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7" r:id="rId3"/>
    <p:sldId id="258" r:id="rId4"/>
    <p:sldId id="259" r:id="rId5"/>
    <p:sldId id="256" r:id="rId6"/>
    <p:sldId id="260" r:id="rId7"/>
    <p:sldId id="262" r:id="rId8"/>
    <p:sldId id="261" r:id="rId9"/>
    <p:sldId id="263" r:id="rId10"/>
    <p:sldId id="264" r:id="rId11"/>
    <p:sldId id="265" r:id="rId12"/>
    <p:sldId id="266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64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7491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69460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37501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59693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7589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85989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64578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3878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72583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8722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497128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7AA3009-4B0E-439C-8CA1-852AE0FC113F}" type="datetimeFigureOut">
              <a:rPr lang="en-GB" smtClean="0"/>
              <a:pPr/>
              <a:t>13/09/2016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731C5-1499-4E5B-90F9-35024DB03BA6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96242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 txBox="1">
            <a:spLocks noGrp="1"/>
          </p:cNvSpPr>
          <p:nvPr>
            <p:ph idx="1"/>
          </p:nvPr>
        </p:nvSpPr>
        <p:spPr>
          <a:xfrm>
            <a:off x="4493239" y="1592796"/>
            <a:ext cx="3312284" cy="2707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indent="0" algn="ctr">
              <a:buNone/>
            </a:pPr>
            <a:r>
              <a:rPr lang="en-GB" sz="1500" b="1" dirty="0">
                <a:solidFill>
                  <a:srgbClr val="FF0000"/>
                </a:solidFill>
              </a:rPr>
              <a:t>Science - Year </a:t>
            </a:r>
            <a:r>
              <a:rPr lang="en-GB" sz="1500" b="1" dirty="0" smtClean="0">
                <a:solidFill>
                  <a:srgbClr val="FF0000"/>
                </a:solidFill>
              </a:rPr>
              <a:t>3</a:t>
            </a:r>
            <a:endParaRPr lang="en-GB" sz="1500" b="1" dirty="0">
              <a:solidFill>
                <a:srgbClr val="FF0000"/>
              </a:solidFill>
            </a:endParaRPr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sz="1350" dirty="0" smtClean="0"/>
              <a:t>Rocks – </a:t>
            </a:r>
            <a:r>
              <a:rPr lang="en-GB" sz="1350" dirty="0"/>
              <a:t>Block </a:t>
            </a:r>
            <a:r>
              <a:rPr lang="en-GB" sz="1350" dirty="0" smtClean="0"/>
              <a:t>3R</a:t>
            </a:r>
            <a:endParaRPr lang="en-GB" sz="1350" dirty="0"/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b="1" dirty="0" smtClean="0"/>
              <a:t>Rocks and Fossils</a:t>
            </a:r>
            <a:endParaRPr lang="en-GB" sz="1350" dirty="0"/>
          </a:p>
          <a:p>
            <a:pPr marL="0" indent="0" algn="ctr">
              <a:buNone/>
            </a:pPr>
            <a:endParaRPr lang="en-GB" sz="1350" dirty="0"/>
          </a:p>
          <a:p>
            <a:pPr marL="0" indent="0" algn="ctr">
              <a:buNone/>
            </a:pPr>
            <a:r>
              <a:rPr lang="en-GB" sz="1350" dirty="0"/>
              <a:t>Session </a:t>
            </a:r>
            <a:r>
              <a:rPr lang="en-GB" sz="1350" dirty="0" smtClean="0"/>
              <a:t>3</a:t>
            </a:r>
            <a:endParaRPr lang="en-GB" sz="1350" dirty="0"/>
          </a:p>
          <a:p>
            <a:pPr marL="0" indent="0" algn="ctr">
              <a:buNone/>
            </a:pPr>
            <a:r>
              <a:rPr lang="en-GB" sz="1350" b="1" dirty="0" smtClean="0"/>
              <a:t>Task PowerPoint</a:t>
            </a:r>
            <a:endParaRPr lang="en-GB" sz="135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11905" y="6206148"/>
            <a:ext cx="5674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900" dirty="0"/>
              <a:t>© Original resource copyright Hamilton Trust, who give permission for it to be adapted as wished by individual users.</a:t>
            </a:r>
          </a:p>
          <a:p>
            <a:r>
              <a:rPr lang="en-GB" sz="900" dirty="0"/>
              <a:t>We refer you to our warning, at the foot of the block overview, about links to other websites.</a:t>
            </a:r>
          </a:p>
        </p:txBody>
      </p:sp>
    </p:spTree>
    <p:extLst>
      <p:ext uri="{BB962C8B-B14F-4D97-AF65-F5344CB8AC3E}">
        <p14:creationId xmlns:p14="http://schemas.microsoft.com/office/powerpoint/2010/main" val="143025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0158" y="875763"/>
            <a:ext cx="10277341" cy="52322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Please could you also look at houses and homes in your area. </a:t>
            </a:r>
            <a:endParaRPr lang="en-GB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9156" y="1398983"/>
            <a:ext cx="5038880" cy="334613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33" y="3270100"/>
            <a:ext cx="4575663" cy="3253010"/>
          </a:xfrm>
          <a:prstGeom prst="rect">
            <a:avLst/>
          </a:prstGeom>
        </p:spPr>
      </p:pic>
      <p:pic>
        <p:nvPicPr>
          <p:cNvPr id="5124" name="Picture 4" descr="http://i.dailymail.co.uk/i/pix/2013/01/03/article-2256366-0C070E1400000578-360_634x39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320" y="1649972"/>
            <a:ext cx="4022488" cy="2480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http://mancunion.com/wp-content/uploads/2015/11/2193553_6da6e19c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76179" y="2453910"/>
            <a:ext cx="3702216" cy="2776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15944" y="5061397"/>
            <a:ext cx="6362451" cy="95410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Are they made of man-made rocks like brick or concrete or natural stone?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474007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0" name="Picture 6" descr="http://www.rogergladwell.co.uk/brickwork/0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0855" y="3628707"/>
            <a:ext cx="3504089" cy="32809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74254" y="785611"/>
            <a:ext cx="9659155" cy="13849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Also look around to see where different rocks may have been selected for different jobs. Take photos and make notes about what you see. </a:t>
            </a:r>
            <a:endParaRPr lang="en-GB" sz="2800" dirty="0"/>
          </a:p>
        </p:txBody>
      </p:sp>
      <p:pic>
        <p:nvPicPr>
          <p:cNvPr id="6146" name="Picture 2" descr="http://www.theslatecompany.net/environment/Fesco-Grey-roof-L.g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5897" y="2356945"/>
            <a:ext cx="4099047" cy="224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9034" y="3944840"/>
            <a:ext cx="3536171" cy="2648715"/>
          </a:xfrm>
          <a:prstGeom prst="rect">
            <a:avLst/>
          </a:prstGeom>
        </p:spPr>
      </p:pic>
      <p:pic>
        <p:nvPicPr>
          <p:cNvPr id="6148" name="Picture 4" descr="http://gb.fotolibra.com/images/previews/670431-flint-wall-at-blakeney-norfolk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034" y="2431552"/>
            <a:ext cx="3249309" cy="21662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448541" y="3013656"/>
            <a:ext cx="3335628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Think about why some rocks are particularly well suited to one job. Jot down your ideas.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340723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06828" y="901521"/>
            <a:ext cx="9324304" cy="52937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b="1" dirty="0" smtClean="0"/>
              <a:t>Thank you so much for agreeing to do this! Your information will be crucial to our </a:t>
            </a:r>
            <a:r>
              <a:rPr lang="en-GB" sz="4400" b="1" smtClean="0"/>
              <a:t>rock survey.</a:t>
            </a:r>
            <a:endParaRPr lang="en-GB" sz="4400" b="1" dirty="0" smtClean="0"/>
          </a:p>
          <a:p>
            <a:pPr algn="ctr"/>
            <a:endParaRPr lang="en-GB" sz="4400" b="1" dirty="0"/>
          </a:p>
          <a:p>
            <a:pPr algn="ctr"/>
            <a:r>
              <a:rPr lang="en-GB" sz="3600" b="1" dirty="0" smtClean="0"/>
              <a:t>I have emailed the survey sheets to the school so they should be ready for you to begin.</a:t>
            </a:r>
          </a:p>
          <a:p>
            <a:pPr algn="ctr"/>
            <a:endParaRPr lang="en-GB" sz="3600" b="1" dirty="0"/>
          </a:p>
          <a:p>
            <a:pPr algn="ctr"/>
            <a:r>
              <a:rPr lang="en-GB" sz="5400" b="1" dirty="0" smtClean="0"/>
              <a:t>Good Luck!</a:t>
            </a:r>
            <a:endParaRPr lang="en-GB" sz="5400" b="1" dirty="0"/>
          </a:p>
        </p:txBody>
      </p:sp>
    </p:spTree>
    <p:extLst>
      <p:ext uri="{BB962C8B-B14F-4D97-AF65-F5344CB8AC3E}">
        <p14:creationId xmlns:p14="http://schemas.microsoft.com/office/powerpoint/2010/main" val="2527848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66.media.tumblr.com/70b02e0b52b088c6e2558d9d43f038ca/tumblr_inline_mibielvnCO1ql5pt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1958" y="2239314"/>
            <a:ext cx="5359759" cy="40198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09859" y="772732"/>
            <a:ext cx="937582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b="1" dirty="0" smtClean="0"/>
              <a:t>Urgent Message from Leading Petrologist Dr Sarah Stone from the British Rock Society (BRS)</a:t>
            </a:r>
          </a:p>
          <a:p>
            <a:pPr algn="ctr"/>
            <a:endParaRPr lang="en-GB" sz="3600" b="1" dirty="0"/>
          </a:p>
        </p:txBody>
      </p:sp>
    </p:spTree>
    <p:extLst>
      <p:ext uri="{BB962C8B-B14F-4D97-AF65-F5344CB8AC3E}">
        <p14:creationId xmlns:p14="http://schemas.microsoft.com/office/powerpoint/2010/main" val="4171100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4518" y="1563479"/>
            <a:ext cx="4237149" cy="487272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875761" y="386366"/>
            <a:ext cx="8474301" cy="181588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In the last few days our data base has crashed. We have lost a lot of information on the many different types of rock that lie beneath Britain and how rocks are used in different places.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75761" y="2540512"/>
            <a:ext cx="5396250" cy="138499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This information has been gathered by scientists over many years and the data is very important.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875761" y="4172755"/>
            <a:ext cx="5821253" cy="224676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We do not have time to send BRS petrologists to every area of Britain to find the information we need so we are having to ask local scientists to help.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93196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3037" y="824248"/>
            <a:ext cx="10419008" cy="5262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Thankfully lots of scientists are getting involved by carrying out a rock survey in their local area to get back the data we need. However we have not managed to find anyone able to do it in your area.</a:t>
            </a:r>
          </a:p>
          <a:p>
            <a:endParaRPr lang="en-GB" sz="2800" dirty="0"/>
          </a:p>
          <a:p>
            <a:r>
              <a:rPr lang="en-GB" sz="2800" dirty="0" smtClean="0"/>
              <a:t>We need people who understand about how rocks are formed and have some expert knowledge on petrology.</a:t>
            </a:r>
          </a:p>
          <a:p>
            <a:endParaRPr lang="en-GB" sz="2800" dirty="0"/>
          </a:p>
          <a:p>
            <a:r>
              <a:rPr lang="en-GB" sz="2800" dirty="0" smtClean="0"/>
              <a:t>Your teacher has told me that you are a very clever and hard working class who have already learnt a lot about rocks – you probably already know more about this fascinating subject than many grown ups! </a:t>
            </a:r>
          </a:p>
          <a:p>
            <a:endParaRPr lang="en-GB" sz="2800" dirty="0"/>
          </a:p>
          <a:p>
            <a:r>
              <a:rPr lang="en-GB" sz="2800" dirty="0" smtClean="0"/>
              <a:t>Please would you do a rock survey around your local area for the BRS?</a:t>
            </a:r>
          </a:p>
        </p:txBody>
      </p:sp>
    </p:spTree>
    <p:extLst>
      <p:ext uri="{BB962C8B-B14F-4D97-AF65-F5344CB8AC3E}">
        <p14:creationId xmlns:p14="http://schemas.microsoft.com/office/powerpoint/2010/main" val="20835467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0163" y="1944710"/>
            <a:ext cx="892506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b="1" dirty="0" smtClean="0"/>
              <a:t>If the answer is YES, continue through this message to find out about your task</a:t>
            </a:r>
            <a:endParaRPr lang="en-GB" sz="5400" b="1" dirty="0"/>
          </a:p>
        </p:txBody>
      </p:sp>
    </p:spTree>
    <p:extLst>
      <p:ext uri="{BB962C8B-B14F-4D97-AF65-F5344CB8AC3E}">
        <p14:creationId xmlns:p14="http://schemas.microsoft.com/office/powerpoint/2010/main" val="1064482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2942" y="819351"/>
            <a:ext cx="4762500" cy="547687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21217" y="450760"/>
            <a:ext cx="6400800" cy="2246769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There are many different types of rock across Britain. Any rock that lies below the soil is called </a:t>
            </a:r>
            <a:r>
              <a:rPr lang="en-GB" sz="2800" smtClean="0"/>
              <a:t>the“bedrock</a:t>
            </a:r>
            <a:r>
              <a:rPr lang="en-GB" sz="2800" dirty="0" smtClean="0"/>
              <a:t>.” You will be trying to discover what the bedrock is in your local area. </a:t>
            </a:r>
            <a:endParaRPr lang="en-GB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721217" y="3371106"/>
            <a:ext cx="5074276" cy="2677656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There will be clues to what this rock might be. Try to look at old </a:t>
            </a:r>
            <a:r>
              <a:rPr lang="en-GB" sz="2800" dirty="0" smtClean="0"/>
              <a:t>buildings, </a:t>
            </a:r>
            <a:r>
              <a:rPr lang="en-GB" sz="2800" dirty="0" smtClean="0"/>
              <a:t>e.g. churches and old cottages. It is very likely that these are built from the local rock in your area.</a:t>
            </a:r>
            <a:endParaRPr lang="en-GB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721217" y="4995682"/>
            <a:ext cx="45719" cy="42632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243666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82841" y="805581"/>
            <a:ext cx="5859887" cy="13849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Look for old buildings made of rock, take photos of the building and close up photos of the rock.</a:t>
            </a:r>
            <a:endParaRPr lang="en-GB" sz="2800" dirty="0"/>
          </a:p>
        </p:txBody>
      </p:sp>
      <p:pic>
        <p:nvPicPr>
          <p:cNvPr id="3074" name="Picture 2" descr="https://upload.wikimedia.org/wikipedia/commons/thumb/c/c8/Chagford_Church.jpg/220px-Chagford_Church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2199" y="557963"/>
            <a:ext cx="2780808" cy="37667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thumbs.dreamstime.com/t/old-granite-stone-wall-cement-seam-stonework-wide-backgrou-ancient-background-texture-close-up-61750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9382" y="2510180"/>
            <a:ext cx="3657600" cy="1852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4234" y="2724239"/>
            <a:ext cx="2455311" cy="163561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5763" y="4682085"/>
            <a:ext cx="10728102" cy="181588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If you can, name the rock that it is made of but do not worry if you can’t. Describe it’s colour, texture and </a:t>
            </a:r>
            <a:r>
              <a:rPr lang="en-GB" sz="2800" dirty="0" smtClean="0"/>
              <a:t>features, </a:t>
            </a:r>
            <a:r>
              <a:rPr lang="en-GB" sz="2800" dirty="0" smtClean="0"/>
              <a:t>e.g. are there layers, crystals or grains? Your photos and notes will help our experts get the data they need.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2191280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1825" y="746974"/>
            <a:ext cx="4603224" cy="257079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4668" y="2678104"/>
            <a:ext cx="3480174" cy="261013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06817" y="746974"/>
            <a:ext cx="4012945" cy="285738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5180" y="3049644"/>
            <a:ext cx="2579586" cy="330187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92428" y="5288235"/>
            <a:ext cx="7272752" cy="138499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sz="2800" dirty="0" smtClean="0"/>
              <a:t>You will get clues about your local stone from old buildings, bridges, steps and monuments. Gather evidence from these.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38666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862" y="883545"/>
            <a:ext cx="3175716" cy="4350731"/>
          </a:xfrm>
          <a:prstGeom prst="rect">
            <a:avLst/>
          </a:prstGeom>
        </p:spPr>
      </p:pic>
      <p:pic>
        <p:nvPicPr>
          <p:cNvPr id="4098" name="Picture 2" descr="https://d12m281ylf13f0.cloudfront.net/images10/acidrai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8488" y="534361"/>
            <a:ext cx="2857500" cy="35623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268488" y="4494727"/>
            <a:ext cx="65543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 smtClean="0"/>
              <a:t>Look for evidence of rocks that are wearing away (erosion) which might be caused by wind and rain or by people’s feet. Take photos and make notes.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0838073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1490</TotalTime>
  <Words>604</Words>
  <Application>Microsoft Office PowerPoint</Application>
  <PresentationFormat>Widescreen</PresentationFormat>
  <Paragraphs>37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Ann Searson</dc:creator>
  <cp:lastModifiedBy>Kevin</cp:lastModifiedBy>
  <cp:revision>25</cp:revision>
  <dcterms:created xsi:type="dcterms:W3CDTF">2016-06-28T14:42:25Z</dcterms:created>
  <dcterms:modified xsi:type="dcterms:W3CDTF">2016-09-13T12:32:34Z</dcterms:modified>
</cp:coreProperties>
</file>