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9" r:id="rId2"/>
    <p:sldId id="256" r:id="rId3"/>
    <p:sldId id="257" r:id="rId4"/>
    <p:sldId id="258" r:id="rId5"/>
    <p:sldId id="259" r:id="rId6"/>
    <p:sldId id="260" r:id="rId7"/>
    <p:sldId id="262" r:id="rId8"/>
    <p:sldId id="263" r:id="rId9"/>
    <p:sldId id="261" r:id="rId10"/>
    <p:sldId id="264" r:id="rId11"/>
    <p:sldId id="265" r:id="rId12"/>
    <p:sldId id="266" r:id="rId13"/>
    <p:sldId id="267" r:id="rId14"/>
    <p:sldId id="268" r:id="rId1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FF99"/>
    <a:srgbClr val="CC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901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456" y="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550FEA-258B-4D99-91E7-DD8D0D61B114}" type="datetimeFigureOut">
              <a:rPr lang="en-GB" smtClean="0"/>
              <a:pPr/>
              <a:t>13/09/2016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2A3E2F-450E-4C38-BBC1-FE351B7B3278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565375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550FEA-258B-4D99-91E7-DD8D0D61B114}" type="datetimeFigureOut">
              <a:rPr lang="en-GB" smtClean="0"/>
              <a:pPr/>
              <a:t>13/09/2016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2A3E2F-450E-4C38-BBC1-FE351B7B3278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777829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550FEA-258B-4D99-91E7-DD8D0D61B114}" type="datetimeFigureOut">
              <a:rPr lang="en-GB" smtClean="0"/>
              <a:pPr/>
              <a:t>13/09/2016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2A3E2F-450E-4C38-BBC1-FE351B7B3278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017207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550FEA-258B-4D99-91E7-DD8D0D61B114}" type="datetimeFigureOut">
              <a:rPr lang="en-GB" smtClean="0"/>
              <a:pPr/>
              <a:t>13/09/2016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2A3E2F-450E-4C38-BBC1-FE351B7B3278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199414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550FEA-258B-4D99-91E7-DD8D0D61B114}" type="datetimeFigureOut">
              <a:rPr lang="en-GB" smtClean="0"/>
              <a:pPr/>
              <a:t>13/09/2016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2A3E2F-450E-4C38-BBC1-FE351B7B3278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120660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550FEA-258B-4D99-91E7-DD8D0D61B114}" type="datetimeFigureOut">
              <a:rPr lang="en-GB" smtClean="0"/>
              <a:pPr/>
              <a:t>13/09/2016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2A3E2F-450E-4C38-BBC1-FE351B7B3278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926392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550FEA-258B-4D99-91E7-DD8D0D61B114}" type="datetimeFigureOut">
              <a:rPr lang="en-GB" smtClean="0"/>
              <a:pPr/>
              <a:t>13/09/2016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2A3E2F-450E-4C38-BBC1-FE351B7B3278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379291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550FEA-258B-4D99-91E7-DD8D0D61B114}" type="datetimeFigureOut">
              <a:rPr lang="en-GB" smtClean="0"/>
              <a:pPr/>
              <a:t>13/09/2016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2A3E2F-450E-4C38-BBC1-FE351B7B3278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464818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550FEA-258B-4D99-91E7-DD8D0D61B114}" type="datetimeFigureOut">
              <a:rPr lang="en-GB" smtClean="0"/>
              <a:pPr/>
              <a:t>13/09/2016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2A3E2F-450E-4C38-BBC1-FE351B7B3278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683290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550FEA-258B-4D99-91E7-DD8D0D61B114}" type="datetimeFigureOut">
              <a:rPr lang="en-GB" smtClean="0"/>
              <a:pPr/>
              <a:t>13/09/2016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2A3E2F-450E-4C38-BBC1-FE351B7B3278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68638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550FEA-258B-4D99-91E7-DD8D0D61B114}" type="datetimeFigureOut">
              <a:rPr lang="en-GB" smtClean="0"/>
              <a:pPr/>
              <a:t>13/09/2016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2A3E2F-450E-4C38-BBC1-FE351B7B3278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53058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550FEA-258B-4D99-91E7-DD8D0D61B114}" type="datetimeFigureOut">
              <a:rPr lang="en-GB" smtClean="0"/>
              <a:pPr/>
              <a:t>13/09/2016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2A3E2F-450E-4C38-BBC1-FE351B7B3278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955449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 txBox="1">
            <a:spLocks noGrp="1"/>
          </p:cNvSpPr>
          <p:nvPr>
            <p:ph idx="1"/>
          </p:nvPr>
        </p:nvSpPr>
        <p:spPr>
          <a:xfrm>
            <a:off x="4493239" y="1592796"/>
            <a:ext cx="3312284" cy="27074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 algn="ctr">
              <a:buNone/>
            </a:pPr>
            <a:r>
              <a:rPr lang="en-GB" sz="1500" b="1" dirty="0">
                <a:solidFill>
                  <a:srgbClr val="FF0000"/>
                </a:solidFill>
              </a:rPr>
              <a:t>Science - Year </a:t>
            </a:r>
            <a:r>
              <a:rPr lang="en-GB" sz="1500" b="1" dirty="0" smtClean="0">
                <a:solidFill>
                  <a:srgbClr val="FF0000"/>
                </a:solidFill>
              </a:rPr>
              <a:t>3</a:t>
            </a:r>
            <a:endParaRPr lang="en-GB" sz="1500" b="1" dirty="0">
              <a:solidFill>
                <a:srgbClr val="FF0000"/>
              </a:solidFill>
            </a:endParaRPr>
          </a:p>
          <a:p>
            <a:pPr marL="0" indent="0" algn="ctr">
              <a:buNone/>
            </a:pPr>
            <a:endParaRPr lang="en-GB" sz="1350" dirty="0"/>
          </a:p>
          <a:p>
            <a:pPr marL="0" indent="0" algn="ctr">
              <a:buNone/>
            </a:pPr>
            <a:r>
              <a:rPr lang="en-GB" sz="1350" dirty="0" smtClean="0"/>
              <a:t>Rocks – </a:t>
            </a:r>
            <a:r>
              <a:rPr lang="en-GB" sz="1350" dirty="0"/>
              <a:t>Block </a:t>
            </a:r>
            <a:r>
              <a:rPr lang="en-GB" sz="1350" dirty="0" smtClean="0"/>
              <a:t>3R</a:t>
            </a:r>
            <a:endParaRPr lang="en-GB" sz="1350" dirty="0"/>
          </a:p>
          <a:p>
            <a:pPr marL="0" indent="0" algn="ctr">
              <a:buNone/>
            </a:pPr>
            <a:endParaRPr lang="en-GB" sz="1350" dirty="0"/>
          </a:p>
          <a:p>
            <a:pPr marL="0" indent="0" algn="ctr">
              <a:buNone/>
            </a:pPr>
            <a:r>
              <a:rPr lang="en-GB" b="1" dirty="0" smtClean="0"/>
              <a:t>Rocks and Fossils</a:t>
            </a:r>
            <a:endParaRPr lang="en-GB" sz="1350" dirty="0"/>
          </a:p>
          <a:p>
            <a:pPr marL="0" indent="0" algn="ctr">
              <a:buNone/>
            </a:pPr>
            <a:endParaRPr lang="en-GB" sz="1350" dirty="0"/>
          </a:p>
          <a:p>
            <a:pPr marL="0" indent="0" algn="ctr">
              <a:buNone/>
            </a:pPr>
            <a:r>
              <a:rPr lang="en-GB" sz="1350" dirty="0"/>
              <a:t>Session </a:t>
            </a:r>
            <a:r>
              <a:rPr lang="en-GB" sz="1350" dirty="0" smtClean="0"/>
              <a:t>5</a:t>
            </a:r>
            <a:endParaRPr lang="en-GB" sz="1350" dirty="0"/>
          </a:p>
          <a:p>
            <a:pPr marL="0" indent="0" algn="ctr">
              <a:buNone/>
            </a:pPr>
            <a:r>
              <a:rPr lang="en-GB" sz="1350" b="1" dirty="0" smtClean="0"/>
              <a:t>What am I? PowerPoint</a:t>
            </a:r>
            <a:endParaRPr lang="en-GB" sz="135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3311905" y="6206148"/>
            <a:ext cx="56749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900" dirty="0"/>
              <a:t>© Original resource copyright Hamilton Trust, who give permission for it to be adapted as wished by individual users.</a:t>
            </a:r>
          </a:p>
          <a:p>
            <a:r>
              <a:rPr lang="en-GB" sz="900" dirty="0"/>
              <a:t>We refer you to our warning, at the foot of the block overview, about links to other websites.</a:t>
            </a:r>
          </a:p>
        </p:txBody>
      </p:sp>
    </p:spTree>
    <p:extLst>
      <p:ext uri="{BB962C8B-B14F-4D97-AF65-F5344CB8AC3E}">
        <p14:creationId xmlns:p14="http://schemas.microsoft.com/office/powerpoint/2010/main" val="26572208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57671" y="940904"/>
            <a:ext cx="7023652" cy="707886"/>
          </a:xfrm>
          <a:prstGeom prst="rect">
            <a:avLst/>
          </a:prstGeom>
          <a:solidFill>
            <a:srgbClr val="99FF99"/>
          </a:solidFill>
        </p:spPr>
        <p:txBody>
          <a:bodyPr wrap="square" rtlCol="0">
            <a:spAutoFit/>
          </a:bodyPr>
          <a:lstStyle/>
          <a:p>
            <a:r>
              <a:rPr lang="en-GB" sz="4000" dirty="0" smtClean="0"/>
              <a:t>I am home to many creatures</a:t>
            </a:r>
            <a:endParaRPr lang="en-GB" sz="400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5441" y="1749907"/>
            <a:ext cx="5905500" cy="3305175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087756" y="5459895"/>
            <a:ext cx="5473148" cy="646331"/>
          </a:xfrm>
          <a:prstGeom prst="rect">
            <a:avLst/>
          </a:prstGeom>
          <a:solidFill>
            <a:srgbClr val="99FF99"/>
          </a:solidFill>
        </p:spPr>
        <p:txBody>
          <a:bodyPr wrap="square" rtlCol="0">
            <a:spAutoFit/>
          </a:bodyPr>
          <a:lstStyle/>
          <a:p>
            <a:r>
              <a:rPr lang="en-GB" sz="3600" dirty="0" smtClean="0"/>
              <a:t>But I’m not a zoo or a farm</a:t>
            </a:r>
            <a:endParaRPr lang="en-GB" sz="3600" dirty="0"/>
          </a:p>
        </p:txBody>
      </p:sp>
    </p:spTree>
    <p:extLst>
      <p:ext uri="{BB962C8B-B14F-4D97-AF65-F5344CB8AC3E}">
        <p14:creationId xmlns:p14="http://schemas.microsoft.com/office/powerpoint/2010/main" val="20739539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080591" y="1073426"/>
            <a:ext cx="899822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 smtClean="0"/>
              <a:t>Without me there would be no life on Planet Earth!</a:t>
            </a:r>
            <a:endParaRPr lang="en-GB" sz="440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02657" y="2736987"/>
            <a:ext cx="3328160" cy="33729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00044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676399" y="1881294"/>
            <a:ext cx="90512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 smtClean="0"/>
              <a:t>Have you guessed what I am?</a:t>
            </a:r>
            <a:endParaRPr lang="en-GB" sz="4000" dirty="0"/>
          </a:p>
        </p:txBody>
      </p:sp>
      <p:sp>
        <p:nvSpPr>
          <p:cNvPr id="3" name="TextBox 2"/>
          <p:cNvSpPr txBox="1"/>
          <p:nvPr/>
        </p:nvSpPr>
        <p:spPr>
          <a:xfrm>
            <a:off x="5517400" y="-88902"/>
            <a:ext cx="980661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5000" b="1" dirty="0" smtClean="0"/>
              <a:t>?</a:t>
            </a:r>
            <a:endParaRPr lang="en-GB" sz="15000" b="1" dirty="0"/>
          </a:p>
        </p:txBody>
      </p:sp>
      <p:grpSp>
        <p:nvGrpSpPr>
          <p:cNvPr id="6" name="Group 5"/>
          <p:cNvGrpSpPr/>
          <p:nvPr/>
        </p:nvGrpSpPr>
        <p:grpSpPr>
          <a:xfrm>
            <a:off x="4223183" y="2866605"/>
            <a:ext cx="3423321" cy="3149882"/>
            <a:chOff x="4223183" y="2866605"/>
            <a:chExt cx="3569096" cy="3267808"/>
          </a:xfrm>
        </p:grpSpPr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23183" y="2866605"/>
              <a:ext cx="3569096" cy="2498367"/>
            </a:xfrm>
            <a:prstGeom prst="rect">
              <a:avLst/>
            </a:prstGeom>
          </p:spPr>
        </p:pic>
        <p:sp>
          <p:nvSpPr>
            <p:cNvPr id="5" name="TextBox 4"/>
            <p:cNvSpPr txBox="1"/>
            <p:nvPr/>
          </p:nvSpPr>
          <p:spPr>
            <a:xfrm>
              <a:off x="4766522" y="5364972"/>
              <a:ext cx="2283634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4400" b="1" dirty="0" smtClean="0"/>
                <a:t>Soil</a:t>
              </a:r>
              <a:endParaRPr lang="en-GB" sz="4400" b="1" dirty="0"/>
            </a:p>
          </p:txBody>
        </p:sp>
      </p:grpSp>
    </p:spTree>
    <p:extLst>
      <p:ext uri="{BB962C8B-B14F-4D97-AF65-F5344CB8AC3E}">
        <p14:creationId xmlns:p14="http://schemas.microsoft.com/office/powerpoint/2010/main" val="10424767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080591" y="1152939"/>
            <a:ext cx="858740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dirty="0" smtClean="0"/>
              <a:t>Let’s recap on what we know about soil</a:t>
            </a:r>
            <a:endParaRPr lang="en-GB" sz="360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03212" y="1799270"/>
            <a:ext cx="6720302" cy="44722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10054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://gardenersblog.jerseyplantsdirect.com/wp-content/uploads/2011/10/handSoil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38393" y="2298560"/>
            <a:ext cx="1885259" cy="18852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5804453" y="4183819"/>
            <a:ext cx="86139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 smtClean="0"/>
              <a:t>Soil</a:t>
            </a:r>
            <a:endParaRPr lang="en-GB" sz="280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2637183" y="2586620"/>
            <a:ext cx="2536065" cy="830997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 smtClean="0"/>
              <a:t>Is made from rock and other things</a:t>
            </a:r>
            <a:endParaRPr lang="en-GB" sz="2400" dirty="0"/>
          </a:p>
        </p:txBody>
      </p:sp>
      <p:sp>
        <p:nvSpPr>
          <p:cNvPr id="4" name="TextBox 3"/>
          <p:cNvSpPr txBox="1"/>
          <p:nvPr/>
        </p:nvSpPr>
        <p:spPr>
          <a:xfrm>
            <a:off x="3177072" y="3412758"/>
            <a:ext cx="1961321" cy="2308324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 smtClean="0"/>
              <a:t>Is very precious because everything needs it to survive</a:t>
            </a:r>
            <a:endParaRPr lang="en-GB" sz="2400" dirty="0"/>
          </a:p>
        </p:txBody>
      </p:sp>
      <p:sp>
        <p:nvSpPr>
          <p:cNvPr id="5" name="TextBox 4"/>
          <p:cNvSpPr txBox="1"/>
          <p:nvPr/>
        </p:nvSpPr>
        <p:spPr>
          <a:xfrm>
            <a:off x="5138393" y="4726242"/>
            <a:ext cx="1885259" cy="1569660"/>
          </a:xfrm>
          <a:prstGeom prst="rect">
            <a:avLst/>
          </a:prstGeom>
          <a:solidFill>
            <a:srgbClr val="99FF99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 smtClean="0"/>
              <a:t>Is made of different layers in the ground</a:t>
            </a:r>
            <a:endParaRPr lang="en-GB" sz="2400" dirty="0"/>
          </a:p>
        </p:txBody>
      </p:sp>
      <p:sp>
        <p:nvSpPr>
          <p:cNvPr id="6" name="TextBox 5"/>
          <p:cNvSpPr txBox="1"/>
          <p:nvPr/>
        </p:nvSpPr>
        <p:spPr>
          <a:xfrm>
            <a:off x="7006948" y="3406761"/>
            <a:ext cx="2385391" cy="830997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 smtClean="0"/>
              <a:t>Half of it is made of air and water</a:t>
            </a:r>
            <a:endParaRPr lang="en-GB" sz="2400" dirty="0"/>
          </a:p>
        </p:txBody>
      </p:sp>
      <p:sp>
        <p:nvSpPr>
          <p:cNvPr id="7" name="TextBox 6"/>
          <p:cNvSpPr txBox="1"/>
          <p:nvPr/>
        </p:nvSpPr>
        <p:spPr>
          <a:xfrm>
            <a:off x="7006948" y="739961"/>
            <a:ext cx="2133600" cy="2677656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 smtClean="0"/>
              <a:t>It can help prevent flooding because it can absorb large amounts of water</a:t>
            </a:r>
            <a:endParaRPr lang="en-GB" sz="2400" dirty="0"/>
          </a:p>
        </p:txBody>
      </p:sp>
      <p:sp>
        <p:nvSpPr>
          <p:cNvPr id="8" name="TextBox 7"/>
          <p:cNvSpPr txBox="1"/>
          <p:nvPr/>
        </p:nvSpPr>
        <p:spPr>
          <a:xfrm>
            <a:off x="4267199" y="278296"/>
            <a:ext cx="2739749" cy="2308324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 smtClean="0"/>
              <a:t>A handful of soil contains more micro-organisms than there are people on the planet</a:t>
            </a:r>
            <a:endParaRPr lang="en-GB" sz="2400" dirty="0"/>
          </a:p>
        </p:txBody>
      </p:sp>
      <p:sp>
        <p:nvSpPr>
          <p:cNvPr id="9" name="TextBox 8"/>
          <p:cNvSpPr txBox="1"/>
          <p:nvPr/>
        </p:nvSpPr>
        <p:spPr>
          <a:xfrm>
            <a:off x="2040835" y="901148"/>
            <a:ext cx="37371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 sz="2400" dirty="0"/>
          </a:p>
        </p:txBody>
      </p:sp>
      <p:sp>
        <p:nvSpPr>
          <p:cNvPr id="10" name="TextBox 9"/>
          <p:cNvSpPr txBox="1"/>
          <p:nvPr/>
        </p:nvSpPr>
        <p:spPr>
          <a:xfrm>
            <a:off x="7023652" y="4219130"/>
            <a:ext cx="2116897" cy="156966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GB" sz="2400" dirty="0" smtClean="0"/>
              <a:t>It takes more than 500 years to make 2cm of soil</a:t>
            </a:r>
            <a:endParaRPr lang="en-GB" sz="2400" dirty="0"/>
          </a:p>
        </p:txBody>
      </p:sp>
      <p:sp>
        <p:nvSpPr>
          <p:cNvPr id="11" name="TextBox 10"/>
          <p:cNvSpPr txBox="1"/>
          <p:nvPr/>
        </p:nvSpPr>
        <p:spPr>
          <a:xfrm>
            <a:off x="2753001" y="647628"/>
            <a:ext cx="1514197" cy="193899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 smtClean="0"/>
              <a:t>Without soil there would be no life on Earth</a:t>
            </a:r>
            <a:endParaRPr lang="en-GB" sz="2400" dirty="0"/>
          </a:p>
        </p:txBody>
      </p:sp>
    </p:spTree>
    <p:extLst>
      <p:ext uri="{BB962C8B-B14F-4D97-AF65-F5344CB8AC3E}">
        <p14:creationId xmlns:p14="http://schemas.microsoft.com/office/powerpoint/2010/main" val="5957013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10" grpId="0" animBg="1"/>
      <p:bldP spid="1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910687" y="4612943"/>
            <a:ext cx="936236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 smtClean="0"/>
              <a:t>Read the clues and guess</a:t>
            </a:r>
          </a:p>
          <a:p>
            <a:pPr algn="ctr"/>
            <a:r>
              <a:rPr lang="en-GB" sz="4000" dirty="0" smtClean="0"/>
              <a:t>How many clues will you need?</a:t>
            </a:r>
            <a:endParaRPr lang="en-GB" sz="4000" dirty="0"/>
          </a:p>
        </p:txBody>
      </p:sp>
      <p:pic>
        <p:nvPicPr>
          <p:cNvPr id="1026" name="Picture 2" descr="http://2.bp.blogspot.com/-bZHuaTiGwbk/TfJaTWFAsAI/AAAAAAAAD4k/-XAmvYQo9Bw/s1600/aspergers+literal+thinking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3497" y="1476695"/>
            <a:ext cx="4181662" cy="3136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572001" y="1476695"/>
            <a:ext cx="53772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7200" dirty="0" smtClean="0"/>
              <a:t>What am I?</a:t>
            </a:r>
            <a:endParaRPr lang="en-GB" sz="7200" dirty="0"/>
          </a:p>
        </p:txBody>
      </p:sp>
    </p:spTree>
    <p:extLst>
      <p:ext uri="{BB962C8B-B14F-4D97-AF65-F5344CB8AC3E}">
        <p14:creationId xmlns:p14="http://schemas.microsoft.com/office/powerpoint/2010/main" val="33124689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988860" y="1245901"/>
            <a:ext cx="5718412" cy="92333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GB" sz="5400" dirty="0" smtClean="0"/>
              <a:t> I am made of rock </a:t>
            </a:r>
            <a:endParaRPr lang="en-GB" sz="5400" dirty="0"/>
          </a:p>
        </p:txBody>
      </p:sp>
      <p:sp>
        <p:nvSpPr>
          <p:cNvPr id="4" name="TextBox 3"/>
          <p:cNvSpPr txBox="1"/>
          <p:nvPr/>
        </p:nvSpPr>
        <p:spPr>
          <a:xfrm>
            <a:off x="3343701" y="5076968"/>
            <a:ext cx="5213445" cy="64633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600" dirty="0" smtClean="0"/>
              <a:t>But I’m not a building</a:t>
            </a:r>
            <a:endParaRPr lang="en-GB" sz="36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88926" y="2369992"/>
            <a:ext cx="3553820" cy="2342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28206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741618" y="1036239"/>
            <a:ext cx="6728347" cy="928048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5400" dirty="0" smtClean="0"/>
              <a:t>I am very precious</a:t>
            </a:r>
            <a:endParaRPr lang="en-GB" sz="540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2128" y="1500263"/>
            <a:ext cx="5267325" cy="39624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589301" y="4925383"/>
            <a:ext cx="5342664" cy="769441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r>
              <a:rPr lang="en-GB" sz="4400" dirty="0" smtClean="0"/>
              <a:t>But I’m not a diamond</a:t>
            </a:r>
            <a:endParaRPr lang="en-GB" sz="4400" dirty="0"/>
          </a:p>
        </p:txBody>
      </p:sp>
    </p:spTree>
    <p:extLst>
      <p:ext uri="{BB962C8B-B14F-4D97-AF65-F5344CB8AC3E}">
        <p14:creationId xmlns:p14="http://schemas.microsoft.com/office/powerpoint/2010/main" val="21546204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941984" y="1060174"/>
            <a:ext cx="7209182" cy="769441"/>
          </a:xfrm>
          <a:prstGeom prst="rect">
            <a:avLst/>
          </a:prstGeom>
          <a:solidFill>
            <a:srgbClr val="CCFFCC"/>
          </a:solidFill>
        </p:spPr>
        <p:txBody>
          <a:bodyPr wrap="square" rtlCol="0">
            <a:spAutoFit/>
          </a:bodyPr>
          <a:lstStyle/>
          <a:p>
            <a:r>
              <a:rPr lang="en-GB" sz="4400" dirty="0" smtClean="0"/>
              <a:t>I am made of different layers</a:t>
            </a:r>
            <a:endParaRPr lang="en-GB" sz="4400" dirty="0"/>
          </a:p>
        </p:txBody>
      </p:sp>
      <p:sp>
        <p:nvSpPr>
          <p:cNvPr id="3" name="TextBox 2"/>
          <p:cNvSpPr txBox="1"/>
          <p:nvPr/>
        </p:nvSpPr>
        <p:spPr>
          <a:xfrm>
            <a:off x="3087757" y="4585252"/>
            <a:ext cx="5897217" cy="649357"/>
          </a:xfrm>
          <a:prstGeom prst="rect">
            <a:avLst/>
          </a:prstGeom>
          <a:solidFill>
            <a:srgbClr val="CCFFCC"/>
          </a:solidFill>
        </p:spPr>
        <p:txBody>
          <a:bodyPr wrap="square" rtlCol="0">
            <a:spAutoFit/>
          </a:bodyPr>
          <a:lstStyle/>
          <a:p>
            <a:r>
              <a:rPr lang="en-GB" sz="3600" dirty="0" smtClean="0"/>
              <a:t>But I am not sedimentary rock</a:t>
            </a:r>
            <a:endParaRPr lang="en-GB" sz="36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67250" y="2341245"/>
            <a:ext cx="2857500" cy="21755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36737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70991" y="1166191"/>
            <a:ext cx="9501809" cy="769441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GB" sz="4400" dirty="0" smtClean="0"/>
              <a:t>It takes 500 years to make an 2cm of me</a:t>
            </a:r>
            <a:endParaRPr lang="en-GB" sz="440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9382" y="2097443"/>
            <a:ext cx="3765176" cy="2865673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4199382" y="5124927"/>
            <a:ext cx="3869634" cy="649357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GB" sz="3600" dirty="0" smtClean="0"/>
              <a:t>But I’m not a fossil</a:t>
            </a:r>
            <a:endParaRPr lang="en-GB" sz="3600" dirty="0"/>
          </a:p>
        </p:txBody>
      </p:sp>
    </p:spTree>
    <p:extLst>
      <p:ext uri="{BB962C8B-B14F-4D97-AF65-F5344CB8AC3E}">
        <p14:creationId xmlns:p14="http://schemas.microsoft.com/office/powerpoint/2010/main" val="38012241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252871" y="1086678"/>
            <a:ext cx="7580243" cy="707886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GB" sz="4000" dirty="0" smtClean="0"/>
              <a:t>Half of me is made of air and water</a:t>
            </a:r>
            <a:endParaRPr lang="en-GB" sz="4000" dirty="0"/>
          </a:p>
        </p:txBody>
      </p:sp>
      <p:pic>
        <p:nvPicPr>
          <p:cNvPr id="3074" name="Picture 2" descr="http://aqua-channel.net/assets/sites/2/112213-300x20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34070" y="1940338"/>
            <a:ext cx="4174434" cy="27829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790123" y="4869068"/>
            <a:ext cx="5062330" cy="646331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GB" sz="3600" dirty="0" smtClean="0"/>
              <a:t>But I’m not a wet sponge</a:t>
            </a:r>
            <a:endParaRPr lang="en-GB" sz="3600" dirty="0"/>
          </a:p>
        </p:txBody>
      </p:sp>
    </p:spTree>
    <p:extLst>
      <p:ext uri="{BB962C8B-B14F-4D97-AF65-F5344CB8AC3E}">
        <p14:creationId xmlns:p14="http://schemas.microsoft.com/office/powerpoint/2010/main" val="1549728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729947" y="887895"/>
            <a:ext cx="6745357" cy="707886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4000" dirty="0" smtClean="0"/>
              <a:t>I can help prevent flooding</a:t>
            </a:r>
            <a:endParaRPr lang="en-GB" sz="400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1412" y="1775128"/>
            <a:ext cx="5482425" cy="3356445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498574" y="5433391"/>
            <a:ext cx="5155096" cy="649357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GB" sz="3600" dirty="0" smtClean="0"/>
              <a:t>But I’m not a flood barrier</a:t>
            </a:r>
            <a:endParaRPr lang="en-GB" sz="3600" dirty="0"/>
          </a:p>
        </p:txBody>
      </p:sp>
    </p:spTree>
    <p:extLst>
      <p:ext uri="{BB962C8B-B14F-4D97-AF65-F5344CB8AC3E}">
        <p14:creationId xmlns:p14="http://schemas.microsoft.com/office/powerpoint/2010/main" val="36621817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364973" y="1060174"/>
            <a:ext cx="9647583" cy="132343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4000" dirty="0" smtClean="0"/>
              <a:t>A handful of me contains more micro-organisms than there are people on the Earth</a:t>
            </a:r>
            <a:endParaRPr lang="en-GB" sz="400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76116" y="2519983"/>
            <a:ext cx="3190875" cy="2521239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286540" y="5200088"/>
            <a:ext cx="5897218" cy="646331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600" dirty="0" smtClean="0"/>
              <a:t>But I’m not mouldy cheese!</a:t>
            </a:r>
            <a:endParaRPr lang="en-GB" sz="3600" dirty="0"/>
          </a:p>
        </p:txBody>
      </p:sp>
    </p:spTree>
    <p:extLst>
      <p:ext uri="{BB962C8B-B14F-4D97-AF65-F5344CB8AC3E}">
        <p14:creationId xmlns:p14="http://schemas.microsoft.com/office/powerpoint/2010/main" val="1283296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4734</TotalTime>
  <Words>292</Words>
  <Application>Microsoft Office PowerPoint</Application>
  <PresentationFormat>Widescreen</PresentationFormat>
  <Paragraphs>43</Paragraphs>
  <Slides>14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8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Ann Searson</dc:creator>
  <cp:lastModifiedBy>Kevin</cp:lastModifiedBy>
  <cp:revision>17</cp:revision>
  <dcterms:created xsi:type="dcterms:W3CDTF">2016-07-03T21:27:10Z</dcterms:created>
  <dcterms:modified xsi:type="dcterms:W3CDTF">2016-09-13T13:40:07Z</dcterms:modified>
</cp:coreProperties>
</file>