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23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481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86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640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648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717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8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98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931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594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632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29FBD-A3D0-498B-9802-8F33D5213C96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C989D-4637-4C63-81D5-8A50310F11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0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493239" y="1592796"/>
            <a:ext cx="3312284" cy="2707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500" b="1" dirty="0">
                <a:solidFill>
                  <a:srgbClr val="FF0000"/>
                </a:solidFill>
              </a:rPr>
              <a:t>Science - Year </a:t>
            </a:r>
            <a:r>
              <a:rPr lang="en-GB" sz="1500" b="1" dirty="0" smtClean="0">
                <a:solidFill>
                  <a:srgbClr val="FF0000"/>
                </a:solidFill>
              </a:rPr>
              <a:t>3</a:t>
            </a:r>
            <a:endParaRPr lang="en-GB" sz="15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 smtClean="0"/>
              <a:t>Rocks – </a:t>
            </a:r>
            <a:r>
              <a:rPr lang="en-GB" sz="1350" dirty="0"/>
              <a:t>Block </a:t>
            </a:r>
            <a:r>
              <a:rPr lang="en-GB" sz="1350" dirty="0" smtClean="0"/>
              <a:t>3R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b="1" dirty="0" smtClean="0"/>
              <a:t>Rocks and Fossils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/>
              <a:t>Session </a:t>
            </a:r>
            <a:r>
              <a:rPr lang="en-GB" sz="1350" dirty="0" smtClean="0"/>
              <a:t>2</a:t>
            </a:r>
            <a:endParaRPr lang="en-GB" sz="1350" dirty="0"/>
          </a:p>
          <a:p>
            <a:pPr marL="0" indent="0" algn="ctr">
              <a:buNone/>
            </a:pPr>
            <a:r>
              <a:rPr lang="en-GB" sz="1350" b="1" dirty="0" smtClean="0"/>
              <a:t>Results PowerPoint</a:t>
            </a:r>
            <a:endParaRPr lang="en-GB" sz="13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11905" y="6206148"/>
            <a:ext cx="567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© Original resource copyright Hamilton Trust, who give permission for it to be adapted as wished by individual users.</a:t>
            </a:r>
          </a:p>
          <a:p>
            <a:r>
              <a:rPr lang="en-GB" sz="900" dirty="0"/>
              <a:t>We refer you to our warning, at the foot of the block overview, about links to other websites.</a:t>
            </a:r>
          </a:p>
        </p:txBody>
      </p:sp>
    </p:spTree>
    <p:extLst>
      <p:ext uri="{BB962C8B-B14F-4D97-AF65-F5344CB8AC3E}">
        <p14:creationId xmlns:p14="http://schemas.microsoft.com/office/powerpoint/2010/main" val="85878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4686" y="492080"/>
            <a:ext cx="6697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 smtClean="0"/>
              <a:t>Let’s share our results</a:t>
            </a:r>
            <a:endParaRPr lang="en-GB" sz="5400" b="1" dirty="0"/>
          </a:p>
        </p:txBody>
      </p:sp>
      <p:pic>
        <p:nvPicPr>
          <p:cNvPr id="1026" name="Picture 2" descr="http://www.hometrainingtools.com/media/catalog/product/cache/1/image/9df78eab33525d08d6e5fb8d27136e95/R/M/RM-WASPA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922" y="1282811"/>
            <a:ext cx="7598535" cy="506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7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9405" y="495890"/>
            <a:ext cx="4881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/>
              <a:t>The Hardness Test </a:t>
            </a:r>
            <a:endParaRPr lang="en-GB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33365" y="1648252"/>
            <a:ext cx="71477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There are lots of ways to test hardness. What did you do to make it fair?</a:t>
            </a:r>
            <a:endParaRPr lang="en-GB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20056" y="3411138"/>
            <a:ext cx="5924280" cy="593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Which rocks were the hardest?</a:t>
            </a:r>
            <a:endParaRPr lang="en-GB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20056" y="4906894"/>
            <a:ext cx="5924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Which rocks were the softest?</a:t>
            </a:r>
            <a:endParaRPr lang="en-GB" sz="3200" b="1" dirty="0"/>
          </a:p>
        </p:txBody>
      </p:sp>
      <p:pic>
        <p:nvPicPr>
          <p:cNvPr id="11" name="Picture 4" descr="http://media4.s-nbcnews.com/j/MSNBC/Components/Photo/_new/120809-meteorite-quasicrystal-hmed-447p.grid-6x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081">
            <a:off x="939130" y="1626417"/>
            <a:ext cx="3250683" cy="258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http://www.foamez.com/images/SAND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97548">
            <a:off x="982961" y="4292630"/>
            <a:ext cx="2421890" cy="209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ykmetals.com/img/iron_nails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21" y="4004472"/>
            <a:ext cx="1664035" cy="120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18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13657" y="815834"/>
            <a:ext cx="365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/>
              <a:t>The Water Test</a:t>
            </a:r>
            <a:endParaRPr lang="en-GB" sz="4400" b="1" dirty="0"/>
          </a:p>
        </p:txBody>
      </p:sp>
      <p:pic>
        <p:nvPicPr>
          <p:cNvPr id="4" name="Picture 3" descr="http://i3.istockimg.com/file_thumbview_approve/51783296/5/stock-photo-51783296-dropper-drop-w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358" y="1626096"/>
            <a:ext cx="2064130" cy="26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www.ereferencedesk.com/resources/state-symbols/tennessee/images/limeston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540" y="4077344"/>
            <a:ext cx="2558555" cy="201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47009" y="2152586"/>
            <a:ext cx="502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How did you make it fair?</a:t>
            </a:r>
            <a:endParaRPr lang="en-GB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69737" y="3476457"/>
            <a:ext cx="5666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Which rocks were permeable?</a:t>
            </a:r>
            <a:endParaRPr lang="en-GB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86024" y="4906894"/>
            <a:ext cx="5834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Which rocks were impermeable?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098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28171" y="712010"/>
            <a:ext cx="679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/>
              <a:t>The Rock Identification Key</a:t>
            </a:r>
            <a:endParaRPr lang="en-GB" sz="4400" b="1" dirty="0"/>
          </a:p>
        </p:txBody>
      </p:sp>
      <p:pic>
        <p:nvPicPr>
          <p:cNvPr id="4" name="Picture 10" descr="http://www.ereferencedesk.com/resources/state-symbols/tennessee/images/limeston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70" y="2255031"/>
            <a:ext cx="1309662" cy="10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15188" y="2145943"/>
            <a:ext cx="52590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Which of our rocks fizzed when you added acid?</a:t>
            </a:r>
            <a:endParaRPr lang="en-GB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25038" y="3600290"/>
            <a:ext cx="5924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Probably chalk, limestone and marble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615188" y="4500639"/>
            <a:ext cx="5834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What does that tell us?</a:t>
            </a:r>
            <a:endParaRPr lang="en-GB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25038" y="5230059"/>
            <a:ext cx="6156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These rocks are made from the shells of animals that lived long ago!</a:t>
            </a:r>
            <a:endParaRPr lang="en-GB" sz="2800" dirty="0"/>
          </a:p>
        </p:txBody>
      </p:sp>
      <p:sp>
        <p:nvSpPr>
          <p:cNvPr id="10" name="Rounded Rectangle 9"/>
          <p:cNvSpPr/>
          <p:nvPr/>
        </p:nvSpPr>
        <p:spPr>
          <a:xfrm>
            <a:off x="1153668" y="1776399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982541" y="2176243"/>
            <a:ext cx="558800" cy="6897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956831" y="2161119"/>
            <a:ext cx="499574" cy="6607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54094" y="2851499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2343553" y="2846157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212894" y="3287044"/>
            <a:ext cx="384614" cy="121359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902353" y="3264195"/>
            <a:ext cx="499574" cy="6607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163161" y="3287044"/>
            <a:ext cx="558800" cy="6897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576141" y="3287044"/>
            <a:ext cx="558800" cy="6897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296741" y="3992856"/>
            <a:ext cx="1117600" cy="3934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>
            <a:off x="1155505" y="4559807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ounded Rectangle 20"/>
          <p:cNvSpPr/>
          <p:nvPr/>
        </p:nvSpPr>
        <p:spPr>
          <a:xfrm>
            <a:off x="1809466" y="4006234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le 21"/>
          <p:cNvSpPr/>
          <p:nvPr/>
        </p:nvSpPr>
        <p:spPr>
          <a:xfrm>
            <a:off x="3132170" y="3976126"/>
            <a:ext cx="1117600" cy="3847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4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0597" y="817298"/>
            <a:ext cx="9620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/>
              <a:t>Look at your Key</a:t>
            </a:r>
            <a:endParaRPr lang="en-GB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23943" y="1949156"/>
            <a:ext cx="772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Which of our rocks are sedimentary?</a:t>
            </a:r>
            <a:endParaRPr lang="en-GB" sz="2800" b="1" dirty="0"/>
          </a:p>
        </p:txBody>
      </p:sp>
      <p:pic>
        <p:nvPicPr>
          <p:cNvPr id="4" name="Picture 4" descr="http://rockcycle.synthasite.com/resources/sedimentary%20roc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34346"/>
            <a:ext cx="2004192" cy="168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1268" y="2472376"/>
            <a:ext cx="6616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s</a:t>
            </a:r>
            <a:r>
              <a:rPr lang="en-GB" sz="3200" dirty="0" smtClean="0"/>
              <a:t>andstone, chalk, limestone, shale  and conglomerate</a:t>
            </a:r>
            <a:endParaRPr lang="en-GB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12800" y="3817257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Which rocks are igneous?</a:t>
            </a:r>
            <a:endParaRPr lang="en-GB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5885" y="4447111"/>
            <a:ext cx="5617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g</a:t>
            </a:r>
            <a:r>
              <a:rPr lang="en-GB" sz="3200" dirty="0" smtClean="0"/>
              <a:t>ranite, pumice and basalt</a:t>
            </a:r>
            <a:endParaRPr lang="en-GB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386285" y="5031886"/>
            <a:ext cx="5326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Which rocks are metamorphic?</a:t>
            </a:r>
            <a:endParaRPr lang="en-GB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10400" y="5743066"/>
            <a:ext cx="338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m</a:t>
            </a:r>
            <a:r>
              <a:rPr lang="en-GB" sz="3200" dirty="0" smtClean="0"/>
              <a:t>arble and slate</a:t>
            </a:r>
            <a:endParaRPr lang="en-GB" sz="3200" dirty="0"/>
          </a:p>
        </p:txBody>
      </p:sp>
      <p:pic>
        <p:nvPicPr>
          <p:cNvPr id="10" name="Picture 8" descr="http://www.drloosen.de/bilder/page/klein/2014_06_02_08_50_45_s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86" y="5214832"/>
            <a:ext cx="2438400" cy="124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media4.s-nbcnews.com/j/MSNBC/Components/Photo/_new/120809-meteorite-quasicrystal-hmed-447p.grid-6x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500" y="2862799"/>
            <a:ext cx="2335456" cy="18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9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192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Searson</dc:creator>
  <cp:lastModifiedBy>Kevin</cp:lastModifiedBy>
  <cp:revision>13</cp:revision>
  <dcterms:created xsi:type="dcterms:W3CDTF">2016-06-21T15:46:05Z</dcterms:created>
  <dcterms:modified xsi:type="dcterms:W3CDTF">2016-09-13T10:46:55Z</dcterms:modified>
</cp:coreProperties>
</file>