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3" r:id="rId4"/>
    <p:sldId id="257" r:id="rId5"/>
    <p:sldId id="264" r:id="rId6"/>
    <p:sldId id="262" r:id="rId7"/>
    <p:sldId id="266" r:id="rId8"/>
    <p:sldId id="265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12359-4042-40FB-A40A-A498BFC8BFE7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704CC-E6DD-4D78-9F06-A7590B733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12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 anchor="ctr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B91DB85E-05FE-4D52-B9C8-E89DC08D21B6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4B248169-2930-4489-BC06-1E451C57D94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200" b="1" cap="none" spc="5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B248169-2930-4489-BC06-1E451C57D94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91DB85E-05FE-4D52-B9C8-E89DC08D21B6}" type="datetimeFigureOut">
              <a:rPr lang="en-GB" smtClean="0"/>
              <a:t>10/09/2014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B91DB85E-05FE-4D52-B9C8-E89DC08D21B6}" type="datetimeFigureOut">
              <a:rPr lang="en-GB" smtClean="0"/>
              <a:pPr/>
              <a:t>10/09/2014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4B248169-2930-4489-BC06-1E451C57D94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33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Calibri" pitchFamily="34" charset="0"/>
          <a:ea typeface="+mn-ea"/>
          <a:cs typeface="Calibri" pitchFamily="34" charset="0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Unit 1</a:t>
            </a:r>
          </a:p>
          <a:p>
            <a:r>
              <a:rPr lang="en-GB" smtClean="0"/>
              <a:t>Lesson </a:t>
            </a:r>
          </a:p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OCR Computer Science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80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Exam Question</a:t>
            </a:r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6418968"/>
              </p:ext>
            </p:extLst>
          </p:nvPr>
        </p:nvGraphicFramePr>
        <p:xfrm>
          <a:off x="317789" y="2564904"/>
          <a:ext cx="8504238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4746"/>
                <a:gridCol w="2834746"/>
                <a:gridCol w="283474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smtClean="0"/>
                        <a:t>C</a:t>
                      </a:r>
                      <a:r>
                        <a:rPr lang="en-GB" sz="1600" b="1" baseline="0" smtClean="0"/>
                        <a:t> Grade </a:t>
                      </a:r>
                      <a:r>
                        <a:rPr lang="en-GB" sz="1600" b="1" smtClean="0"/>
                        <a:t>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B/A</a:t>
                      </a:r>
                      <a:r>
                        <a:rPr lang="en-GB" sz="1600" baseline="0" smtClean="0"/>
                        <a:t> Grade Response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A-A* Grade</a:t>
                      </a:r>
                      <a:r>
                        <a:rPr lang="en-GB" sz="1600" baseline="0" smtClean="0"/>
                        <a:t> Response</a:t>
                      </a:r>
                      <a:endParaRPr lang="en-GB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You describe why</a:t>
                      </a:r>
                      <a:r>
                        <a:rPr lang="en-GB" sz="1600" baseline="0" smtClean="0"/>
                        <a:t> the person has made this comment, making </a:t>
                      </a:r>
                      <a:r>
                        <a:rPr lang="en-GB" sz="1600" b="1" baseline="0" smtClean="0"/>
                        <a:t>brief</a:t>
                      </a:r>
                      <a:r>
                        <a:rPr lang="en-GB" sz="1600" baseline="0" smtClean="0"/>
                        <a:t> statements about </a:t>
                      </a:r>
                      <a:r>
                        <a:rPr lang="en-GB" sz="1600" b="1" i="1" baseline="0" smtClean="0"/>
                        <a:t>either</a:t>
                      </a:r>
                      <a:r>
                        <a:rPr lang="en-GB" sz="1600" i="0" baseline="0" smtClean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What ways we use computer systems in modern society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b="1" i="0" baseline="0" smtClean="0"/>
                        <a:t>or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How we might do things if we didn’t have computers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You describe why</a:t>
                      </a:r>
                      <a:r>
                        <a:rPr lang="en-GB" sz="1600" baseline="0" smtClean="0"/>
                        <a:t> the person has made this comment, making </a:t>
                      </a:r>
                      <a:r>
                        <a:rPr lang="en-GB" sz="1600" b="1" baseline="0" smtClean="0"/>
                        <a:t>clear and accurate </a:t>
                      </a:r>
                      <a:r>
                        <a:rPr lang="en-GB" sz="1600" baseline="0" smtClean="0"/>
                        <a:t>statements about </a:t>
                      </a:r>
                      <a:r>
                        <a:rPr lang="en-GB" sz="1600" b="1" i="1" baseline="0" smtClean="0"/>
                        <a:t>either</a:t>
                      </a:r>
                      <a:r>
                        <a:rPr lang="en-GB" sz="1600" i="0" baseline="0" smtClean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What ways we use computer systems in modern society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b="1" i="0" baseline="0" smtClean="0"/>
                        <a:t>or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How we might do things if we didn’t have computers</a:t>
                      </a:r>
                    </a:p>
                    <a:p>
                      <a:r>
                        <a:rPr lang="en-GB" sz="1600" smtClean="0"/>
                        <a:t>You</a:t>
                      </a:r>
                      <a:r>
                        <a:rPr lang="en-GB" sz="1600" baseline="0" smtClean="0"/>
                        <a:t> will use valid examples to support your arguments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Using valid examples, you will describe why</a:t>
                      </a:r>
                      <a:r>
                        <a:rPr lang="en-GB" sz="1600" baseline="0" smtClean="0"/>
                        <a:t> the person has made this comment, making </a:t>
                      </a:r>
                      <a:r>
                        <a:rPr lang="en-GB" sz="1600" b="1" baseline="0" smtClean="0"/>
                        <a:t>clear and accurate </a:t>
                      </a:r>
                      <a:r>
                        <a:rPr lang="en-GB" sz="1600" baseline="0" smtClean="0"/>
                        <a:t>statements about </a:t>
                      </a:r>
                      <a:r>
                        <a:rPr lang="en-GB" sz="1600" b="1" i="1" baseline="0" smtClean="0"/>
                        <a:t>both</a:t>
                      </a:r>
                      <a:r>
                        <a:rPr lang="en-GB" sz="1600" i="0" baseline="0" smtClean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What ways we use computer systems in modern society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b="1" i="0" baseline="0" smtClean="0"/>
                        <a:t>and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i="0" baseline="0" smtClean="0"/>
                        <a:t>How we might do things if we didn’t have computers</a:t>
                      </a:r>
                    </a:p>
                    <a:p>
                      <a:r>
                        <a:rPr lang="en-GB" sz="1600" smtClean="0"/>
                        <a:t>You</a:t>
                      </a:r>
                      <a:r>
                        <a:rPr lang="en-GB" sz="1600" baseline="0" smtClean="0"/>
                        <a:t> will give a valid conclusion to your response.</a:t>
                      </a:r>
                      <a:endParaRPr lang="en-GB" sz="16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6586" y="170080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“Modern Society relies heavily on computers, without computer systems there would be chaos.” Evaluate this authenticity of this statement.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6" name="Round Diagonal Corner Rectangle 5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smtClean="0"/>
              <a:t>Record the question and your response in your exercise book!</a:t>
            </a:r>
            <a:endParaRPr lang="en-GB" sz="4800"/>
          </a:p>
        </p:txBody>
      </p:sp>
      <p:sp>
        <p:nvSpPr>
          <p:cNvPr id="7" name="Round Diagonal Corner Rectangle 6"/>
          <p:cNvSpPr/>
          <p:nvPr/>
        </p:nvSpPr>
        <p:spPr>
          <a:xfrm>
            <a:off x="1043608" y="1844824"/>
            <a:ext cx="6984776" cy="352839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smtClean="0"/>
              <a:t>Use the marking criteria to mark your answer and write a short paragraph justifying the mark you’ve awarded yourself (try to use a different coloured pen!)</a:t>
            </a:r>
            <a:endParaRPr lang="en-GB" sz="3600"/>
          </a:p>
        </p:txBody>
      </p:sp>
    </p:spTree>
    <p:extLst>
      <p:ext uri="{BB962C8B-B14F-4D97-AF65-F5344CB8AC3E}">
        <p14:creationId xmlns:p14="http://schemas.microsoft.com/office/powerpoint/2010/main" val="272329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>
                <a:latin typeface="Comic Sans MS" pitchFamily="66" charset="0"/>
              </a:rPr>
              <a:t>List the occassions where computers are seen in the trailer!</a:t>
            </a:r>
            <a:endParaRPr lang="en-GB">
              <a:latin typeface="Comic Sans MS" pitchFamily="66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9" name="ShockwaveFlash1" r:id="rId2" imgW="6767640" imgH="5183280"/>
        </mc:Choice>
        <mc:Fallback>
          <p:control name="ShockwaveFlash1" r:id="rId2" imgW="6767640" imgH="518328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7813" y="1773238"/>
                  <a:ext cx="6188075" cy="4318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73369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60 Second Whiteboard Challenge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i="1"/>
              <a:t>Why might computers be featuring in so many movies and tv action-thrillers? 24, Die Hard 4.0, Skyfall, The Matrix, Eagle Eye, Olympus Has Fallen, Mission Impossible </a:t>
            </a:r>
            <a:r>
              <a:rPr lang="en-GB" i="1" smtClean="0"/>
              <a:t>4, The Cabin in the Woods, Tron Legacy, The Social Network, Minority Report, Iron Man, Inception, Pacific Rim…the list goes on!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59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During the lesson you will be learning:</a:t>
            </a:r>
          </a:p>
          <a:p>
            <a:endParaRPr lang="en-GB"/>
          </a:p>
          <a:p>
            <a:pPr lvl="1"/>
            <a:r>
              <a:rPr lang="en-GB" sz="2300"/>
              <a:t>What computer systems are used in the modern world</a:t>
            </a:r>
          </a:p>
          <a:p>
            <a:endParaRPr lang="en-GB" sz="2800"/>
          </a:p>
          <a:p>
            <a:pPr lvl="1"/>
            <a:r>
              <a:rPr lang="en-GB" sz="2300"/>
              <a:t>How modern world computer systems impact our lifestyle and society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8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Group Activity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mtClean="0"/>
              <a:t>“Without computers modern society would collapse.”</a:t>
            </a:r>
          </a:p>
          <a:p>
            <a:endParaRPr lang="en-GB"/>
          </a:p>
          <a:p>
            <a:r>
              <a:rPr lang="en-GB" smtClean="0"/>
              <a:t>On a scale of 1-10, 10 being that you entirely agree with this statement, write down a number to represent your opinion – be ready to discuss your reasons!</a:t>
            </a:r>
          </a:p>
          <a:p>
            <a:endParaRPr lang="en-GB"/>
          </a:p>
          <a:p>
            <a:r>
              <a:rPr lang="en-GB" i="1" smtClean="0"/>
              <a:t>Computers exist in almost every aspect of modern society from the way we socialise, to the way we shop to the way traffic is controlled on our roads.</a:t>
            </a:r>
          </a:p>
          <a:p>
            <a:endParaRPr lang="en-GB"/>
          </a:p>
          <a:p>
            <a:r>
              <a:rPr lang="en-GB" smtClean="0"/>
              <a:t>You will be given an area of society on a coloured card. Your job is to think about how computers might be used in this area!</a:t>
            </a:r>
          </a:p>
          <a:p>
            <a:pPr lvl="1"/>
            <a:r>
              <a:rPr lang="en-GB" smtClean="0"/>
              <a:t>You will then feed back to your group and then as a class!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0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Whiteboards at the ready…</a:t>
            </a:r>
            <a:endParaRPr lang="en-GB"/>
          </a:p>
        </p:txBody>
      </p:sp>
      <p:sp>
        <p:nvSpPr>
          <p:cNvPr id="5" name="Round Diagonal Corner Rectangle 4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smtClean="0"/>
              <a:t>Retail</a:t>
            </a:r>
            <a:endParaRPr lang="en-GB" sz="4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smtClean="0"/>
              <a:t>Entertainment</a:t>
            </a:r>
            <a:endParaRPr lang="en-GB" sz="4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smtClean="0"/>
              <a:t>Communication</a:t>
            </a:r>
            <a:endParaRPr lang="en-GB" sz="4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ound Diagonal Corner Rectangle 9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smtClean="0"/>
              <a:t>Education</a:t>
            </a:r>
            <a:endParaRPr lang="en-GB" sz="4800"/>
          </a:p>
        </p:txBody>
      </p:sp>
    </p:spTree>
    <p:extLst>
      <p:ext uri="{BB962C8B-B14F-4D97-AF65-F5344CB8AC3E}">
        <p14:creationId xmlns:p14="http://schemas.microsoft.com/office/powerpoint/2010/main" val="131723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Round 2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These areas a a little more tricky:</a:t>
            </a:r>
          </a:p>
          <a:p>
            <a:pPr lvl="1"/>
            <a:r>
              <a:rPr lang="en-GB" smtClean="0"/>
              <a:t>Business</a:t>
            </a:r>
          </a:p>
          <a:p>
            <a:pPr lvl="1"/>
            <a:r>
              <a:rPr lang="en-GB" smtClean="0"/>
              <a:t>Science</a:t>
            </a:r>
          </a:p>
          <a:p>
            <a:pPr lvl="1"/>
            <a:r>
              <a:rPr lang="en-GB" smtClean="0"/>
              <a:t>Government/Politics</a:t>
            </a:r>
          </a:p>
          <a:p>
            <a:pPr lvl="1"/>
            <a:r>
              <a:rPr lang="en-GB" smtClean="0"/>
              <a:t>Travel</a:t>
            </a:r>
          </a:p>
          <a:p>
            <a:pPr lvl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19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Whiteboards at the ready…</a:t>
            </a:r>
            <a:endParaRPr lang="en-GB"/>
          </a:p>
        </p:txBody>
      </p:sp>
      <p:sp>
        <p:nvSpPr>
          <p:cNvPr id="6" name="Round Diagonal Corner Rectangle 5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smtClean="0"/>
              <a:t>Travel</a:t>
            </a:r>
            <a:endParaRPr lang="en-GB" sz="6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/>
              <a:t>Science</a:t>
            </a:r>
            <a:endParaRPr lang="en-GB" sz="6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smtClean="0"/>
              <a:t>Politics/Government</a:t>
            </a:r>
            <a:endParaRPr lang="en-GB" sz="6000"/>
          </a:p>
          <a:p>
            <a:pPr algn="ctr"/>
            <a:endParaRPr lang="en-GB" sz="6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ound Diagonal Corner Rectangle 9"/>
          <p:cNvSpPr/>
          <p:nvPr/>
        </p:nvSpPr>
        <p:spPr>
          <a:xfrm>
            <a:off x="1043608" y="1988840"/>
            <a:ext cx="6984776" cy="32403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smtClean="0"/>
              <a:t>Business</a:t>
            </a:r>
            <a:endParaRPr lang="en-GB" sz="6000"/>
          </a:p>
        </p:txBody>
      </p:sp>
    </p:spTree>
    <p:extLst>
      <p:ext uri="{BB962C8B-B14F-4D97-AF65-F5344CB8AC3E}">
        <p14:creationId xmlns:p14="http://schemas.microsoft.com/office/powerpoint/2010/main" val="2937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world without computer systems???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It’s hard to imagine not having computer systems as we have grown so used to them…but how might the activities we’ve discussed have been done without the aid of computer systems?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45566"/>
            <a:ext cx="42862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" t="5337" r="3929" b="4531"/>
          <a:stretch/>
        </p:blipFill>
        <p:spPr bwMode="auto">
          <a:xfrm>
            <a:off x="4681786" y="3423412"/>
            <a:ext cx="4177297" cy="3144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 Diagonal Corner Rectangle 3"/>
          <p:cNvSpPr/>
          <p:nvPr/>
        </p:nvSpPr>
        <p:spPr>
          <a:xfrm>
            <a:off x="755576" y="3732921"/>
            <a:ext cx="7632848" cy="2525868"/>
          </a:xfrm>
          <a:prstGeom prst="round2Diag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i="1" dirty="0" smtClean="0"/>
              <a:t>60 Second Whiteboard Challenge:</a:t>
            </a:r>
          </a:p>
          <a:p>
            <a:pPr algn="ctr"/>
            <a:endParaRPr lang="en-GB" sz="2400" i="1" dirty="0"/>
          </a:p>
          <a:p>
            <a:pPr algn="ctr"/>
            <a:r>
              <a:rPr lang="en-GB" sz="2400" i="1" dirty="0" smtClean="0"/>
              <a:t>What </a:t>
            </a:r>
            <a:r>
              <a:rPr lang="en-GB" sz="2400" i="1" dirty="0"/>
              <a:t>might be the advantages of Computer Systems being used to perform these tasks instead of humans?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2488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CR_ComputerScience_L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OCR_ComputerScience_L</Template>
  <TotalTime>103</TotalTime>
  <Words>529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OCR_ComputerScience_L</vt:lpstr>
      <vt:lpstr>OCR Computer Science</vt:lpstr>
      <vt:lpstr>List the occassions where computers are seen in the trailer!</vt:lpstr>
      <vt:lpstr>60 Second Whiteboard Challenge</vt:lpstr>
      <vt:lpstr>Learning Objectives</vt:lpstr>
      <vt:lpstr>Group Activity</vt:lpstr>
      <vt:lpstr>Whiteboards at the ready…</vt:lpstr>
      <vt:lpstr>Round 2</vt:lpstr>
      <vt:lpstr>Whiteboards at the ready…</vt:lpstr>
      <vt:lpstr>A world without computer systems???</vt:lpstr>
      <vt:lpstr>Exam Question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OCR Computer Science</dc:title>
  <dc:creator>SBH1</dc:creator>
  <cp:lastModifiedBy>B Hughes</cp:lastModifiedBy>
  <cp:revision>34</cp:revision>
  <dcterms:created xsi:type="dcterms:W3CDTF">2014-08-31T10:23:58Z</dcterms:created>
  <dcterms:modified xsi:type="dcterms:W3CDTF">2014-09-10T07:18:34Z</dcterms:modified>
</cp:coreProperties>
</file>