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8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5723787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ctrTitle"/>
          </p:nvPr>
        </p:nvSpPr>
        <p:spPr>
          <a:xfrm>
            <a:off x="207825" y="2111125"/>
            <a:ext cx="8786099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>
                <a:solidFill>
                  <a:schemeClr val="dk2"/>
                </a:solidFill>
              </a:rPr>
              <a:t>Maths quiz - adding a score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KS 2: Work with variables</a:t>
            </a:r>
          </a:p>
        </p:txBody>
      </p:sp>
      <p:pic>
        <p:nvPicPr>
          <p:cNvPr id="25" name="Shape 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0050" y="0"/>
            <a:ext cx="1933949" cy="140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400" y="3655022"/>
            <a:ext cx="2612674" cy="2944774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/>
        </p:nvSpPr>
        <p:spPr>
          <a:xfrm>
            <a:off x="109475" y="167650"/>
            <a:ext cx="7452899" cy="1846200"/>
          </a:xfrm>
          <a:prstGeom prst="rect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3600">
                <a:solidFill>
                  <a:srgbClr val="666666"/>
                </a:solidFill>
              </a:rPr>
              <a:t>Today we are learning about: 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4800">
                <a:solidFill>
                  <a:srgbClr val="666666"/>
                </a:solidFill>
              </a:rPr>
              <a:t>Variables </a:t>
            </a:r>
          </a:p>
        </p:txBody>
      </p:sp>
      <p:pic>
        <p:nvPicPr>
          <p:cNvPr id="32" name="Shape 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27250" y="80125"/>
            <a:ext cx="2027725" cy="14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Shape 33"/>
          <p:cNvSpPr/>
          <p:nvPr/>
        </p:nvSpPr>
        <p:spPr>
          <a:xfrm>
            <a:off x="2774350" y="2237550"/>
            <a:ext cx="5900399" cy="2944799"/>
          </a:xfrm>
          <a:prstGeom prst="wedgeRoundRectCallout">
            <a:avLst>
              <a:gd name="adj1" fmla="val -60024"/>
              <a:gd name="adj2" fmla="val 33264"/>
              <a:gd name="adj3" fmla="val 0"/>
            </a:avLst>
          </a:prstGeom>
          <a:solidFill>
            <a:srgbClr val="FFFFFF"/>
          </a:solidFill>
          <a:ln w="28575" cap="flat">
            <a:solidFill>
              <a:srgbClr val="66666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457200" lvl="0" indent="-3683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mic Sans MS"/>
              <a:buChar char="●"/>
            </a:pPr>
            <a:r>
              <a:rPr lang="en" sz="2200">
                <a:solidFill>
                  <a:srgbClr val="0D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explain what a variable is</a:t>
            </a:r>
          </a:p>
          <a:p>
            <a:pPr marL="457200" lvl="0" indent="-3683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mic Sans MS"/>
              <a:buChar char="●"/>
            </a:pPr>
            <a:r>
              <a:rPr lang="en" sz="2200">
                <a:solidFill>
                  <a:srgbClr val="0D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I can use variables within a program 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2200">
              <a:solidFill>
                <a:srgbClr val="0D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/>
        </p:nvSpPr>
        <p:spPr>
          <a:xfrm>
            <a:off x="109475" y="167650"/>
            <a:ext cx="7452899" cy="1846200"/>
          </a:xfrm>
          <a:prstGeom prst="rect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4800">
                <a:solidFill>
                  <a:srgbClr val="666666"/>
                </a:solidFill>
              </a:rPr>
              <a:t>Variables</a:t>
            </a:r>
          </a:p>
        </p:txBody>
      </p:sp>
      <p:pic>
        <p:nvPicPr>
          <p:cNvPr id="39" name="Shape 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7250" y="80125"/>
            <a:ext cx="2027725" cy="147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83187" y="2581273"/>
            <a:ext cx="3674625" cy="2675576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 txBox="1"/>
          <p:nvPr/>
        </p:nvSpPr>
        <p:spPr>
          <a:xfrm rot="726381">
            <a:off x="3278889" y="4400891"/>
            <a:ext cx="2586217" cy="4000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>
                <a:solidFill>
                  <a:srgbClr val="6AA84F"/>
                </a:solidFill>
              </a:rPr>
              <a:t>Lives</a:t>
            </a:r>
          </a:p>
        </p:txBody>
      </p:sp>
      <p:sp>
        <p:nvSpPr>
          <p:cNvPr id="42" name="Shape 42"/>
          <p:cNvSpPr txBox="1"/>
          <p:nvPr/>
        </p:nvSpPr>
        <p:spPr>
          <a:xfrm>
            <a:off x="109475" y="4664375"/>
            <a:ext cx="2880900" cy="192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You can create and name variables within a program. </a:t>
            </a:r>
          </a:p>
        </p:txBody>
      </p:sp>
      <p:cxnSp>
        <p:nvCxnSpPr>
          <p:cNvPr id="43" name="Shape 43"/>
          <p:cNvCxnSpPr/>
          <p:nvPr/>
        </p:nvCxnSpPr>
        <p:spPr>
          <a:xfrm rot="10800000" flipH="1">
            <a:off x="2583200" y="4664374"/>
            <a:ext cx="738599" cy="126900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4" name="Shape 44"/>
          <p:cNvSpPr txBox="1"/>
          <p:nvPr/>
        </p:nvSpPr>
        <p:spPr>
          <a:xfrm rot="797">
            <a:off x="4240601" y="2014144"/>
            <a:ext cx="2586300" cy="39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>
                <a:solidFill>
                  <a:srgbClr val="6AA84F"/>
                </a:solidFill>
              </a:rPr>
              <a:t>3</a:t>
            </a:r>
          </a:p>
        </p:txBody>
      </p:sp>
      <p:cxnSp>
        <p:nvCxnSpPr>
          <p:cNvPr id="45" name="Shape 45"/>
          <p:cNvCxnSpPr/>
          <p:nvPr/>
        </p:nvCxnSpPr>
        <p:spPr>
          <a:xfrm>
            <a:off x="4415873" y="2512867"/>
            <a:ext cx="9300" cy="581400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6" name="Shape 46"/>
          <p:cNvSpPr txBox="1"/>
          <p:nvPr/>
        </p:nvSpPr>
        <p:spPr>
          <a:xfrm>
            <a:off x="6061375" y="2013850"/>
            <a:ext cx="3247499" cy="192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You can place data (such as a number) into the variable you have created. You can also change the data stored in your variable.   </a:t>
            </a:r>
          </a:p>
        </p:txBody>
      </p:sp>
      <p:pic>
        <p:nvPicPr>
          <p:cNvPr id="47" name="Shape 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4776000">
            <a:off x="4650085" y="3219128"/>
            <a:ext cx="1971948" cy="1572939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/>
          <p:nvPr/>
        </p:nvSpPr>
        <p:spPr>
          <a:xfrm>
            <a:off x="3833075" y="5551000"/>
            <a:ext cx="5143499" cy="933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You can look to see what data is held in the variable at any time. </a:t>
            </a:r>
          </a:p>
        </p:txBody>
      </p:sp>
      <p:cxnSp>
        <p:nvCxnSpPr>
          <p:cNvPr id="49" name="Shape 49"/>
          <p:cNvCxnSpPr/>
          <p:nvPr/>
        </p:nvCxnSpPr>
        <p:spPr>
          <a:xfrm rot="10800000" flipH="1">
            <a:off x="6061375" y="5004824"/>
            <a:ext cx="444900" cy="526200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50" name="Shape 50"/>
          <p:cNvSpPr txBox="1"/>
          <p:nvPr/>
        </p:nvSpPr>
        <p:spPr>
          <a:xfrm>
            <a:off x="109475" y="841875"/>
            <a:ext cx="7037100" cy="113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A variable is one way a computer program can use a computer’s memory to store data.</a:t>
            </a:r>
          </a:p>
          <a:p>
            <a:pPr>
              <a:spcBef>
                <a:spcPts val="0"/>
              </a:spcBef>
              <a:buNone/>
            </a:pPr>
            <a:r>
              <a:rPr lang="en" sz="2400"/>
              <a:t>You can think of a variable like a box.    </a:t>
            </a:r>
          </a:p>
        </p:txBody>
      </p:sp>
      <p:cxnSp>
        <p:nvCxnSpPr>
          <p:cNvPr id="51" name="Shape 51"/>
          <p:cNvCxnSpPr/>
          <p:nvPr/>
        </p:nvCxnSpPr>
        <p:spPr>
          <a:xfrm rot="10800000">
            <a:off x="4684525" y="2401750"/>
            <a:ext cx="1161599" cy="12599"/>
          </a:xfrm>
          <a:prstGeom prst="straightConnector1">
            <a:avLst/>
          </a:prstGeom>
          <a:noFill/>
          <a:ln w="3810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/>
        </p:nvSpPr>
        <p:spPr>
          <a:xfrm>
            <a:off x="109475" y="167650"/>
            <a:ext cx="7452899" cy="1846200"/>
          </a:xfrm>
          <a:prstGeom prst="rect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48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666666"/>
                </a:solidFill>
              </a:rPr>
              <a:t>Designing your scoring system 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6275" y="0"/>
            <a:ext cx="2027725" cy="14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 txBox="1"/>
          <p:nvPr/>
        </p:nvSpPr>
        <p:spPr>
          <a:xfrm>
            <a:off x="473375" y="2032000"/>
            <a:ext cx="8324400" cy="4202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What variable(s) are you going to have for your scoring system? </a:t>
            </a:r>
            <a:r>
              <a:rPr lang="en" sz="1800" i="1"/>
              <a:t>E.g. Score, lives, bonus...  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What are the rules which describe how these will change when your player answers correctly/incorrectly?</a:t>
            </a:r>
          </a:p>
          <a:p>
            <a:pPr rtl="0">
              <a:spcBef>
                <a:spcPts val="0"/>
              </a:spcBef>
              <a:buNone/>
            </a:pPr>
            <a:endParaRPr sz="2400"/>
          </a:p>
          <a:p>
            <a:pPr marL="457200" lvl="0" indent="-381000" rtl="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2400"/>
              <a:t>Will your rules differ for different questions? </a:t>
            </a:r>
            <a:r>
              <a:rPr lang="en" sz="2400" i="1"/>
              <a:t>Scoring more points for answering harder questions for example.</a:t>
            </a:r>
          </a:p>
          <a:p>
            <a:pPr lvl="0" rtl="0"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31375" y="0"/>
            <a:ext cx="2027725" cy="147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Shape 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0924" y="1421749"/>
            <a:ext cx="5476974" cy="4177674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Shape 65"/>
          <p:cNvSpPr txBox="1"/>
          <p:nvPr/>
        </p:nvSpPr>
        <p:spPr>
          <a:xfrm>
            <a:off x="2251375" y="877450"/>
            <a:ext cx="3302100" cy="84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1. Select the variables tab.</a:t>
            </a:r>
          </a:p>
        </p:txBody>
      </p:sp>
      <p:cxnSp>
        <p:nvCxnSpPr>
          <p:cNvPr id="66" name="Shape 66"/>
          <p:cNvCxnSpPr/>
          <p:nvPr/>
        </p:nvCxnSpPr>
        <p:spPr>
          <a:xfrm flipH="1">
            <a:off x="2551475" y="1235375"/>
            <a:ext cx="184799" cy="11775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67" name="Shape 67"/>
          <p:cNvSpPr txBox="1"/>
          <p:nvPr/>
        </p:nvSpPr>
        <p:spPr>
          <a:xfrm>
            <a:off x="102925" y="3278775"/>
            <a:ext cx="16509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2. Select ‘Make a variable’.</a:t>
            </a:r>
          </a:p>
        </p:txBody>
      </p:sp>
      <p:cxnSp>
        <p:nvCxnSpPr>
          <p:cNvPr id="68" name="Shape 68"/>
          <p:cNvCxnSpPr/>
          <p:nvPr/>
        </p:nvCxnSpPr>
        <p:spPr>
          <a:xfrm rot="10800000" flipH="1">
            <a:off x="756175" y="3142275"/>
            <a:ext cx="605100" cy="1364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69" name="Shape 69"/>
          <p:cNvSpPr txBox="1"/>
          <p:nvPr/>
        </p:nvSpPr>
        <p:spPr>
          <a:xfrm>
            <a:off x="1230925" y="5715000"/>
            <a:ext cx="33021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3. Name your variable.</a:t>
            </a:r>
          </a:p>
        </p:txBody>
      </p:sp>
      <p:cxnSp>
        <p:nvCxnSpPr>
          <p:cNvPr id="70" name="Shape 70"/>
          <p:cNvCxnSpPr/>
          <p:nvPr/>
        </p:nvCxnSpPr>
        <p:spPr>
          <a:xfrm rot="10800000" flipH="1">
            <a:off x="3313550" y="4770600"/>
            <a:ext cx="1034700" cy="9443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1" name="Shape 71"/>
          <p:cNvSpPr txBox="1"/>
          <p:nvPr/>
        </p:nvSpPr>
        <p:spPr>
          <a:xfrm>
            <a:off x="5239500" y="5853550"/>
            <a:ext cx="33021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4. Click OK </a:t>
            </a:r>
          </a:p>
        </p:txBody>
      </p:sp>
      <p:cxnSp>
        <p:nvCxnSpPr>
          <p:cNvPr id="72" name="Shape 72"/>
          <p:cNvCxnSpPr/>
          <p:nvPr/>
        </p:nvCxnSpPr>
        <p:spPr>
          <a:xfrm rot="10800000">
            <a:off x="5239499" y="5347750"/>
            <a:ext cx="94500" cy="505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73" name="Shape 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24100" y="1635862"/>
            <a:ext cx="2038350" cy="32861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7250700" y="5186225"/>
            <a:ext cx="1789499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5. You will then get a list of variable commands.  </a:t>
            </a:r>
          </a:p>
        </p:txBody>
      </p:sp>
      <p:cxnSp>
        <p:nvCxnSpPr>
          <p:cNvPr id="75" name="Shape 75"/>
          <p:cNvCxnSpPr/>
          <p:nvPr/>
        </p:nvCxnSpPr>
        <p:spPr>
          <a:xfrm rot="10800000">
            <a:off x="7689449" y="4680425"/>
            <a:ext cx="94500" cy="505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76" name="Shape 76"/>
          <p:cNvSpPr txBox="1"/>
          <p:nvPr/>
        </p:nvSpPr>
        <p:spPr>
          <a:xfrm>
            <a:off x="80825" y="115450"/>
            <a:ext cx="2182200" cy="658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Scratch 1.4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7800" y="1916825"/>
            <a:ext cx="1789499" cy="2990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6977" y="1661474"/>
            <a:ext cx="5622523" cy="3468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1375" y="0"/>
            <a:ext cx="2027725" cy="14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2251375" y="877450"/>
            <a:ext cx="3302100" cy="84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1. Select the data tab.</a:t>
            </a:r>
          </a:p>
        </p:txBody>
      </p:sp>
      <p:cxnSp>
        <p:nvCxnSpPr>
          <p:cNvPr id="85" name="Shape 85"/>
          <p:cNvCxnSpPr/>
          <p:nvPr/>
        </p:nvCxnSpPr>
        <p:spPr>
          <a:xfrm>
            <a:off x="4387200" y="1304650"/>
            <a:ext cx="866100" cy="15470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6" name="Shape 86"/>
          <p:cNvSpPr txBox="1"/>
          <p:nvPr/>
        </p:nvSpPr>
        <p:spPr>
          <a:xfrm>
            <a:off x="2251375" y="2582075"/>
            <a:ext cx="23667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2. Select ‘Make a variable’.</a:t>
            </a:r>
          </a:p>
        </p:txBody>
      </p:sp>
      <p:cxnSp>
        <p:nvCxnSpPr>
          <p:cNvPr id="87" name="Shape 87"/>
          <p:cNvCxnSpPr/>
          <p:nvPr/>
        </p:nvCxnSpPr>
        <p:spPr>
          <a:xfrm>
            <a:off x="4075550" y="3082625"/>
            <a:ext cx="1016099" cy="1500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88" name="Shape 88"/>
          <p:cNvSpPr txBox="1"/>
          <p:nvPr/>
        </p:nvSpPr>
        <p:spPr>
          <a:xfrm>
            <a:off x="1450300" y="5347725"/>
            <a:ext cx="33021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3. Name your variable.</a:t>
            </a:r>
          </a:p>
        </p:txBody>
      </p:sp>
      <p:cxnSp>
        <p:nvCxnSpPr>
          <p:cNvPr id="89" name="Shape 89"/>
          <p:cNvCxnSpPr/>
          <p:nvPr/>
        </p:nvCxnSpPr>
        <p:spPr>
          <a:xfrm rot="10800000" flipH="1">
            <a:off x="3913900" y="4315937"/>
            <a:ext cx="1034700" cy="9443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0" name="Shape 90"/>
          <p:cNvSpPr txBox="1"/>
          <p:nvPr/>
        </p:nvSpPr>
        <p:spPr>
          <a:xfrm>
            <a:off x="5170225" y="5347725"/>
            <a:ext cx="3302100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4. Click OK </a:t>
            </a:r>
          </a:p>
        </p:txBody>
      </p:sp>
      <p:cxnSp>
        <p:nvCxnSpPr>
          <p:cNvPr id="91" name="Shape 91"/>
          <p:cNvCxnSpPr/>
          <p:nvPr/>
        </p:nvCxnSpPr>
        <p:spPr>
          <a:xfrm rot="10800000">
            <a:off x="5091575" y="4754649"/>
            <a:ext cx="334799" cy="69480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2" name="Shape 92"/>
          <p:cNvSpPr txBox="1"/>
          <p:nvPr/>
        </p:nvSpPr>
        <p:spPr>
          <a:xfrm>
            <a:off x="7250700" y="5186225"/>
            <a:ext cx="1789499" cy="1279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5. You will then get a list of variable commands.  </a:t>
            </a:r>
          </a:p>
        </p:txBody>
      </p:sp>
      <p:cxnSp>
        <p:nvCxnSpPr>
          <p:cNvPr id="93" name="Shape 93"/>
          <p:cNvCxnSpPr/>
          <p:nvPr/>
        </p:nvCxnSpPr>
        <p:spPr>
          <a:xfrm rot="10800000">
            <a:off x="7855299" y="4623700"/>
            <a:ext cx="94500" cy="505799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94" name="Shape 94"/>
          <p:cNvSpPr txBox="1"/>
          <p:nvPr/>
        </p:nvSpPr>
        <p:spPr>
          <a:xfrm>
            <a:off x="80825" y="115450"/>
            <a:ext cx="2182200" cy="658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Scratch 2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6275" y="0"/>
            <a:ext cx="2027725" cy="1476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Shape 100"/>
          <p:cNvSpPr txBox="1"/>
          <p:nvPr/>
        </p:nvSpPr>
        <p:spPr>
          <a:xfrm>
            <a:off x="109475" y="167650"/>
            <a:ext cx="7452899" cy="1846200"/>
          </a:xfrm>
          <a:prstGeom prst="rect">
            <a:avLst/>
          </a:prstGeom>
          <a:noFill/>
          <a:ln w="9525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sz="4800">
              <a:solidFill>
                <a:srgbClr val="666666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600">
                <a:solidFill>
                  <a:srgbClr val="666666"/>
                </a:solidFill>
              </a:rPr>
              <a:t>Class discussion</a:t>
            </a:r>
          </a:p>
        </p:txBody>
      </p:sp>
      <p:sp>
        <p:nvSpPr>
          <p:cNvPr id="101" name="Shape 101"/>
          <p:cNvSpPr txBox="1"/>
          <p:nvPr/>
        </p:nvSpPr>
        <p:spPr>
          <a:xfrm>
            <a:off x="230900" y="1824175"/>
            <a:ext cx="8451300" cy="4375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How would you describe a variable in a program?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What variables have you created for your program? 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How have you used variables in your program?</a:t>
            </a: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chemeClr val="dk1"/>
                </a:solidFill>
              </a:rPr>
              <a:t>When and how have your variables changed their values in your program?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2400">
                <a:solidFill>
                  <a:schemeClr val="dk1"/>
                </a:solidFill>
              </a:rPr>
              <a:t> </a:t>
            </a:r>
          </a:p>
          <a:p>
            <a:pPr>
              <a:spcBef>
                <a:spcPts val="0"/>
              </a:spcBef>
              <a:buNone/>
            </a:pPr>
            <a:endParaRPr sz="240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Macintosh PowerPoint</Application>
  <PresentationFormat>On-screen Show (4:3)</PresentationFormat>
  <Paragraphs>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simple-light</vt:lpstr>
      <vt:lpstr>Maths quiz - adding a score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Maths quiz - adding a score</dc:title>
  <cp:lastModifiedBy>Jonathan Chippindall</cp:lastModifiedBy>
  <cp:revision>1</cp:revision>
  <dcterms:modified xsi:type="dcterms:W3CDTF">2014-10-16T16:19:22Z</dcterms:modified>
</cp:coreProperties>
</file>