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02B"/>
    <a:srgbClr val="A95533"/>
    <a:srgbClr val="968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2DBD8-5512-4816-A24B-CDD58E895A7A}" type="datetimeFigureOut">
              <a:rPr lang="en-GB" smtClean="0"/>
              <a:t>31/08/2015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9E95F-7393-4BCC-84DB-BD766B6F7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69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June 2000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9E95F-7393-4BCC-84DB-BD766B6F7D0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148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June 2000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9E95F-7393-4BCC-84DB-BD766B6F7D0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10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4488" y="2130425"/>
            <a:ext cx="7772400" cy="1470025"/>
          </a:xfrm>
        </p:spPr>
        <p:txBody>
          <a:bodyPr>
            <a:noAutofit/>
          </a:bodyPr>
          <a:lstStyle>
            <a:lvl1pPr>
              <a:defRPr sz="9600"/>
            </a:lvl1pPr>
          </a:lstStyle>
          <a:p>
            <a:r>
              <a:rPr lang="en-US" dirty="0" smtClean="0"/>
              <a:t>EO Detective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0288" y="3886200"/>
            <a:ext cx="6400800" cy="8389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Observing the Earth from space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9679"/>
            <a:ext cx="1512168" cy="1686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9679"/>
            <a:ext cx="3960440" cy="2191334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720688" y="5302952"/>
            <a:ext cx="7920000" cy="1181900"/>
            <a:chOff x="0" y="0"/>
            <a:chExt cx="6191250" cy="92392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9550"/>
              <a:ext cx="1914525" cy="4953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0"/>
              <a:ext cx="923925" cy="9239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4550" y="209550"/>
              <a:ext cx="695325" cy="4953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9550" y="180975"/>
              <a:ext cx="1085850" cy="5619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209550"/>
              <a:ext cx="933450" cy="49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498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01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56792"/>
            <a:ext cx="2057400" cy="48965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7544" y="260648"/>
            <a:ext cx="6019800" cy="6192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16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90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1556792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31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3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D7433C-0EE1-461A-9CDA-6539AB9AD4A5}" type="datetimeFigureOut">
              <a:rPr lang="en-GB" smtClean="0"/>
              <a:t>31/08/2015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CF1304-1E98-4E29-B98D-27F4ED9E7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6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8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39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9650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182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53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880521"/>
            <a:ext cx="5832648" cy="5563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1560" y="692696"/>
            <a:ext cx="5832648" cy="40390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60" y="5447259"/>
            <a:ext cx="5832648" cy="79005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76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491" y="241990"/>
            <a:ext cx="2115982" cy="117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70C0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70C0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EO Detective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Observing the Earth from Space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6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Watching a glacier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1520" y="836711"/>
            <a:ext cx="7772400" cy="49207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Investigating ice at the top of the world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77697"/>
            <a:ext cx="9361040" cy="546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45" y="1513751"/>
            <a:ext cx="2965571" cy="485001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38" y="1513751"/>
            <a:ext cx="2952328" cy="485001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Changing colour</a:t>
            </a:r>
            <a:endParaRPr lang="en-GB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092280" y="2564904"/>
            <a:ext cx="1754188" cy="274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1BD2FB"/>
                </a:solidFill>
                <a:effectLst/>
                <a:latin typeface="Gill Sans MT" pitchFamily="34" charset="0"/>
                <a:cs typeface="Arial" pitchFamily="34" charset="0"/>
              </a:rPr>
              <a:t>snow and 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96902B"/>
                </a:solidFill>
                <a:effectLst/>
                <a:latin typeface="Gill Sans MT" pitchFamily="34" charset="0"/>
                <a:cs typeface="Arial" pitchFamily="34" charset="0"/>
              </a:rPr>
              <a:t>plants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itchFamily="34" charset="0"/>
                <a:cs typeface="Arial" pitchFamily="34" charset="0"/>
              </a:rPr>
              <a:t> </a:t>
            </a:r>
            <a:endParaRPr lang="en-GB" altLang="en-US" sz="2400" dirty="0">
              <a:solidFill>
                <a:srgbClr val="000000"/>
              </a:solidFill>
              <a:latin typeface="Gill Sans MT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250D69"/>
                </a:solidFill>
                <a:effectLst/>
                <a:latin typeface="Gill Sans MT" pitchFamily="34" charset="0"/>
                <a:cs typeface="Arial" pitchFamily="34" charset="0"/>
              </a:rPr>
              <a:t>sea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itchFamily="34" charset="0"/>
                <a:cs typeface="Arial" pitchFamily="34" charset="0"/>
              </a:rPr>
              <a:t> 	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F4B6CB"/>
                </a:solidFill>
                <a:effectLst/>
                <a:latin typeface="Gill Sans MT" pitchFamily="34" charset="0"/>
                <a:cs typeface="Arial" pitchFamily="34" charset="0"/>
              </a:rPr>
              <a:t>clouds</a:t>
            </a:r>
            <a:endParaRPr kumimoji="0" lang="en-GB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MT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400" dirty="0" smtClean="0">
                <a:solidFill>
                  <a:srgbClr val="A95533"/>
                </a:solidFill>
                <a:latin typeface="Gill Sans MT" pitchFamily="34" charset="0"/>
                <a:cs typeface="Arial" pitchFamily="34" charset="0"/>
              </a:rPr>
              <a:t>rocky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A95533"/>
                </a:solidFill>
                <a:effectLst/>
                <a:latin typeface="Gill Sans MT" pitchFamily="34" charset="0"/>
                <a:cs typeface="Arial" pitchFamily="34" charset="0"/>
              </a:rPr>
              <a:t> ground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4E5FB2"/>
                </a:solidFill>
                <a:effectLst/>
                <a:latin typeface="Gill Sans MT" pitchFamily="34" charset="0"/>
                <a:cs typeface="Arial" pitchFamily="34" charset="0"/>
              </a:rPr>
              <a:t>rocky ice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99950588" y="105489375"/>
            <a:ext cx="2880000" cy="5040000"/>
            <a:chOff x="107064646" y="105502695"/>
            <a:chExt cx="5657834" cy="9146915"/>
          </a:xfrm>
        </p:grpSpPr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107064646" y="105502695"/>
              <a:ext cx="5657834" cy="9122938"/>
              <a:chOff x="107064646" y="105502695"/>
              <a:chExt cx="5657834" cy="9122938"/>
            </a:xfrm>
          </p:grpSpPr>
          <p:pic>
            <p:nvPicPr>
              <p:cNvPr id="1030" name="Picture 6" descr="4km grid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02" t="13800"/>
              <a:stretch>
                <a:fillRect/>
              </a:stretch>
            </p:blipFill>
            <p:spPr bwMode="auto">
              <a:xfrm>
                <a:off x="107326822" y="105502695"/>
                <a:ext cx="5395658" cy="9122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 descr="Picture for key with grid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64646" y="105774650"/>
                <a:ext cx="233958" cy="84238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32" name="Picture 8" descr="Picture for key with gri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55463" y="114443574"/>
              <a:ext cx="4871142" cy="206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03" y="1512600"/>
            <a:ext cx="3069781" cy="496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0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0" y="1052736"/>
            <a:ext cx="2729999" cy="46800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85" y="1397384"/>
            <a:ext cx="2729999" cy="4680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587" y="1772816"/>
            <a:ext cx="2730000" cy="4680000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150686" y="5416824"/>
            <a:ext cx="758825" cy="315912"/>
          </a:xfrm>
          <a:prstGeom prst="rect">
            <a:avLst/>
          </a:prstGeom>
          <a:solidFill>
            <a:srgbClr val="FFFF00"/>
          </a:solidFill>
          <a:ln w="28575" algn="in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1989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078372" y="5759884"/>
            <a:ext cx="760412" cy="317500"/>
          </a:xfrm>
          <a:prstGeom prst="rect">
            <a:avLst/>
          </a:prstGeom>
          <a:solidFill>
            <a:srgbClr val="FFFF00"/>
          </a:solidFill>
          <a:ln w="28575" algn="in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2005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005762" y="6136904"/>
            <a:ext cx="758825" cy="315912"/>
          </a:xfrm>
          <a:prstGeom prst="rect">
            <a:avLst/>
          </a:prstGeom>
          <a:solidFill>
            <a:srgbClr val="FFFF00"/>
          </a:solidFill>
          <a:ln w="28575" algn="in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2015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107503" y="6261522"/>
            <a:ext cx="5754335" cy="382588"/>
          </a:xfrm>
          <a:prstGeom prst="roundRect">
            <a:avLst>
              <a:gd name="adj" fmla="val 16667"/>
            </a:avLst>
          </a:prstGeom>
          <a:noFill/>
          <a:ln w="19050" algn="in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itchFamily="34" charset="0"/>
                <a:cs typeface="Arial" pitchFamily="34" charset="0"/>
              </a:rPr>
              <a:t>Why do you think there are only three  pictures?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89483" y="116632"/>
            <a:ext cx="4474840" cy="778098"/>
          </a:xfrm>
        </p:spPr>
        <p:txBody>
          <a:bodyPr>
            <a:normAutofit fontScale="90000"/>
          </a:bodyPr>
          <a:lstStyle/>
          <a:p>
            <a:r>
              <a:rPr lang="en-GB" dirty="0"/>
              <a:t>What has </a:t>
            </a:r>
            <a:r>
              <a:rPr lang="en-GB" dirty="0" smtClean="0"/>
              <a:t>happened?</a:t>
            </a:r>
            <a:endParaRPr lang="en-GB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150750" y="1052736"/>
            <a:ext cx="266745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Each square is 4 km </a:t>
            </a:r>
            <a:r>
              <a:rPr kumimoji="0" lang="en-GB" altLang="en-US" sz="16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×</a:t>
            </a: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4 km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8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56</Words>
  <Application>Microsoft Office PowerPoint</Application>
  <PresentationFormat>On-screen Show (4:3)</PresentationFormat>
  <Paragraphs>21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Comic Sans MS</vt:lpstr>
      <vt:lpstr>Gill Sans MT</vt:lpstr>
      <vt:lpstr>Office Theme</vt:lpstr>
      <vt:lpstr>EO Detective</vt:lpstr>
      <vt:lpstr>Watching a glacier</vt:lpstr>
      <vt:lpstr>Changing colour</vt:lpstr>
      <vt:lpstr>What has happened?</vt:lpstr>
    </vt:vector>
  </TitlesOfParts>
  <Company>University of Leicester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CF199</dc:creator>
  <cp:lastModifiedBy>Catherine Fitzsimons</cp:lastModifiedBy>
  <cp:revision>19</cp:revision>
  <dcterms:created xsi:type="dcterms:W3CDTF">2015-08-17T12:38:39Z</dcterms:created>
  <dcterms:modified xsi:type="dcterms:W3CDTF">2015-08-31T13:54:38Z</dcterms:modified>
</cp:coreProperties>
</file>