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59" r:id="rId5"/>
    <p:sldId id="261" r:id="rId6"/>
    <p:sldId id="262" r:id="rId7"/>
    <p:sldId id="263" r:id="rId8"/>
    <p:sldId id="264" r:id="rId9"/>
    <p:sldId id="265" r:id="rId10"/>
    <p:sldId id="266" r:id="rId11"/>
    <p:sldId id="267" r:id="rId12"/>
    <p:sldId id="269" r:id="rId13"/>
    <p:sldId id="268"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4"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AE3AB-375A-4F1B-BCA6-8CCBDDA12D07}" type="datetimeFigureOut">
              <a:rPr lang="en-GB" smtClean="0"/>
              <a:t>13/08/2015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FB417-7D58-4746-A802-DFA73EAD91CA}" type="slidenum">
              <a:rPr lang="en-GB" smtClean="0"/>
              <a:t>‹#›</a:t>
            </a:fld>
            <a:endParaRPr lang="en-GB"/>
          </a:p>
        </p:txBody>
      </p:sp>
    </p:spTree>
    <p:extLst>
      <p:ext uri="{BB962C8B-B14F-4D97-AF65-F5344CB8AC3E}">
        <p14:creationId xmlns:p14="http://schemas.microsoft.com/office/powerpoint/2010/main" val="169031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User:Smokeybjb"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kern="1200" dirty="0" smtClean="0">
                <a:solidFill>
                  <a:schemeClr val="tx1"/>
                </a:solidFill>
                <a:effectLst/>
                <a:latin typeface="+mn-lt"/>
                <a:ea typeface="+mn-ea"/>
                <a:cs typeface="+mn-cs"/>
                <a:hlinkClick r:id="rId3" tooltip="User:Smokeybjb"/>
              </a:rPr>
              <a:t>Image by </a:t>
            </a:r>
            <a:r>
              <a:rPr lang="en-GB" sz="1200" b="0" i="0" u="sng" kern="1200" dirty="0" err="1" smtClean="0">
                <a:solidFill>
                  <a:schemeClr val="tx1"/>
                </a:solidFill>
                <a:effectLst/>
                <a:latin typeface="+mn-lt"/>
                <a:ea typeface="+mn-ea"/>
                <a:cs typeface="+mn-cs"/>
                <a:hlinkClick r:id="rId3" tooltip="User:Smokeybjb"/>
              </a:rPr>
              <a:t>Smokeybjb</a:t>
            </a:r>
            <a:endParaRPr lang="en-GB" dirty="0"/>
          </a:p>
        </p:txBody>
      </p:sp>
      <p:sp>
        <p:nvSpPr>
          <p:cNvPr id="4" name="Slide Number Placeholder 3"/>
          <p:cNvSpPr>
            <a:spLocks noGrp="1"/>
          </p:cNvSpPr>
          <p:nvPr>
            <p:ph type="sldNum" sz="quarter" idx="10"/>
          </p:nvPr>
        </p:nvSpPr>
        <p:spPr/>
        <p:txBody>
          <a:bodyPr/>
          <a:lstStyle/>
          <a:p>
            <a:fld id="{94EFB417-7D58-4746-A802-DFA73EAD91CA}" type="slidenum">
              <a:rPr lang="en-GB" smtClean="0"/>
              <a:t>12</a:t>
            </a:fld>
            <a:endParaRPr lang="en-GB"/>
          </a:p>
        </p:txBody>
      </p:sp>
    </p:spTree>
    <p:extLst>
      <p:ext uri="{BB962C8B-B14F-4D97-AF65-F5344CB8AC3E}">
        <p14:creationId xmlns:p14="http://schemas.microsoft.com/office/powerpoint/2010/main" val="152080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smtClean="0">
                <a:solidFill>
                  <a:schemeClr val="tx1"/>
                </a:solidFill>
                <a:effectLst/>
                <a:latin typeface="+mn-lt"/>
                <a:ea typeface="+mn-ea"/>
                <a:cs typeface="+mn-cs"/>
              </a:rPr>
              <a:t>Cai</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Tjeenk</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Willink</a:t>
            </a:r>
            <a:r>
              <a:rPr lang="en-GB" sz="1200" b="0" i="0" kern="1200" dirty="0" smtClean="0">
                <a:solidFill>
                  <a:schemeClr val="tx1"/>
                </a:solidFill>
                <a:effectLst/>
                <a:latin typeface="+mn-lt"/>
                <a:ea typeface="+mn-ea"/>
                <a:cs typeface="+mn-cs"/>
              </a:rPr>
              <a:t> / CC BY-SA 3.0.</a:t>
            </a:r>
            <a:endParaRPr lang="en-GB" dirty="0"/>
          </a:p>
        </p:txBody>
      </p:sp>
      <p:sp>
        <p:nvSpPr>
          <p:cNvPr id="4" name="Slide Number Placeholder 3"/>
          <p:cNvSpPr>
            <a:spLocks noGrp="1"/>
          </p:cNvSpPr>
          <p:nvPr>
            <p:ph type="sldNum" sz="quarter" idx="10"/>
          </p:nvPr>
        </p:nvSpPr>
        <p:spPr/>
        <p:txBody>
          <a:bodyPr/>
          <a:lstStyle/>
          <a:p>
            <a:fld id="{94EFB417-7D58-4746-A802-DFA73EAD91CA}" type="slidenum">
              <a:rPr lang="en-GB" smtClean="0"/>
              <a:t>13</a:t>
            </a:fld>
            <a:endParaRPr lang="en-GB"/>
          </a:p>
        </p:txBody>
      </p:sp>
    </p:spTree>
    <p:extLst>
      <p:ext uri="{BB962C8B-B14F-4D97-AF65-F5344CB8AC3E}">
        <p14:creationId xmlns:p14="http://schemas.microsoft.com/office/powerpoint/2010/main" val="420631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dirty="0" err="1" smtClean="0"/>
              <a:t>Secratary</a:t>
            </a:r>
            <a:r>
              <a:rPr lang="en-GB" dirty="0" smtClean="0"/>
              <a:t> Bird, Strutting Stuff" by Mark Kent - originally posted to Flickr as </a:t>
            </a:r>
            <a:r>
              <a:rPr lang="en-GB" dirty="0" err="1" smtClean="0"/>
              <a:t>Secratary</a:t>
            </a:r>
            <a:r>
              <a:rPr lang="en-GB" dirty="0" smtClean="0"/>
              <a:t> Bird - Strutting Stuff. Licensed under CC BY-SA 2.0 via Wikimedia Commons - https://commons.wikimedia.org/wiki/File:Secratary_Bird,_Strutting_Stuff.jpg#/media/File:Secratary_Bird,_Strutting_Stuff.jpg</a:t>
            </a:r>
            <a:endParaRPr lang="en-GB" dirty="0"/>
          </a:p>
        </p:txBody>
      </p:sp>
      <p:sp>
        <p:nvSpPr>
          <p:cNvPr id="4" name="Slide Number Placeholder 3"/>
          <p:cNvSpPr>
            <a:spLocks noGrp="1"/>
          </p:cNvSpPr>
          <p:nvPr>
            <p:ph type="sldNum" sz="quarter" idx="10"/>
          </p:nvPr>
        </p:nvSpPr>
        <p:spPr/>
        <p:txBody>
          <a:bodyPr/>
          <a:lstStyle/>
          <a:p>
            <a:fld id="{94EFB417-7D58-4746-A802-DFA73EAD91CA}" type="slidenum">
              <a:rPr lang="en-GB" smtClean="0"/>
              <a:t>15</a:t>
            </a:fld>
            <a:endParaRPr lang="en-GB"/>
          </a:p>
        </p:txBody>
      </p:sp>
    </p:spTree>
    <p:extLst>
      <p:ext uri="{BB962C8B-B14F-4D97-AF65-F5344CB8AC3E}">
        <p14:creationId xmlns:p14="http://schemas.microsoft.com/office/powerpoint/2010/main" val="45559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31F13E-17FF-4C14-AD0E-4715C15073CF}"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381950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31F13E-17FF-4C14-AD0E-4715C15073CF}"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418881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31F13E-17FF-4C14-AD0E-4715C15073CF}"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425672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31F13E-17FF-4C14-AD0E-4715C15073CF}"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F7BB2-02D8-4D62-83B5-B8AB1E074DEB}" type="slidenum">
              <a:rPr lang="en-GB" smtClean="0"/>
              <a:t>‹#›</a:t>
            </a:fld>
            <a:endParaRPr lang="en-GB" dirty="0"/>
          </a:p>
        </p:txBody>
      </p:sp>
    </p:spTree>
    <p:extLst>
      <p:ext uri="{BB962C8B-B14F-4D97-AF65-F5344CB8AC3E}">
        <p14:creationId xmlns:p14="http://schemas.microsoft.com/office/powerpoint/2010/main" val="427441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1F13E-17FF-4C14-AD0E-4715C15073CF}"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283838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31F13E-17FF-4C14-AD0E-4715C15073CF}" type="datetimeFigureOut">
              <a:rPr lang="en-GB" smtClean="0"/>
              <a:t>13/08/2015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371220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31F13E-17FF-4C14-AD0E-4715C15073CF}" type="datetimeFigureOut">
              <a:rPr lang="en-GB" smtClean="0"/>
              <a:t>13/08/2015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259824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31F13E-17FF-4C14-AD0E-4715C15073CF}" type="datetimeFigureOut">
              <a:rPr lang="en-GB" smtClean="0"/>
              <a:t>13/08/2015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422974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1F13E-17FF-4C14-AD0E-4715C15073CF}" type="datetimeFigureOut">
              <a:rPr lang="en-GB" smtClean="0"/>
              <a:t>13/08/2015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183161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1F13E-17FF-4C14-AD0E-4715C15073CF}" type="datetimeFigureOut">
              <a:rPr lang="en-GB" smtClean="0"/>
              <a:t>13/08/2015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30258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1F13E-17FF-4C14-AD0E-4715C15073CF}" type="datetimeFigureOut">
              <a:rPr lang="en-GB" smtClean="0"/>
              <a:t>13/08/2015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F7BB2-02D8-4D62-83B5-B8AB1E074DEB}" type="slidenum">
              <a:rPr lang="en-GB" smtClean="0"/>
              <a:t>‹#›</a:t>
            </a:fld>
            <a:endParaRPr lang="en-GB"/>
          </a:p>
        </p:txBody>
      </p:sp>
    </p:spTree>
    <p:extLst>
      <p:ext uri="{BB962C8B-B14F-4D97-AF65-F5344CB8AC3E}">
        <p14:creationId xmlns:p14="http://schemas.microsoft.com/office/powerpoint/2010/main" val="30022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1F13E-17FF-4C14-AD0E-4715C15073CF}" type="datetimeFigureOut">
              <a:rPr lang="en-GB" smtClean="0"/>
              <a:t>13/08/2015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smtClean="0"/>
              <a:t>1</a:t>
            </a:r>
            <a:endParaRPr lang="en-GB" dirty="0"/>
          </a:p>
        </p:txBody>
      </p:sp>
    </p:spTree>
    <p:extLst>
      <p:ext uri="{BB962C8B-B14F-4D97-AF65-F5344CB8AC3E}">
        <p14:creationId xmlns:p14="http://schemas.microsoft.com/office/powerpoint/2010/main" val="882451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tr910024\Downloads\wetransfer-6b508b\The-Earth-0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92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r910024\Desktop\DSC_05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57" y="908720"/>
            <a:ext cx="8752727" cy="4923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9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Pandinus-Imperato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180" b="89816" l="5767" r="93709">
                        <a14:foregroundMark x1="83748" y1="43573" x2="83748" y2="43573"/>
                        <a14:foregroundMark x1="85190" y1="44908" x2="85190" y2="44908"/>
                        <a14:foregroundMark x1="58716" y1="49750" x2="58716" y2="49750"/>
                        <a14:foregroundMark x1="36828" y1="52922" x2="36828" y2="52922"/>
                        <a14:foregroundMark x1="31193" y1="50751" x2="31193" y2="50751"/>
                        <a14:foregroundMark x1="32634" y1="50417" x2="32634" y2="50417"/>
                        <a14:foregroundMark x1="36697" y1="86978" x2="36697" y2="86978"/>
                        <a14:foregroundMark x1="34338" y1="88147" x2="34338" y2="88147"/>
                        <a14:foregroundMark x1="32634" y1="88815" x2="32634" y2="88815"/>
                        <a14:foregroundMark x1="33421" y1="87813" x2="33421" y2="87813"/>
                        <a14:foregroundMark x1="32896" y1="86477" x2="32896" y2="86477"/>
                        <a14:foregroundMark x1="77588" y1="77963" x2="77588" y2="77963"/>
                        <a14:foregroundMark x1="80603" y1="75125" x2="80603" y2="75125"/>
                        <a14:foregroundMark x1="49017" y1="88481" x2="87549" y2="81469"/>
                        <a14:foregroundMark x1="86107" y1="80634" x2="91088" y2="62104"/>
                        <a14:foregroundMark x1="32241" y1="87813" x2="7602" y2="64775"/>
                      </a14:backgroundRemoval>
                    </a14:imgEffect>
                  </a14:imgLayer>
                </a14:imgProps>
              </a:ext>
              <a:ext uri="{28A0092B-C50C-407E-A947-70E740481C1C}">
                <a14:useLocalDpi xmlns:a14="http://schemas.microsoft.com/office/drawing/2010/main" val="0"/>
              </a:ext>
            </a:extLst>
          </a:blip>
          <a:srcRect/>
          <a:stretch>
            <a:fillRect/>
          </a:stretch>
        </p:blipFill>
        <p:spPr bwMode="auto">
          <a:xfrm>
            <a:off x="2627784" y="764704"/>
            <a:ext cx="4332438" cy="34012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le:Chinese concave-eared torrent f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82" y="3645024"/>
            <a:ext cx="2915477" cy="21866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male Jamaican fruit bat in fl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849" y="4738328"/>
            <a:ext cx="3333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15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Ctenorhach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40768"/>
            <a:ext cx="762000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5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cientists say that long-lasting volcanic eruptions in a large region in Russia known as the Siberian Traps may have caused the end-Permian extinction - the most severe mass extinction in the history of life on our planet. This image shows the lava lake of the Nyiragongo Volcano, the Democratic Republic of the Congo. Image credit: Cai Tjeenk Willink / CC BY-SA 3.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56792"/>
            <a:ext cx="552450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3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02.deviantart.net/0743/i/2015/202/2/3/drop_the_sails__mateys__by_dontknowwhattodraw94-d927q3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310736" cy="553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6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e/e0/Secratary_Bird%2C_Strutting_Stuff.jpg/1280px-Secratary_Bird%2C_Strutting_Stu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620688"/>
            <a:ext cx="8428227"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67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ciencedig.com/wp-content/uploads/2015/07/24091410-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145487" cy="543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1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tr910024\Downloads\wetransfer-6b508b\Pahoeoe_fountain_edit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8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16" b="3651"/>
          <a:stretch/>
        </p:blipFill>
        <p:spPr bwMode="auto">
          <a:xfrm>
            <a:off x="0" y="1012370"/>
            <a:ext cx="9144000" cy="48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07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GB" dirty="0"/>
          </a:p>
        </p:txBody>
      </p:sp>
      <p:pic>
        <p:nvPicPr>
          <p:cNvPr id="5122" name="Picture 2" descr="C:\Users\tr910024\Downloads\wetransfer-6b508b\Echinacea_purpurea,_Jardi¦ün_Bota¦ünico,_Mu¦ünich,_Alemania,_2013-09-08,_DD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2048"/>
            <a:ext cx="9140918"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24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C:\Users\tr910024\Downloads\wetransfer-6b508b\Orngfun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760" y="1774"/>
            <a:ext cx="7318648" cy="686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8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r910024\Downloads\wetransfer-6b508b\Vombatus_ursinus_-Maria_Island_National_Pa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404664"/>
            <a:ext cx="9142633"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descr="C:\Users\tr910024\Downloads\wetransfer-6b508b\TRILO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402"/>
            <a:ext cx="8390290" cy="682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3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Rainbow crab.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t="30798" r="10709"/>
          <a:stretch/>
        </p:blipFill>
        <p:spPr bwMode="auto">
          <a:xfrm>
            <a:off x="-108521" y="1124744"/>
            <a:ext cx="9528639" cy="553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7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f/f2/Pika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1340768"/>
            <a:ext cx="9036496" cy="451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98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54</Words>
  <Application>Microsoft Office PowerPoint</Application>
  <PresentationFormat>On-screen Show (4:3)</PresentationFormat>
  <Paragraphs>6</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IT Services</cp:lastModifiedBy>
  <cp:revision>8</cp:revision>
  <dcterms:created xsi:type="dcterms:W3CDTF">2015-07-15T12:04:50Z</dcterms:created>
  <dcterms:modified xsi:type="dcterms:W3CDTF">2015-08-13T13:39:35Z</dcterms:modified>
</cp:coreProperties>
</file>