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A2C8-D7D8-451D-817F-717A63663A0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37EB-2E5C-4D2C-B27D-960ABAB4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68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A2C8-D7D8-451D-817F-717A63663A0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37EB-2E5C-4D2C-B27D-960ABAB4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4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A2C8-D7D8-451D-817F-717A63663A0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37EB-2E5C-4D2C-B27D-960ABAB4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A2C8-D7D8-451D-817F-717A63663A0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37EB-2E5C-4D2C-B27D-960ABAB4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8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A2C8-D7D8-451D-817F-717A63663A0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37EB-2E5C-4D2C-B27D-960ABAB4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0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A2C8-D7D8-451D-817F-717A63663A0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37EB-2E5C-4D2C-B27D-960ABAB4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3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A2C8-D7D8-451D-817F-717A63663A0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37EB-2E5C-4D2C-B27D-960ABAB4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A2C8-D7D8-451D-817F-717A63663A0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37EB-2E5C-4D2C-B27D-960ABAB4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A2C8-D7D8-451D-817F-717A63663A0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37EB-2E5C-4D2C-B27D-960ABAB4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3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A2C8-D7D8-451D-817F-717A63663A0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37EB-2E5C-4D2C-B27D-960ABAB4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5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A2C8-D7D8-451D-817F-717A63663A0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37EB-2E5C-4D2C-B27D-960ABAB4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61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A2C8-D7D8-451D-817F-717A63663A06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B37EB-2E5C-4D2C-B27D-960ABAB4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Satellites – Help at Disaster Sites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74" y="4412146"/>
            <a:ext cx="1933401" cy="1933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47938"/>
            <a:ext cx="1490146" cy="16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9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8463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9019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6696744" cy="6696744"/>
          </a:xfrm>
        </p:spPr>
      </p:pic>
      <p:sp>
        <p:nvSpPr>
          <p:cNvPr id="5" name="TextBox 4"/>
          <p:cNvSpPr txBox="1"/>
          <p:nvPr/>
        </p:nvSpPr>
        <p:spPr>
          <a:xfrm>
            <a:off x="6804248" y="2708920"/>
            <a:ext cx="2339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Tornado </a:t>
            </a:r>
            <a:endParaRPr lang="en-GB" sz="2400" dirty="0" smtClean="0"/>
          </a:p>
          <a:p>
            <a:r>
              <a:rPr lang="en-GB" sz="2400" dirty="0" smtClean="0"/>
              <a:t>at Moore, </a:t>
            </a:r>
          </a:p>
          <a:p>
            <a:r>
              <a:rPr lang="en-GB" sz="2400" dirty="0" smtClean="0"/>
              <a:t>Oklahoma USA</a:t>
            </a:r>
          </a:p>
          <a:p>
            <a:endParaRPr lang="en-GB" sz="2400" dirty="0"/>
          </a:p>
          <a:p>
            <a:r>
              <a:rPr lang="en-GB" sz="2400" dirty="0" smtClean="0"/>
              <a:t>May 2013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0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60"/>
            <a:ext cx="8254326" cy="6851840"/>
          </a:xfrm>
        </p:spPr>
      </p:pic>
    </p:spTree>
    <p:extLst>
      <p:ext uri="{BB962C8B-B14F-4D97-AF65-F5344CB8AC3E}">
        <p14:creationId xmlns:p14="http://schemas.microsoft.com/office/powerpoint/2010/main" val="23524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29" b="57642"/>
          <a:stretch/>
        </p:blipFill>
        <p:spPr>
          <a:xfrm>
            <a:off x="1547664" y="332656"/>
            <a:ext cx="6192688" cy="639085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7117" b="57043"/>
          <a:stretch/>
        </p:blipFill>
        <p:spPr>
          <a:xfrm>
            <a:off x="1619671" y="476672"/>
            <a:ext cx="7462783" cy="6205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-2737118" y="2874024"/>
            <a:ext cx="7044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Before Typhoon Haiyan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368504" y="3026424"/>
            <a:ext cx="6612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After Typhoon Haiyan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9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8" y="1484784"/>
            <a:ext cx="2592288" cy="128215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Yosemite Wildfire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August 2013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6337612" cy="6672836"/>
          </a:xfrm>
        </p:spPr>
      </p:pic>
    </p:spTree>
    <p:extLst>
      <p:ext uri="{BB962C8B-B14F-4D97-AF65-F5344CB8AC3E}">
        <p14:creationId xmlns:p14="http://schemas.microsoft.com/office/powerpoint/2010/main" val="26375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22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Satellites – Help at Disaster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Yosemite Wildfire  August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Satellites – Help at Disaster Sites</dc:title>
  <dc:creator>Dave Gibbs</dc:creator>
  <cp:lastModifiedBy>Dave Gibbs</cp:lastModifiedBy>
  <cp:revision>7</cp:revision>
  <dcterms:created xsi:type="dcterms:W3CDTF">2015-02-09T12:59:58Z</dcterms:created>
  <dcterms:modified xsi:type="dcterms:W3CDTF">2015-02-25T08:24:09Z</dcterms:modified>
</cp:coreProperties>
</file>