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3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7849" y="337883"/>
            <a:ext cx="1950720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438" y="1875323"/>
            <a:ext cx="8316595" cy="2453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195072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Networked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1987619"/>
            <a:ext cx="341693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35" b="1">
                <a:solidFill>
                  <a:srgbClr val="FFFFFF"/>
                </a:solidFill>
                <a:latin typeface="Arial"/>
                <a:cs typeface="Arial"/>
              </a:rPr>
              <a:t>Implementing</a:t>
            </a:r>
            <a:r>
              <a:rPr dirty="0" sz="3600" spc="-1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80" b="1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3600" spc="-75" b="1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dirty="0" sz="3600" spc="-1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70" b="1">
                <a:solidFill>
                  <a:srgbClr val="FFFFFF"/>
                </a:solidFill>
                <a:latin typeface="Arial"/>
                <a:cs typeface="Arial"/>
              </a:rPr>
              <a:t>improvement </a:t>
            </a:r>
            <a:r>
              <a:rPr dirty="0" sz="3600" spc="-20" b="1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Networked</a:t>
            </a:r>
            <a:r>
              <a:rPr dirty="0" spc="5"/>
              <a:t> </a:t>
            </a:r>
            <a:r>
              <a:rPr dirty="0" spc="-10"/>
              <a:t>systems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1300" marR="2286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pc="-20"/>
              <a:t>Simone</a:t>
            </a:r>
            <a:r>
              <a:rPr dirty="0" spc="-45"/>
              <a:t> </a:t>
            </a:r>
            <a:r>
              <a:rPr dirty="0"/>
              <a:t>is</a:t>
            </a:r>
            <a:r>
              <a:rPr dirty="0" spc="-40"/>
              <a:t> </a:t>
            </a:r>
            <a:r>
              <a:rPr dirty="0"/>
              <a:t>an</a:t>
            </a:r>
            <a:r>
              <a:rPr dirty="0" spc="-45"/>
              <a:t> </a:t>
            </a:r>
            <a:r>
              <a:rPr dirty="0" spc="-40"/>
              <a:t>IT</a:t>
            </a:r>
            <a:r>
              <a:rPr dirty="0" spc="-45"/>
              <a:t> </a:t>
            </a:r>
            <a:r>
              <a:rPr dirty="0" spc="-20"/>
              <a:t>manager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-45"/>
              <a:t> </a:t>
            </a:r>
            <a:r>
              <a:rPr dirty="0"/>
              <a:t>a</a:t>
            </a:r>
            <a:r>
              <a:rPr dirty="0" spc="-40"/>
              <a:t> </a:t>
            </a:r>
            <a:r>
              <a:rPr dirty="0"/>
              <a:t>logistics</a:t>
            </a:r>
            <a:r>
              <a:rPr dirty="0" spc="-45"/>
              <a:t> </a:t>
            </a:r>
            <a:r>
              <a:rPr dirty="0" spc="-25"/>
              <a:t>company.</a:t>
            </a:r>
            <a:r>
              <a:rPr dirty="0" spc="-40"/>
              <a:t> </a:t>
            </a:r>
            <a:r>
              <a:rPr dirty="0" spc="-35"/>
              <a:t>Her</a:t>
            </a:r>
            <a:r>
              <a:rPr dirty="0" spc="-45"/>
              <a:t> </a:t>
            </a:r>
            <a:r>
              <a:rPr dirty="0" spc="-10"/>
              <a:t>role</a:t>
            </a:r>
            <a:r>
              <a:rPr dirty="0" spc="-40"/>
              <a:t> </a:t>
            </a:r>
            <a:r>
              <a:rPr dirty="0"/>
              <a:t>is</a:t>
            </a:r>
            <a:r>
              <a:rPr dirty="0" spc="-45"/>
              <a:t> </a:t>
            </a:r>
            <a:r>
              <a:rPr dirty="0" spc="50"/>
              <a:t>to</a:t>
            </a:r>
            <a:r>
              <a:rPr dirty="0" spc="-40"/>
              <a:t> </a:t>
            </a:r>
            <a:r>
              <a:rPr dirty="0" spc="-20"/>
              <a:t>manage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40"/>
              <a:t> IT</a:t>
            </a:r>
            <a:r>
              <a:rPr dirty="0" spc="-45"/>
              <a:t> </a:t>
            </a:r>
            <a:r>
              <a:rPr dirty="0"/>
              <a:t>systems</a:t>
            </a:r>
            <a:r>
              <a:rPr dirty="0" spc="-40"/>
              <a:t> </a:t>
            </a:r>
            <a:r>
              <a:rPr dirty="0" spc="-25"/>
              <a:t>in </a:t>
            </a:r>
            <a:r>
              <a:rPr dirty="0"/>
              <a:t>the</a:t>
            </a:r>
            <a:r>
              <a:rPr dirty="0" spc="-60"/>
              <a:t> </a:t>
            </a:r>
            <a:r>
              <a:rPr dirty="0"/>
              <a:t>business</a:t>
            </a:r>
            <a:r>
              <a:rPr dirty="0" spc="-60"/>
              <a:t> </a:t>
            </a:r>
            <a:r>
              <a:rPr dirty="0"/>
              <a:t>and</a:t>
            </a:r>
            <a:r>
              <a:rPr dirty="0" spc="-60"/>
              <a:t> </a:t>
            </a:r>
            <a:r>
              <a:rPr dirty="0"/>
              <a:t>look</a:t>
            </a:r>
            <a:r>
              <a:rPr dirty="0" spc="-60"/>
              <a:t> </a:t>
            </a:r>
            <a:r>
              <a:rPr dirty="0"/>
              <a:t>at</a:t>
            </a:r>
            <a:r>
              <a:rPr dirty="0" spc="-55"/>
              <a:t> </a:t>
            </a:r>
            <a:r>
              <a:rPr dirty="0"/>
              <a:t>how</a:t>
            </a:r>
            <a:r>
              <a:rPr dirty="0" spc="-60"/>
              <a:t> </a:t>
            </a:r>
            <a:r>
              <a:rPr dirty="0"/>
              <a:t>they</a:t>
            </a:r>
            <a:r>
              <a:rPr dirty="0" spc="-60"/>
              <a:t> </a:t>
            </a:r>
            <a:r>
              <a:rPr dirty="0"/>
              <a:t>can</a:t>
            </a:r>
            <a:r>
              <a:rPr dirty="0" spc="-60"/>
              <a:t> </a:t>
            </a:r>
            <a:r>
              <a:rPr dirty="0" spc="-30"/>
              <a:t>be</a:t>
            </a:r>
            <a:r>
              <a:rPr dirty="0" spc="-55"/>
              <a:t> </a:t>
            </a:r>
            <a:r>
              <a:rPr dirty="0" spc="-10"/>
              <a:t>modernised.</a:t>
            </a:r>
          </a:p>
          <a:p>
            <a:pPr marL="241300" marR="1320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pc="-20"/>
              <a:t>Simone</a:t>
            </a:r>
            <a:r>
              <a:rPr dirty="0" spc="-70"/>
              <a:t> </a:t>
            </a:r>
            <a:r>
              <a:rPr dirty="0"/>
              <a:t>has</a:t>
            </a:r>
            <a:r>
              <a:rPr dirty="0" spc="-70"/>
              <a:t> </a:t>
            </a:r>
            <a:r>
              <a:rPr dirty="0"/>
              <a:t>drawn</a:t>
            </a:r>
            <a:r>
              <a:rPr dirty="0" spc="-70"/>
              <a:t> </a:t>
            </a:r>
            <a:r>
              <a:rPr dirty="0"/>
              <a:t>up</a:t>
            </a:r>
            <a:r>
              <a:rPr dirty="0" spc="-70"/>
              <a:t> </a:t>
            </a:r>
            <a:r>
              <a:rPr dirty="0"/>
              <a:t>an</a:t>
            </a:r>
            <a:r>
              <a:rPr dirty="0" spc="-65"/>
              <a:t> </a:t>
            </a:r>
            <a:r>
              <a:rPr dirty="0" spc="-40"/>
              <a:t>IT</a:t>
            </a:r>
            <a:r>
              <a:rPr dirty="0" spc="-70"/>
              <a:t> </a:t>
            </a:r>
            <a:r>
              <a:rPr dirty="0"/>
              <a:t>improvement</a:t>
            </a:r>
            <a:r>
              <a:rPr dirty="0" spc="-70"/>
              <a:t> </a:t>
            </a:r>
            <a:r>
              <a:rPr dirty="0"/>
              <a:t>plan</a:t>
            </a:r>
            <a:r>
              <a:rPr dirty="0" spc="-70"/>
              <a:t> </a:t>
            </a:r>
            <a:r>
              <a:rPr dirty="0"/>
              <a:t>and</a:t>
            </a:r>
            <a:r>
              <a:rPr dirty="0" spc="-65"/>
              <a:t> </a:t>
            </a:r>
            <a:r>
              <a:rPr dirty="0"/>
              <a:t>now</a:t>
            </a:r>
            <a:r>
              <a:rPr dirty="0" spc="-70"/>
              <a:t> </a:t>
            </a:r>
            <a:r>
              <a:rPr dirty="0" spc="-25"/>
              <a:t>needs</a:t>
            </a:r>
            <a:r>
              <a:rPr dirty="0" spc="-70"/>
              <a:t> </a:t>
            </a:r>
            <a:r>
              <a:rPr dirty="0" spc="50"/>
              <a:t>to</a:t>
            </a:r>
            <a:r>
              <a:rPr dirty="0" spc="-70"/>
              <a:t> </a:t>
            </a:r>
            <a:r>
              <a:rPr dirty="0"/>
              <a:t>investigate</a:t>
            </a:r>
            <a:r>
              <a:rPr dirty="0" spc="-65"/>
              <a:t> </a:t>
            </a:r>
            <a:r>
              <a:rPr dirty="0"/>
              <a:t>how</a:t>
            </a:r>
            <a:r>
              <a:rPr dirty="0" spc="-70"/>
              <a:t> </a:t>
            </a:r>
            <a:r>
              <a:rPr dirty="0" spc="-10"/>
              <a:t>she</a:t>
            </a:r>
            <a:r>
              <a:rPr dirty="0" spc="-70"/>
              <a:t> </a:t>
            </a:r>
            <a:r>
              <a:rPr dirty="0" spc="-25"/>
              <a:t>can </a:t>
            </a:r>
            <a:r>
              <a:rPr dirty="0"/>
              <a:t>implement</a:t>
            </a:r>
            <a:r>
              <a:rPr dirty="0" spc="-20"/>
              <a:t> </a:t>
            </a:r>
            <a:r>
              <a:rPr dirty="0" spc="-25"/>
              <a:t>it.</a:t>
            </a: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pc="-50"/>
              <a:t>The</a:t>
            </a:r>
            <a:r>
              <a:rPr dirty="0" spc="-45"/>
              <a:t> </a:t>
            </a:r>
            <a:r>
              <a:rPr dirty="0"/>
              <a:t>company</a:t>
            </a:r>
            <a:r>
              <a:rPr dirty="0" spc="-45"/>
              <a:t> </a:t>
            </a:r>
            <a:r>
              <a:rPr dirty="0"/>
              <a:t>is</a:t>
            </a:r>
            <a:r>
              <a:rPr dirty="0" spc="-45"/>
              <a:t> </a:t>
            </a:r>
            <a:r>
              <a:rPr dirty="0"/>
              <a:t>located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-45"/>
              <a:t> </a:t>
            </a:r>
            <a:r>
              <a:rPr dirty="0"/>
              <a:t>a</a:t>
            </a:r>
            <a:r>
              <a:rPr dirty="0" spc="-45"/>
              <a:t> </a:t>
            </a:r>
            <a:r>
              <a:rPr dirty="0"/>
              <a:t>building</a:t>
            </a:r>
            <a:r>
              <a:rPr dirty="0" spc="-40"/>
              <a:t> </a:t>
            </a:r>
            <a:r>
              <a:rPr dirty="0"/>
              <a:t>containing</a:t>
            </a:r>
            <a:r>
              <a:rPr dirty="0" spc="-45"/>
              <a:t> </a:t>
            </a:r>
            <a:r>
              <a:rPr dirty="0"/>
              <a:t>a</a:t>
            </a:r>
            <a:r>
              <a:rPr dirty="0" spc="-45"/>
              <a:t> </a:t>
            </a:r>
            <a:r>
              <a:rPr dirty="0" spc="-20"/>
              <a:t>warehouse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45"/>
              <a:t> </a:t>
            </a:r>
            <a:r>
              <a:rPr dirty="0" spc="-10"/>
              <a:t>offices.</a:t>
            </a: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pc="-60"/>
              <a:t>The</a:t>
            </a:r>
            <a:r>
              <a:rPr dirty="0" spc="-65"/>
              <a:t> </a:t>
            </a:r>
            <a:r>
              <a:rPr dirty="0" spc="-20"/>
              <a:t>company</a:t>
            </a:r>
            <a:r>
              <a:rPr dirty="0" spc="-70"/>
              <a:t> </a:t>
            </a:r>
            <a:r>
              <a:rPr dirty="0" spc="-25"/>
              <a:t>uses</a:t>
            </a:r>
            <a:r>
              <a:rPr dirty="0" spc="-70"/>
              <a:t> </a:t>
            </a:r>
            <a:r>
              <a:rPr dirty="0" spc="-10"/>
              <a:t>10</a:t>
            </a:r>
            <a:r>
              <a:rPr dirty="0" spc="-70"/>
              <a:t> </a:t>
            </a:r>
            <a:r>
              <a:rPr dirty="0" spc="-35"/>
              <a:t>stand-</a:t>
            </a:r>
            <a:r>
              <a:rPr dirty="0" spc="-30"/>
              <a:t>alone</a:t>
            </a:r>
            <a:r>
              <a:rPr dirty="0" spc="-65"/>
              <a:t> </a:t>
            </a:r>
            <a:r>
              <a:rPr dirty="0" spc="-10"/>
              <a:t>desktop</a:t>
            </a:r>
            <a:r>
              <a:rPr dirty="0" spc="-70"/>
              <a:t> </a:t>
            </a:r>
            <a:r>
              <a:rPr dirty="0" spc="-10"/>
              <a:t>computers</a:t>
            </a:r>
            <a:r>
              <a:rPr dirty="0" spc="-70"/>
              <a:t> </a:t>
            </a:r>
            <a:r>
              <a:rPr dirty="0"/>
              <a:t>in</a:t>
            </a:r>
            <a:r>
              <a:rPr dirty="0" spc="-70"/>
              <a:t> </a:t>
            </a:r>
            <a:r>
              <a:rPr dirty="0" spc="-45"/>
              <a:t>several</a:t>
            </a:r>
            <a:r>
              <a:rPr dirty="0" spc="-65"/>
              <a:t> </a:t>
            </a:r>
            <a:r>
              <a:rPr dirty="0"/>
              <a:t>offices</a:t>
            </a:r>
            <a:r>
              <a:rPr dirty="0" spc="-70"/>
              <a:t> </a:t>
            </a:r>
            <a:r>
              <a:rPr dirty="0" spc="-25"/>
              <a:t>around</a:t>
            </a:r>
            <a:r>
              <a:rPr dirty="0" spc="-70"/>
              <a:t> </a:t>
            </a:r>
            <a:r>
              <a:rPr dirty="0" spc="-10"/>
              <a:t>the</a:t>
            </a:r>
            <a:r>
              <a:rPr dirty="0" spc="-70"/>
              <a:t> </a:t>
            </a:r>
            <a:r>
              <a:rPr dirty="0" spc="-10"/>
              <a:t>building.</a:t>
            </a: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pc="-50"/>
              <a:t>There</a:t>
            </a:r>
            <a:r>
              <a:rPr dirty="0" spc="-55"/>
              <a:t> </a:t>
            </a:r>
            <a:r>
              <a:rPr dirty="0" spc="-40"/>
              <a:t>are</a:t>
            </a:r>
            <a:r>
              <a:rPr dirty="0" spc="-55"/>
              <a:t> </a:t>
            </a:r>
            <a:r>
              <a:rPr dirty="0"/>
              <a:t>no</a:t>
            </a:r>
            <a:r>
              <a:rPr dirty="0" spc="-55"/>
              <a:t> </a:t>
            </a:r>
            <a:r>
              <a:rPr dirty="0"/>
              <a:t>computers</a:t>
            </a:r>
            <a:r>
              <a:rPr dirty="0" spc="-55"/>
              <a:t> </a:t>
            </a:r>
            <a:r>
              <a:rPr dirty="0"/>
              <a:t>in</a:t>
            </a:r>
            <a:r>
              <a:rPr dirty="0" spc="-55"/>
              <a:t> </a:t>
            </a:r>
            <a:r>
              <a:rPr dirty="0"/>
              <a:t>the</a:t>
            </a:r>
            <a:r>
              <a:rPr dirty="0" spc="-55"/>
              <a:t> </a:t>
            </a:r>
            <a:r>
              <a:rPr dirty="0" spc="-20"/>
              <a:t>warehouse</a:t>
            </a:r>
            <a:r>
              <a:rPr dirty="0" spc="-55"/>
              <a:t> </a:t>
            </a:r>
            <a:r>
              <a:rPr dirty="0" spc="-20"/>
              <a:t>where</a:t>
            </a:r>
            <a:r>
              <a:rPr dirty="0" spc="-55"/>
              <a:t> </a:t>
            </a:r>
            <a:r>
              <a:rPr dirty="0"/>
              <a:t>goods</a:t>
            </a:r>
            <a:r>
              <a:rPr dirty="0" spc="-55"/>
              <a:t> </a:t>
            </a:r>
            <a:r>
              <a:rPr dirty="0" spc="-40"/>
              <a:t>are</a:t>
            </a:r>
            <a:r>
              <a:rPr dirty="0" spc="-55"/>
              <a:t> </a:t>
            </a:r>
            <a:r>
              <a:rPr dirty="0" spc="-25"/>
              <a:t>received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55"/>
              <a:t> </a:t>
            </a:r>
            <a:r>
              <a:rPr dirty="0" spc="-10"/>
              <a:t>dispatched.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Networked</a:t>
            </a:r>
            <a:r>
              <a:rPr dirty="0" spc="5"/>
              <a:t> </a:t>
            </a:r>
            <a:r>
              <a:rPr dirty="0" spc="-10"/>
              <a:t>systems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8018"/>
            <a:ext cx="3863340" cy="2272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0" b="1">
                <a:solidFill>
                  <a:srgbClr val="4A494A"/>
                </a:solidFill>
                <a:latin typeface="Arial"/>
                <a:cs typeface="Arial"/>
              </a:rPr>
              <a:t>Simone’s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 b="1">
                <a:solidFill>
                  <a:srgbClr val="4A494A"/>
                </a:solidFill>
                <a:latin typeface="Arial"/>
                <a:cs typeface="Arial"/>
              </a:rPr>
              <a:t>IT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5" b="1">
                <a:solidFill>
                  <a:srgbClr val="4A494A"/>
                </a:solidFill>
                <a:latin typeface="Arial"/>
                <a:cs typeface="Arial"/>
              </a:rPr>
              <a:t>improvement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4A494A"/>
                </a:solidFill>
                <a:latin typeface="Arial"/>
                <a:cs typeface="Arial"/>
              </a:rPr>
              <a:t>plan</a:t>
            </a:r>
            <a:endParaRPr sz="1600">
              <a:latin typeface="Arial"/>
              <a:cs typeface="Arial"/>
            </a:endParaRPr>
          </a:p>
          <a:p>
            <a:pPr marL="241300" marR="47625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connect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all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computers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all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offices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network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readers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to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track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movements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warehouse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set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up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central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database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39264" y="2301893"/>
            <a:ext cx="3771265" cy="1181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install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wireless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network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connection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in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company’s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building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additional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devices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connect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network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ensure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IT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system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secure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962" y="335159"/>
            <a:ext cx="1453515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F2E55B"/>
                </a:solidFill>
              </a:rPr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195072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Networked</a:t>
            </a:r>
            <a:r>
              <a:rPr dirty="0" sz="17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8018"/>
            <a:ext cx="3829050" cy="2453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0345">
              <a:lnSpc>
                <a:spcPct val="100000"/>
              </a:lnSpc>
              <a:spcBef>
                <a:spcPts val="100"/>
              </a:spcBef>
            </a:pPr>
            <a:r>
              <a:rPr dirty="0" sz="1600" spc="-60" b="1">
                <a:solidFill>
                  <a:srgbClr val="FF8600"/>
                </a:solidFill>
                <a:latin typeface="Arial"/>
                <a:cs typeface="Arial"/>
              </a:rPr>
              <a:t>Each</a:t>
            </a:r>
            <a:r>
              <a:rPr dirty="0" sz="1600" spc="-5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60" b="1">
                <a:solidFill>
                  <a:srgbClr val="FF8600"/>
                </a:solidFill>
                <a:latin typeface="Arial"/>
                <a:cs typeface="Arial"/>
              </a:rPr>
              <a:t>group</a:t>
            </a:r>
            <a:r>
              <a:rPr dirty="0" sz="1600" spc="-5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8600"/>
                </a:solidFill>
                <a:latin typeface="Arial"/>
                <a:cs typeface="Arial"/>
              </a:rPr>
              <a:t>will</a:t>
            </a:r>
            <a:r>
              <a:rPr dirty="0" sz="1600" spc="-10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8600"/>
                </a:solidFill>
                <a:latin typeface="Arial"/>
                <a:cs typeface="Arial"/>
              </a:rPr>
              <a:t>be</a:t>
            </a:r>
            <a:r>
              <a:rPr dirty="0" sz="1600" spc="-7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8600"/>
                </a:solidFill>
                <a:latin typeface="Arial"/>
                <a:cs typeface="Arial"/>
              </a:rPr>
              <a:t>allocated</a:t>
            </a:r>
            <a:r>
              <a:rPr dirty="0" sz="1600" spc="-7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8600"/>
                </a:solidFill>
                <a:latin typeface="Arial"/>
                <a:cs typeface="Arial"/>
              </a:rPr>
              <a:t>an</a:t>
            </a:r>
            <a:r>
              <a:rPr dirty="0" sz="1600" spc="-7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8600"/>
                </a:solidFill>
                <a:latin typeface="Arial"/>
                <a:cs typeface="Arial"/>
              </a:rPr>
              <a:t>area</a:t>
            </a:r>
            <a:r>
              <a:rPr dirty="0" sz="1600" spc="-7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FF8600"/>
                </a:solidFill>
                <a:latin typeface="Arial"/>
                <a:cs typeface="Arial"/>
              </a:rPr>
              <a:t>to </a:t>
            </a:r>
            <a:r>
              <a:rPr dirty="0" sz="1600" spc="-10" b="1">
                <a:solidFill>
                  <a:srgbClr val="FF8600"/>
                </a:solidFill>
                <a:latin typeface="Arial"/>
                <a:cs typeface="Arial"/>
              </a:rPr>
              <a:t>investigate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40" b="1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7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95" b="1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7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Arial"/>
                <a:cs typeface="Arial"/>
              </a:rPr>
              <a:t>group: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Research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topic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Answer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questions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on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worksheet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Prepare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feedback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findings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class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39264" y="1878221"/>
            <a:ext cx="3683000" cy="2245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90" b="1">
                <a:solidFill>
                  <a:srgbClr val="4A494A"/>
                </a:solidFill>
                <a:latin typeface="Arial"/>
                <a:cs typeface="Arial"/>
              </a:rPr>
              <a:t>Areas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Arial"/>
                <a:cs typeface="Arial"/>
              </a:rPr>
              <a:t>investigation: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AutoNum type="arabicPeriod"/>
              <a:tabLst>
                <a:tab pos="240665" algn="l"/>
              </a:tabLst>
            </a:pP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Creating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network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computers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135"/>
              </a:spcBef>
              <a:buAutoNum type="arabicPeriod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Using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barcode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scanners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135"/>
              </a:spcBef>
              <a:buAutoNum type="arabicPeriod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Installing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wireless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network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135"/>
              </a:spcBef>
              <a:buAutoNum type="arabicPeriod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Network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security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135"/>
              </a:spcBef>
              <a:buAutoNum type="arabicPeriod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Considering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staff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B8C29E36-BF36-4DF7-A763-3740F910A2B7}"/>
</file>

<file path=customXml/itemProps2.xml><?xml version="1.0" encoding="utf-8"?>
<ds:datastoreItem xmlns:ds="http://schemas.openxmlformats.org/officeDocument/2006/customXml" ds:itemID="{B9A558FA-7240-4E93-84BA-49D25353F3B1}"/>
</file>

<file path=customXml/itemProps3.xml><?xml version="1.0" encoding="utf-8"?>
<ds:datastoreItem xmlns:ds="http://schemas.openxmlformats.org/officeDocument/2006/customXml" ds:itemID="{63892B18-5297-42C8-8268-C17EA87174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2024-09-26T14:21:23Z</dcterms:created>
  <dcterms:modified xsi:type="dcterms:W3CDTF">2024-09-26T14:21:23Z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