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7C6D6-7C88-4152-877B-C32002F523A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4862D-0723-4368-BE79-F2CCF5285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1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Time: 10 minutes</a:t>
            </a:r>
          </a:p>
          <a:p>
            <a:pPr algn="l" fontAlgn="base"/>
            <a:endParaRPr lang="en-US" sz="12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/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Key outcome: </a:t>
            </a:r>
          </a:p>
          <a:p>
            <a:r>
              <a:rPr lang="en-GB" dirty="0"/>
              <a:t>Ask students to do </a:t>
            </a:r>
            <a:r>
              <a:rPr lang="en-GB" dirty="0" err="1"/>
              <a:t>quic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https://isaaccomputerscience.org/api/v3.5.0/api/images/content/computer_science/computer_systems/architecture/figures/isaac_cs_sys_arch_int_components_bus_connections.svg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B050E-8024-4953-9325-0BA2196308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7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Time: 10 minutes</a:t>
            </a:r>
          </a:p>
          <a:p>
            <a:pPr algn="l" fontAlgn="base"/>
            <a:endParaRPr lang="en-US" sz="12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/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Key outcome: </a:t>
            </a:r>
          </a:p>
          <a:p>
            <a:r>
              <a:rPr lang="en-GB" dirty="0"/>
              <a:t>Ask students to do </a:t>
            </a:r>
            <a:r>
              <a:rPr lang="en-GB" dirty="0" err="1"/>
              <a:t>quic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https://isaaccomputerscience.org/api/v3.5.0/api/images/content/computer_science/computer_systems/architecture/figures/isaac_cs_sys_arch_int_components_bus_connections.svg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B050E-8024-4953-9325-0BA2196308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57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Time: 10 minutes</a:t>
            </a:r>
          </a:p>
          <a:p>
            <a:pPr algn="l" fontAlgn="base"/>
            <a:endParaRPr lang="en-US" sz="12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/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Key outcome: </a:t>
            </a:r>
          </a:p>
          <a:p>
            <a:r>
              <a:rPr lang="en-GB" dirty="0"/>
              <a:t>Ask students to do </a:t>
            </a:r>
            <a:r>
              <a:rPr lang="en-GB" dirty="0" err="1"/>
              <a:t>quic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https://isaaccomputerscience.org/api/v3.5.0/api/images/content/computer_science/computer_systems/architecture/figures/isaac_cs_sys_arch_int_components_bus_connections.svg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B050E-8024-4953-9325-0BA2196308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78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905757-83AF-4125-8B5D-37E598A1419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4E93A96-A2F7-6CA4-F0E6-6296830AFC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10160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210191B5-6768-7063-41AE-6B395AED1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799" y="3635519"/>
            <a:ext cx="6676402" cy="5432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Click to edit Master subtitle style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563255-BA2B-8967-4D38-2A8C2A69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97384"/>
            <a:ext cx="6172200" cy="132556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20A863-DCF1-DADB-A7E5-3EAC125F71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8114" y="5957898"/>
            <a:ext cx="1679972" cy="542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671B659-93F5-510C-21C7-CC270172B9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3" y="536707"/>
            <a:ext cx="2632870" cy="89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66FAC0C0-1E7C-4A28-9E00-8BB170B06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20E7BDE-F47E-0864-AC4E-86773F1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05004"/>
            <a:ext cx="7886700" cy="37010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7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0E7BDE-F47E-0864-AC4E-86773F1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05004"/>
            <a:ext cx="7886700" cy="37010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5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ction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hart&#10;&#10;Description automatically generated">
            <a:extLst>
              <a:ext uri="{FF2B5EF4-FFF2-40B4-BE49-F238E27FC236}">
                <a16:creationId xmlns:a16="http://schemas.microsoft.com/office/drawing/2014/main" id="{E234BE49-8FC9-F590-7162-5EF4BCFE3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589934"/>
            <a:ext cx="7886700" cy="50161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4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0195869E-8D20-F400-B824-AAF756BF4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34D7A7-7E0D-19CD-A1FA-A4FD2AE2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98663"/>
            <a:ext cx="3839766" cy="35048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1998544"/>
            <a:ext cx="3839766" cy="3504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D7A7-7E0D-19CD-A1FA-A4FD2AE2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98663"/>
            <a:ext cx="3839766" cy="35048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1998544"/>
            <a:ext cx="3839766" cy="3504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2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hart&#10;&#10;Description automatically generated">
            <a:extLst>
              <a:ext uri="{FF2B5EF4-FFF2-40B4-BE49-F238E27FC236}">
                <a16:creationId xmlns:a16="http://schemas.microsoft.com/office/drawing/2014/main" id="{FD2707B4-57BC-35AA-52DE-828CE08FE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747253"/>
            <a:ext cx="3839766" cy="475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747252"/>
            <a:ext cx="3839766" cy="475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7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solidFill>
          <a:srgbClr val="1205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D411D92-C6C3-D710-ACE9-406765C84BA7}"/>
              </a:ext>
            </a:extLst>
          </p:cNvPr>
          <p:cNvSpPr/>
          <p:nvPr userDrawn="1"/>
        </p:nvSpPr>
        <p:spPr>
          <a:xfrm flipV="1">
            <a:off x="1" y="2"/>
            <a:ext cx="9144000" cy="6857998"/>
          </a:xfrm>
          <a:prstGeom prst="triangle">
            <a:avLst>
              <a:gd name="adj" fmla="val 100000"/>
            </a:avLst>
          </a:prstGeom>
          <a:solidFill>
            <a:srgbClr val="1C0F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C3F102-2C10-9AEF-C526-E1EE72370C5B}"/>
              </a:ext>
            </a:extLst>
          </p:cNvPr>
          <p:cNvCxnSpPr>
            <a:cxnSpLocks/>
          </p:cNvCxnSpPr>
          <p:nvPr userDrawn="1"/>
        </p:nvCxnSpPr>
        <p:spPr>
          <a:xfrm>
            <a:off x="2113865" y="3605117"/>
            <a:ext cx="491627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7473D5-461D-85D6-15D1-016D08D55D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0592" y="4090993"/>
            <a:ext cx="3500438" cy="7826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- Quote author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8899139-F811-36E4-918A-F6CA7E8A6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791169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“Inspirational quote”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3CC25F-411A-D5B4-B775-1956EC467A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796" y="6043185"/>
            <a:ext cx="410554" cy="40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3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905757-83AF-4125-8B5D-37E598A1419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4E93A96-A2F7-6CA4-F0E6-6296830AFC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101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F563255-BA2B-8967-4D38-2A8C2A6968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1600602"/>
            <a:ext cx="6858000" cy="1325563"/>
          </a:xfrm>
          <a:prstGeom prst="rect">
            <a:avLst/>
          </a:prstGeom>
        </p:spPr>
        <p:txBody>
          <a:bodyPr anchor="ctr"/>
          <a:lstStyle>
            <a:lvl1pPr algn="ctr">
              <a:defRPr sz="8000"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341881A-C4C5-1B05-39EF-FD7B993CF5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84" y="4048682"/>
            <a:ext cx="2961803" cy="1422148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7159D7D-E5D0-91D9-A5EA-C10DFB26842D}"/>
              </a:ext>
            </a:extLst>
          </p:cNvPr>
          <p:cNvCxnSpPr>
            <a:cxnSpLocks/>
          </p:cNvCxnSpPr>
          <p:nvPr userDrawn="1"/>
        </p:nvCxnSpPr>
        <p:spPr>
          <a:xfrm>
            <a:off x="2113865" y="3605117"/>
            <a:ext cx="491627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FA84939-8704-5FFB-C1DE-53B9EF47523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02" y="4153393"/>
            <a:ext cx="3257498" cy="11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8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93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DE3D5E2-4AF6-235A-B360-10E2EA42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" y="252398"/>
            <a:ext cx="9071113" cy="523221"/>
          </a:xfrm>
        </p:spPr>
        <p:txBody>
          <a:bodyPr/>
          <a:lstStyle/>
          <a:p>
            <a:r>
              <a:rPr lang="en-US" dirty="0"/>
              <a:t>A model of the system bus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FC0565-0C47-059D-0BBF-22F8EA6A50B2}"/>
              </a:ext>
            </a:extLst>
          </p:cNvPr>
          <p:cNvSpPr txBox="1"/>
          <p:nvPr/>
        </p:nvSpPr>
        <p:spPr>
          <a:xfrm>
            <a:off x="72887" y="997565"/>
            <a:ext cx="896951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Use the descriptions below to help you label the system bus on the next slide</a:t>
            </a:r>
          </a:p>
          <a:p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I/O controller of an input device towards the data bus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data bus towards I/O controller of an output device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two-way connection from the data bus towards I/O controller of a secondary storage device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processor towards the address bus (as only the processor can issue addresses)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address bus towards all the other components, i.e. the main memory and the I/O controllers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two-way connection between main memory and the data bus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between main memory and the address bus</a:t>
            </a:r>
          </a:p>
        </p:txBody>
      </p:sp>
    </p:spTree>
    <p:extLst>
      <p:ext uri="{BB962C8B-B14F-4D97-AF65-F5344CB8AC3E}">
        <p14:creationId xmlns:p14="http://schemas.microsoft.com/office/powerpoint/2010/main" val="386354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DE3D5E2-4AF6-235A-B360-10E2EA42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" y="252398"/>
            <a:ext cx="9071113" cy="523221"/>
          </a:xfrm>
        </p:spPr>
        <p:txBody>
          <a:bodyPr/>
          <a:lstStyle/>
          <a:p>
            <a:r>
              <a:rPr lang="en-US" dirty="0"/>
              <a:t>A model of the system bus</a:t>
            </a:r>
            <a:endParaRPr lang="en-GB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87336DD-00B7-A673-27D4-F136B3BBB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68117" y="737996"/>
            <a:ext cx="9178834" cy="53543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8019B8-1C9B-3127-EEB2-CD542ED0A37E}"/>
              </a:ext>
            </a:extLst>
          </p:cNvPr>
          <p:cNvSpPr/>
          <p:nvPr/>
        </p:nvSpPr>
        <p:spPr>
          <a:xfrm>
            <a:off x="3895283" y="1150486"/>
            <a:ext cx="1052034" cy="4812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DF049A-3A33-C0F3-34DF-276ACEEFD412}"/>
              </a:ext>
            </a:extLst>
          </p:cNvPr>
          <p:cNvSpPr txBox="1"/>
          <p:nvPr/>
        </p:nvSpPr>
        <p:spPr>
          <a:xfrm>
            <a:off x="1296476" y="115048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852F53-2FF6-B41B-AF8D-2ADC0A323D0F}"/>
              </a:ext>
            </a:extLst>
          </p:cNvPr>
          <p:cNvSpPr txBox="1"/>
          <p:nvPr/>
        </p:nvSpPr>
        <p:spPr>
          <a:xfrm>
            <a:off x="2846598" y="1170803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64E0F4-8813-548B-FDA5-2CD249800326}"/>
              </a:ext>
            </a:extLst>
          </p:cNvPr>
          <p:cNvSpPr txBox="1"/>
          <p:nvPr/>
        </p:nvSpPr>
        <p:spPr>
          <a:xfrm>
            <a:off x="4369190" y="1192112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317DFE-6614-BDAB-2BFB-97B143402510}"/>
              </a:ext>
            </a:extLst>
          </p:cNvPr>
          <p:cNvSpPr txBox="1"/>
          <p:nvPr/>
        </p:nvSpPr>
        <p:spPr>
          <a:xfrm>
            <a:off x="5742290" y="115048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E4BF33-6E89-911D-F2BA-06F5F052839E}"/>
              </a:ext>
            </a:extLst>
          </p:cNvPr>
          <p:cNvSpPr txBox="1"/>
          <p:nvPr/>
        </p:nvSpPr>
        <p:spPr>
          <a:xfrm>
            <a:off x="7399695" y="1170803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F97ED2-6E12-697C-7FAA-97B0EB76973B}"/>
              </a:ext>
            </a:extLst>
          </p:cNvPr>
          <p:cNvSpPr txBox="1"/>
          <p:nvPr/>
        </p:nvSpPr>
        <p:spPr>
          <a:xfrm>
            <a:off x="1723196" y="387336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83EDD1-88C9-97A1-DB97-CE6E1C31AF6F}"/>
              </a:ext>
            </a:extLst>
          </p:cNvPr>
          <p:cNvSpPr txBox="1"/>
          <p:nvPr/>
        </p:nvSpPr>
        <p:spPr>
          <a:xfrm>
            <a:off x="1723196" y="452669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D8FC03-BCEE-7C28-6454-BA42D2350043}"/>
              </a:ext>
            </a:extLst>
          </p:cNvPr>
          <p:cNvSpPr txBox="1"/>
          <p:nvPr/>
        </p:nvSpPr>
        <p:spPr>
          <a:xfrm>
            <a:off x="4124755" y="6210912"/>
            <a:ext cx="124425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/>
              <a:t>Input devices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27B7DC-D4A6-BF0D-E663-E6C1905CA239}"/>
              </a:ext>
            </a:extLst>
          </p:cNvPr>
          <p:cNvSpPr txBox="1"/>
          <p:nvPr/>
        </p:nvSpPr>
        <p:spPr>
          <a:xfrm>
            <a:off x="1602507" y="6210912"/>
            <a:ext cx="137890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/>
              <a:t>Output devices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7C4BB6-8D86-8C93-7EFF-F415C4C89A18}"/>
              </a:ext>
            </a:extLst>
          </p:cNvPr>
          <p:cNvSpPr txBox="1"/>
          <p:nvPr/>
        </p:nvSpPr>
        <p:spPr>
          <a:xfrm>
            <a:off x="3026453" y="6162791"/>
            <a:ext cx="8451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Address</a:t>
            </a:r>
            <a:br>
              <a:rPr lang="en-GB" sz="1400" dirty="0"/>
            </a:br>
            <a:r>
              <a:rPr lang="en-GB" sz="1400" dirty="0"/>
              <a:t>bus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FFEA4B-D2B7-5DBA-10DD-FDAD2B26B1EC}"/>
              </a:ext>
            </a:extLst>
          </p:cNvPr>
          <p:cNvSpPr txBox="1"/>
          <p:nvPr/>
        </p:nvSpPr>
        <p:spPr>
          <a:xfrm>
            <a:off x="6716361" y="6162790"/>
            <a:ext cx="55816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Data</a:t>
            </a:r>
            <a:br>
              <a:rPr lang="en-GB" sz="1400" dirty="0"/>
            </a:br>
            <a:r>
              <a:rPr lang="en-GB" sz="1400" dirty="0"/>
              <a:t>bus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3E6B70-7FEA-3FA8-9B26-7C5200E53A12}"/>
              </a:ext>
            </a:extLst>
          </p:cNvPr>
          <p:cNvSpPr txBox="1"/>
          <p:nvPr/>
        </p:nvSpPr>
        <p:spPr>
          <a:xfrm>
            <a:off x="1047468" y="6228624"/>
            <a:ext cx="53251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CPU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5FB8B7-984D-4392-8152-F29D71FE0BE8}"/>
              </a:ext>
            </a:extLst>
          </p:cNvPr>
          <p:cNvSpPr txBox="1"/>
          <p:nvPr/>
        </p:nvSpPr>
        <p:spPr>
          <a:xfrm>
            <a:off x="466820" y="6222674"/>
            <a:ext cx="5806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RAM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76FF75-4E9C-D084-8E57-2FB9C009A6A7}"/>
              </a:ext>
            </a:extLst>
          </p:cNvPr>
          <p:cNvSpPr txBox="1"/>
          <p:nvPr/>
        </p:nvSpPr>
        <p:spPr>
          <a:xfrm>
            <a:off x="5497994" y="6162790"/>
            <a:ext cx="10278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Secondary</a:t>
            </a:r>
            <a:br>
              <a:rPr lang="en-GB" sz="1400" dirty="0"/>
            </a:br>
            <a:r>
              <a:rPr lang="en-GB" sz="1400" dirty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221323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DE3D5E2-4AF6-235A-B360-10E2EA42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" y="252398"/>
            <a:ext cx="9071113" cy="523221"/>
          </a:xfrm>
        </p:spPr>
        <p:txBody>
          <a:bodyPr/>
          <a:lstStyle/>
          <a:p>
            <a:r>
              <a:rPr lang="en-US" dirty="0"/>
              <a:t>A model of the system bus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C07F8-80A7-935F-0DBD-6D5DF46DEA64}"/>
              </a:ext>
            </a:extLst>
          </p:cNvPr>
          <p:cNvSpPr txBox="1"/>
          <p:nvPr/>
        </p:nvSpPr>
        <p:spPr>
          <a:xfrm>
            <a:off x="243133" y="1093860"/>
            <a:ext cx="45783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Handout 2: Label the diagram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87336DD-00B7-A673-27D4-F136B3BBB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66816" y="751840"/>
            <a:ext cx="9178834" cy="53543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D8FC03-BCEE-7C28-6454-BA42D2350043}"/>
              </a:ext>
            </a:extLst>
          </p:cNvPr>
          <p:cNvSpPr txBox="1"/>
          <p:nvPr/>
        </p:nvSpPr>
        <p:spPr>
          <a:xfrm>
            <a:off x="782320" y="1238633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Input devices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7B7DC-D4A6-BF0D-E663-E6C1905CA239}"/>
              </a:ext>
            </a:extLst>
          </p:cNvPr>
          <p:cNvSpPr txBox="1"/>
          <p:nvPr/>
        </p:nvSpPr>
        <p:spPr>
          <a:xfrm>
            <a:off x="2231906" y="1247748"/>
            <a:ext cx="137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Output devices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7C4BB6-8D86-8C93-7EFF-F415C4C89A18}"/>
              </a:ext>
            </a:extLst>
          </p:cNvPr>
          <p:cNvSpPr txBox="1"/>
          <p:nvPr/>
        </p:nvSpPr>
        <p:spPr>
          <a:xfrm>
            <a:off x="1509839" y="4539588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Address</a:t>
            </a:r>
            <a:br>
              <a:rPr lang="en-GB" sz="1400" dirty="0"/>
            </a:br>
            <a:r>
              <a:rPr lang="en-GB" sz="1400" dirty="0"/>
              <a:t>bus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FFEA4B-D2B7-5DBA-10DD-FDAD2B26B1EC}"/>
              </a:ext>
            </a:extLst>
          </p:cNvPr>
          <p:cNvSpPr txBox="1"/>
          <p:nvPr/>
        </p:nvSpPr>
        <p:spPr>
          <a:xfrm>
            <a:off x="1602507" y="3766647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Data</a:t>
            </a:r>
            <a:br>
              <a:rPr lang="en-GB" sz="1400" dirty="0"/>
            </a:br>
            <a:r>
              <a:rPr lang="en-GB" sz="1400" dirty="0"/>
              <a:t>bus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8019B8-1C9B-3127-EEB2-CD542ED0A37E}"/>
              </a:ext>
            </a:extLst>
          </p:cNvPr>
          <p:cNvSpPr/>
          <p:nvPr/>
        </p:nvSpPr>
        <p:spPr>
          <a:xfrm>
            <a:off x="3895283" y="1150486"/>
            <a:ext cx="1052034" cy="4812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E6B70-7FEA-3FA8-9B26-7C5200E53A12}"/>
              </a:ext>
            </a:extLst>
          </p:cNvPr>
          <p:cNvSpPr txBox="1"/>
          <p:nvPr/>
        </p:nvSpPr>
        <p:spPr>
          <a:xfrm>
            <a:off x="4124755" y="1237219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CPU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5FB8B7-984D-4392-8152-F29D71FE0BE8}"/>
              </a:ext>
            </a:extLst>
          </p:cNvPr>
          <p:cNvSpPr txBox="1"/>
          <p:nvPr/>
        </p:nvSpPr>
        <p:spPr>
          <a:xfrm>
            <a:off x="5631957" y="1238633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6FF75-4E9C-D084-8E57-2FB9C009A6A7}"/>
              </a:ext>
            </a:extLst>
          </p:cNvPr>
          <p:cNvSpPr txBox="1"/>
          <p:nvPr/>
        </p:nvSpPr>
        <p:spPr>
          <a:xfrm>
            <a:off x="7011834" y="1108511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Secondary</a:t>
            </a:r>
            <a:br>
              <a:rPr lang="en-GB" sz="1400" dirty="0"/>
            </a:br>
            <a:r>
              <a:rPr lang="en-GB" sz="1400" dirty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34091608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S Sans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NCCE template - standard screen" id="{1CF63562-83F6-4BFB-ABED-D1311C013257}" vid="{DC4F5136-85B7-4BF6-BC86-E9FCBE25A6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BE14FEBA6A9469F9EC990DF1A5C2F" ma:contentTypeVersion="20" ma:contentTypeDescription="Create a new document." ma:contentTypeScope="" ma:versionID="51b6f6ee6e6ee43400f44ab05b2110e6">
  <xsd:schema xmlns:xsd="http://www.w3.org/2001/XMLSchema" xmlns:xs="http://www.w3.org/2001/XMLSchema" xmlns:p="http://schemas.microsoft.com/office/2006/metadata/properties" xmlns:ns2="30132e42-b6f3-4565-b6a8-2af405d09f9a" xmlns:ns3="4fc6e60d-ff0d-42b3-a774-07f948cc857e" targetNamespace="http://schemas.microsoft.com/office/2006/metadata/properties" ma:root="true" ma:fieldsID="e30d2728b919b369e41afc796ee432ce" ns2:_="" ns3:_="">
    <xsd:import namespace="30132e42-b6f3-4565-b6a8-2af405d09f9a"/>
    <xsd:import namespace="4fc6e60d-ff0d-42b3-a774-07f948cc8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FolderOwner" minOccurs="0"/>
                <xsd:element ref="ns2:MediaServiceObjectDetectorVersions" minOccurs="0"/>
                <xsd:element ref="ns2:ReviewSept23" minOccurs="0"/>
                <xsd:element ref="ns2:MediaServiceSearchPropertie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32e42-b6f3-4565-b6a8-2af405d09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default="COMPLETE" ma:format="Dropdown" ma:internalName="Sign_x002d_off_x0020_status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FolderOwner" ma:index="22" nillable="true" ma:displayName="Folder Owner" ma:description="16th March, Vash has done a quick pass at tidying up this folder space ready for BAU, and identified quick folder owners as a starting point" ma:format="Dropdown" ma:list="UserInfo" ma:SharePointGroup="0" ma:internalName="Folder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viewSept23" ma:index="24" nillable="true" ma:displayName="Review Sept 23" ma:default="1" ma:format="Dropdown" ma:internalName="ReviewSept23">
      <xsd:simpleType>
        <xsd:restriction base="dms:Boolea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6e60d-ff0d-42b3-a774-07f948cc8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7000a15-74a6-4152-bc32-0e79fd73f161}" ma:internalName="TaxCatchAll" ma:showField="CatchAllData" ma:web="4fc6e60d-ff0d-42b3-a774-07f948cc8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132e42-b6f3-4565-b6a8-2af405d09f9a">
      <Terms xmlns="http://schemas.microsoft.com/office/infopath/2007/PartnerControls"/>
    </lcf76f155ced4ddcb4097134ff3c332f>
    <TaxCatchAll xmlns="4fc6e60d-ff0d-42b3-a774-07f948cc857e" xsi:nil="true"/>
    <SharedWithUsers xmlns="4fc6e60d-ff0d-42b3-a774-07f948cc857e">
      <UserInfo>
        <DisplayName/>
        <AccountId xsi:nil="true"/>
        <AccountType/>
      </UserInfo>
    </SharedWithUsers>
    <MediaLengthInSeconds xmlns="30132e42-b6f3-4565-b6a8-2af405d09f9a" xsi:nil="true"/>
    <_Flow_SignoffStatus xmlns="30132e42-b6f3-4565-b6a8-2af405d09f9a">COMPLETE</_Flow_SignoffStatus>
    <Thumbnail xmlns="30132e42-b6f3-4565-b6a8-2af405d09f9a" xsi:nil="true"/>
    <ReviewSept23 xmlns="30132e42-b6f3-4565-b6a8-2af405d09f9a">true</ReviewSept23>
    <FolderOwner xmlns="30132e42-b6f3-4565-b6a8-2af405d09f9a">
      <UserInfo>
        <DisplayName/>
        <AccountId xsi:nil="true"/>
        <AccountType/>
      </UserInfo>
    </FolderOwner>
  </documentManagement>
</p:properties>
</file>

<file path=customXml/itemProps1.xml><?xml version="1.0" encoding="utf-8"?>
<ds:datastoreItem xmlns:ds="http://schemas.openxmlformats.org/officeDocument/2006/customXml" ds:itemID="{0BD14872-B2C6-4400-AE1D-80FA8D55B8A5}"/>
</file>

<file path=customXml/itemProps2.xml><?xml version="1.0" encoding="utf-8"?>
<ds:datastoreItem xmlns:ds="http://schemas.openxmlformats.org/officeDocument/2006/customXml" ds:itemID="{F196F9D6-2BEC-4636-A337-1FF857C10BC7}"/>
</file>

<file path=customXml/itemProps3.xml><?xml version="1.0" encoding="utf-8"?>
<ds:datastoreItem xmlns:ds="http://schemas.openxmlformats.org/officeDocument/2006/customXml" ds:itemID="{540E6004-7F4A-434A-B8BF-65BD01951B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379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DM Sans Medium</vt:lpstr>
      <vt:lpstr>Roboto</vt:lpstr>
      <vt:lpstr>1_Office Theme</vt:lpstr>
      <vt:lpstr>A model of the system bus</vt:lpstr>
      <vt:lpstr>A model of the system bus</vt:lpstr>
      <vt:lpstr>A model of the system bus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of the system bus</dc:title>
  <dc:creator>John Lamb</dc:creator>
  <cp:lastModifiedBy>John Lamb</cp:lastModifiedBy>
  <cp:revision>1</cp:revision>
  <dcterms:created xsi:type="dcterms:W3CDTF">2024-04-24T23:21:30Z</dcterms:created>
  <dcterms:modified xsi:type="dcterms:W3CDTF">2024-04-24T23:44:05Z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0x010100D79BE14FEBA6A9469F9EC990DF1A5C2F</vt:lpwstr>
  </property>
  <property fmtid="{D5CDD505-2E9C-101B-9397-08002B2CF9AE}" pid="3" name="Order">
    <vt:r8>1082800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