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205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B856345-073A-F92D-5E24-A85CD6C57EE5}" v="14" dt="2024-09-02T08:51:34.07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7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hn Heraty" userId="a9574185-5525-4548-baef-96a6e1169ea8" providerId="ADAL" clId="{49254DDA-B179-4D5A-A194-E29B36B14D05}"/>
    <pc:docChg chg="modSld">
      <pc:chgData name="John Heraty" userId="a9574185-5525-4548-baef-96a6e1169ea8" providerId="ADAL" clId="{49254DDA-B179-4D5A-A194-E29B36B14D05}" dt="2024-07-04T16:08:22.636" v="13" actId="207"/>
      <pc:docMkLst>
        <pc:docMk/>
      </pc:docMkLst>
      <pc:sldChg chg="modSp mod">
        <pc:chgData name="John Heraty" userId="a9574185-5525-4548-baef-96a6e1169ea8" providerId="ADAL" clId="{49254DDA-B179-4D5A-A194-E29B36B14D05}" dt="2024-07-04T16:08:22.636" v="13" actId="207"/>
        <pc:sldMkLst>
          <pc:docMk/>
          <pc:sldMk cId="787400289" sldId="256"/>
        </pc:sldMkLst>
        <pc:spChg chg="mod">
          <ac:chgData name="John Heraty" userId="a9574185-5525-4548-baef-96a6e1169ea8" providerId="ADAL" clId="{49254DDA-B179-4D5A-A194-E29B36B14D05}" dt="2024-07-04T16:07:58.194" v="2" actId="207"/>
          <ac:spMkLst>
            <pc:docMk/>
            <pc:sldMk cId="787400289" sldId="256"/>
            <ac:spMk id="2" creationId="{0D02464B-1492-6248-5778-9230C68D28CC}"/>
          </ac:spMkLst>
        </pc:spChg>
        <pc:spChg chg="mod">
          <ac:chgData name="John Heraty" userId="a9574185-5525-4548-baef-96a6e1169ea8" providerId="ADAL" clId="{49254DDA-B179-4D5A-A194-E29B36B14D05}" dt="2024-07-04T16:08:00.011" v="3" actId="207"/>
          <ac:spMkLst>
            <pc:docMk/>
            <pc:sldMk cId="787400289" sldId="256"/>
            <ac:spMk id="3" creationId="{500679D7-1293-DDC9-8BEF-7ACBFB594786}"/>
          </ac:spMkLst>
        </pc:spChg>
        <pc:spChg chg="mod">
          <ac:chgData name="John Heraty" userId="a9574185-5525-4548-baef-96a6e1169ea8" providerId="ADAL" clId="{49254DDA-B179-4D5A-A194-E29B36B14D05}" dt="2024-07-04T16:07:54.819" v="1" actId="207"/>
          <ac:spMkLst>
            <pc:docMk/>
            <pc:sldMk cId="787400289" sldId="256"/>
            <ac:spMk id="4" creationId="{A7F78A2E-7AF6-344D-7ACA-25EDBA26B648}"/>
          </ac:spMkLst>
        </pc:spChg>
        <pc:spChg chg="mod">
          <ac:chgData name="John Heraty" userId="a9574185-5525-4548-baef-96a6e1169ea8" providerId="ADAL" clId="{49254DDA-B179-4D5A-A194-E29B36B14D05}" dt="2024-07-04T16:08:08.842" v="7" actId="207"/>
          <ac:spMkLst>
            <pc:docMk/>
            <pc:sldMk cId="787400289" sldId="256"/>
            <ac:spMk id="7" creationId="{6A9E3098-DFA7-8BA7-19A7-6A2070C1DBC3}"/>
          </ac:spMkLst>
        </pc:spChg>
        <pc:spChg chg="mod">
          <ac:chgData name="John Heraty" userId="a9574185-5525-4548-baef-96a6e1169ea8" providerId="ADAL" clId="{49254DDA-B179-4D5A-A194-E29B36B14D05}" dt="2024-07-04T16:08:01.778" v="4" actId="207"/>
          <ac:spMkLst>
            <pc:docMk/>
            <pc:sldMk cId="787400289" sldId="256"/>
            <ac:spMk id="8" creationId="{784D3D0C-4B1F-E90B-CB82-775D39E89D0F}"/>
          </ac:spMkLst>
        </pc:spChg>
        <pc:spChg chg="mod">
          <ac:chgData name="John Heraty" userId="a9574185-5525-4548-baef-96a6e1169ea8" providerId="ADAL" clId="{49254DDA-B179-4D5A-A194-E29B36B14D05}" dt="2024-07-04T16:08:03.946" v="5" actId="207"/>
          <ac:spMkLst>
            <pc:docMk/>
            <pc:sldMk cId="787400289" sldId="256"/>
            <ac:spMk id="9" creationId="{3BF1A3F2-0AE8-0954-FBCD-0A986E9C6D1B}"/>
          </ac:spMkLst>
        </pc:spChg>
        <pc:spChg chg="mod">
          <ac:chgData name="John Heraty" userId="a9574185-5525-4548-baef-96a6e1169ea8" providerId="ADAL" clId="{49254DDA-B179-4D5A-A194-E29B36B14D05}" dt="2024-07-04T16:08:05.947" v="6" actId="207"/>
          <ac:spMkLst>
            <pc:docMk/>
            <pc:sldMk cId="787400289" sldId="256"/>
            <ac:spMk id="10" creationId="{F06127B3-4063-5A71-13C1-006EF955329F}"/>
          </ac:spMkLst>
        </pc:spChg>
        <pc:spChg chg="mod">
          <ac:chgData name="John Heraty" userId="a9574185-5525-4548-baef-96a6e1169ea8" providerId="ADAL" clId="{49254DDA-B179-4D5A-A194-E29B36B14D05}" dt="2024-07-04T16:08:20.378" v="12" actId="207"/>
          <ac:spMkLst>
            <pc:docMk/>
            <pc:sldMk cId="787400289" sldId="256"/>
            <ac:spMk id="14" creationId="{70045899-D906-1D4F-8B7F-F23666CD721D}"/>
          </ac:spMkLst>
        </pc:spChg>
        <pc:spChg chg="mod">
          <ac:chgData name="John Heraty" userId="a9574185-5525-4548-baef-96a6e1169ea8" providerId="ADAL" clId="{49254DDA-B179-4D5A-A194-E29B36B14D05}" dt="2024-07-04T16:08:14.003" v="9" actId="207"/>
          <ac:spMkLst>
            <pc:docMk/>
            <pc:sldMk cId="787400289" sldId="256"/>
            <ac:spMk id="15" creationId="{573FE6F1-E2B8-9D19-C228-7A81B112B1C2}"/>
          </ac:spMkLst>
        </pc:spChg>
        <pc:spChg chg="mod">
          <ac:chgData name="John Heraty" userId="a9574185-5525-4548-baef-96a6e1169ea8" providerId="ADAL" clId="{49254DDA-B179-4D5A-A194-E29B36B14D05}" dt="2024-07-04T16:08:16.299" v="10" actId="207"/>
          <ac:spMkLst>
            <pc:docMk/>
            <pc:sldMk cId="787400289" sldId="256"/>
            <ac:spMk id="16" creationId="{EB0A39BA-443C-CF1C-127B-4584E1C4819D}"/>
          </ac:spMkLst>
        </pc:spChg>
        <pc:spChg chg="mod">
          <ac:chgData name="John Heraty" userId="a9574185-5525-4548-baef-96a6e1169ea8" providerId="ADAL" clId="{49254DDA-B179-4D5A-A194-E29B36B14D05}" dt="2024-07-04T16:08:18.268" v="11" actId="207"/>
          <ac:spMkLst>
            <pc:docMk/>
            <pc:sldMk cId="787400289" sldId="256"/>
            <ac:spMk id="17" creationId="{1C07C679-38B5-91B2-87B8-CDA9A0019ED8}"/>
          </ac:spMkLst>
        </pc:spChg>
        <pc:spChg chg="mod">
          <ac:chgData name="John Heraty" userId="a9574185-5525-4548-baef-96a6e1169ea8" providerId="ADAL" clId="{49254DDA-B179-4D5A-A194-E29B36B14D05}" dt="2024-07-04T16:08:22.636" v="13" actId="207"/>
          <ac:spMkLst>
            <pc:docMk/>
            <pc:sldMk cId="787400289" sldId="256"/>
            <ac:spMk id="18" creationId="{CD2725C0-2A28-D20F-12FC-F50ABD9BE7A2}"/>
          </ac:spMkLst>
        </pc:spChg>
        <pc:spChg chg="mod">
          <ac:chgData name="John Heraty" userId="a9574185-5525-4548-baef-96a6e1169ea8" providerId="ADAL" clId="{49254DDA-B179-4D5A-A194-E29B36B14D05}" dt="2024-07-04T16:08:11.339" v="8" actId="207"/>
          <ac:spMkLst>
            <pc:docMk/>
            <pc:sldMk cId="787400289" sldId="256"/>
            <ac:spMk id="19" creationId="{2A720ECB-43BB-88C3-A2E9-EB2C4B090BBB}"/>
          </ac:spMkLst>
        </pc:spChg>
      </pc:sldChg>
    </pc:docChg>
  </pc:docChgLst>
  <pc:docChgLst>
    <pc:chgData name="Kathryn Langstaff" userId="80ed8307b779a76f" providerId="Windows Live" clId="Web-{C9AF4302-F40E-43A7-AEA4-B46EA5F118D2}"/>
    <pc:docChg chg="modSld">
      <pc:chgData name="Kathryn Langstaff" userId="80ed8307b779a76f" providerId="Windows Live" clId="Web-{C9AF4302-F40E-43A7-AEA4-B46EA5F118D2}" dt="2024-04-03T16:50:21.517" v="11" actId="1076"/>
      <pc:docMkLst>
        <pc:docMk/>
      </pc:docMkLst>
      <pc:sldChg chg="modSp">
        <pc:chgData name="Kathryn Langstaff" userId="80ed8307b779a76f" providerId="Windows Live" clId="Web-{C9AF4302-F40E-43A7-AEA4-B46EA5F118D2}" dt="2024-04-03T16:50:21.517" v="11" actId="1076"/>
        <pc:sldMkLst>
          <pc:docMk/>
          <pc:sldMk cId="787400289" sldId="256"/>
        </pc:sldMkLst>
        <pc:spChg chg="mod">
          <ac:chgData name="Kathryn Langstaff" userId="80ed8307b779a76f" providerId="Windows Live" clId="Web-{C9AF4302-F40E-43A7-AEA4-B46EA5F118D2}" dt="2024-04-03T16:50:21.517" v="11" actId="1076"/>
          <ac:spMkLst>
            <pc:docMk/>
            <pc:sldMk cId="787400289" sldId="256"/>
            <ac:spMk id="14" creationId="{70045899-D906-1D4F-8B7F-F23666CD721D}"/>
          </ac:spMkLst>
        </pc:spChg>
        <pc:spChg chg="mod">
          <ac:chgData name="Kathryn Langstaff" userId="80ed8307b779a76f" providerId="Windows Live" clId="Web-{C9AF4302-F40E-43A7-AEA4-B46EA5F118D2}" dt="2024-04-03T16:49:48.468" v="8" actId="1076"/>
          <ac:spMkLst>
            <pc:docMk/>
            <pc:sldMk cId="787400289" sldId="256"/>
            <ac:spMk id="15" creationId="{573FE6F1-E2B8-9D19-C228-7A81B112B1C2}"/>
          </ac:spMkLst>
        </pc:spChg>
        <pc:spChg chg="mod">
          <ac:chgData name="Kathryn Langstaff" userId="80ed8307b779a76f" providerId="Windows Live" clId="Web-{C9AF4302-F40E-43A7-AEA4-B46EA5F118D2}" dt="2024-04-03T16:49:57.719" v="9" actId="1076"/>
          <ac:spMkLst>
            <pc:docMk/>
            <pc:sldMk cId="787400289" sldId="256"/>
            <ac:spMk id="16" creationId="{EB0A39BA-443C-CF1C-127B-4584E1C4819D}"/>
          </ac:spMkLst>
        </pc:spChg>
        <pc:spChg chg="mod">
          <ac:chgData name="Kathryn Langstaff" userId="80ed8307b779a76f" providerId="Windows Live" clId="Web-{C9AF4302-F40E-43A7-AEA4-B46EA5F118D2}" dt="2024-04-03T16:50:12.204" v="10" actId="1076"/>
          <ac:spMkLst>
            <pc:docMk/>
            <pc:sldMk cId="787400289" sldId="256"/>
            <ac:spMk id="17" creationId="{1C07C679-38B5-91B2-87B8-CDA9A0019ED8}"/>
          </ac:spMkLst>
        </pc:spChg>
        <pc:spChg chg="mod">
          <ac:chgData name="Kathryn Langstaff" userId="80ed8307b779a76f" providerId="Windows Live" clId="Web-{C9AF4302-F40E-43A7-AEA4-B46EA5F118D2}" dt="2024-04-03T16:48:55.622" v="1" actId="1076"/>
          <ac:spMkLst>
            <pc:docMk/>
            <pc:sldMk cId="787400289" sldId="256"/>
            <ac:spMk id="18" creationId="{CD2725C0-2A28-D20F-12FC-F50ABD9BE7A2}"/>
          </ac:spMkLst>
        </pc:spChg>
        <pc:spChg chg="mod">
          <ac:chgData name="Kathryn Langstaff" userId="80ed8307b779a76f" providerId="Windows Live" clId="Web-{C9AF4302-F40E-43A7-AEA4-B46EA5F118D2}" dt="2024-04-03T16:49:24.076" v="7" actId="1076"/>
          <ac:spMkLst>
            <pc:docMk/>
            <pc:sldMk cId="787400289" sldId="256"/>
            <ac:spMk id="19" creationId="{2A720ECB-43BB-88C3-A2E9-EB2C4B090BBB}"/>
          </ac:spMkLst>
        </pc:spChg>
      </pc:sldChg>
    </pc:docChg>
  </pc:docChgLst>
  <pc:docChgLst>
    <pc:chgData name="Paul Robson" userId="S::p.robson@stem.org.uk::27b9b9d8-cbbe-4223-9276-3f8fb5a226df" providerId="AD" clId="Web-{0B856345-073A-F92D-5E24-A85CD6C57EE5}"/>
    <pc:docChg chg="modSld">
      <pc:chgData name="Paul Robson" userId="S::p.robson@stem.org.uk::27b9b9d8-cbbe-4223-9276-3f8fb5a226df" providerId="AD" clId="Web-{0B856345-073A-F92D-5E24-A85CD6C57EE5}" dt="2024-09-02T08:51:34.077" v="10" actId="1076"/>
      <pc:docMkLst>
        <pc:docMk/>
      </pc:docMkLst>
      <pc:sldChg chg="modSp">
        <pc:chgData name="Paul Robson" userId="S::p.robson@stem.org.uk::27b9b9d8-cbbe-4223-9276-3f8fb5a226df" providerId="AD" clId="Web-{0B856345-073A-F92D-5E24-A85CD6C57EE5}" dt="2024-09-02T08:51:34.077" v="10" actId="1076"/>
        <pc:sldMkLst>
          <pc:docMk/>
          <pc:sldMk cId="787400289" sldId="256"/>
        </pc:sldMkLst>
        <pc:spChg chg="mod">
          <ac:chgData name="Paul Robson" userId="S::p.robson@stem.org.uk::27b9b9d8-cbbe-4223-9276-3f8fb5a226df" providerId="AD" clId="Web-{0B856345-073A-F92D-5E24-A85CD6C57EE5}" dt="2024-09-02T08:51:22.686" v="6" actId="1076"/>
          <ac:spMkLst>
            <pc:docMk/>
            <pc:sldMk cId="787400289" sldId="256"/>
            <ac:spMk id="2" creationId="{0D02464B-1492-6248-5778-9230C68D28CC}"/>
          </ac:spMkLst>
        </pc:spChg>
        <pc:spChg chg="mod">
          <ac:chgData name="Paul Robson" userId="S::p.robson@stem.org.uk::27b9b9d8-cbbe-4223-9276-3f8fb5a226df" providerId="AD" clId="Web-{0B856345-073A-F92D-5E24-A85CD6C57EE5}" dt="2024-09-02T08:51:12.420" v="2" actId="1076"/>
          <ac:spMkLst>
            <pc:docMk/>
            <pc:sldMk cId="787400289" sldId="256"/>
            <ac:spMk id="3" creationId="{500679D7-1293-DDC9-8BEF-7ACBFB594786}"/>
          </ac:spMkLst>
        </pc:spChg>
        <pc:spChg chg="mod">
          <ac:chgData name="Paul Robson" userId="S::p.robson@stem.org.uk::27b9b9d8-cbbe-4223-9276-3f8fb5a226df" providerId="AD" clId="Web-{0B856345-073A-F92D-5E24-A85CD6C57EE5}" dt="2024-09-02T08:51:00.592" v="0" actId="20577"/>
          <ac:spMkLst>
            <pc:docMk/>
            <pc:sldMk cId="787400289" sldId="256"/>
            <ac:spMk id="4" creationId="{A7F78A2E-7AF6-344D-7ACA-25EDBA26B648}"/>
          </ac:spMkLst>
        </pc:spChg>
        <pc:spChg chg="mod">
          <ac:chgData name="Paul Robson" userId="S::p.robson@stem.org.uk::27b9b9d8-cbbe-4223-9276-3f8fb5a226df" providerId="AD" clId="Web-{0B856345-073A-F92D-5E24-A85CD6C57EE5}" dt="2024-09-02T08:51:19.920" v="5" actId="1076"/>
          <ac:spMkLst>
            <pc:docMk/>
            <pc:sldMk cId="787400289" sldId="256"/>
            <ac:spMk id="7" creationId="{6A9E3098-DFA7-8BA7-19A7-6A2070C1DBC3}"/>
          </ac:spMkLst>
        </pc:spChg>
        <pc:spChg chg="mod">
          <ac:chgData name="Paul Robson" userId="S::p.robson@stem.org.uk::27b9b9d8-cbbe-4223-9276-3f8fb5a226df" providerId="AD" clId="Web-{0B856345-073A-F92D-5E24-A85CD6C57EE5}" dt="2024-09-02T08:51:28.218" v="8" actId="1076"/>
          <ac:spMkLst>
            <pc:docMk/>
            <pc:sldMk cId="787400289" sldId="256"/>
            <ac:spMk id="8" creationId="{784D3D0C-4B1F-E90B-CB82-775D39E89D0F}"/>
          </ac:spMkLst>
        </pc:spChg>
        <pc:spChg chg="mod">
          <ac:chgData name="Paul Robson" userId="S::p.robson@stem.org.uk::27b9b9d8-cbbe-4223-9276-3f8fb5a226df" providerId="AD" clId="Web-{0B856345-073A-F92D-5E24-A85CD6C57EE5}" dt="2024-09-02T08:51:34.077" v="10" actId="1076"/>
          <ac:spMkLst>
            <pc:docMk/>
            <pc:sldMk cId="787400289" sldId="256"/>
            <ac:spMk id="9" creationId="{3BF1A3F2-0AE8-0954-FBCD-0A986E9C6D1B}"/>
          </ac:spMkLst>
        </pc:spChg>
        <pc:spChg chg="mod">
          <ac:chgData name="Paul Robson" userId="S::p.robson@stem.org.uk::27b9b9d8-cbbe-4223-9276-3f8fb5a226df" providerId="AD" clId="Web-{0B856345-073A-F92D-5E24-A85CD6C57EE5}" dt="2024-09-02T08:51:31.499" v="9" actId="1076"/>
          <ac:spMkLst>
            <pc:docMk/>
            <pc:sldMk cId="787400289" sldId="256"/>
            <ac:spMk id="10" creationId="{F06127B3-4063-5A71-13C1-006EF955329F}"/>
          </ac:spMkLst>
        </pc:spChg>
      </pc:sldChg>
    </pc:docChg>
  </pc:docChgLst>
  <pc:docChgLst>
    <pc:chgData name="langstaffkathryn@gmail.com" userId="S::urn:spo:guest#langstaffkathryn@gmail.com::" providerId="AD" clId="Web-{12FE66BF-BC33-7886-B35A-2D1D84ACE165}"/>
    <pc:docChg chg="modSld">
      <pc:chgData name="langstaffkathryn@gmail.com" userId="S::urn:spo:guest#langstaffkathryn@gmail.com::" providerId="AD" clId="Web-{12FE66BF-BC33-7886-B35A-2D1D84ACE165}" dt="2024-04-03T16:57:06.321" v="2" actId="20577"/>
      <pc:docMkLst>
        <pc:docMk/>
      </pc:docMkLst>
      <pc:sldChg chg="modSp">
        <pc:chgData name="langstaffkathryn@gmail.com" userId="S::urn:spo:guest#langstaffkathryn@gmail.com::" providerId="AD" clId="Web-{12FE66BF-BC33-7886-B35A-2D1D84ACE165}" dt="2024-04-03T16:57:06.321" v="2" actId="20577"/>
        <pc:sldMkLst>
          <pc:docMk/>
          <pc:sldMk cId="787400289" sldId="256"/>
        </pc:sldMkLst>
        <pc:spChg chg="mod">
          <ac:chgData name="langstaffkathryn@gmail.com" userId="S::urn:spo:guest#langstaffkathryn@gmail.com::" providerId="AD" clId="Web-{12FE66BF-BC33-7886-B35A-2D1D84ACE165}" dt="2024-04-03T16:57:06.321" v="2" actId="20577"/>
          <ac:spMkLst>
            <pc:docMk/>
            <pc:sldMk cId="787400289" sldId="256"/>
            <ac:spMk id="4" creationId="{A7F78A2E-7AF6-344D-7ACA-25EDBA26B648}"/>
          </ac:spMkLst>
        </pc:spChg>
      </pc:sldChg>
    </pc:docChg>
  </pc:docChgLst>
  <pc:docChgLst>
    <pc:chgData name="Simon Roberts" userId="81d2f577-f63a-4175-b036-c060483436d9" providerId="ADAL" clId="{A2472280-7AF1-4C35-A9E9-181291547400}"/>
    <pc:docChg chg="undo custSel modSld">
      <pc:chgData name="Simon Roberts" userId="81d2f577-f63a-4175-b036-c060483436d9" providerId="ADAL" clId="{A2472280-7AF1-4C35-A9E9-181291547400}" dt="2024-05-09T09:20:48.184" v="18" actId="1076"/>
      <pc:docMkLst>
        <pc:docMk/>
      </pc:docMkLst>
      <pc:sldChg chg="modSp mod">
        <pc:chgData name="Simon Roberts" userId="81d2f577-f63a-4175-b036-c060483436d9" providerId="ADAL" clId="{A2472280-7AF1-4C35-A9E9-181291547400}" dt="2024-05-09T09:20:48.184" v="18" actId="1076"/>
        <pc:sldMkLst>
          <pc:docMk/>
          <pc:sldMk cId="787400289" sldId="256"/>
        </pc:sldMkLst>
        <pc:spChg chg="mod">
          <ac:chgData name="Simon Roberts" userId="81d2f577-f63a-4175-b036-c060483436d9" providerId="ADAL" clId="{A2472280-7AF1-4C35-A9E9-181291547400}" dt="2024-05-09T09:20:33.957" v="14" actId="20577"/>
          <ac:spMkLst>
            <pc:docMk/>
            <pc:sldMk cId="787400289" sldId="256"/>
            <ac:spMk id="4" creationId="{A7F78A2E-7AF6-344D-7ACA-25EDBA26B648}"/>
          </ac:spMkLst>
        </pc:spChg>
        <pc:spChg chg="mod">
          <ac:chgData name="Simon Roberts" userId="81d2f577-f63a-4175-b036-c060483436d9" providerId="ADAL" clId="{A2472280-7AF1-4C35-A9E9-181291547400}" dt="2024-05-09T09:20:48.184" v="18" actId="1076"/>
          <ac:spMkLst>
            <pc:docMk/>
            <pc:sldMk cId="787400289" sldId="256"/>
            <ac:spMk id="12" creationId="{64018FEA-9489-D919-A832-F9BCD5768178}"/>
          </ac:spMkLst>
        </pc:spChg>
        <pc:spChg chg="mod">
          <ac:chgData name="Simon Roberts" userId="81d2f577-f63a-4175-b036-c060483436d9" providerId="ADAL" clId="{A2472280-7AF1-4C35-A9E9-181291547400}" dt="2024-05-09T09:20:48.184" v="18" actId="1076"/>
          <ac:spMkLst>
            <pc:docMk/>
            <pc:sldMk cId="787400289" sldId="256"/>
            <ac:spMk id="13" creationId="{8D52CE05-39FB-1FD2-42B7-3F5352668315}"/>
          </ac:spMkLst>
        </pc:spChg>
        <pc:cxnChg chg="mod">
          <ac:chgData name="Simon Roberts" userId="81d2f577-f63a-4175-b036-c060483436d9" providerId="ADAL" clId="{A2472280-7AF1-4C35-A9E9-181291547400}" dt="2024-05-09T09:20:17.943" v="11" actId="14100"/>
          <ac:cxnSpMkLst>
            <pc:docMk/>
            <pc:sldMk cId="787400289" sldId="256"/>
            <ac:cxnSpMk id="11" creationId="{0AFBD7A8-C23F-3342-D18F-D8D435E2C0DF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9/2/2024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isaaccomputerscience.org/concepts/net_sec_threats?examBoard=all&amp;stage=gcse&amp;topic=security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7F78A2E-7AF6-344D-7ACA-25EDBA26B648}"/>
              </a:ext>
            </a:extLst>
          </p:cNvPr>
          <p:cNvSpPr txBox="1"/>
          <p:nvPr/>
        </p:nvSpPr>
        <p:spPr>
          <a:xfrm>
            <a:off x="565417" y="287343"/>
            <a:ext cx="11147043" cy="203132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2000" b="1" dirty="0">
                <a:solidFill>
                  <a:srgbClr val="120540"/>
                </a:solidFill>
                <a:latin typeface="DM Sans Medium"/>
                <a:cs typeface="Segoe UI"/>
              </a:rPr>
              <a:t>GSCE Booster: network security</a:t>
            </a:r>
            <a:endParaRPr lang="en-US" sz="1600" dirty="0">
              <a:solidFill>
                <a:srgbClr val="120540"/>
              </a:solidFill>
              <a:latin typeface="DM Sans Medium"/>
              <a:cs typeface="Segoe UI"/>
            </a:endParaRPr>
          </a:p>
          <a:p>
            <a:endParaRPr lang="en-GB" sz="1600" b="1" dirty="0">
              <a:solidFill>
                <a:srgbClr val="120540"/>
              </a:solidFill>
              <a:latin typeface="DM Sans Medium" pitchFamily="2" charset="0"/>
              <a:cs typeface="Segoe UI"/>
            </a:endParaRPr>
          </a:p>
          <a:p>
            <a:r>
              <a:rPr lang="en-GB" sz="1600" b="1" dirty="0">
                <a:solidFill>
                  <a:srgbClr val="120540"/>
                </a:solidFill>
                <a:latin typeface="DM Sans Medium" pitchFamily="2" charset="0"/>
                <a:cs typeface="Segoe UI"/>
              </a:rPr>
              <a:t>Handout 1 – Network threats match up</a:t>
            </a:r>
            <a:endParaRPr lang="en-US" sz="1600" dirty="0">
              <a:solidFill>
                <a:srgbClr val="120540"/>
              </a:solidFill>
              <a:latin typeface="DM Sans Medium" pitchFamily="2" charset="0"/>
              <a:cs typeface="Segoe UI"/>
            </a:endParaRPr>
          </a:p>
          <a:p>
            <a:endParaRPr lang="en-GB" sz="1400" b="1" dirty="0">
              <a:solidFill>
                <a:srgbClr val="120540"/>
              </a:solidFill>
              <a:latin typeface="Segoe UI"/>
              <a:cs typeface="Segoe UI"/>
            </a:endParaRPr>
          </a:p>
          <a:p>
            <a:r>
              <a:rPr lang="en-GB" sz="1400" dirty="0">
                <a:solidFill>
                  <a:srgbClr val="120540"/>
                </a:solidFill>
                <a:latin typeface="Roboto" panose="02000000000000000000" pitchFamily="2" charset="0"/>
                <a:ea typeface="Roboto" panose="02000000000000000000" pitchFamily="2" charset="0"/>
                <a:cs typeface="Segoe UI"/>
              </a:rPr>
              <a:t>Match the network threats with the definition. </a:t>
            </a:r>
            <a:r>
              <a:rPr lang="en-GB" sz="1400" dirty="0">
                <a:solidFill>
                  <a:srgbClr val="12054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You can use Isaac Computer Science to help you with this task.  </a:t>
            </a:r>
            <a:r>
              <a:rPr lang="en-GB" sz="1400" u="sng" dirty="0">
                <a:latin typeface="Roboto" panose="02000000000000000000" pitchFamily="2" charset="0"/>
                <a:ea typeface="Roboto" panose="02000000000000000000" pitchFamily="2" charset="0"/>
                <a:cs typeface="Arial"/>
                <a:hlinkClick r:id="rId2"/>
              </a:rPr>
              <a:t>Isaac Computer Science network security</a:t>
            </a:r>
            <a:r>
              <a:rPr lang="en-GB" sz="1400" u="sng" dirty="0"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.</a:t>
            </a:r>
            <a:r>
              <a:rPr lang="en-GB" sz="1400" dirty="0">
                <a:latin typeface="Roboto" panose="02000000000000000000" pitchFamily="2" charset="0"/>
                <a:ea typeface="Roboto" panose="02000000000000000000" pitchFamily="2" charset="0"/>
                <a:cs typeface="Segoe UI"/>
              </a:rPr>
              <a:t> </a:t>
            </a:r>
            <a:endParaRPr lang="en-US" sz="1400" dirty="0">
              <a:latin typeface="Roboto" panose="02000000000000000000" pitchFamily="2" charset="0"/>
              <a:ea typeface="Roboto" panose="02000000000000000000" pitchFamily="2" charset="0"/>
              <a:cs typeface="Segoe UI"/>
            </a:endParaRPr>
          </a:p>
          <a:p>
            <a:r>
              <a:rPr lang="en-GB" sz="1400" dirty="0">
                <a:solidFill>
                  <a:srgbClr val="120540"/>
                </a:solidFill>
                <a:latin typeface="Roboto" panose="02000000000000000000" pitchFamily="2" charset="0"/>
                <a:ea typeface="Roboto" panose="02000000000000000000" pitchFamily="2" charset="0"/>
                <a:cs typeface="Segoe UI"/>
              </a:rPr>
              <a:t>If you have time, add any other threats you might be aware of.</a:t>
            </a:r>
            <a:endParaRPr lang="en-US" sz="1400" dirty="0">
              <a:solidFill>
                <a:srgbClr val="120540"/>
              </a:solidFill>
              <a:latin typeface="Roboto" panose="02000000000000000000" pitchFamily="2" charset="0"/>
              <a:ea typeface="Roboto" panose="02000000000000000000" pitchFamily="2" charset="0"/>
              <a:cs typeface="Segoe UI"/>
            </a:endParaRPr>
          </a:p>
          <a:p>
            <a:endParaRPr lang="en-US" dirty="0">
              <a:ea typeface="Calibri"/>
              <a:cs typeface="Calibri"/>
            </a:endParaRPr>
          </a:p>
        </p:txBody>
      </p:sp>
      <p:pic>
        <p:nvPicPr>
          <p:cNvPr id="5" name="Picture 4" descr="A yellow and blue rectangle with black text&#10;&#10;Description automatically generated">
            <a:extLst>
              <a:ext uri="{FF2B5EF4-FFF2-40B4-BE49-F238E27FC236}">
                <a16:creationId xmlns:a16="http://schemas.microsoft.com/office/drawing/2014/main" id="{906D24BF-10D8-8558-6B4C-C688296D4E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830" y="6320682"/>
            <a:ext cx="1447224" cy="499012"/>
          </a:xfrm>
          <a:prstGeom prst="rect">
            <a:avLst/>
          </a:prstGeom>
        </p:spPr>
      </p:pic>
      <p:pic>
        <p:nvPicPr>
          <p:cNvPr id="6" name="Picture 5" descr="A logo with a black background&#10;&#10;Description automatically generated">
            <a:extLst>
              <a:ext uri="{FF2B5EF4-FFF2-40B4-BE49-F238E27FC236}">
                <a16:creationId xmlns:a16="http://schemas.microsoft.com/office/drawing/2014/main" id="{3E26A6D5-7803-83E5-1611-28ADE74B50D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889157" y="6245430"/>
            <a:ext cx="1303524" cy="61075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A9E3098-DFA7-8BA7-19A7-6A2070C1DBC3}"/>
              </a:ext>
            </a:extLst>
          </p:cNvPr>
          <p:cNvSpPr txBox="1"/>
          <p:nvPr/>
        </p:nvSpPr>
        <p:spPr>
          <a:xfrm>
            <a:off x="2260658" y="2664901"/>
            <a:ext cx="2748820" cy="338554"/>
          </a:xfrm>
          <a:prstGeom prst="rect">
            <a:avLst/>
          </a:prstGeom>
          <a:noFill/>
          <a:ln>
            <a:solidFill>
              <a:srgbClr val="120540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GB" sz="1600" dirty="0">
                <a:solidFill>
                  <a:srgbClr val="120540"/>
                </a:solidFill>
                <a:latin typeface="Roboto"/>
                <a:ea typeface="+mn-lt"/>
                <a:cs typeface="+mn-lt"/>
              </a:rPr>
              <a:t>Hacker</a:t>
            </a:r>
            <a:endParaRPr lang="en-US" sz="1600" dirty="0">
              <a:solidFill>
                <a:srgbClr val="120540"/>
              </a:solidFill>
              <a:latin typeface="Roboto"/>
              <a:ea typeface="+mn-lt"/>
              <a:cs typeface="+mn-lt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D02464B-1492-6248-5778-9230C68D28CC}"/>
              </a:ext>
            </a:extLst>
          </p:cNvPr>
          <p:cNvSpPr txBox="1"/>
          <p:nvPr/>
        </p:nvSpPr>
        <p:spPr>
          <a:xfrm>
            <a:off x="2251561" y="5693822"/>
            <a:ext cx="2735284" cy="338554"/>
          </a:xfrm>
          <a:prstGeom prst="rect">
            <a:avLst/>
          </a:prstGeom>
          <a:noFill/>
          <a:ln>
            <a:solidFill>
              <a:srgbClr val="120540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1600" dirty="0">
                <a:solidFill>
                  <a:srgbClr val="120540"/>
                </a:solidFill>
                <a:latin typeface="Roboto"/>
              </a:rPr>
              <a:t>Data interception and theft</a:t>
            </a:r>
            <a:r>
              <a:rPr lang="en-US" sz="1600" dirty="0">
                <a:solidFill>
                  <a:srgbClr val="120540"/>
                </a:solidFill>
                <a:latin typeface="Roboto"/>
                <a:ea typeface="Roboto"/>
                <a:cs typeface="Roboto"/>
              </a:rPr>
              <a:t> </a:t>
            </a:r>
            <a:endParaRPr lang="en-US" sz="1600" dirty="0">
              <a:solidFill>
                <a:srgbClr val="120540"/>
              </a:solidFill>
              <a:ea typeface="Calibri"/>
              <a:cs typeface="Calibri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00679D7-1293-DDC9-8BEF-7ACBFB594786}"/>
              </a:ext>
            </a:extLst>
          </p:cNvPr>
          <p:cNvSpPr txBox="1"/>
          <p:nvPr/>
        </p:nvSpPr>
        <p:spPr>
          <a:xfrm>
            <a:off x="2260269" y="5110744"/>
            <a:ext cx="2735284" cy="338554"/>
          </a:xfrm>
          <a:prstGeom prst="rect">
            <a:avLst/>
          </a:prstGeom>
          <a:noFill/>
          <a:ln>
            <a:solidFill>
              <a:srgbClr val="120540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1600" dirty="0">
                <a:solidFill>
                  <a:srgbClr val="120540"/>
                </a:solidFill>
                <a:latin typeface="Roboto"/>
              </a:rPr>
              <a:t>IP address spoofing</a:t>
            </a:r>
            <a:r>
              <a:rPr lang="en-US" sz="1600" dirty="0">
                <a:solidFill>
                  <a:srgbClr val="120540"/>
                </a:solidFill>
                <a:latin typeface="Roboto"/>
                <a:ea typeface="Roboto"/>
                <a:cs typeface="Roboto"/>
              </a:rPr>
              <a:t> </a:t>
            </a:r>
            <a:endParaRPr lang="en-US" sz="1600" dirty="0">
              <a:solidFill>
                <a:srgbClr val="120540"/>
              </a:solidFill>
              <a:ea typeface="Calibri"/>
              <a:cs typeface="Calibri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84D3D0C-4B1F-E90B-CB82-775D39E89D0F}"/>
              </a:ext>
            </a:extLst>
          </p:cNvPr>
          <p:cNvSpPr txBox="1"/>
          <p:nvPr/>
        </p:nvSpPr>
        <p:spPr>
          <a:xfrm>
            <a:off x="2260269" y="4496393"/>
            <a:ext cx="2735284" cy="338554"/>
          </a:xfrm>
          <a:prstGeom prst="rect">
            <a:avLst/>
          </a:prstGeom>
          <a:noFill/>
          <a:ln>
            <a:solidFill>
              <a:srgbClr val="120540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1600" dirty="0">
                <a:solidFill>
                  <a:srgbClr val="120540"/>
                </a:solidFill>
                <a:latin typeface="Roboto"/>
              </a:rPr>
              <a:t>Denial of service</a:t>
            </a:r>
            <a:r>
              <a:rPr lang="en-US" sz="1600" dirty="0">
                <a:solidFill>
                  <a:srgbClr val="120540"/>
                </a:solidFill>
                <a:latin typeface="Roboto"/>
                <a:ea typeface="Roboto"/>
                <a:cs typeface="Roboto"/>
              </a:rPr>
              <a:t> </a:t>
            </a:r>
            <a:endParaRPr lang="en-US" sz="1600" dirty="0">
              <a:solidFill>
                <a:srgbClr val="120540"/>
              </a:solidFill>
              <a:ea typeface="Calibri"/>
              <a:cs typeface="Calibri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BF1A3F2-0AE8-0954-FBCD-0A986E9C6D1B}"/>
              </a:ext>
            </a:extLst>
          </p:cNvPr>
          <p:cNvSpPr txBox="1"/>
          <p:nvPr/>
        </p:nvSpPr>
        <p:spPr>
          <a:xfrm>
            <a:off x="2251561" y="3251463"/>
            <a:ext cx="2735284" cy="338554"/>
          </a:xfrm>
          <a:prstGeom prst="rect">
            <a:avLst/>
          </a:prstGeom>
          <a:noFill/>
          <a:ln>
            <a:solidFill>
              <a:srgbClr val="120540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1600" dirty="0">
                <a:solidFill>
                  <a:srgbClr val="120540"/>
                </a:solidFill>
                <a:latin typeface="Roboto"/>
              </a:rPr>
              <a:t>SQL injection</a:t>
            </a:r>
            <a:r>
              <a:rPr lang="en-US" sz="1600" dirty="0">
                <a:solidFill>
                  <a:srgbClr val="120540"/>
                </a:solidFill>
                <a:latin typeface="Roboto"/>
                <a:ea typeface="Roboto"/>
                <a:cs typeface="Roboto"/>
              </a:rPr>
              <a:t> </a:t>
            </a:r>
            <a:endParaRPr lang="en-US" sz="1600" dirty="0">
              <a:solidFill>
                <a:srgbClr val="120540"/>
              </a:solidFill>
              <a:ea typeface="Calibri"/>
              <a:cs typeface="Calibri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06127B3-4063-5A71-13C1-006EF955329F}"/>
              </a:ext>
            </a:extLst>
          </p:cNvPr>
          <p:cNvSpPr txBox="1"/>
          <p:nvPr/>
        </p:nvSpPr>
        <p:spPr>
          <a:xfrm>
            <a:off x="2251560" y="3865020"/>
            <a:ext cx="2743200" cy="338554"/>
          </a:xfrm>
          <a:prstGeom prst="rect">
            <a:avLst/>
          </a:prstGeom>
          <a:noFill/>
          <a:ln>
            <a:solidFill>
              <a:srgbClr val="120540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1600" dirty="0">
                <a:solidFill>
                  <a:srgbClr val="120540"/>
                </a:solidFill>
                <a:latin typeface="Roboto"/>
              </a:rPr>
              <a:t>Brute force attack</a:t>
            </a:r>
            <a:r>
              <a:rPr lang="en-US" sz="1600" dirty="0">
                <a:solidFill>
                  <a:srgbClr val="120540"/>
                </a:solidFill>
                <a:latin typeface="Roboto"/>
                <a:ea typeface="Roboto"/>
                <a:cs typeface="Roboto"/>
              </a:rPr>
              <a:t> </a:t>
            </a:r>
            <a:endParaRPr lang="en-US" sz="1600" dirty="0">
              <a:solidFill>
                <a:srgbClr val="120540"/>
              </a:solidFill>
              <a:ea typeface="Calibri"/>
              <a:cs typeface="Calibri"/>
            </a:endParaRP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0AFBD7A8-C23F-3342-D18F-D8D435E2C0DF}"/>
              </a:ext>
            </a:extLst>
          </p:cNvPr>
          <p:cNvCxnSpPr>
            <a:cxnSpLocks/>
          </p:cNvCxnSpPr>
          <p:nvPr/>
        </p:nvCxnSpPr>
        <p:spPr>
          <a:xfrm>
            <a:off x="5332021" y="2061358"/>
            <a:ext cx="0" cy="4509299"/>
          </a:xfrm>
          <a:prstGeom prst="straightConnector1">
            <a:avLst/>
          </a:prstGeom>
          <a:ln w="28575">
            <a:solidFill>
              <a:srgbClr val="1205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64018FEA-9489-D919-A832-F9BCD5768178}"/>
              </a:ext>
            </a:extLst>
          </p:cNvPr>
          <p:cNvSpPr txBox="1"/>
          <p:nvPr/>
        </p:nvSpPr>
        <p:spPr>
          <a:xfrm>
            <a:off x="2260269" y="2168631"/>
            <a:ext cx="2743200" cy="338554"/>
          </a:xfrm>
          <a:prstGeom prst="rect">
            <a:avLst/>
          </a:prstGeom>
          <a:noFill/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en-GB" sz="1600" b="1" dirty="0">
                <a:solidFill>
                  <a:srgbClr val="120540"/>
                </a:solidFill>
                <a:latin typeface="Roboto"/>
              </a:rPr>
              <a:t>THREATS</a:t>
            </a:r>
            <a:endParaRPr lang="en-US" b="1" dirty="0">
              <a:solidFill>
                <a:srgbClr val="120540"/>
              </a:solidFill>
              <a:ea typeface="Calibri" panose="020F0502020204030204"/>
              <a:cs typeface="Calibri" panose="020F0502020204030204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D52CE05-39FB-1FD2-42B7-3F5352668315}"/>
              </a:ext>
            </a:extLst>
          </p:cNvPr>
          <p:cNvSpPr txBox="1"/>
          <p:nvPr/>
        </p:nvSpPr>
        <p:spPr>
          <a:xfrm>
            <a:off x="5654632" y="2168631"/>
            <a:ext cx="2743200" cy="338554"/>
          </a:xfrm>
          <a:prstGeom prst="rect">
            <a:avLst/>
          </a:prstGeom>
          <a:noFill/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1600" b="1" dirty="0">
                <a:solidFill>
                  <a:srgbClr val="120540"/>
                </a:solidFill>
                <a:latin typeface="Roboto"/>
              </a:rPr>
              <a:t>DEFINITIONS</a:t>
            </a:r>
            <a:endParaRPr lang="en-US" b="1" dirty="0">
              <a:solidFill>
                <a:srgbClr val="120540"/>
              </a:solidFill>
              <a:ea typeface="Calibri" panose="020F0502020204030204"/>
              <a:cs typeface="Calibri" panose="020F0502020204030204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0045899-D906-1D4F-8B7F-F23666CD721D}"/>
              </a:ext>
            </a:extLst>
          </p:cNvPr>
          <p:cNvSpPr txBox="1"/>
          <p:nvPr/>
        </p:nvSpPr>
        <p:spPr>
          <a:xfrm>
            <a:off x="5654634" y="5110348"/>
            <a:ext cx="4564083" cy="430887"/>
          </a:xfrm>
          <a:prstGeom prst="rect">
            <a:avLst/>
          </a:prstGeom>
          <a:noFill/>
          <a:ln>
            <a:solidFill>
              <a:srgbClr val="120540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1100" dirty="0">
                <a:solidFill>
                  <a:srgbClr val="120540"/>
                </a:solidFill>
                <a:latin typeface="Roboto"/>
              </a:rPr>
              <a:t>A program that generates all combinations of characters until it finds the combination that matches the password.</a:t>
            </a:r>
            <a:r>
              <a:rPr lang="en-US" sz="1100" dirty="0">
                <a:solidFill>
                  <a:srgbClr val="120540"/>
                </a:solidFill>
                <a:latin typeface="Roboto"/>
                <a:ea typeface="Roboto"/>
                <a:cs typeface="Roboto"/>
              </a:rPr>
              <a:t> </a:t>
            </a:r>
            <a:endParaRPr lang="en-US" dirty="0">
              <a:solidFill>
                <a:srgbClr val="120540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73FE6F1-E2B8-9D19-C228-7A81B112B1C2}"/>
              </a:ext>
            </a:extLst>
          </p:cNvPr>
          <p:cNvSpPr txBox="1"/>
          <p:nvPr/>
        </p:nvSpPr>
        <p:spPr>
          <a:xfrm>
            <a:off x="5654634" y="3249881"/>
            <a:ext cx="4564083" cy="430887"/>
          </a:xfrm>
          <a:prstGeom prst="rect">
            <a:avLst/>
          </a:prstGeom>
          <a:noFill/>
          <a:ln>
            <a:solidFill>
              <a:srgbClr val="120540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1100" dirty="0">
                <a:solidFill>
                  <a:srgbClr val="120540"/>
                </a:solidFill>
                <a:latin typeface="Roboto"/>
              </a:rPr>
              <a:t>Altering a packet's source address so that it appears that the packet came from a trusted source</a:t>
            </a:r>
            <a:r>
              <a:rPr lang="en-US" sz="1100" dirty="0">
                <a:solidFill>
                  <a:srgbClr val="120540"/>
                </a:solidFill>
                <a:latin typeface="Roboto"/>
                <a:ea typeface="Roboto"/>
                <a:cs typeface="Roboto"/>
              </a:rPr>
              <a:t> </a:t>
            </a:r>
            <a:endParaRPr lang="en-US" dirty="0">
              <a:solidFill>
                <a:srgbClr val="120540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B0A39BA-443C-CF1C-127B-4584E1C4819D}"/>
              </a:ext>
            </a:extLst>
          </p:cNvPr>
          <p:cNvSpPr txBox="1"/>
          <p:nvPr/>
        </p:nvSpPr>
        <p:spPr>
          <a:xfrm>
            <a:off x="5654634" y="3863438"/>
            <a:ext cx="4564083" cy="430887"/>
          </a:xfrm>
          <a:prstGeom prst="rect">
            <a:avLst/>
          </a:prstGeom>
          <a:noFill/>
          <a:ln>
            <a:solidFill>
              <a:srgbClr val="120540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1100" dirty="0">
                <a:solidFill>
                  <a:srgbClr val="120540"/>
                </a:solidFill>
                <a:latin typeface="Roboto"/>
              </a:rPr>
              <a:t>Overwhelming a server with requests so that legitimate requests cannot be handled.</a:t>
            </a:r>
            <a:r>
              <a:rPr lang="en-US" sz="1100" dirty="0">
                <a:solidFill>
                  <a:srgbClr val="120540"/>
                </a:solidFill>
                <a:latin typeface="Roboto"/>
                <a:ea typeface="Roboto"/>
                <a:cs typeface="Roboto"/>
              </a:rPr>
              <a:t> </a:t>
            </a:r>
            <a:endParaRPr lang="en-US" dirty="0">
              <a:solidFill>
                <a:srgbClr val="120540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C07C679-38B5-91B2-87B8-CDA9A0019ED8}"/>
              </a:ext>
            </a:extLst>
          </p:cNvPr>
          <p:cNvSpPr txBox="1"/>
          <p:nvPr/>
        </p:nvSpPr>
        <p:spPr>
          <a:xfrm>
            <a:off x="5654634" y="4496790"/>
            <a:ext cx="4564083" cy="430887"/>
          </a:xfrm>
          <a:prstGeom prst="rect">
            <a:avLst/>
          </a:prstGeom>
          <a:noFill/>
          <a:ln>
            <a:solidFill>
              <a:srgbClr val="120540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1100" dirty="0">
                <a:solidFill>
                  <a:srgbClr val="120540"/>
                </a:solidFill>
                <a:latin typeface="Roboto"/>
              </a:rPr>
              <a:t>Insertion or “injection” of a SQL query via the data entered on a web page</a:t>
            </a:r>
            <a:r>
              <a:rPr lang="en-US" sz="1100" dirty="0">
                <a:solidFill>
                  <a:srgbClr val="120540"/>
                </a:solidFill>
                <a:latin typeface="Roboto"/>
                <a:ea typeface="Roboto"/>
                <a:cs typeface="Roboto"/>
              </a:rPr>
              <a:t> </a:t>
            </a:r>
            <a:endParaRPr lang="en-US" dirty="0">
              <a:solidFill>
                <a:srgbClr val="120540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D2725C0-2A28-D20F-12FC-F50ABD9BE7A2}"/>
              </a:ext>
            </a:extLst>
          </p:cNvPr>
          <p:cNvSpPr txBox="1"/>
          <p:nvPr/>
        </p:nvSpPr>
        <p:spPr>
          <a:xfrm>
            <a:off x="5654634" y="5694219"/>
            <a:ext cx="4564083" cy="600164"/>
          </a:xfrm>
          <a:prstGeom prst="rect">
            <a:avLst/>
          </a:prstGeom>
          <a:noFill/>
          <a:ln>
            <a:solidFill>
              <a:srgbClr val="120540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1100" dirty="0">
                <a:solidFill>
                  <a:srgbClr val="120540"/>
                </a:solidFill>
                <a:latin typeface="Roboto"/>
              </a:rPr>
              <a:t>Someone who deliberately gains, or attempts to gain, unauthorised access to a computer system with the intent to cause damage or steal data</a:t>
            </a:r>
            <a:r>
              <a:rPr lang="en-US" sz="1100" dirty="0">
                <a:solidFill>
                  <a:srgbClr val="120540"/>
                </a:solidFill>
                <a:latin typeface="Roboto"/>
                <a:ea typeface="Roboto"/>
                <a:cs typeface="Roboto"/>
              </a:rPr>
              <a:t> </a:t>
            </a:r>
            <a:endParaRPr lang="en-US" dirty="0">
              <a:solidFill>
                <a:srgbClr val="120540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A720ECB-43BB-88C3-A2E9-EB2C4B090BBB}"/>
              </a:ext>
            </a:extLst>
          </p:cNvPr>
          <p:cNvSpPr txBox="1"/>
          <p:nvPr/>
        </p:nvSpPr>
        <p:spPr>
          <a:xfrm>
            <a:off x="5654635" y="2705596"/>
            <a:ext cx="4568042" cy="261610"/>
          </a:xfrm>
          <a:prstGeom prst="rect">
            <a:avLst/>
          </a:prstGeom>
          <a:noFill/>
          <a:ln>
            <a:solidFill>
              <a:srgbClr val="120540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1100" dirty="0">
                <a:solidFill>
                  <a:srgbClr val="120540"/>
                </a:solidFill>
                <a:latin typeface="Roboto"/>
              </a:rPr>
              <a:t>Capturing data sent across a network, to read or possibly modify it.</a:t>
            </a:r>
            <a:r>
              <a:rPr lang="en-US" sz="1100" dirty="0">
                <a:solidFill>
                  <a:srgbClr val="120540"/>
                </a:solidFill>
                <a:latin typeface="Roboto"/>
                <a:ea typeface="Roboto"/>
                <a:cs typeface="Roboto"/>
              </a:rPr>
              <a:t> </a:t>
            </a:r>
            <a:endParaRPr lang="en-US" dirty="0">
              <a:solidFill>
                <a:srgbClr val="1205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74002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0132e42-b6f3-4565-b6a8-2af405d09f9a">
      <Terms xmlns="http://schemas.microsoft.com/office/infopath/2007/PartnerControls"/>
    </lcf76f155ced4ddcb4097134ff3c332f>
    <TaxCatchAll xmlns="4fc6e60d-ff0d-42b3-a774-07f948cc857e" xsi:nil="true"/>
    <_Flow_SignoffStatus xmlns="30132e42-b6f3-4565-b6a8-2af405d09f9a">COMPLETE</_Flow_SignoffStatus>
    <Thumbnail xmlns="30132e42-b6f3-4565-b6a8-2af405d09f9a" xsi:nil="true"/>
    <ReviewSept23 xmlns="30132e42-b6f3-4565-b6a8-2af405d09f9a">true</ReviewSept23>
    <FolderOwner xmlns="30132e42-b6f3-4565-b6a8-2af405d09f9a">
      <UserInfo>
        <DisplayName/>
        <AccountId xsi:nil="true"/>
        <AccountType/>
      </UserInfo>
    </FolderOwner>
    <SharedWithUsers xmlns="4fc6e60d-ff0d-42b3-a774-07f948cc857e">
      <UserInfo>
        <DisplayName/>
        <AccountId xsi:nil="true"/>
        <AccountType/>
      </UserInfo>
    </SharedWithUsers>
    <MediaLengthInSeconds xmlns="30132e42-b6f3-4565-b6a8-2af405d09f9a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79BE14FEBA6A9469F9EC990DF1A5C2F" ma:contentTypeVersion="20" ma:contentTypeDescription="Create a new document." ma:contentTypeScope="" ma:versionID="51b6f6ee6e6ee43400f44ab05b2110e6">
  <xsd:schema xmlns:xsd="http://www.w3.org/2001/XMLSchema" xmlns:xs="http://www.w3.org/2001/XMLSchema" xmlns:p="http://schemas.microsoft.com/office/2006/metadata/properties" xmlns:ns2="30132e42-b6f3-4565-b6a8-2af405d09f9a" xmlns:ns3="4fc6e60d-ff0d-42b3-a774-07f948cc857e" targetNamespace="http://schemas.microsoft.com/office/2006/metadata/properties" ma:root="true" ma:fieldsID="e30d2728b919b369e41afc796ee432ce" ns2:_="" ns3:_="">
    <xsd:import namespace="30132e42-b6f3-4565-b6a8-2af405d09f9a"/>
    <xsd:import namespace="4fc6e60d-ff0d-42b3-a774-07f948cc85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_Flow_SignoffStatus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2:FolderOwner" minOccurs="0"/>
                <xsd:element ref="ns2:MediaServiceObjectDetectorVersions" minOccurs="0"/>
                <xsd:element ref="ns2:ReviewSept23" minOccurs="0"/>
                <xsd:element ref="ns2:MediaServiceSearchProperties" minOccurs="0"/>
                <xsd:element ref="ns2:Thumbnai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0132e42-b6f3-4565-b6a8-2af405d09f9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4777adb1-cd82-4d41-919b-dc414cff66f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_Flow_SignoffStatus" ma:index="18" nillable="true" ma:displayName="Sign-off status" ma:default="COMPLETE" ma:format="Dropdown" ma:internalName="Sign_x002d_off_x0020_status">
      <xsd:simpleType>
        <xsd:restriction base="dms:Text">
          <xsd:maxLength value="255"/>
        </xsd:restriction>
      </xsd:simple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  <xsd:element name="FolderOwner" ma:index="22" nillable="true" ma:displayName="Folder Owner" ma:description="16th March, Vash has done a quick pass at tidying up this folder space ready for BAU, and identified quick folder owners as a starting point" ma:format="Dropdown" ma:list="UserInfo" ma:SharePointGroup="0" ma:internalName="Folder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ReviewSept23" ma:index="24" nillable="true" ma:displayName="Review Sept 23" ma:default="1" ma:format="Dropdown" ma:internalName="ReviewSept23">
      <xsd:simpleType>
        <xsd:restriction base="dms:Boolean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Thumbnail" ma:index="26" nillable="true" ma:displayName="Thumbnail" ma:format="Thumbnail" ma:internalName="Thumbnail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fc6e60d-ff0d-42b3-a774-07f948cc857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97000a15-74a6-4152-bc32-0e79fd73f161}" ma:internalName="TaxCatchAll" ma:showField="CatchAllData" ma:web="4fc6e60d-ff0d-42b3-a774-07f948cc857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B2C15E2-52D5-44A9-9A68-C2A968240FF3}">
  <ds:schemaRefs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schemas.microsoft.com/office/2006/documentManagement/types"/>
    <ds:schemaRef ds:uri="4fc6e60d-ff0d-42b3-a774-07f948cc857e"/>
    <ds:schemaRef ds:uri="http://schemas.microsoft.com/office/2006/metadata/properties"/>
    <ds:schemaRef ds:uri="30132e42-b6f3-4565-b6a8-2af405d09f9a"/>
    <ds:schemaRef ds:uri="http://purl.org/dc/dcmitype/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E04B25FC-EDFC-4B91-9268-162A9109FC5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0132e42-b6f3-4565-b6a8-2af405d09f9a"/>
    <ds:schemaRef ds:uri="4fc6e60d-ff0d-42b3-a774-07f948cc85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3B89475-6169-46A6-8A92-F9639D0C076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177</Words>
  <Application>Microsoft Office PowerPoint</Application>
  <PresentationFormat>Widescreen</PresentationFormat>
  <Paragraphs>20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John Heraty</cp:lastModifiedBy>
  <cp:revision>34</cp:revision>
  <dcterms:created xsi:type="dcterms:W3CDTF">2013-07-15T20:26:40Z</dcterms:created>
  <dcterms:modified xsi:type="dcterms:W3CDTF">2024-09-02T08:51:41Z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0x010100D79BE14FEBA6A9469F9EC990DF1A5C2F</vt:lpwstr>
  </property>
  <property fmtid="{D5CDD505-2E9C-101B-9397-08002B2CF9AE}" pid="3" name="MediaServiceImageTags">
    <vt:lpwstr/>
  </property>
  <property fmtid="{D5CDD505-2E9C-101B-9397-08002B2CF9AE}" pid="4" name="Order">
    <vt:r8>989300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ComplianceAssetId">
    <vt:lpwstr/>
  </property>
  <property fmtid="{D5CDD505-2E9C-101B-9397-08002B2CF9AE}" pid="8" name="TemplateUrl">
    <vt:lpwstr/>
  </property>
  <property fmtid="{D5CDD505-2E9C-101B-9397-08002B2CF9AE}" pid="9" name="_ExtendedDescription">
    <vt:lpwstr/>
  </property>
  <property fmtid="{D5CDD505-2E9C-101B-9397-08002B2CF9AE}" pid="10" name="TriggerFlowInfo">
    <vt:lpwstr/>
  </property>
</Properties>
</file>