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Heraty" userId="a9574185-5525-4548-baef-96a6e1169ea8" providerId="ADAL" clId="{4C645273-46D5-4B94-AF10-CF5CEAD62038}"/>
    <pc:docChg chg="modSld">
      <pc:chgData name="John Heraty" userId="a9574185-5525-4548-baef-96a6e1169ea8" providerId="ADAL" clId="{4C645273-46D5-4B94-AF10-CF5CEAD62038}" dt="2024-07-04T16:07:34.075" v="13" actId="207"/>
      <pc:docMkLst>
        <pc:docMk/>
      </pc:docMkLst>
      <pc:sldChg chg="modSp mod">
        <pc:chgData name="John Heraty" userId="a9574185-5525-4548-baef-96a6e1169ea8" providerId="ADAL" clId="{4C645273-46D5-4B94-AF10-CF5CEAD62038}" dt="2024-07-04T16:07:34.075" v="13" actId="207"/>
        <pc:sldMkLst>
          <pc:docMk/>
          <pc:sldMk cId="787400289" sldId="256"/>
        </pc:sldMkLst>
        <pc:spChg chg="mod">
          <ac:chgData name="John Heraty" userId="a9574185-5525-4548-baef-96a6e1169ea8" providerId="ADAL" clId="{4C645273-46D5-4B94-AF10-CF5CEAD62038}" dt="2024-07-04T16:07:04.955" v="2" actId="207"/>
          <ac:spMkLst>
            <pc:docMk/>
            <pc:sldMk cId="787400289" sldId="256"/>
            <ac:spMk id="2" creationId="{0D02464B-1492-6248-5778-9230C68D28CC}"/>
          </ac:spMkLst>
        </pc:spChg>
        <pc:spChg chg="mod">
          <ac:chgData name="John Heraty" userId="a9574185-5525-4548-baef-96a6e1169ea8" providerId="ADAL" clId="{4C645273-46D5-4B94-AF10-CF5CEAD62038}" dt="2024-07-04T16:07:07.435" v="3" actId="207"/>
          <ac:spMkLst>
            <pc:docMk/>
            <pc:sldMk cId="787400289" sldId="256"/>
            <ac:spMk id="3" creationId="{500679D7-1293-DDC9-8BEF-7ACBFB594786}"/>
          </ac:spMkLst>
        </pc:spChg>
        <pc:spChg chg="mod">
          <ac:chgData name="John Heraty" userId="a9574185-5525-4548-baef-96a6e1169ea8" providerId="ADAL" clId="{4C645273-46D5-4B94-AF10-CF5CEAD62038}" dt="2024-07-04T16:07:17.251" v="7" actId="207"/>
          <ac:spMkLst>
            <pc:docMk/>
            <pc:sldMk cId="787400289" sldId="256"/>
            <ac:spMk id="7" creationId="{6A9E3098-DFA7-8BA7-19A7-6A2070C1DBC3}"/>
          </ac:spMkLst>
        </pc:spChg>
        <pc:spChg chg="mod">
          <ac:chgData name="John Heraty" userId="a9574185-5525-4548-baef-96a6e1169ea8" providerId="ADAL" clId="{4C645273-46D5-4B94-AF10-CF5CEAD62038}" dt="2024-07-04T16:07:09.818" v="4" actId="207"/>
          <ac:spMkLst>
            <pc:docMk/>
            <pc:sldMk cId="787400289" sldId="256"/>
            <ac:spMk id="8" creationId="{784D3D0C-4B1F-E90B-CB82-775D39E89D0F}"/>
          </ac:spMkLst>
        </pc:spChg>
        <pc:spChg chg="mod">
          <ac:chgData name="John Heraty" userId="a9574185-5525-4548-baef-96a6e1169ea8" providerId="ADAL" clId="{4C645273-46D5-4B94-AF10-CF5CEAD62038}" dt="2024-07-04T16:07:11.962" v="5" actId="207"/>
          <ac:spMkLst>
            <pc:docMk/>
            <pc:sldMk cId="787400289" sldId="256"/>
            <ac:spMk id="9" creationId="{3BF1A3F2-0AE8-0954-FBCD-0A986E9C6D1B}"/>
          </ac:spMkLst>
        </pc:spChg>
        <pc:spChg chg="mod">
          <ac:chgData name="John Heraty" userId="a9574185-5525-4548-baef-96a6e1169ea8" providerId="ADAL" clId="{4C645273-46D5-4B94-AF10-CF5CEAD62038}" dt="2024-07-04T16:07:14.138" v="6" actId="207"/>
          <ac:spMkLst>
            <pc:docMk/>
            <pc:sldMk cId="787400289" sldId="256"/>
            <ac:spMk id="10" creationId="{F06127B3-4063-5A71-13C1-006EF955329F}"/>
          </ac:spMkLst>
        </pc:spChg>
        <pc:spChg chg="mod">
          <ac:chgData name="John Heraty" userId="a9574185-5525-4548-baef-96a6e1169ea8" providerId="ADAL" clId="{4C645273-46D5-4B94-AF10-CF5CEAD62038}" dt="2024-07-04T16:07:31.611" v="12" actId="207"/>
          <ac:spMkLst>
            <pc:docMk/>
            <pc:sldMk cId="787400289" sldId="256"/>
            <ac:spMk id="14" creationId="{70045899-D906-1D4F-8B7F-F23666CD721D}"/>
          </ac:spMkLst>
        </pc:spChg>
        <pc:spChg chg="mod">
          <ac:chgData name="John Heraty" userId="a9574185-5525-4548-baef-96a6e1169ea8" providerId="ADAL" clId="{4C645273-46D5-4B94-AF10-CF5CEAD62038}" dt="2024-07-04T16:07:25.074" v="9" actId="207"/>
          <ac:spMkLst>
            <pc:docMk/>
            <pc:sldMk cId="787400289" sldId="256"/>
            <ac:spMk id="15" creationId="{573FE6F1-E2B8-9D19-C228-7A81B112B1C2}"/>
          </ac:spMkLst>
        </pc:spChg>
        <pc:spChg chg="mod">
          <ac:chgData name="John Heraty" userId="a9574185-5525-4548-baef-96a6e1169ea8" providerId="ADAL" clId="{4C645273-46D5-4B94-AF10-CF5CEAD62038}" dt="2024-07-04T16:07:27.379" v="10" actId="207"/>
          <ac:spMkLst>
            <pc:docMk/>
            <pc:sldMk cId="787400289" sldId="256"/>
            <ac:spMk id="16" creationId="{EB0A39BA-443C-CF1C-127B-4584E1C4819D}"/>
          </ac:spMkLst>
        </pc:spChg>
        <pc:spChg chg="mod">
          <ac:chgData name="John Heraty" userId="a9574185-5525-4548-baef-96a6e1169ea8" providerId="ADAL" clId="{4C645273-46D5-4B94-AF10-CF5CEAD62038}" dt="2024-07-04T16:07:29.610" v="11" actId="207"/>
          <ac:spMkLst>
            <pc:docMk/>
            <pc:sldMk cId="787400289" sldId="256"/>
            <ac:spMk id="17" creationId="{1C07C679-38B5-91B2-87B8-CDA9A0019ED8}"/>
          </ac:spMkLst>
        </pc:spChg>
        <pc:spChg chg="mod">
          <ac:chgData name="John Heraty" userId="a9574185-5525-4548-baef-96a6e1169ea8" providerId="ADAL" clId="{4C645273-46D5-4B94-AF10-CF5CEAD62038}" dt="2024-07-04T16:07:34.075" v="13" actId="207"/>
          <ac:spMkLst>
            <pc:docMk/>
            <pc:sldMk cId="787400289" sldId="256"/>
            <ac:spMk id="18" creationId="{CD2725C0-2A28-D20F-12FC-F50ABD9BE7A2}"/>
          </ac:spMkLst>
        </pc:spChg>
        <pc:spChg chg="mod">
          <ac:chgData name="John Heraty" userId="a9574185-5525-4548-baef-96a6e1169ea8" providerId="ADAL" clId="{4C645273-46D5-4B94-AF10-CF5CEAD62038}" dt="2024-07-04T16:07:23.227" v="8" actId="207"/>
          <ac:spMkLst>
            <pc:docMk/>
            <pc:sldMk cId="787400289" sldId="256"/>
            <ac:spMk id="19" creationId="{2A720ECB-43BB-88C3-A2E9-EB2C4B090BBB}"/>
          </ac:spMkLst>
        </pc:spChg>
        <pc:spChg chg="mod">
          <ac:chgData name="John Heraty" userId="a9574185-5525-4548-baef-96a6e1169ea8" providerId="ADAL" clId="{4C645273-46D5-4B94-AF10-CF5CEAD62038}" dt="2024-07-04T16:07:00.699" v="1" actId="207"/>
          <ac:spMkLst>
            <pc:docMk/>
            <pc:sldMk cId="787400289" sldId="256"/>
            <ac:spMk id="20" creationId="{49EABB33-AB34-ABCA-555D-A3460CC88B88}"/>
          </ac:spMkLst>
        </pc:spChg>
      </pc:sldChg>
    </pc:docChg>
  </pc:docChgLst>
  <pc:docChgLst>
    <pc:chgData name="Simon Roberts" userId="81d2f577-f63a-4175-b036-c060483436d9" providerId="ADAL" clId="{FF6DB5F0-0217-4125-B921-6327AC3673AD}"/>
    <pc:docChg chg="custSel modSld">
      <pc:chgData name="Simon Roberts" userId="81d2f577-f63a-4175-b036-c060483436d9" providerId="ADAL" clId="{FF6DB5F0-0217-4125-B921-6327AC3673AD}" dt="2024-05-09T09:21:36.213" v="3"/>
      <pc:docMkLst>
        <pc:docMk/>
      </pc:docMkLst>
      <pc:sldChg chg="addSp delSp modSp mod">
        <pc:chgData name="Simon Roberts" userId="81d2f577-f63a-4175-b036-c060483436d9" providerId="ADAL" clId="{FF6DB5F0-0217-4125-B921-6327AC3673AD}" dt="2024-05-09T09:21:36.213" v="3"/>
        <pc:sldMkLst>
          <pc:docMk/>
          <pc:sldMk cId="787400289" sldId="256"/>
        </pc:sldMkLst>
        <pc:spChg chg="del">
          <ac:chgData name="Simon Roberts" userId="81d2f577-f63a-4175-b036-c060483436d9" providerId="ADAL" clId="{FF6DB5F0-0217-4125-B921-6327AC3673AD}" dt="2024-05-09T09:21:29.633" v="0" actId="478"/>
          <ac:spMkLst>
            <pc:docMk/>
            <pc:sldMk cId="787400289" sldId="256"/>
            <ac:spMk id="4" creationId="{A7F78A2E-7AF6-344D-7ACA-25EDBA26B648}"/>
          </ac:spMkLst>
        </pc:spChg>
        <pc:spChg chg="del">
          <ac:chgData name="Simon Roberts" userId="81d2f577-f63a-4175-b036-c060483436d9" providerId="ADAL" clId="{FF6DB5F0-0217-4125-B921-6327AC3673AD}" dt="2024-05-09T09:21:29.633" v="0" actId="478"/>
          <ac:spMkLst>
            <pc:docMk/>
            <pc:sldMk cId="787400289" sldId="256"/>
            <ac:spMk id="12" creationId="{64018FEA-9489-D919-A832-F9BCD5768178}"/>
          </ac:spMkLst>
        </pc:spChg>
        <pc:spChg chg="del">
          <ac:chgData name="Simon Roberts" userId="81d2f577-f63a-4175-b036-c060483436d9" providerId="ADAL" clId="{FF6DB5F0-0217-4125-B921-6327AC3673AD}" dt="2024-05-09T09:21:29.633" v="0" actId="478"/>
          <ac:spMkLst>
            <pc:docMk/>
            <pc:sldMk cId="787400289" sldId="256"/>
            <ac:spMk id="13" creationId="{8D52CE05-39FB-1FD2-42B7-3F5352668315}"/>
          </ac:spMkLst>
        </pc:spChg>
        <pc:spChg chg="add mod">
          <ac:chgData name="Simon Roberts" userId="81d2f577-f63a-4175-b036-c060483436d9" providerId="ADAL" clId="{FF6DB5F0-0217-4125-B921-6327AC3673AD}" dt="2024-05-09T09:21:29.966" v="1"/>
          <ac:spMkLst>
            <pc:docMk/>
            <pc:sldMk cId="787400289" sldId="256"/>
            <ac:spMk id="20" creationId="{49EABB33-AB34-ABCA-555D-A3460CC88B88}"/>
          </ac:spMkLst>
        </pc:spChg>
        <pc:spChg chg="add mod">
          <ac:chgData name="Simon Roberts" userId="81d2f577-f63a-4175-b036-c060483436d9" providerId="ADAL" clId="{FF6DB5F0-0217-4125-B921-6327AC3673AD}" dt="2024-05-09T09:21:29.966" v="1"/>
          <ac:spMkLst>
            <pc:docMk/>
            <pc:sldMk cId="787400289" sldId="256"/>
            <ac:spMk id="21" creationId="{E7CECCFC-7585-9F80-ED2C-ED1B2203E864}"/>
          </ac:spMkLst>
        </pc:spChg>
        <pc:spChg chg="add mod">
          <ac:chgData name="Simon Roberts" userId="81d2f577-f63a-4175-b036-c060483436d9" providerId="ADAL" clId="{FF6DB5F0-0217-4125-B921-6327AC3673AD}" dt="2024-05-09T09:21:29.966" v="1"/>
          <ac:spMkLst>
            <pc:docMk/>
            <pc:sldMk cId="787400289" sldId="256"/>
            <ac:spMk id="22" creationId="{982D5E24-EA20-ED96-CE11-E1AAA3710F9B}"/>
          </ac:spMkLst>
        </pc:spChg>
        <pc:cxnChg chg="del">
          <ac:chgData name="Simon Roberts" userId="81d2f577-f63a-4175-b036-c060483436d9" providerId="ADAL" clId="{FF6DB5F0-0217-4125-B921-6327AC3673AD}" dt="2024-05-09T09:21:36.028" v="2" actId="478"/>
          <ac:cxnSpMkLst>
            <pc:docMk/>
            <pc:sldMk cId="787400289" sldId="256"/>
            <ac:cxnSpMk id="11" creationId="{0AFBD7A8-C23F-3342-D18F-D8D435E2C0DF}"/>
          </ac:cxnSpMkLst>
        </pc:cxnChg>
        <pc:cxnChg chg="add mod">
          <ac:chgData name="Simon Roberts" userId="81d2f577-f63a-4175-b036-c060483436d9" providerId="ADAL" clId="{FF6DB5F0-0217-4125-B921-6327AC3673AD}" dt="2024-05-09T09:21:36.213" v="3"/>
          <ac:cxnSpMkLst>
            <pc:docMk/>
            <pc:sldMk cId="787400289" sldId="256"/>
            <ac:cxnSpMk id="23" creationId="{FFA2C5D4-60E3-EF16-1A43-1ACECF2C269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saaccomputerscience.org/concepts/net_sec_threats?examBoard=all&amp;stage=gcse&amp;topic=secur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and blue rectangle with black text&#10;&#10;Description automatically generated">
            <a:extLst>
              <a:ext uri="{FF2B5EF4-FFF2-40B4-BE49-F238E27FC236}">
                <a16:creationId xmlns:a16="http://schemas.microsoft.com/office/drawing/2014/main" id="{906D24BF-10D8-8558-6B4C-C688296D4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0" y="6320682"/>
            <a:ext cx="1447224" cy="499012"/>
          </a:xfrm>
          <a:prstGeom prst="rect">
            <a:avLst/>
          </a:prstGeom>
        </p:spPr>
      </p:pic>
      <p:pic>
        <p:nvPicPr>
          <p:cNvPr id="6" name="Picture 5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3E26A6D5-7803-83E5-1611-28ADE74B5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9157" y="6245430"/>
            <a:ext cx="1303524" cy="610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9E3098-DFA7-8BA7-19A7-6A2070C1DBC3}"/>
              </a:ext>
            </a:extLst>
          </p:cNvPr>
          <p:cNvSpPr txBox="1"/>
          <p:nvPr/>
        </p:nvSpPr>
        <p:spPr>
          <a:xfrm>
            <a:off x="2265012" y="5695484"/>
            <a:ext cx="2748820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600" dirty="0">
                <a:solidFill>
                  <a:srgbClr val="120540"/>
                </a:solidFill>
                <a:latin typeface="Roboto"/>
                <a:ea typeface="+mn-lt"/>
                <a:cs typeface="+mn-lt"/>
              </a:rPr>
              <a:t>Hacker</a:t>
            </a:r>
            <a:endParaRPr lang="en-US" sz="1600" dirty="0">
              <a:solidFill>
                <a:srgbClr val="120540"/>
              </a:solidFill>
              <a:latin typeface="Roboto"/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2464B-1492-6248-5778-9230C68D28CC}"/>
              </a:ext>
            </a:extLst>
          </p:cNvPr>
          <p:cNvSpPr txBox="1"/>
          <p:nvPr/>
        </p:nvSpPr>
        <p:spPr>
          <a:xfrm>
            <a:off x="2260270" y="2715491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Data interception and theft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679D7-1293-DDC9-8BEF-7ACBFB594786}"/>
              </a:ext>
            </a:extLst>
          </p:cNvPr>
          <p:cNvSpPr txBox="1"/>
          <p:nvPr/>
        </p:nvSpPr>
        <p:spPr>
          <a:xfrm>
            <a:off x="2260269" y="3299361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IP address spoofing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4D3D0C-4B1F-E90B-CB82-775D39E89D0F}"/>
              </a:ext>
            </a:extLst>
          </p:cNvPr>
          <p:cNvSpPr txBox="1"/>
          <p:nvPr/>
        </p:nvSpPr>
        <p:spPr>
          <a:xfrm>
            <a:off x="2260269" y="3912919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Denial of service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1A3F2-0AE8-0954-FBCD-0A986E9C6D1B}"/>
              </a:ext>
            </a:extLst>
          </p:cNvPr>
          <p:cNvSpPr txBox="1"/>
          <p:nvPr/>
        </p:nvSpPr>
        <p:spPr>
          <a:xfrm>
            <a:off x="2260270" y="4496789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SQL injection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127B3-4063-5A71-13C1-006EF955329F}"/>
              </a:ext>
            </a:extLst>
          </p:cNvPr>
          <p:cNvSpPr txBox="1"/>
          <p:nvPr/>
        </p:nvSpPr>
        <p:spPr>
          <a:xfrm>
            <a:off x="2260269" y="5110346"/>
            <a:ext cx="2743200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Brute force attack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45899-D906-1D4F-8B7F-F23666CD721D}"/>
              </a:ext>
            </a:extLst>
          </p:cNvPr>
          <p:cNvSpPr txBox="1"/>
          <p:nvPr/>
        </p:nvSpPr>
        <p:spPr>
          <a:xfrm>
            <a:off x="5654634" y="5110348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A program that generates all combinations of characters until it finds the combination that matches the password.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3FE6F1-E2B8-9D19-C228-7A81B112B1C2}"/>
              </a:ext>
            </a:extLst>
          </p:cNvPr>
          <p:cNvSpPr txBox="1"/>
          <p:nvPr/>
        </p:nvSpPr>
        <p:spPr>
          <a:xfrm>
            <a:off x="5654634" y="3249881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Altering a packet's source address so that it appears that the packet came from a trusted source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0A39BA-443C-CF1C-127B-4584E1C4819D}"/>
              </a:ext>
            </a:extLst>
          </p:cNvPr>
          <p:cNvSpPr txBox="1"/>
          <p:nvPr/>
        </p:nvSpPr>
        <p:spPr>
          <a:xfrm>
            <a:off x="5654634" y="3863438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Overwhelming a server with requests so that legitimate requests cannot be handled.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07C679-38B5-91B2-87B8-CDA9A0019ED8}"/>
              </a:ext>
            </a:extLst>
          </p:cNvPr>
          <p:cNvSpPr txBox="1"/>
          <p:nvPr/>
        </p:nvSpPr>
        <p:spPr>
          <a:xfrm>
            <a:off x="5654634" y="4496790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Insertion or “injection” of a SQL query via the data entered on a web page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2725C0-2A28-D20F-12FC-F50ABD9BE7A2}"/>
              </a:ext>
            </a:extLst>
          </p:cNvPr>
          <p:cNvSpPr txBox="1"/>
          <p:nvPr/>
        </p:nvSpPr>
        <p:spPr>
          <a:xfrm>
            <a:off x="5654634" y="5694219"/>
            <a:ext cx="4564083" cy="60016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Someone who deliberately gains, or attempts to gain, unauthorised access to a computer system with the intent to cause damage or steal data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720ECB-43BB-88C3-A2E9-EB2C4B090BBB}"/>
              </a:ext>
            </a:extLst>
          </p:cNvPr>
          <p:cNvSpPr txBox="1"/>
          <p:nvPr/>
        </p:nvSpPr>
        <p:spPr>
          <a:xfrm>
            <a:off x="5654635" y="2705596"/>
            <a:ext cx="4568042" cy="261610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Capturing data sent across a network, to read or possibly modify it.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EABB33-AB34-ABCA-555D-A3460CC88B88}"/>
              </a:ext>
            </a:extLst>
          </p:cNvPr>
          <p:cNvSpPr txBox="1"/>
          <p:nvPr/>
        </p:nvSpPr>
        <p:spPr>
          <a:xfrm>
            <a:off x="565417" y="287343"/>
            <a:ext cx="1114704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120540"/>
                </a:solidFill>
                <a:latin typeface="DM Sans Medium" pitchFamily="2" charset="0"/>
                <a:cs typeface="Segoe UI"/>
              </a:rPr>
              <a:t>GSCE Booster: network security ANSWERS</a:t>
            </a:r>
            <a:endParaRPr lang="en-US" sz="1600" dirty="0">
              <a:solidFill>
                <a:srgbClr val="120540"/>
              </a:solidFill>
              <a:latin typeface="DM Sans Medium" pitchFamily="2" charset="0"/>
              <a:cs typeface="Segoe UI"/>
            </a:endParaRPr>
          </a:p>
          <a:p>
            <a:endParaRPr lang="en-GB" sz="1600" b="1" dirty="0">
              <a:solidFill>
                <a:srgbClr val="120540"/>
              </a:solidFill>
              <a:latin typeface="DM Sans Medium" pitchFamily="2" charset="0"/>
              <a:cs typeface="Segoe UI"/>
            </a:endParaRPr>
          </a:p>
          <a:p>
            <a:r>
              <a:rPr lang="en-GB" sz="1600" b="1" dirty="0">
                <a:solidFill>
                  <a:srgbClr val="120540"/>
                </a:solidFill>
                <a:latin typeface="DM Sans Medium" pitchFamily="2" charset="0"/>
                <a:cs typeface="Segoe UI"/>
              </a:rPr>
              <a:t>Handout 1 – Network threats match up</a:t>
            </a:r>
            <a:endParaRPr lang="en-US" sz="1600" dirty="0">
              <a:solidFill>
                <a:srgbClr val="120540"/>
              </a:solidFill>
              <a:latin typeface="DM Sans Medium" pitchFamily="2" charset="0"/>
              <a:cs typeface="Segoe UI"/>
            </a:endParaRPr>
          </a:p>
          <a:p>
            <a:endParaRPr lang="en-GB" sz="1400" b="1" dirty="0">
              <a:solidFill>
                <a:srgbClr val="120540"/>
              </a:solidFill>
              <a:latin typeface="Segoe UI"/>
              <a:cs typeface="Segoe UI"/>
            </a:endParaRPr>
          </a:p>
          <a:p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Match the network threats with the definition. </a:t>
            </a:r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 can use Isaac Computer Science to help you with this task.  </a:t>
            </a:r>
            <a:r>
              <a:rPr lang="en-GB" sz="1400" u="sng" dirty="0">
                <a:latin typeface="Roboto" panose="02000000000000000000" pitchFamily="2" charset="0"/>
                <a:ea typeface="Roboto" panose="02000000000000000000" pitchFamily="2" charset="0"/>
                <a:cs typeface="Arial"/>
                <a:hlinkClick r:id="rId4"/>
              </a:rPr>
              <a:t>Isaac Computer Science network security</a:t>
            </a:r>
            <a:r>
              <a:rPr lang="en-GB" sz="1400" u="sng" dirty="0"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  <a:r>
              <a:rPr lang="en-GB" sz="1400" dirty="0"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 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Segoe UI"/>
            </a:endParaRPr>
          </a:p>
          <a:p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If you have time, add any other threats you might be aware of.</a:t>
            </a:r>
            <a:endParaRPr lang="en-US" sz="1400" dirty="0">
              <a:solidFill>
                <a:srgbClr val="120540"/>
              </a:solidFill>
              <a:latin typeface="Roboto" panose="02000000000000000000" pitchFamily="2" charset="0"/>
              <a:ea typeface="Roboto" panose="02000000000000000000" pitchFamily="2" charset="0"/>
              <a:cs typeface="Segoe U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CECCFC-7585-9F80-ED2C-ED1B2203E864}"/>
              </a:ext>
            </a:extLst>
          </p:cNvPr>
          <p:cNvSpPr txBox="1"/>
          <p:nvPr/>
        </p:nvSpPr>
        <p:spPr>
          <a:xfrm>
            <a:off x="2260269" y="2168631"/>
            <a:ext cx="2743200" cy="33855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600" b="1" dirty="0">
                <a:solidFill>
                  <a:srgbClr val="120540"/>
                </a:solidFill>
                <a:latin typeface="Roboto"/>
              </a:rPr>
              <a:t>THREATS</a:t>
            </a:r>
            <a:endParaRPr lang="en-US" b="1" dirty="0">
              <a:solidFill>
                <a:srgbClr val="12054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2D5E24-EA20-ED96-CE11-E1AAA3710F9B}"/>
              </a:ext>
            </a:extLst>
          </p:cNvPr>
          <p:cNvSpPr txBox="1"/>
          <p:nvPr/>
        </p:nvSpPr>
        <p:spPr>
          <a:xfrm>
            <a:off x="5654632" y="2168631"/>
            <a:ext cx="2743200" cy="33855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solidFill>
                  <a:srgbClr val="120540"/>
                </a:solidFill>
                <a:latin typeface="Roboto"/>
              </a:rPr>
              <a:t>DEFINITIONS</a:t>
            </a:r>
            <a:endParaRPr lang="en-US" b="1" dirty="0">
              <a:solidFill>
                <a:srgbClr val="120540"/>
              </a:solidFill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A2C5D4-60E3-EF16-1A43-1ACECF2C269D}"/>
              </a:ext>
            </a:extLst>
          </p:cNvPr>
          <p:cNvCxnSpPr>
            <a:cxnSpLocks/>
          </p:cNvCxnSpPr>
          <p:nvPr/>
        </p:nvCxnSpPr>
        <p:spPr>
          <a:xfrm>
            <a:off x="5332021" y="2061358"/>
            <a:ext cx="0" cy="4509299"/>
          </a:xfrm>
          <a:prstGeom prst="straightConnector1">
            <a:avLst/>
          </a:prstGeom>
          <a:ln w="28575">
            <a:solidFill>
              <a:srgbClr val="120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40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</documentManagement>
</p:properties>
</file>

<file path=customXml/itemProps1.xml><?xml version="1.0" encoding="utf-8"?>
<ds:datastoreItem xmlns:ds="http://schemas.openxmlformats.org/officeDocument/2006/customXml" ds:itemID="{2833D45F-2D37-4016-AE5F-B34EE4FC8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132e42-b6f3-4565-b6a8-2af405d09f9a"/>
    <ds:schemaRef ds:uri="4fc6e60d-ff0d-42b3-a774-07f948cc8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218CEA-C65A-4D41-BE8D-67898F166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F7945B-A69C-49C9-A3C6-9DB940A9B18F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4fc6e60d-ff0d-42b3-a774-07f948cc857e"/>
    <ds:schemaRef ds:uri="http://schemas.microsoft.com/office/2006/documentManagement/types"/>
    <ds:schemaRef ds:uri="http://schemas.openxmlformats.org/package/2006/metadata/core-properties"/>
    <ds:schemaRef ds:uri="30132e42-b6f3-4565-b6a8-2af405d09f9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DM Sans Medium</vt:lpstr>
      <vt:lpstr>Roboto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John Heraty</cp:lastModifiedBy>
  <cp:revision>33</cp:revision>
  <dcterms:created xsi:type="dcterms:W3CDTF">2013-07-15T20:26:40Z</dcterms:created>
  <dcterms:modified xsi:type="dcterms:W3CDTF">2024-07-04T16:07:36Z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MediaServiceImageTags">
    <vt:lpwstr/>
  </property>
  <property fmtid="{D5CDD505-2E9C-101B-9397-08002B2CF9AE}" pid="4" name="Order">
    <vt:r8>1047000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