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24497" y="0"/>
            <a:ext cx="2219960" cy="972185"/>
          </a:xfrm>
          <a:custGeom>
            <a:avLst/>
            <a:gdLst/>
            <a:ahLst/>
            <a:cxnLst/>
            <a:rect l="l" t="t" r="r" b="b"/>
            <a:pathLst>
              <a:path w="2219959" h="972185">
                <a:moveTo>
                  <a:pt x="0" y="0"/>
                </a:moveTo>
                <a:lnTo>
                  <a:pt x="0" y="971994"/>
                </a:lnTo>
                <a:lnTo>
                  <a:pt x="2219502" y="971994"/>
                </a:lnTo>
                <a:lnTo>
                  <a:pt x="22195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600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6924675" cy="972185"/>
          </a:xfrm>
          <a:custGeom>
            <a:avLst/>
            <a:gdLst/>
            <a:ahLst/>
            <a:cxnLst/>
            <a:rect l="l" t="t" r="r" b="b"/>
            <a:pathLst>
              <a:path w="6924675" h="972185">
                <a:moveTo>
                  <a:pt x="6924497" y="0"/>
                </a:moveTo>
                <a:lnTo>
                  <a:pt x="0" y="0"/>
                </a:lnTo>
                <a:lnTo>
                  <a:pt x="0" y="971994"/>
                </a:lnTo>
                <a:lnTo>
                  <a:pt x="6924497" y="971994"/>
                </a:lnTo>
                <a:lnTo>
                  <a:pt x="6924497" y="0"/>
                </a:lnTo>
                <a:close/>
              </a:path>
            </a:pathLst>
          </a:custGeom>
          <a:solidFill>
            <a:srgbClr val="FF8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7849" y="337883"/>
            <a:ext cx="3983354" cy="28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438" y="1879852"/>
            <a:ext cx="8370570" cy="2209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080" y="275064"/>
            <a:ext cx="9140190" cy="4184650"/>
            <a:chOff x="5080" y="275064"/>
            <a:chExt cx="9140190" cy="4184650"/>
          </a:xfrm>
        </p:grpSpPr>
        <p:sp>
          <p:nvSpPr>
            <p:cNvPr id="4" name="object 4" descr=""/>
            <p:cNvSpPr/>
            <p:nvPr/>
          </p:nvSpPr>
          <p:spPr>
            <a:xfrm>
              <a:off x="440701" y="279394"/>
              <a:ext cx="1465580" cy="413384"/>
            </a:xfrm>
            <a:custGeom>
              <a:avLst/>
              <a:gdLst/>
              <a:ahLst/>
              <a:cxnLst/>
              <a:rect l="l" t="t" r="r" b="b"/>
              <a:pathLst>
                <a:path w="1465580" h="413384">
                  <a:moveTo>
                    <a:pt x="49123" y="0"/>
                  </a:moveTo>
                  <a:lnTo>
                    <a:pt x="30003" y="3860"/>
                  </a:lnTo>
                  <a:lnTo>
                    <a:pt x="14389" y="14389"/>
                  </a:lnTo>
                  <a:lnTo>
                    <a:pt x="3860" y="30003"/>
                  </a:lnTo>
                  <a:lnTo>
                    <a:pt x="0" y="49123"/>
                  </a:lnTo>
                  <a:lnTo>
                    <a:pt x="0" y="364083"/>
                  </a:lnTo>
                  <a:lnTo>
                    <a:pt x="3860" y="383201"/>
                  </a:lnTo>
                  <a:lnTo>
                    <a:pt x="14389" y="398811"/>
                  </a:lnTo>
                  <a:lnTo>
                    <a:pt x="30003" y="409335"/>
                  </a:lnTo>
                  <a:lnTo>
                    <a:pt x="49123" y="413194"/>
                  </a:lnTo>
                  <a:lnTo>
                    <a:pt x="1416392" y="413194"/>
                  </a:lnTo>
                  <a:lnTo>
                    <a:pt x="1435510" y="409335"/>
                  </a:lnTo>
                  <a:lnTo>
                    <a:pt x="1451121" y="398811"/>
                  </a:lnTo>
                  <a:lnTo>
                    <a:pt x="1461644" y="383201"/>
                  </a:lnTo>
                  <a:lnTo>
                    <a:pt x="1465503" y="364083"/>
                  </a:lnTo>
                  <a:lnTo>
                    <a:pt x="1465503" y="49123"/>
                  </a:lnTo>
                  <a:lnTo>
                    <a:pt x="1461644" y="30003"/>
                  </a:lnTo>
                  <a:lnTo>
                    <a:pt x="1451121" y="14389"/>
                  </a:lnTo>
                  <a:lnTo>
                    <a:pt x="1435510" y="3860"/>
                  </a:lnTo>
                  <a:lnTo>
                    <a:pt x="1416392" y="0"/>
                  </a:lnTo>
                  <a:lnTo>
                    <a:pt x="49123" y="0"/>
                  </a:lnTo>
                  <a:close/>
                </a:path>
              </a:pathLst>
            </a:custGeom>
            <a:ln w="86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80" y="975232"/>
              <a:ext cx="9140190" cy="3484879"/>
            </a:xfrm>
            <a:custGeom>
              <a:avLst/>
              <a:gdLst/>
              <a:ahLst/>
              <a:cxnLst/>
              <a:rect l="l" t="t" r="r" b="b"/>
              <a:pathLst>
                <a:path w="9140190" h="3484879">
                  <a:moveTo>
                    <a:pt x="9139669" y="0"/>
                  </a:moveTo>
                  <a:lnTo>
                    <a:pt x="0" y="0"/>
                  </a:lnTo>
                  <a:lnTo>
                    <a:pt x="0" y="3484333"/>
                  </a:lnTo>
                  <a:lnTo>
                    <a:pt x="9139669" y="3484333"/>
                  </a:lnTo>
                  <a:lnTo>
                    <a:pt x="9139669" y="0"/>
                  </a:lnTo>
                  <a:close/>
                </a:path>
              </a:pathLst>
            </a:custGeom>
            <a:solidFill>
              <a:srgbClr val="FF8600">
                <a:alpha val="8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30034" y="975232"/>
              <a:ext cx="4013835" cy="3484879"/>
            </a:xfrm>
            <a:custGeom>
              <a:avLst/>
              <a:gdLst/>
              <a:ahLst/>
              <a:cxnLst/>
              <a:rect l="l" t="t" r="r" b="b"/>
              <a:pathLst>
                <a:path w="4013834" h="3484879">
                  <a:moveTo>
                    <a:pt x="4013555" y="0"/>
                  </a:moveTo>
                  <a:lnTo>
                    <a:pt x="819810" y="0"/>
                  </a:lnTo>
                  <a:lnTo>
                    <a:pt x="781872" y="29099"/>
                  </a:lnTo>
                  <a:lnTo>
                    <a:pt x="744642" y="59057"/>
                  </a:lnTo>
                  <a:lnTo>
                    <a:pt x="708135" y="89858"/>
                  </a:lnTo>
                  <a:lnTo>
                    <a:pt x="672364" y="121487"/>
                  </a:lnTo>
                  <a:lnTo>
                    <a:pt x="637346" y="153929"/>
                  </a:lnTo>
                  <a:lnTo>
                    <a:pt x="603095" y="187171"/>
                  </a:lnTo>
                  <a:lnTo>
                    <a:pt x="569626" y="221196"/>
                  </a:lnTo>
                  <a:lnTo>
                    <a:pt x="536953" y="255991"/>
                  </a:lnTo>
                  <a:lnTo>
                    <a:pt x="505091" y="291540"/>
                  </a:lnTo>
                  <a:lnTo>
                    <a:pt x="474056" y="327829"/>
                  </a:lnTo>
                  <a:lnTo>
                    <a:pt x="443862" y="364843"/>
                  </a:lnTo>
                  <a:lnTo>
                    <a:pt x="414523" y="402567"/>
                  </a:lnTo>
                  <a:lnTo>
                    <a:pt x="386055" y="440986"/>
                  </a:lnTo>
                  <a:lnTo>
                    <a:pt x="358473" y="480086"/>
                  </a:lnTo>
                  <a:lnTo>
                    <a:pt x="331790" y="519851"/>
                  </a:lnTo>
                  <a:lnTo>
                    <a:pt x="306023" y="560268"/>
                  </a:lnTo>
                  <a:lnTo>
                    <a:pt x="281186" y="601321"/>
                  </a:lnTo>
                  <a:lnTo>
                    <a:pt x="257293" y="642996"/>
                  </a:lnTo>
                  <a:lnTo>
                    <a:pt x="234360" y="685277"/>
                  </a:lnTo>
                  <a:lnTo>
                    <a:pt x="212401" y="728150"/>
                  </a:lnTo>
                  <a:lnTo>
                    <a:pt x="191431" y="771600"/>
                  </a:lnTo>
                  <a:lnTo>
                    <a:pt x="171465" y="815613"/>
                  </a:lnTo>
                  <a:lnTo>
                    <a:pt x="152518" y="860173"/>
                  </a:lnTo>
                  <a:lnTo>
                    <a:pt x="134604" y="905266"/>
                  </a:lnTo>
                  <a:lnTo>
                    <a:pt x="117739" y="950877"/>
                  </a:lnTo>
                  <a:lnTo>
                    <a:pt x="101937" y="996992"/>
                  </a:lnTo>
                  <a:lnTo>
                    <a:pt x="87213" y="1043595"/>
                  </a:lnTo>
                  <a:lnTo>
                    <a:pt x="73582" y="1090672"/>
                  </a:lnTo>
                  <a:lnTo>
                    <a:pt x="61058" y="1138207"/>
                  </a:lnTo>
                  <a:lnTo>
                    <a:pt x="49657" y="1186187"/>
                  </a:lnTo>
                  <a:lnTo>
                    <a:pt x="39393" y="1234596"/>
                  </a:lnTo>
                  <a:lnTo>
                    <a:pt x="30281" y="1283420"/>
                  </a:lnTo>
                  <a:lnTo>
                    <a:pt x="22336" y="1332644"/>
                  </a:lnTo>
                  <a:lnTo>
                    <a:pt x="15573" y="1382253"/>
                  </a:lnTo>
                  <a:lnTo>
                    <a:pt x="10006" y="1432232"/>
                  </a:lnTo>
                  <a:lnTo>
                    <a:pt x="5650" y="1482567"/>
                  </a:lnTo>
                  <a:lnTo>
                    <a:pt x="2521" y="1533242"/>
                  </a:lnTo>
                  <a:lnTo>
                    <a:pt x="632" y="1584244"/>
                  </a:lnTo>
                  <a:lnTo>
                    <a:pt x="0" y="1635556"/>
                  </a:lnTo>
                  <a:lnTo>
                    <a:pt x="623" y="1686485"/>
                  </a:lnTo>
                  <a:lnTo>
                    <a:pt x="2484" y="1737106"/>
                  </a:lnTo>
                  <a:lnTo>
                    <a:pt x="5567" y="1787405"/>
                  </a:lnTo>
                  <a:lnTo>
                    <a:pt x="9859" y="1837369"/>
                  </a:lnTo>
                  <a:lnTo>
                    <a:pt x="15345" y="1886983"/>
                  </a:lnTo>
                  <a:lnTo>
                    <a:pt x="22010" y="1936231"/>
                  </a:lnTo>
                  <a:lnTo>
                    <a:pt x="29840" y="1985101"/>
                  </a:lnTo>
                  <a:lnTo>
                    <a:pt x="38821" y="2033577"/>
                  </a:lnTo>
                  <a:lnTo>
                    <a:pt x="48937" y="2081645"/>
                  </a:lnTo>
                  <a:lnTo>
                    <a:pt x="60175" y="2129290"/>
                  </a:lnTo>
                  <a:lnTo>
                    <a:pt x="72519" y="2176499"/>
                  </a:lnTo>
                  <a:lnTo>
                    <a:pt x="85956" y="2223256"/>
                  </a:lnTo>
                  <a:lnTo>
                    <a:pt x="100471" y="2269548"/>
                  </a:lnTo>
                  <a:lnTo>
                    <a:pt x="116050" y="2315360"/>
                  </a:lnTo>
                  <a:lnTo>
                    <a:pt x="132677" y="2360677"/>
                  </a:lnTo>
                  <a:lnTo>
                    <a:pt x="150339" y="2405485"/>
                  </a:lnTo>
                  <a:lnTo>
                    <a:pt x="169021" y="2449770"/>
                  </a:lnTo>
                  <a:lnTo>
                    <a:pt x="188708" y="2493517"/>
                  </a:lnTo>
                  <a:lnTo>
                    <a:pt x="209386" y="2536711"/>
                  </a:lnTo>
                  <a:lnTo>
                    <a:pt x="231040" y="2579340"/>
                  </a:lnTo>
                  <a:lnTo>
                    <a:pt x="253657" y="2621387"/>
                  </a:lnTo>
                  <a:lnTo>
                    <a:pt x="277221" y="2662839"/>
                  </a:lnTo>
                  <a:lnTo>
                    <a:pt x="301718" y="2703680"/>
                  </a:lnTo>
                  <a:lnTo>
                    <a:pt x="327134" y="2743898"/>
                  </a:lnTo>
                  <a:lnTo>
                    <a:pt x="353454" y="2783477"/>
                  </a:lnTo>
                  <a:lnTo>
                    <a:pt x="380663" y="2822403"/>
                  </a:lnTo>
                  <a:lnTo>
                    <a:pt x="408747" y="2860661"/>
                  </a:lnTo>
                  <a:lnTo>
                    <a:pt x="437692" y="2898237"/>
                  </a:lnTo>
                  <a:lnTo>
                    <a:pt x="467483" y="2935117"/>
                  </a:lnTo>
                  <a:lnTo>
                    <a:pt x="498106" y="2971286"/>
                  </a:lnTo>
                  <a:lnTo>
                    <a:pt x="529545" y="3006730"/>
                  </a:lnTo>
                  <a:lnTo>
                    <a:pt x="561787" y="3041434"/>
                  </a:lnTo>
                  <a:lnTo>
                    <a:pt x="594818" y="3075384"/>
                  </a:lnTo>
                  <a:lnTo>
                    <a:pt x="628621" y="3108566"/>
                  </a:lnTo>
                  <a:lnTo>
                    <a:pt x="663185" y="3140965"/>
                  </a:lnTo>
                  <a:lnTo>
                    <a:pt x="698492" y="3172566"/>
                  </a:lnTo>
                  <a:lnTo>
                    <a:pt x="734530" y="3203356"/>
                  </a:lnTo>
                  <a:lnTo>
                    <a:pt x="771283" y="3233320"/>
                  </a:lnTo>
                  <a:lnTo>
                    <a:pt x="808738" y="3262443"/>
                  </a:lnTo>
                  <a:lnTo>
                    <a:pt x="846879" y="3290711"/>
                  </a:lnTo>
                  <a:lnTo>
                    <a:pt x="885693" y="3318110"/>
                  </a:lnTo>
                  <a:lnTo>
                    <a:pt x="925164" y="3344624"/>
                  </a:lnTo>
                  <a:lnTo>
                    <a:pt x="965278" y="3370241"/>
                  </a:lnTo>
                  <a:lnTo>
                    <a:pt x="1006021" y="3394945"/>
                  </a:lnTo>
                  <a:lnTo>
                    <a:pt x="1047379" y="3418722"/>
                  </a:lnTo>
                  <a:lnTo>
                    <a:pt x="1089336" y="3441557"/>
                  </a:lnTo>
                  <a:lnTo>
                    <a:pt x="1131878" y="3463437"/>
                  </a:lnTo>
                  <a:lnTo>
                    <a:pt x="1174991" y="3484346"/>
                  </a:lnTo>
                  <a:lnTo>
                    <a:pt x="4013555" y="3484346"/>
                  </a:lnTo>
                  <a:lnTo>
                    <a:pt x="401355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35071" y="1373756"/>
              <a:ext cx="2494915" cy="2494915"/>
            </a:xfrm>
            <a:custGeom>
              <a:avLst/>
              <a:gdLst/>
              <a:ahLst/>
              <a:cxnLst/>
              <a:rect l="l" t="t" r="r" b="b"/>
              <a:pathLst>
                <a:path w="2494915" h="2494915">
                  <a:moveTo>
                    <a:pt x="15582" y="1049464"/>
                  </a:moveTo>
                  <a:lnTo>
                    <a:pt x="8824" y="1098059"/>
                  </a:lnTo>
                  <a:lnTo>
                    <a:pt x="3948" y="1147235"/>
                  </a:lnTo>
                  <a:lnTo>
                    <a:pt x="993" y="1196954"/>
                  </a:lnTo>
                  <a:lnTo>
                    <a:pt x="0" y="1247178"/>
                  </a:lnTo>
                  <a:lnTo>
                    <a:pt x="900" y="1295016"/>
                  </a:lnTo>
                  <a:lnTo>
                    <a:pt x="3580" y="1342399"/>
                  </a:lnTo>
                  <a:lnTo>
                    <a:pt x="8008" y="1389295"/>
                  </a:lnTo>
                  <a:lnTo>
                    <a:pt x="14151" y="1435670"/>
                  </a:lnTo>
                  <a:lnTo>
                    <a:pt x="21976" y="1481493"/>
                  </a:lnTo>
                  <a:lnTo>
                    <a:pt x="31452" y="1526731"/>
                  </a:lnTo>
                  <a:lnTo>
                    <a:pt x="42546" y="1571352"/>
                  </a:lnTo>
                  <a:lnTo>
                    <a:pt x="55226" y="1615324"/>
                  </a:lnTo>
                  <a:lnTo>
                    <a:pt x="69459" y="1658615"/>
                  </a:lnTo>
                  <a:lnTo>
                    <a:pt x="85214" y="1701191"/>
                  </a:lnTo>
                  <a:lnTo>
                    <a:pt x="102458" y="1743021"/>
                  </a:lnTo>
                  <a:lnTo>
                    <a:pt x="121158" y="1784073"/>
                  </a:lnTo>
                  <a:lnTo>
                    <a:pt x="141283" y="1824314"/>
                  </a:lnTo>
                  <a:lnTo>
                    <a:pt x="162800" y="1863712"/>
                  </a:lnTo>
                  <a:lnTo>
                    <a:pt x="185677" y="1902235"/>
                  </a:lnTo>
                  <a:lnTo>
                    <a:pt x="209881" y="1939850"/>
                  </a:lnTo>
                  <a:lnTo>
                    <a:pt x="235380" y="1976525"/>
                  </a:lnTo>
                  <a:lnTo>
                    <a:pt x="262142" y="2012228"/>
                  </a:lnTo>
                  <a:lnTo>
                    <a:pt x="290135" y="2046927"/>
                  </a:lnTo>
                  <a:lnTo>
                    <a:pt x="319327" y="2080588"/>
                  </a:lnTo>
                  <a:lnTo>
                    <a:pt x="349684" y="2113180"/>
                  </a:lnTo>
                  <a:lnTo>
                    <a:pt x="381175" y="2144671"/>
                  </a:lnTo>
                  <a:lnTo>
                    <a:pt x="413767" y="2175029"/>
                  </a:lnTo>
                  <a:lnTo>
                    <a:pt x="447429" y="2204220"/>
                  </a:lnTo>
                  <a:lnTo>
                    <a:pt x="482127" y="2232213"/>
                  </a:lnTo>
                  <a:lnTo>
                    <a:pt x="517830" y="2258975"/>
                  </a:lnTo>
                  <a:lnTo>
                    <a:pt x="554505" y="2284474"/>
                  </a:lnTo>
                  <a:lnTo>
                    <a:pt x="592120" y="2308679"/>
                  </a:lnTo>
                  <a:lnTo>
                    <a:pt x="630643" y="2331555"/>
                  </a:lnTo>
                  <a:lnTo>
                    <a:pt x="670041" y="2353072"/>
                  </a:lnTo>
                  <a:lnTo>
                    <a:pt x="710282" y="2373197"/>
                  </a:lnTo>
                  <a:lnTo>
                    <a:pt x="751334" y="2391897"/>
                  </a:lnTo>
                  <a:lnTo>
                    <a:pt x="793164" y="2409141"/>
                  </a:lnTo>
                  <a:lnTo>
                    <a:pt x="835741" y="2424896"/>
                  </a:lnTo>
                  <a:lnTo>
                    <a:pt x="879031" y="2439129"/>
                  </a:lnTo>
                  <a:lnTo>
                    <a:pt x="923003" y="2451809"/>
                  </a:lnTo>
                  <a:lnTo>
                    <a:pt x="967624" y="2462903"/>
                  </a:lnTo>
                  <a:lnTo>
                    <a:pt x="1012862" y="2472379"/>
                  </a:lnTo>
                  <a:lnTo>
                    <a:pt x="1058685" y="2480205"/>
                  </a:lnTo>
                  <a:lnTo>
                    <a:pt x="1105060" y="2486347"/>
                  </a:lnTo>
                  <a:lnTo>
                    <a:pt x="1151956" y="2490775"/>
                  </a:lnTo>
                  <a:lnTo>
                    <a:pt x="1199339" y="2493455"/>
                  </a:lnTo>
                  <a:lnTo>
                    <a:pt x="1247178" y="2494356"/>
                  </a:lnTo>
                  <a:lnTo>
                    <a:pt x="1295015" y="2493455"/>
                  </a:lnTo>
                  <a:lnTo>
                    <a:pt x="1342398" y="2490775"/>
                  </a:lnTo>
                  <a:lnTo>
                    <a:pt x="1389292" y="2486347"/>
                  </a:lnTo>
                  <a:lnTo>
                    <a:pt x="1435667" y="2480205"/>
                  </a:lnTo>
                  <a:lnTo>
                    <a:pt x="1481489" y="2472379"/>
                  </a:lnTo>
                  <a:lnTo>
                    <a:pt x="1526726" y="2462903"/>
                  </a:lnTo>
                  <a:lnTo>
                    <a:pt x="1571347" y="2451809"/>
                  </a:lnTo>
                  <a:lnTo>
                    <a:pt x="1615318" y="2439129"/>
                  </a:lnTo>
                  <a:lnTo>
                    <a:pt x="1658608" y="2424896"/>
                  </a:lnTo>
                  <a:lnTo>
                    <a:pt x="1701184" y="2409141"/>
                  </a:lnTo>
                  <a:lnTo>
                    <a:pt x="1743014" y="2391897"/>
                  </a:lnTo>
                  <a:lnTo>
                    <a:pt x="1784065" y="2373197"/>
                  </a:lnTo>
                  <a:lnTo>
                    <a:pt x="1824306" y="2353072"/>
                  </a:lnTo>
                  <a:lnTo>
                    <a:pt x="1863704" y="2331555"/>
                  </a:lnTo>
                  <a:lnTo>
                    <a:pt x="1902226" y="2308679"/>
                  </a:lnTo>
                  <a:lnTo>
                    <a:pt x="1939841" y="2284474"/>
                  </a:lnTo>
                  <a:lnTo>
                    <a:pt x="1976515" y="2258975"/>
                  </a:lnTo>
                  <a:lnTo>
                    <a:pt x="2012218" y="2232213"/>
                  </a:lnTo>
                  <a:lnTo>
                    <a:pt x="2046916" y="2204220"/>
                  </a:lnTo>
                  <a:lnTo>
                    <a:pt x="2080577" y="2175029"/>
                  </a:lnTo>
                  <a:lnTo>
                    <a:pt x="2113169" y="2144671"/>
                  </a:lnTo>
                  <a:lnTo>
                    <a:pt x="2144660" y="2113180"/>
                  </a:lnTo>
                  <a:lnTo>
                    <a:pt x="2175017" y="2080588"/>
                  </a:lnTo>
                  <a:lnTo>
                    <a:pt x="2204208" y="2046927"/>
                  </a:lnTo>
                  <a:lnTo>
                    <a:pt x="2232201" y="2012228"/>
                  </a:lnTo>
                  <a:lnTo>
                    <a:pt x="2258963" y="1976525"/>
                  </a:lnTo>
                  <a:lnTo>
                    <a:pt x="2284462" y="1939850"/>
                  </a:lnTo>
                  <a:lnTo>
                    <a:pt x="2308666" y="1902235"/>
                  </a:lnTo>
                  <a:lnTo>
                    <a:pt x="2331543" y="1863712"/>
                  </a:lnTo>
                  <a:lnTo>
                    <a:pt x="2353060" y="1824314"/>
                  </a:lnTo>
                  <a:lnTo>
                    <a:pt x="2373185" y="1784073"/>
                  </a:lnTo>
                  <a:lnTo>
                    <a:pt x="2391885" y="1743021"/>
                  </a:lnTo>
                  <a:lnTo>
                    <a:pt x="2409129" y="1701191"/>
                  </a:lnTo>
                  <a:lnTo>
                    <a:pt x="2424883" y="1658615"/>
                  </a:lnTo>
                  <a:lnTo>
                    <a:pt x="2439117" y="1615324"/>
                  </a:lnTo>
                  <a:lnTo>
                    <a:pt x="2451797" y="1571352"/>
                  </a:lnTo>
                  <a:lnTo>
                    <a:pt x="2462891" y="1526731"/>
                  </a:lnTo>
                  <a:lnTo>
                    <a:pt x="2472367" y="1481493"/>
                  </a:lnTo>
                  <a:lnTo>
                    <a:pt x="2480192" y="1435670"/>
                  </a:lnTo>
                  <a:lnTo>
                    <a:pt x="2486335" y="1389295"/>
                  </a:lnTo>
                  <a:lnTo>
                    <a:pt x="2490762" y="1342399"/>
                  </a:lnTo>
                  <a:lnTo>
                    <a:pt x="2493442" y="1295016"/>
                  </a:lnTo>
                  <a:lnTo>
                    <a:pt x="2494343" y="1247178"/>
                  </a:lnTo>
                  <a:lnTo>
                    <a:pt x="2493442" y="1199339"/>
                  </a:lnTo>
                  <a:lnTo>
                    <a:pt x="2490762" y="1151956"/>
                  </a:lnTo>
                  <a:lnTo>
                    <a:pt x="2486335" y="1105060"/>
                  </a:lnTo>
                  <a:lnTo>
                    <a:pt x="2480192" y="1058685"/>
                  </a:lnTo>
                  <a:lnTo>
                    <a:pt x="2472367" y="1012862"/>
                  </a:lnTo>
                  <a:lnTo>
                    <a:pt x="2462891" y="967624"/>
                  </a:lnTo>
                  <a:lnTo>
                    <a:pt x="2451797" y="923003"/>
                  </a:lnTo>
                  <a:lnTo>
                    <a:pt x="2439117" y="879031"/>
                  </a:lnTo>
                  <a:lnTo>
                    <a:pt x="2424883" y="835741"/>
                  </a:lnTo>
                  <a:lnTo>
                    <a:pt x="2409129" y="793164"/>
                  </a:lnTo>
                  <a:lnTo>
                    <a:pt x="2391885" y="751334"/>
                  </a:lnTo>
                  <a:lnTo>
                    <a:pt x="2373185" y="710282"/>
                  </a:lnTo>
                  <a:lnTo>
                    <a:pt x="2353060" y="670041"/>
                  </a:lnTo>
                  <a:lnTo>
                    <a:pt x="2331543" y="630643"/>
                  </a:lnTo>
                  <a:lnTo>
                    <a:pt x="2308666" y="592120"/>
                  </a:lnTo>
                  <a:lnTo>
                    <a:pt x="2284462" y="554505"/>
                  </a:lnTo>
                  <a:lnTo>
                    <a:pt x="2258963" y="517830"/>
                  </a:lnTo>
                  <a:lnTo>
                    <a:pt x="2232201" y="482127"/>
                  </a:lnTo>
                  <a:lnTo>
                    <a:pt x="2204208" y="447429"/>
                  </a:lnTo>
                  <a:lnTo>
                    <a:pt x="2175017" y="413767"/>
                  </a:lnTo>
                  <a:lnTo>
                    <a:pt x="2144660" y="381175"/>
                  </a:lnTo>
                  <a:lnTo>
                    <a:pt x="2113169" y="349684"/>
                  </a:lnTo>
                  <a:lnTo>
                    <a:pt x="2080577" y="319327"/>
                  </a:lnTo>
                  <a:lnTo>
                    <a:pt x="2046916" y="290135"/>
                  </a:lnTo>
                  <a:lnTo>
                    <a:pt x="2012218" y="262142"/>
                  </a:lnTo>
                  <a:lnTo>
                    <a:pt x="1976515" y="235380"/>
                  </a:lnTo>
                  <a:lnTo>
                    <a:pt x="1939841" y="209881"/>
                  </a:lnTo>
                  <a:lnTo>
                    <a:pt x="1902226" y="185677"/>
                  </a:lnTo>
                  <a:lnTo>
                    <a:pt x="1863704" y="162800"/>
                  </a:lnTo>
                  <a:lnTo>
                    <a:pt x="1824306" y="141283"/>
                  </a:lnTo>
                  <a:lnTo>
                    <a:pt x="1784065" y="121158"/>
                  </a:lnTo>
                  <a:lnTo>
                    <a:pt x="1743014" y="102458"/>
                  </a:lnTo>
                  <a:lnTo>
                    <a:pt x="1701184" y="85214"/>
                  </a:lnTo>
                  <a:lnTo>
                    <a:pt x="1658608" y="69459"/>
                  </a:lnTo>
                  <a:lnTo>
                    <a:pt x="1615318" y="55226"/>
                  </a:lnTo>
                  <a:lnTo>
                    <a:pt x="1571347" y="42546"/>
                  </a:lnTo>
                  <a:lnTo>
                    <a:pt x="1526726" y="31452"/>
                  </a:lnTo>
                  <a:lnTo>
                    <a:pt x="1481489" y="21976"/>
                  </a:lnTo>
                  <a:lnTo>
                    <a:pt x="1435667" y="14151"/>
                  </a:lnTo>
                  <a:lnTo>
                    <a:pt x="1389292" y="8008"/>
                  </a:lnTo>
                  <a:lnTo>
                    <a:pt x="1342398" y="3580"/>
                  </a:lnTo>
                  <a:lnTo>
                    <a:pt x="1295015" y="900"/>
                  </a:lnTo>
                  <a:lnTo>
                    <a:pt x="12471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4707" y="1615062"/>
              <a:ext cx="2012314" cy="2012314"/>
            </a:xfrm>
            <a:custGeom>
              <a:avLst/>
              <a:gdLst/>
              <a:ahLst/>
              <a:cxnLst/>
              <a:rect l="l" t="t" r="r" b="b"/>
              <a:pathLst>
                <a:path w="2012315" h="2012314">
                  <a:moveTo>
                    <a:pt x="2933" y="928458"/>
                  </a:moveTo>
                  <a:lnTo>
                    <a:pt x="1655" y="947672"/>
                  </a:lnTo>
                  <a:lnTo>
                    <a:pt x="738" y="966982"/>
                  </a:lnTo>
                  <a:lnTo>
                    <a:pt x="185" y="986385"/>
                  </a:lnTo>
                  <a:lnTo>
                    <a:pt x="0" y="1005878"/>
                  </a:lnTo>
                  <a:lnTo>
                    <a:pt x="1159" y="1054613"/>
                  </a:lnTo>
                  <a:lnTo>
                    <a:pt x="4604" y="1102749"/>
                  </a:lnTo>
                  <a:lnTo>
                    <a:pt x="10281" y="1150234"/>
                  </a:lnTo>
                  <a:lnTo>
                    <a:pt x="18137" y="1197015"/>
                  </a:lnTo>
                  <a:lnTo>
                    <a:pt x="28120" y="1243040"/>
                  </a:lnTo>
                  <a:lnTo>
                    <a:pt x="40176" y="1288255"/>
                  </a:lnTo>
                  <a:lnTo>
                    <a:pt x="54254" y="1332608"/>
                  </a:lnTo>
                  <a:lnTo>
                    <a:pt x="70301" y="1376046"/>
                  </a:lnTo>
                  <a:lnTo>
                    <a:pt x="88263" y="1418517"/>
                  </a:lnTo>
                  <a:lnTo>
                    <a:pt x="108089" y="1459967"/>
                  </a:lnTo>
                  <a:lnTo>
                    <a:pt x="129725" y="1500345"/>
                  </a:lnTo>
                  <a:lnTo>
                    <a:pt x="153119" y="1539597"/>
                  </a:lnTo>
                  <a:lnTo>
                    <a:pt x="178218" y="1577671"/>
                  </a:lnTo>
                  <a:lnTo>
                    <a:pt x="204970" y="1614515"/>
                  </a:lnTo>
                  <a:lnTo>
                    <a:pt x="233321" y="1650074"/>
                  </a:lnTo>
                  <a:lnTo>
                    <a:pt x="263220" y="1684297"/>
                  </a:lnTo>
                  <a:lnTo>
                    <a:pt x="294613" y="1717132"/>
                  </a:lnTo>
                  <a:lnTo>
                    <a:pt x="327447" y="1748524"/>
                  </a:lnTo>
                  <a:lnTo>
                    <a:pt x="361671" y="1778422"/>
                  </a:lnTo>
                  <a:lnTo>
                    <a:pt x="397231" y="1806774"/>
                  </a:lnTo>
                  <a:lnTo>
                    <a:pt x="434074" y="1833525"/>
                  </a:lnTo>
                  <a:lnTo>
                    <a:pt x="472149" y="1858624"/>
                  </a:lnTo>
                  <a:lnTo>
                    <a:pt x="511401" y="1882018"/>
                  </a:lnTo>
                  <a:lnTo>
                    <a:pt x="551780" y="1903654"/>
                  </a:lnTo>
                  <a:lnTo>
                    <a:pt x="593231" y="1923480"/>
                  </a:lnTo>
                  <a:lnTo>
                    <a:pt x="635702" y="1941442"/>
                  </a:lnTo>
                  <a:lnTo>
                    <a:pt x="679141" y="1957488"/>
                  </a:lnTo>
                  <a:lnTo>
                    <a:pt x="723495" y="1971566"/>
                  </a:lnTo>
                  <a:lnTo>
                    <a:pt x="768711" y="1983623"/>
                  </a:lnTo>
                  <a:lnTo>
                    <a:pt x="814736" y="1993606"/>
                  </a:lnTo>
                  <a:lnTo>
                    <a:pt x="861518" y="2001462"/>
                  </a:lnTo>
                  <a:lnTo>
                    <a:pt x="909004" y="2007138"/>
                  </a:lnTo>
                  <a:lnTo>
                    <a:pt x="957141" y="2010583"/>
                  </a:lnTo>
                  <a:lnTo>
                    <a:pt x="1005878" y="2011743"/>
                  </a:lnTo>
                  <a:lnTo>
                    <a:pt x="1054613" y="2010583"/>
                  </a:lnTo>
                  <a:lnTo>
                    <a:pt x="1102749" y="2007138"/>
                  </a:lnTo>
                  <a:lnTo>
                    <a:pt x="1150234" y="2001462"/>
                  </a:lnTo>
                  <a:lnTo>
                    <a:pt x="1197015" y="1993606"/>
                  </a:lnTo>
                  <a:lnTo>
                    <a:pt x="1243040" y="1983623"/>
                  </a:lnTo>
                  <a:lnTo>
                    <a:pt x="1288255" y="1971566"/>
                  </a:lnTo>
                  <a:lnTo>
                    <a:pt x="1332608" y="1957488"/>
                  </a:lnTo>
                  <a:lnTo>
                    <a:pt x="1376046" y="1941442"/>
                  </a:lnTo>
                  <a:lnTo>
                    <a:pt x="1418517" y="1923480"/>
                  </a:lnTo>
                  <a:lnTo>
                    <a:pt x="1459967" y="1903654"/>
                  </a:lnTo>
                  <a:lnTo>
                    <a:pt x="1500345" y="1882018"/>
                  </a:lnTo>
                  <a:lnTo>
                    <a:pt x="1539597" y="1858624"/>
                  </a:lnTo>
                  <a:lnTo>
                    <a:pt x="1577671" y="1833525"/>
                  </a:lnTo>
                  <a:lnTo>
                    <a:pt x="1614515" y="1806774"/>
                  </a:lnTo>
                  <a:lnTo>
                    <a:pt x="1650074" y="1778422"/>
                  </a:lnTo>
                  <a:lnTo>
                    <a:pt x="1684297" y="1748524"/>
                  </a:lnTo>
                  <a:lnTo>
                    <a:pt x="1717132" y="1717132"/>
                  </a:lnTo>
                  <a:lnTo>
                    <a:pt x="1748524" y="1684297"/>
                  </a:lnTo>
                  <a:lnTo>
                    <a:pt x="1778422" y="1650074"/>
                  </a:lnTo>
                  <a:lnTo>
                    <a:pt x="1806774" y="1614515"/>
                  </a:lnTo>
                  <a:lnTo>
                    <a:pt x="1833525" y="1577671"/>
                  </a:lnTo>
                  <a:lnTo>
                    <a:pt x="1858624" y="1539597"/>
                  </a:lnTo>
                  <a:lnTo>
                    <a:pt x="1882018" y="1500345"/>
                  </a:lnTo>
                  <a:lnTo>
                    <a:pt x="1903654" y="1459967"/>
                  </a:lnTo>
                  <a:lnTo>
                    <a:pt x="1923480" y="1418517"/>
                  </a:lnTo>
                  <a:lnTo>
                    <a:pt x="1941442" y="1376046"/>
                  </a:lnTo>
                  <a:lnTo>
                    <a:pt x="1957488" y="1332608"/>
                  </a:lnTo>
                  <a:lnTo>
                    <a:pt x="1971566" y="1288255"/>
                  </a:lnTo>
                  <a:lnTo>
                    <a:pt x="1983623" y="1243040"/>
                  </a:lnTo>
                  <a:lnTo>
                    <a:pt x="1993606" y="1197015"/>
                  </a:lnTo>
                  <a:lnTo>
                    <a:pt x="2001462" y="1150234"/>
                  </a:lnTo>
                  <a:lnTo>
                    <a:pt x="2007138" y="1102749"/>
                  </a:lnTo>
                  <a:lnTo>
                    <a:pt x="2010583" y="1054613"/>
                  </a:lnTo>
                  <a:lnTo>
                    <a:pt x="2011743" y="1005878"/>
                  </a:lnTo>
                  <a:lnTo>
                    <a:pt x="2010583" y="957141"/>
                  </a:lnTo>
                  <a:lnTo>
                    <a:pt x="2007138" y="909004"/>
                  </a:lnTo>
                  <a:lnTo>
                    <a:pt x="2001462" y="861518"/>
                  </a:lnTo>
                  <a:lnTo>
                    <a:pt x="1993606" y="814736"/>
                  </a:lnTo>
                  <a:lnTo>
                    <a:pt x="1983623" y="768711"/>
                  </a:lnTo>
                  <a:lnTo>
                    <a:pt x="1971566" y="723495"/>
                  </a:lnTo>
                  <a:lnTo>
                    <a:pt x="1957488" y="679141"/>
                  </a:lnTo>
                  <a:lnTo>
                    <a:pt x="1941442" y="635702"/>
                  </a:lnTo>
                  <a:lnTo>
                    <a:pt x="1923480" y="593231"/>
                  </a:lnTo>
                  <a:lnTo>
                    <a:pt x="1903654" y="551780"/>
                  </a:lnTo>
                  <a:lnTo>
                    <a:pt x="1882018" y="511401"/>
                  </a:lnTo>
                  <a:lnTo>
                    <a:pt x="1858624" y="472149"/>
                  </a:lnTo>
                  <a:lnTo>
                    <a:pt x="1833525" y="434074"/>
                  </a:lnTo>
                  <a:lnTo>
                    <a:pt x="1806774" y="397231"/>
                  </a:lnTo>
                  <a:lnTo>
                    <a:pt x="1778422" y="361671"/>
                  </a:lnTo>
                  <a:lnTo>
                    <a:pt x="1748524" y="327447"/>
                  </a:lnTo>
                  <a:lnTo>
                    <a:pt x="1717132" y="294613"/>
                  </a:lnTo>
                  <a:lnTo>
                    <a:pt x="1684297" y="263220"/>
                  </a:lnTo>
                  <a:lnTo>
                    <a:pt x="1650074" y="233321"/>
                  </a:lnTo>
                  <a:lnTo>
                    <a:pt x="1614515" y="204970"/>
                  </a:lnTo>
                  <a:lnTo>
                    <a:pt x="1577671" y="178218"/>
                  </a:lnTo>
                  <a:lnTo>
                    <a:pt x="1539597" y="153119"/>
                  </a:lnTo>
                  <a:lnTo>
                    <a:pt x="1500345" y="129725"/>
                  </a:lnTo>
                  <a:lnTo>
                    <a:pt x="1459967" y="108089"/>
                  </a:lnTo>
                  <a:lnTo>
                    <a:pt x="1418517" y="88263"/>
                  </a:lnTo>
                  <a:lnTo>
                    <a:pt x="1376046" y="70301"/>
                  </a:lnTo>
                  <a:lnTo>
                    <a:pt x="1332608" y="54254"/>
                  </a:lnTo>
                  <a:lnTo>
                    <a:pt x="1288255" y="40176"/>
                  </a:lnTo>
                  <a:lnTo>
                    <a:pt x="1243040" y="28120"/>
                  </a:lnTo>
                  <a:lnTo>
                    <a:pt x="1197015" y="18137"/>
                  </a:lnTo>
                  <a:lnTo>
                    <a:pt x="1150234" y="10281"/>
                  </a:lnTo>
                  <a:lnTo>
                    <a:pt x="1102749" y="4604"/>
                  </a:lnTo>
                  <a:lnTo>
                    <a:pt x="1054613" y="1159"/>
                  </a:lnTo>
                  <a:lnTo>
                    <a:pt x="10058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248692" y="1709965"/>
              <a:ext cx="2436495" cy="2390775"/>
            </a:xfrm>
            <a:custGeom>
              <a:avLst/>
              <a:gdLst/>
              <a:ahLst/>
              <a:cxnLst/>
              <a:rect l="l" t="t" r="r" b="b"/>
              <a:pathLst>
                <a:path w="2436495" h="2390775">
                  <a:moveTo>
                    <a:pt x="1666557" y="1461884"/>
                  </a:moveTo>
                  <a:lnTo>
                    <a:pt x="1663115" y="1444536"/>
                  </a:lnTo>
                  <a:lnTo>
                    <a:pt x="1653717" y="1430337"/>
                  </a:lnTo>
                  <a:lnTo>
                    <a:pt x="1639811" y="1420749"/>
                  </a:lnTo>
                  <a:lnTo>
                    <a:pt x="1622806" y="1417231"/>
                  </a:lnTo>
                  <a:lnTo>
                    <a:pt x="1589709" y="1417231"/>
                  </a:lnTo>
                  <a:lnTo>
                    <a:pt x="1589709" y="951560"/>
                  </a:lnTo>
                  <a:lnTo>
                    <a:pt x="1583004" y="917702"/>
                  </a:lnTo>
                  <a:lnTo>
                    <a:pt x="1580222" y="903643"/>
                  </a:lnTo>
                  <a:lnTo>
                    <a:pt x="1579867" y="903109"/>
                  </a:lnTo>
                  <a:lnTo>
                    <a:pt x="1579867" y="1506588"/>
                  </a:lnTo>
                  <a:lnTo>
                    <a:pt x="1577581" y="1522857"/>
                  </a:lnTo>
                  <a:lnTo>
                    <a:pt x="1565351" y="1564843"/>
                  </a:lnTo>
                  <a:lnTo>
                    <a:pt x="1542503" y="1600631"/>
                  </a:lnTo>
                  <a:lnTo>
                    <a:pt x="1511084" y="1628432"/>
                  </a:lnTo>
                  <a:lnTo>
                    <a:pt x="1473149" y="1646440"/>
                  </a:lnTo>
                  <a:lnTo>
                    <a:pt x="1430718" y="1652841"/>
                  </a:lnTo>
                  <a:lnTo>
                    <a:pt x="815987" y="1652841"/>
                  </a:lnTo>
                  <a:lnTo>
                    <a:pt x="773569" y="1646440"/>
                  </a:lnTo>
                  <a:lnTo>
                    <a:pt x="735634" y="1628432"/>
                  </a:lnTo>
                  <a:lnTo>
                    <a:pt x="704215" y="1600631"/>
                  </a:lnTo>
                  <a:lnTo>
                    <a:pt x="681367" y="1564843"/>
                  </a:lnTo>
                  <a:lnTo>
                    <a:pt x="669112" y="1522857"/>
                  </a:lnTo>
                  <a:lnTo>
                    <a:pt x="666813" y="1506588"/>
                  </a:lnTo>
                  <a:lnTo>
                    <a:pt x="1579867" y="1506588"/>
                  </a:lnTo>
                  <a:lnTo>
                    <a:pt x="1579867" y="903109"/>
                  </a:lnTo>
                  <a:lnTo>
                    <a:pt x="1554353" y="864463"/>
                  </a:lnTo>
                  <a:lnTo>
                    <a:pt x="1516024" y="838034"/>
                  </a:lnTo>
                  <a:lnTo>
                    <a:pt x="1502257" y="835190"/>
                  </a:lnTo>
                  <a:lnTo>
                    <a:pt x="1502257" y="951560"/>
                  </a:lnTo>
                  <a:lnTo>
                    <a:pt x="1502257" y="1417231"/>
                  </a:lnTo>
                  <a:lnTo>
                    <a:pt x="744499" y="1417231"/>
                  </a:lnTo>
                  <a:lnTo>
                    <a:pt x="744499" y="1267091"/>
                  </a:lnTo>
                  <a:lnTo>
                    <a:pt x="744499" y="1177772"/>
                  </a:lnTo>
                  <a:lnTo>
                    <a:pt x="744499" y="951560"/>
                  </a:lnTo>
                  <a:lnTo>
                    <a:pt x="747102" y="938390"/>
                  </a:lnTo>
                  <a:lnTo>
                    <a:pt x="754189" y="927633"/>
                  </a:lnTo>
                  <a:lnTo>
                    <a:pt x="764705" y="920369"/>
                  </a:lnTo>
                  <a:lnTo>
                    <a:pt x="777570" y="917702"/>
                  </a:lnTo>
                  <a:lnTo>
                    <a:pt x="1469136" y="917702"/>
                  </a:lnTo>
                  <a:lnTo>
                    <a:pt x="1482013" y="920369"/>
                  </a:lnTo>
                  <a:lnTo>
                    <a:pt x="1492542" y="927633"/>
                  </a:lnTo>
                  <a:lnTo>
                    <a:pt x="1499641" y="938390"/>
                  </a:lnTo>
                  <a:lnTo>
                    <a:pt x="1502257" y="951560"/>
                  </a:lnTo>
                  <a:lnTo>
                    <a:pt x="1502257" y="835190"/>
                  </a:lnTo>
                  <a:lnTo>
                    <a:pt x="1469136" y="828332"/>
                  </a:lnTo>
                  <a:lnTo>
                    <a:pt x="1278496" y="828332"/>
                  </a:lnTo>
                  <a:lnTo>
                    <a:pt x="1278496" y="318935"/>
                  </a:lnTo>
                  <a:lnTo>
                    <a:pt x="1287741" y="315569"/>
                  </a:lnTo>
                  <a:lnTo>
                    <a:pt x="1331061" y="291592"/>
                  </a:lnTo>
                  <a:lnTo>
                    <a:pt x="1364538" y="256108"/>
                  </a:lnTo>
                  <a:lnTo>
                    <a:pt x="1374622" y="235521"/>
                  </a:lnTo>
                  <a:lnTo>
                    <a:pt x="1386116" y="212077"/>
                  </a:lnTo>
                  <a:lnTo>
                    <a:pt x="1393774" y="162445"/>
                  </a:lnTo>
                  <a:lnTo>
                    <a:pt x="1385646" y="111163"/>
                  </a:lnTo>
                  <a:lnTo>
                    <a:pt x="1363040" y="66573"/>
                  </a:lnTo>
                  <a:lnTo>
                    <a:pt x="1328597" y="31381"/>
                  </a:lnTo>
                  <a:lnTo>
                    <a:pt x="1306271" y="19583"/>
                  </a:lnTo>
                  <a:lnTo>
                    <a:pt x="1306271" y="162445"/>
                  </a:lnTo>
                  <a:lnTo>
                    <a:pt x="1300645" y="190868"/>
                  </a:lnTo>
                  <a:lnTo>
                    <a:pt x="1285303" y="214096"/>
                  </a:lnTo>
                  <a:lnTo>
                    <a:pt x="1262557" y="229768"/>
                  </a:lnTo>
                  <a:lnTo>
                    <a:pt x="1234744" y="235521"/>
                  </a:lnTo>
                  <a:lnTo>
                    <a:pt x="1206957" y="229768"/>
                  </a:lnTo>
                  <a:lnTo>
                    <a:pt x="1184236" y="214096"/>
                  </a:lnTo>
                  <a:lnTo>
                    <a:pt x="1168908" y="190868"/>
                  </a:lnTo>
                  <a:lnTo>
                    <a:pt x="1163281" y="162445"/>
                  </a:lnTo>
                  <a:lnTo>
                    <a:pt x="1168908" y="133997"/>
                  </a:lnTo>
                  <a:lnTo>
                    <a:pt x="1184236" y="110744"/>
                  </a:lnTo>
                  <a:lnTo>
                    <a:pt x="1206957" y="95046"/>
                  </a:lnTo>
                  <a:lnTo>
                    <a:pt x="1234744" y="89293"/>
                  </a:lnTo>
                  <a:lnTo>
                    <a:pt x="1262557" y="95046"/>
                  </a:lnTo>
                  <a:lnTo>
                    <a:pt x="1285303" y="110744"/>
                  </a:lnTo>
                  <a:lnTo>
                    <a:pt x="1300645" y="133997"/>
                  </a:lnTo>
                  <a:lnTo>
                    <a:pt x="1306271" y="162445"/>
                  </a:lnTo>
                  <a:lnTo>
                    <a:pt x="1306271" y="19583"/>
                  </a:lnTo>
                  <a:lnTo>
                    <a:pt x="1284947" y="8293"/>
                  </a:lnTo>
                  <a:lnTo>
                    <a:pt x="1234744" y="0"/>
                  </a:lnTo>
                  <a:lnTo>
                    <a:pt x="1186154" y="7810"/>
                  </a:lnTo>
                  <a:lnTo>
                    <a:pt x="1143050" y="29857"/>
                  </a:lnTo>
                  <a:lnTo>
                    <a:pt x="1108341" y="64033"/>
                  </a:lnTo>
                  <a:lnTo>
                    <a:pt x="1084922" y="108267"/>
                  </a:lnTo>
                  <a:lnTo>
                    <a:pt x="1081633" y="117741"/>
                  </a:lnTo>
                  <a:lnTo>
                    <a:pt x="819327" y="117741"/>
                  </a:lnTo>
                  <a:lnTo>
                    <a:pt x="819327" y="207086"/>
                  </a:lnTo>
                  <a:lnTo>
                    <a:pt x="1081633" y="207086"/>
                  </a:lnTo>
                  <a:lnTo>
                    <a:pt x="1084922" y="216547"/>
                  </a:lnTo>
                  <a:lnTo>
                    <a:pt x="1122502" y="277126"/>
                  </a:lnTo>
                  <a:lnTo>
                    <a:pt x="1181811" y="315569"/>
                  </a:lnTo>
                  <a:lnTo>
                    <a:pt x="1191056" y="318935"/>
                  </a:lnTo>
                  <a:lnTo>
                    <a:pt x="1191056" y="828332"/>
                  </a:lnTo>
                  <a:lnTo>
                    <a:pt x="777570" y="828332"/>
                  </a:lnTo>
                  <a:lnTo>
                    <a:pt x="730681" y="838034"/>
                  </a:lnTo>
                  <a:lnTo>
                    <a:pt x="692353" y="864463"/>
                  </a:lnTo>
                  <a:lnTo>
                    <a:pt x="666483" y="903643"/>
                  </a:lnTo>
                  <a:lnTo>
                    <a:pt x="656996" y="951560"/>
                  </a:lnTo>
                  <a:lnTo>
                    <a:pt x="656996" y="1177772"/>
                  </a:lnTo>
                  <a:lnTo>
                    <a:pt x="312178" y="1177772"/>
                  </a:lnTo>
                  <a:lnTo>
                    <a:pt x="293344" y="1135824"/>
                  </a:lnTo>
                  <a:lnTo>
                    <a:pt x="243801" y="1085189"/>
                  </a:lnTo>
                  <a:lnTo>
                    <a:pt x="230543" y="1078572"/>
                  </a:lnTo>
                  <a:lnTo>
                    <a:pt x="230543" y="1222425"/>
                  </a:lnTo>
                  <a:lnTo>
                    <a:pt x="224917" y="1250861"/>
                  </a:lnTo>
                  <a:lnTo>
                    <a:pt x="209575" y="1274089"/>
                  </a:lnTo>
                  <a:lnTo>
                    <a:pt x="186829" y="1289773"/>
                  </a:lnTo>
                  <a:lnTo>
                    <a:pt x="159016" y="1295527"/>
                  </a:lnTo>
                  <a:lnTo>
                    <a:pt x="131191" y="1289773"/>
                  </a:lnTo>
                  <a:lnTo>
                    <a:pt x="108445" y="1274089"/>
                  </a:lnTo>
                  <a:lnTo>
                    <a:pt x="93103" y="1250861"/>
                  </a:lnTo>
                  <a:lnTo>
                    <a:pt x="87477" y="1222425"/>
                  </a:lnTo>
                  <a:lnTo>
                    <a:pt x="93103" y="1194003"/>
                  </a:lnTo>
                  <a:lnTo>
                    <a:pt x="108445" y="1170762"/>
                  </a:lnTo>
                  <a:lnTo>
                    <a:pt x="131191" y="1155077"/>
                  </a:lnTo>
                  <a:lnTo>
                    <a:pt x="159016" y="1149324"/>
                  </a:lnTo>
                  <a:lnTo>
                    <a:pt x="186829" y="1155077"/>
                  </a:lnTo>
                  <a:lnTo>
                    <a:pt x="209575" y="1170762"/>
                  </a:lnTo>
                  <a:lnTo>
                    <a:pt x="224917" y="1194003"/>
                  </a:lnTo>
                  <a:lnTo>
                    <a:pt x="230543" y="1222425"/>
                  </a:lnTo>
                  <a:lnTo>
                    <a:pt x="230543" y="1078572"/>
                  </a:lnTo>
                  <a:lnTo>
                    <a:pt x="212013" y="1069314"/>
                  </a:lnTo>
                  <a:lnTo>
                    <a:pt x="202755" y="1065936"/>
                  </a:lnTo>
                  <a:lnTo>
                    <a:pt x="202755" y="756818"/>
                  </a:lnTo>
                  <a:lnTo>
                    <a:pt x="115265" y="756818"/>
                  </a:lnTo>
                  <a:lnTo>
                    <a:pt x="115265" y="1065936"/>
                  </a:lnTo>
                  <a:lnTo>
                    <a:pt x="106006" y="1069314"/>
                  </a:lnTo>
                  <a:lnTo>
                    <a:pt x="62687" y="1093292"/>
                  </a:lnTo>
                  <a:lnTo>
                    <a:pt x="29222" y="1128763"/>
                  </a:lnTo>
                  <a:lnTo>
                    <a:pt x="7645" y="1172794"/>
                  </a:lnTo>
                  <a:lnTo>
                    <a:pt x="0" y="1222425"/>
                  </a:lnTo>
                  <a:lnTo>
                    <a:pt x="8115" y="1273708"/>
                  </a:lnTo>
                  <a:lnTo>
                    <a:pt x="30721" y="1318285"/>
                  </a:lnTo>
                  <a:lnTo>
                    <a:pt x="65151" y="1353464"/>
                  </a:lnTo>
                  <a:lnTo>
                    <a:pt x="108800" y="1376553"/>
                  </a:lnTo>
                  <a:lnTo>
                    <a:pt x="159016" y="1384846"/>
                  </a:lnTo>
                  <a:lnTo>
                    <a:pt x="207594" y="1377035"/>
                  </a:lnTo>
                  <a:lnTo>
                    <a:pt x="250698" y="1354975"/>
                  </a:lnTo>
                  <a:lnTo>
                    <a:pt x="285432" y="1320787"/>
                  </a:lnTo>
                  <a:lnTo>
                    <a:pt x="298831" y="1295527"/>
                  </a:lnTo>
                  <a:lnTo>
                    <a:pt x="308902" y="1276540"/>
                  </a:lnTo>
                  <a:lnTo>
                    <a:pt x="312178" y="1267091"/>
                  </a:lnTo>
                  <a:lnTo>
                    <a:pt x="656996" y="1267091"/>
                  </a:lnTo>
                  <a:lnTo>
                    <a:pt x="656996" y="1417231"/>
                  </a:lnTo>
                  <a:lnTo>
                    <a:pt x="623900" y="1417231"/>
                  </a:lnTo>
                  <a:lnTo>
                    <a:pt x="606882" y="1420749"/>
                  </a:lnTo>
                  <a:lnTo>
                    <a:pt x="592975" y="1430337"/>
                  </a:lnTo>
                  <a:lnTo>
                    <a:pt x="583590" y="1444536"/>
                  </a:lnTo>
                  <a:lnTo>
                    <a:pt x="580148" y="1461884"/>
                  </a:lnTo>
                  <a:lnTo>
                    <a:pt x="580148" y="1501165"/>
                  </a:lnTo>
                  <a:lnTo>
                    <a:pt x="584949" y="1549666"/>
                  </a:lnTo>
                  <a:lnTo>
                    <a:pt x="598716" y="1594866"/>
                  </a:lnTo>
                  <a:lnTo>
                    <a:pt x="620483" y="1635798"/>
                  </a:lnTo>
                  <a:lnTo>
                    <a:pt x="649300" y="1671459"/>
                  </a:lnTo>
                  <a:lnTo>
                    <a:pt x="684225" y="1700911"/>
                  </a:lnTo>
                  <a:lnTo>
                    <a:pt x="724281" y="1723148"/>
                  </a:lnTo>
                  <a:lnTo>
                    <a:pt x="768515" y="1737207"/>
                  </a:lnTo>
                  <a:lnTo>
                    <a:pt x="815987" y="1742109"/>
                  </a:lnTo>
                  <a:lnTo>
                    <a:pt x="1430718" y="1742109"/>
                  </a:lnTo>
                  <a:lnTo>
                    <a:pt x="1478178" y="1737207"/>
                  </a:lnTo>
                  <a:lnTo>
                    <a:pt x="1522425" y="1723148"/>
                  </a:lnTo>
                  <a:lnTo>
                    <a:pt x="1562481" y="1700911"/>
                  </a:lnTo>
                  <a:lnTo>
                    <a:pt x="1597393" y="1671459"/>
                  </a:lnTo>
                  <a:lnTo>
                    <a:pt x="1612442" y="1652841"/>
                  </a:lnTo>
                  <a:lnTo>
                    <a:pt x="1626222" y="1635798"/>
                  </a:lnTo>
                  <a:lnTo>
                    <a:pt x="1647990" y="1594866"/>
                  </a:lnTo>
                  <a:lnTo>
                    <a:pt x="1661756" y="1549666"/>
                  </a:lnTo>
                  <a:lnTo>
                    <a:pt x="1666024" y="1506588"/>
                  </a:lnTo>
                  <a:lnTo>
                    <a:pt x="1666557" y="1501165"/>
                  </a:lnTo>
                  <a:lnTo>
                    <a:pt x="1666557" y="1461884"/>
                  </a:lnTo>
                  <a:close/>
                </a:path>
                <a:path w="2436495" h="2390775">
                  <a:moveTo>
                    <a:pt x="2436330" y="2205545"/>
                  </a:moveTo>
                  <a:lnTo>
                    <a:pt x="2436291" y="2167026"/>
                  </a:lnTo>
                  <a:lnTo>
                    <a:pt x="2426093" y="2128748"/>
                  </a:lnTo>
                  <a:lnTo>
                    <a:pt x="2405723" y="2091156"/>
                  </a:lnTo>
                  <a:lnTo>
                    <a:pt x="2375179" y="2054733"/>
                  </a:lnTo>
                  <a:lnTo>
                    <a:pt x="2003310" y="1683219"/>
                  </a:lnTo>
                  <a:lnTo>
                    <a:pt x="1977390" y="1667891"/>
                  </a:lnTo>
                  <a:lnTo>
                    <a:pt x="1985619" y="1658632"/>
                  </a:lnTo>
                  <a:lnTo>
                    <a:pt x="1986038" y="1656829"/>
                  </a:lnTo>
                  <a:lnTo>
                    <a:pt x="1989391" y="1651482"/>
                  </a:lnTo>
                  <a:lnTo>
                    <a:pt x="1994560" y="1644027"/>
                  </a:lnTo>
                  <a:lnTo>
                    <a:pt x="1689925" y="1954174"/>
                  </a:lnTo>
                  <a:lnTo>
                    <a:pt x="1695386" y="1950415"/>
                  </a:lnTo>
                  <a:lnTo>
                    <a:pt x="1716493" y="1936877"/>
                  </a:lnTo>
                  <a:lnTo>
                    <a:pt x="1734756" y="1960118"/>
                  </a:lnTo>
                  <a:lnTo>
                    <a:pt x="1741131" y="1967153"/>
                  </a:lnTo>
                  <a:lnTo>
                    <a:pt x="1787029" y="2013699"/>
                  </a:lnTo>
                  <a:lnTo>
                    <a:pt x="1833651" y="2059508"/>
                  </a:lnTo>
                  <a:lnTo>
                    <a:pt x="1861108" y="2072932"/>
                  </a:lnTo>
                  <a:lnTo>
                    <a:pt x="1875523" y="2070633"/>
                  </a:lnTo>
                  <a:lnTo>
                    <a:pt x="1890001" y="2061921"/>
                  </a:lnTo>
                  <a:lnTo>
                    <a:pt x="1899780" y="2049818"/>
                  </a:lnTo>
                  <a:lnTo>
                    <a:pt x="1903806" y="2035505"/>
                  </a:lnTo>
                  <a:lnTo>
                    <a:pt x="1902002" y="2020366"/>
                  </a:lnTo>
                  <a:lnTo>
                    <a:pt x="1894293" y="2005799"/>
                  </a:lnTo>
                  <a:lnTo>
                    <a:pt x="1889937" y="2000592"/>
                  </a:lnTo>
                  <a:lnTo>
                    <a:pt x="1885289" y="1995627"/>
                  </a:lnTo>
                  <a:lnTo>
                    <a:pt x="1776730" y="1889645"/>
                  </a:lnTo>
                  <a:lnTo>
                    <a:pt x="1939582" y="1736559"/>
                  </a:lnTo>
                  <a:lnTo>
                    <a:pt x="2332012" y="2128431"/>
                  </a:lnTo>
                  <a:lnTo>
                    <a:pt x="2350058" y="2155469"/>
                  </a:lnTo>
                  <a:lnTo>
                    <a:pt x="2355824" y="2185670"/>
                  </a:lnTo>
                  <a:lnTo>
                    <a:pt x="2349804" y="2216302"/>
                  </a:lnTo>
                  <a:lnTo>
                    <a:pt x="2325611" y="2252167"/>
                  </a:lnTo>
                  <a:lnTo>
                    <a:pt x="2268880" y="2299690"/>
                  </a:lnTo>
                  <a:lnTo>
                    <a:pt x="2233752" y="2308402"/>
                  </a:lnTo>
                  <a:lnTo>
                    <a:pt x="2198649" y="2299855"/>
                  </a:lnTo>
                  <a:lnTo>
                    <a:pt x="2163775" y="2274036"/>
                  </a:lnTo>
                  <a:lnTo>
                    <a:pt x="2021065" y="2131720"/>
                  </a:lnTo>
                  <a:lnTo>
                    <a:pt x="2004771" y="2119617"/>
                  </a:lnTo>
                  <a:lnTo>
                    <a:pt x="1988312" y="2114639"/>
                  </a:lnTo>
                  <a:lnTo>
                    <a:pt x="1972564" y="2116734"/>
                  </a:lnTo>
                  <a:lnTo>
                    <a:pt x="1958454" y="2125827"/>
                  </a:lnTo>
                  <a:lnTo>
                    <a:pt x="1948815" y="2139823"/>
                  </a:lnTo>
                  <a:lnTo>
                    <a:pt x="1946173" y="2155685"/>
                  </a:lnTo>
                  <a:lnTo>
                    <a:pt x="1950631" y="2172246"/>
                  </a:lnTo>
                  <a:lnTo>
                    <a:pt x="2038883" y="2265870"/>
                  </a:lnTo>
                  <a:lnTo>
                    <a:pt x="2077504" y="2304288"/>
                  </a:lnTo>
                  <a:lnTo>
                    <a:pt x="2116645" y="2342146"/>
                  </a:lnTo>
                  <a:lnTo>
                    <a:pt x="2153094" y="2369121"/>
                  </a:lnTo>
                  <a:lnTo>
                    <a:pt x="2192934" y="2385098"/>
                  </a:lnTo>
                  <a:lnTo>
                    <a:pt x="2234463" y="2390165"/>
                  </a:lnTo>
                  <a:lnTo>
                    <a:pt x="2275992" y="2384412"/>
                  </a:lnTo>
                  <a:lnTo>
                    <a:pt x="2315832" y="2367915"/>
                  </a:lnTo>
                  <a:lnTo>
                    <a:pt x="2352306" y="2340762"/>
                  </a:lnTo>
                  <a:lnTo>
                    <a:pt x="2405926" y="2281364"/>
                  </a:lnTo>
                  <a:lnTo>
                    <a:pt x="2426208" y="2243810"/>
                  </a:lnTo>
                  <a:lnTo>
                    <a:pt x="2436330" y="2205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87378" y="1470440"/>
              <a:ext cx="1086485" cy="914400"/>
            </a:xfrm>
            <a:custGeom>
              <a:avLst/>
              <a:gdLst/>
              <a:ahLst/>
              <a:cxnLst/>
              <a:rect l="l" t="t" r="r" b="b"/>
              <a:pathLst>
                <a:path w="1086484" h="914400">
                  <a:moveTo>
                    <a:pt x="1042631" y="588899"/>
                  </a:moveTo>
                  <a:lnTo>
                    <a:pt x="43738" y="588899"/>
                  </a:lnTo>
                  <a:lnTo>
                    <a:pt x="26735" y="592417"/>
                  </a:lnTo>
                  <a:lnTo>
                    <a:pt x="12830" y="602006"/>
                  </a:lnTo>
                  <a:lnTo>
                    <a:pt x="3444" y="616218"/>
                  </a:lnTo>
                  <a:lnTo>
                    <a:pt x="0" y="633603"/>
                  </a:lnTo>
                  <a:lnTo>
                    <a:pt x="0" y="672833"/>
                  </a:lnTo>
                  <a:lnTo>
                    <a:pt x="4799" y="721343"/>
                  </a:lnTo>
                  <a:lnTo>
                    <a:pt x="18561" y="766552"/>
                  </a:lnTo>
                  <a:lnTo>
                    <a:pt x="40330" y="807485"/>
                  </a:lnTo>
                  <a:lnTo>
                    <a:pt x="69149" y="843165"/>
                  </a:lnTo>
                  <a:lnTo>
                    <a:pt x="104064" y="872616"/>
                  </a:lnTo>
                  <a:lnTo>
                    <a:pt x="144119" y="894861"/>
                  </a:lnTo>
                  <a:lnTo>
                    <a:pt x="188358" y="908923"/>
                  </a:lnTo>
                  <a:lnTo>
                    <a:pt x="235826" y="913828"/>
                  </a:lnTo>
                  <a:lnTo>
                    <a:pt x="850544" y="913828"/>
                  </a:lnTo>
                  <a:lnTo>
                    <a:pt x="898012" y="908923"/>
                  </a:lnTo>
                  <a:lnTo>
                    <a:pt x="942252" y="894861"/>
                  </a:lnTo>
                  <a:lnTo>
                    <a:pt x="982309" y="872616"/>
                  </a:lnTo>
                  <a:lnTo>
                    <a:pt x="1017227" y="843165"/>
                  </a:lnTo>
                  <a:lnTo>
                    <a:pt x="235826" y="824484"/>
                  </a:lnTo>
                  <a:lnTo>
                    <a:pt x="193409" y="818080"/>
                  </a:lnTo>
                  <a:lnTo>
                    <a:pt x="155471" y="800076"/>
                  </a:lnTo>
                  <a:lnTo>
                    <a:pt x="124055" y="772275"/>
                  </a:lnTo>
                  <a:lnTo>
                    <a:pt x="101205" y="736485"/>
                  </a:lnTo>
                  <a:lnTo>
                    <a:pt x="88963" y="694512"/>
                  </a:lnTo>
                  <a:lnTo>
                    <a:pt x="86677" y="678256"/>
                  </a:lnTo>
                  <a:lnTo>
                    <a:pt x="1085846" y="678256"/>
                  </a:lnTo>
                  <a:lnTo>
                    <a:pt x="1086383" y="672833"/>
                  </a:lnTo>
                  <a:lnTo>
                    <a:pt x="1086383" y="633603"/>
                  </a:lnTo>
                  <a:lnTo>
                    <a:pt x="1082938" y="616218"/>
                  </a:lnTo>
                  <a:lnTo>
                    <a:pt x="1073551" y="602006"/>
                  </a:lnTo>
                  <a:lnTo>
                    <a:pt x="1059642" y="592417"/>
                  </a:lnTo>
                  <a:lnTo>
                    <a:pt x="1042631" y="588899"/>
                  </a:lnTo>
                  <a:close/>
                </a:path>
                <a:path w="1086484" h="914400">
                  <a:moveTo>
                    <a:pt x="1085846" y="678256"/>
                  </a:moveTo>
                  <a:lnTo>
                    <a:pt x="999693" y="678256"/>
                  </a:lnTo>
                  <a:lnTo>
                    <a:pt x="997407" y="694512"/>
                  </a:lnTo>
                  <a:lnTo>
                    <a:pt x="985165" y="736485"/>
                  </a:lnTo>
                  <a:lnTo>
                    <a:pt x="962315" y="772275"/>
                  </a:lnTo>
                  <a:lnTo>
                    <a:pt x="930899" y="800076"/>
                  </a:lnTo>
                  <a:lnTo>
                    <a:pt x="892961" y="818080"/>
                  </a:lnTo>
                  <a:lnTo>
                    <a:pt x="850544" y="824484"/>
                  </a:lnTo>
                  <a:lnTo>
                    <a:pt x="1032318" y="824484"/>
                  </a:lnTo>
                  <a:lnTo>
                    <a:pt x="1046049" y="807485"/>
                  </a:lnTo>
                  <a:lnTo>
                    <a:pt x="1067819" y="766552"/>
                  </a:lnTo>
                  <a:lnTo>
                    <a:pt x="1081583" y="721343"/>
                  </a:lnTo>
                  <a:lnTo>
                    <a:pt x="1085846" y="678256"/>
                  </a:lnTo>
                  <a:close/>
                </a:path>
                <a:path w="1086484" h="914400">
                  <a:moveTo>
                    <a:pt x="888961" y="0"/>
                  </a:moveTo>
                  <a:lnTo>
                    <a:pt x="197421" y="0"/>
                  </a:lnTo>
                  <a:lnTo>
                    <a:pt x="150524" y="9699"/>
                  </a:lnTo>
                  <a:lnTo>
                    <a:pt x="112185" y="36134"/>
                  </a:lnTo>
                  <a:lnTo>
                    <a:pt x="86314" y="75309"/>
                  </a:lnTo>
                  <a:lnTo>
                    <a:pt x="76822" y="123228"/>
                  </a:lnTo>
                  <a:lnTo>
                    <a:pt x="76822" y="588899"/>
                  </a:lnTo>
                  <a:lnTo>
                    <a:pt x="164299" y="588899"/>
                  </a:lnTo>
                  <a:lnTo>
                    <a:pt x="164299" y="123228"/>
                  </a:lnTo>
                  <a:lnTo>
                    <a:pt x="166906" y="110059"/>
                  </a:lnTo>
                  <a:lnTo>
                    <a:pt x="174012" y="99291"/>
                  </a:lnTo>
                  <a:lnTo>
                    <a:pt x="184541" y="92024"/>
                  </a:lnTo>
                  <a:lnTo>
                    <a:pt x="197421" y="89357"/>
                  </a:lnTo>
                  <a:lnTo>
                    <a:pt x="1002850" y="89357"/>
                  </a:lnTo>
                  <a:lnTo>
                    <a:pt x="1000066" y="75309"/>
                  </a:lnTo>
                  <a:lnTo>
                    <a:pt x="974193" y="36134"/>
                  </a:lnTo>
                  <a:lnTo>
                    <a:pt x="935853" y="9699"/>
                  </a:lnTo>
                  <a:lnTo>
                    <a:pt x="888961" y="0"/>
                  </a:lnTo>
                  <a:close/>
                </a:path>
                <a:path w="1086484" h="914400">
                  <a:moveTo>
                    <a:pt x="1002850" y="89357"/>
                  </a:moveTo>
                  <a:lnTo>
                    <a:pt x="888961" y="89357"/>
                  </a:lnTo>
                  <a:lnTo>
                    <a:pt x="901834" y="92024"/>
                  </a:lnTo>
                  <a:lnTo>
                    <a:pt x="912360" y="99291"/>
                  </a:lnTo>
                  <a:lnTo>
                    <a:pt x="919463" y="110059"/>
                  </a:lnTo>
                  <a:lnTo>
                    <a:pt x="922070" y="123228"/>
                  </a:lnTo>
                  <a:lnTo>
                    <a:pt x="922070" y="588899"/>
                  </a:lnTo>
                  <a:lnTo>
                    <a:pt x="1009561" y="588899"/>
                  </a:lnTo>
                  <a:lnTo>
                    <a:pt x="1009561" y="123228"/>
                  </a:lnTo>
                  <a:lnTo>
                    <a:pt x="1002850" y="89357"/>
                  </a:lnTo>
                  <a:close/>
                </a:path>
              </a:pathLst>
            </a:custGeom>
            <a:solidFill>
              <a:srgbClr val="F2E5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97849" y="337883"/>
            <a:ext cx="3983354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Programming</a:t>
            </a:r>
            <a:r>
              <a:rPr dirty="0" sz="17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215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7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calculating</a:t>
            </a:r>
            <a:r>
              <a:rPr dirty="0" sz="17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cost</a:t>
            </a:r>
            <a:r>
              <a:rPr dirty="0" sz="17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dirty="0" sz="17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mile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5299" y="2212725"/>
            <a:ext cx="325437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160" b="1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dirty="0" sz="3600" spc="-180" b="1">
                <a:solidFill>
                  <a:srgbClr val="FFFFFF"/>
                </a:solidFill>
                <a:latin typeface="Arial"/>
                <a:cs typeface="Arial"/>
              </a:rPr>
              <a:t>much</a:t>
            </a:r>
            <a:r>
              <a:rPr dirty="0" sz="3600" spc="-1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80" b="1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dirty="0" sz="3600" spc="-8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3600" spc="-1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10" b="1">
                <a:solidFill>
                  <a:srgbClr val="FFFFFF"/>
                </a:solidFill>
                <a:latin typeface="Arial"/>
                <a:cs typeface="Arial"/>
              </a:rPr>
              <a:t>trip</a:t>
            </a:r>
            <a:r>
              <a:rPr dirty="0" sz="3600" spc="-1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FFFFFF"/>
                </a:solidFill>
                <a:latin typeface="Arial"/>
                <a:cs typeface="Arial"/>
              </a:rPr>
              <a:t>cost?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Programming</a:t>
            </a:r>
            <a:r>
              <a:rPr dirty="0" spc="60"/>
              <a:t> </a:t>
            </a:r>
            <a:r>
              <a:rPr dirty="0" spc="215"/>
              <a:t>–</a:t>
            </a:r>
            <a:r>
              <a:rPr dirty="0" spc="65"/>
              <a:t> </a:t>
            </a:r>
            <a:r>
              <a:rPr dirty="0"/>
              <a:t>calculating</a:t>
            </a:r>
            <a:r>
              <a:rPr dirty="0" spc="65"/>
              <a:t> </a:t>
            </a:r>
            <a:r>
              <a:rPr dirty="0"/>
              <a:t>cost</a:t>
            </a:r>
            <a:r>
              <a:rPr dirty="0" spc="70"/>
              <a:t> </a:t>
            </a:r>
            <a:r>
              <a:rPr dirty="0"/>
              <a:t>per</a:t>
            </a:r>
            <a:r>
              <a:rPr dirty="0" spc="70"/>
              <a:t> </a:t>
            </a:r>
            <a:r>
              <a:rPr dirty="0" spc="-20"/>
              <a:t>mile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Arial"/>
                <a:cs typeface="Arial"/>
              </a:rPr>
              <a:t>Background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/>
              <a:t>Mark</a:t>
            </a:r>
            <a:r>
              <a:rPr dirty="0" spc="-60"/>
              <a:t> </a:t>
            </a:r>
            <a:r>
              <a:rPr dirty="0"/>
              <a:t>works</a:t>
            </a:r>
            <a:r>
              <a:rPr dirty="0" spc="-60"/>
              <a:t> </a:t>
            </a:r>
            <a:r>
              <a:rPr dirty="0"/>
              <a:t>as</a:t>
            </a:r>
            <a:r>
              <a:rPr dirty="0" spc="-60"/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 spc="-10"/>
              <a:t>programmer</a:t>
            </a:r>
            <a:r>
              <a:rPr dirty="0" spc="-55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 spc="-10"/>
              <a:t>parcel</a:t>
            </a:r>
            <a:r>
              <a:rPr dirty="0" spc="-60"/>
              <a:t> </a:t>
            </a:r>
            <a:r>
              <a:rPr dirty="0" spc="-20"/>
              <a:t>delivery</a:t>
            </a:r>
            <a:r>
              <a:rPr dirty="0" spc="-55"/>
              <a:t> </a:t>
            </a:r>
            <a:r>
              <a:rPr dirty="0" spc="-10"/>
              <a:t>company.</a:t>
            </a:r>
          </a:p>
          <a:p>
            <a:pPr marL="241300" marR="508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pc="-50"/>
              <a:t>He </a:t>
            </a:r>
            <a:r>
              <a:rPr dirty="0"/>
              <a:t>has</a:t>
            </a:r>
            <a:r>
              <a:rPr dirty="0" spc="-50"/>
              <a:t> </a:t>
            </a:r>
            <a:r>
              <a:rPr dirty="0" spc="50"/>
              <a:t>to</a:t>
            </a:r>
            <a:r>
              <a:rPr dirty="0" spc="-45"/>
              <a:t> </a:t>
            </a:r>
            <a:r>
              <a:rPr dirty="0" spc="-10"/>
              <a:t>create</a:t>
            </a:r>
            <a:r>
              <a:rPr dirty="0" spc="-50"/>
              <a:t> </a:t>
            </a:r>
            <a:r>
              <a:rPr dirty="0"/>
              <a:t>a</a:t>
            </a:r>
            <a:r>
              <a:rPr dirty="0" spc="-45"/>
              <a:t> </a:t>
            </a:r>
            <a:r>
              <a:rPr dirty="0"/>
              <a:t>program</a:t>
            </a:r>
            <a:r>
              <a:rPr dirty="0" spc="-50"/>
              <a:t> </a:t>
            </a:r>
            <a:r>
              <a:rPr dirty="0" spc="50"/>
              <a:t>to</a:t>
            </a:r>
            <a:r>
              <a:rPr dirty="0" spc="-45"/>
              <a:t> </a:t>
            </a:r>
            <a:r>
              <a:rPr dirty="0"/>
              <a:t>calculate</a:t>
            </a:r>
            <a:r>
              <a:rPr dirty="0" spc="-50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/>
              <a:t>cost</a:t>
            </a:r>
            <a:r>
              <a:rPr dirty="0" spc="-50"/>
              <a:t> </a:t>
            </a:r>
            <a:r>
              <a:rPr dirty="0" spc="-20"/>
              <a:t>per</a:t>
            </a:r>
            <a:r>
              <a:rPr dirty="0" spc="-50"/>
              <a:t> </a:t>
            </a:r>
            <a:r>
              <a:rPr dirty="0"/>
              <a:t>mile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50"/>
              <a:t> </a:t>
            </a:r>
            <a:r>
              <a:rPr dirty="0" spc="-10"/>
              <a:t>self-</a:t>
            </a:r>
            <a:r>
              <a:rPr dirty="0" spc="-20"/>
              <a:t>employed</a:t>
            </a:r>
            <a:r>
              <a:rPr dirty="0" spc="-45"/>
              <a:t> </a:t>
            </a:r>
            <a:r>
              <a:rPr dirty="0" spc="-10"/>
              <a:t>drivers</a:t>
            </a:r>
            <a:r>
              <a:rPr dirty="0" spc="-50"/>
              <a:t> </a:t>
            </a:r>
            <a:r>
              <a:rPr dirty="0"/>
              <a:t>who</a:t>
            </a:r>
            <a:r>
              <a:rPr dirty="0" spc="-45"/>
              <a:t> </a:t>
            </a:r>
            <a:r>
              <a:rPr dirty="0" spc="-25"/>
              <a:t>use </a:t>
            </a:r>
            <a:r>
              <a:rPr dirty="0"/>
              <a:t>their</a:t>
            </a:r>
            <a:r>
              <a:rPr dirty="0" spc="-60"/>
              <a:t> </a:t>
            </a:r>
            <a:r>
              <a:rPr dirty="0"/>
              <a:t>own</a:t>
            </a:r>
            <a:r>
              <a:rPr dirty="0" spc="-60"/>
              <a:t> </a:t>
            </a:r>
            <a:r>
              <a:rPr dirty="0" spc="-10"/>
              <a:t>vehicles</a:t>
            </a:r>
            <a:r>
              <a:rPr dirty="0" spc="-60"/>
              <a:t> </a:t>
            </a:r>
            <a:r>
              <a:rPr dirty="0" spc="50"/>
              <a:t>to</a:t>
            </a:r>
            <a:r>
              <a:rPr dirty="0" spc="-60"/>
              <a:t> </a:t>
            </a:r>
            <a:r>
              <a:rPr dirty="0" spc="-10"/>
              <a:t>make</a:t>
            </a:r>
            <a:r>
              <a:rPr dirty="0" spc="-60"/>
              <a:t> </a:t>
            </a:r>
            <a:r>
              <a:rPr dirty="0" spc="-10"/>
              <a:t>deliveries.</a:t>
            </a: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pc="-50"/>
              <a:t>The</a:t>
            </a:r>
            <a:r>
              <a:rPr dirty="0" spc="-35"/>
              <a:t> </a:t>
            </a:r>
            <a:r>
              <a:rPr dirty="0" spc="-10"/>
              <a:t>drivers</a:t>
            </a:r>
            <a:r>
              <a:rPr dirty="0" spc="-30"/>
              <a:t> </a:t>
            </a:r>
            <a:r>
              <a:rPr dirty="0"/>
              <a:t>can</a:t>
            </a:r>
            <a:r>
              <a:rPr dirty="0" spc="-30"/>
              <a:t> </a:t>
            </a:r>
            <a:r>
              <a:rPr dirty="0"/>
              <a:t>claim</a:t>
            </a:r>
            <a:r>
              <a:rPr dirty="0" spc="-35"/>
              <a:t> </a:t>
            </a:r>
            <a:r>
              <a:rPr dirty="0"/>
              <a:t>this</a:t>
            </a:r>
            <a:r>
              <a:rPr dirty="0" spc="-30"/>
              <a:t> </a:t>
            </a:r>
            <a:r>
              <a:rPr dirty="0" spc="-10"/>
              <a:t>money</a:t>
            </a:r>
            <a:r>
              <a:rPr dirty="0" spc="-30"/>
              <a:t> </a:t>
            </a:r>
            <a:r>
              <a:rPr dirty="0"/>
              <a:t>back</a:t>
            </a:r>
            <a:r>
              <a:rPr dirty="0" spc="-35"/>
              <a:t> </a:t>
            </a:r>
            <a:r>
              <a:rPr dirty="0"/>
              <a:t>from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10"/>
              <a:t>company.</a:t>
            </a: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pc="-45"/>
              <a:t>Drivers</a:t>
            </a:r>
            <a:r>
              <a:rPr dirty="0" spc="-70"/>
              <a:t> </a:t>
            </a:r>
            <a:r>
              <a:rPr dirty="0" spc="-50"/>
              <a:t>need</a:t>
            </a:r>
            <a:r>
              <a:rPr dirty="0" spc="-70"/>
              <a:t> </a:t>
            </a:r>
            <a:r>
              <a:rPr dirty="0"/>
              <a:t>to</a:t>
            </a:r>
            <a:r>
              <a:rPr dirty="0" spc="-65"/>
              <a:t> </a:t>
            </a:r>
            <a:r>
              <a:rPr dirty="0"/>
              <a:t>input</a:t>
            </a:r>
            <a:r>
              <a:rPr dirty="0" spc="-70"/>
              <a:t> </a:t>
            </a:r>
            <a:r>
              <a:rPr dirty="0"/>
              <a:t>into</a:t>
            </a:r>
            <a:r>
              <a:rPr dirty="0" spc="-70"/>
              <a:t> </a:t>
            </a:r>
            <a:r>
              <a:rPr dirty="0" spc="-10"/>
              <a:t>the</a:t>
            </a:r>
            <a:r>
              <a:rPr dirty="0" spc="-65"/>
              <a:t> </a:t>
            </a:r>
            <a:r>
              <a:rPr dirty="0" spc="-30"/>
              <a:t>programme</a:t>
            </a:r>
            <a:r>
              <a:rPr dirty="0" spc="-65"/>
              <a:t> </a:t>
            </a:r>
            <a:r>
              <a:rPr dirty="0" spc="-10"/>
              <a:t>the</a:t>
            </a:r>
            <a:r>
              <a:rPr dirty="0" spc="-60"/>
              <a:t> </a:t>
            </a:r>
            <a:r>
              <a:rPr dirty="0" spc="-30"/>
              <a:t>number</a:t>
            </a:r>
            <a:r>
              <a:rPr dirty="0" spc="-70"/>
              <a:t> </a:t>
            </a:r>
            <a:r>
              <a:rPr dirty="0"/>
              <a:t>of</a:t>
            </a:r>
            <a:r>
              <a:rPr dirty="0" spc="-65"/>
              <a:t> </a:t>
            </a:r>
            <a:r>
              <a:rPr dirty="0"/>
              <a:t>miles</a:t>
            </a:r>
            <a:r>
              <a:rPr dirty="0" spc="-70"/>
              <a:t> </a:t>
            </a:r>
            <a:r>
              <a:rPr dirty="0" spc="-20"/>
              <a:t>they</a:t>
            </a:r>
            <a:r>
              <a:rPr dirty="0" spc="-70"/>
              <a:t> </a:t>
            </a:r>
            <a:r>
              <a:rPr dirty="0" spc="-50"/>
              <a:t>have</a:t>
            </a:r>
            <a:r>
              <a:rPr dirty="0" spc="-60"/>
              <a:t> </a:t>
            </a:r>
            <a:r>
              <a:rPr dirty="0" spc="-10"/>
              <a:t>completed</a:t>
            </a:r>
            <a:r>
              <a:rPr dirty="0" spc="-70"/>
              <a:t> </a:t>
            </a:r>
            <a:r>
              <a:rPr dirty="0"/>
              <a:t>for</a:t>
            </a:r>
            <a:r>
              <a:rPr dirty="0" spc="-65"/>
              <a:t> </a:t>
            </a:r>
            <a:r>
              <a:rPr dirty="0" spc="-10"/>
              <a:t>a</a:t>
            </a:r>
            <a:r>
              <a:rPr dirty="0" spc="-70"/>
              <a:t> </a:t>
            </a:r>
            <a:r>
              <a:rPr dirty="0" spc="-10"/>
              <a:t>trip.</a:t>
            </a: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pc="-50"/>
              <a:t>The</a:t>
            </a:r>
            <a:r>
              <a:rPr dirty="0" spc="-15"/>
              <a:t> </a:t>
            </a:r>
            <a:r>
              <a:rPr dirty="0"/>
              <a:t>output</a:t>
            </a:r>
            <a:r>
              <a:rPr dirty="0" spc="-10"/>
              <a:t> </a:t>
            </a:r>
            <a:r>
              <a:rPr dirty="0"/>
              <a:t>is</a:t>
            </a:r>
            <a:r>
              <a:rPr dirty="0" spc="-15"/>
              <a:t> 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written</a:t>
            </a:r>
            <a:r>
              <a:rPr dirty="0" spc="-10"/>
              <a:t> message</a:t>
            </a:r>
            <a:r>
              <a:rPr dirty="0" spc="-15"/>
              <a:t> </a:t>
            </a:r>
            <a:r>
              <a:rPr dirty="0"/>
              <a:t>containing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15"/>
              <a:t> </a:t>
            </a:r>
            <a:r>
              <a:rPr dirty="0"/>
              <a:t>cost</a:t>
            </a:r>
            <a:r>
              <a:rPr dirty="0" spc="-10"/>
              <a:t> </a:t>
            </a:r>
            <a:r>
              <a:rPr dirty="0"/>
              <a:t>that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10"/>
              <a:t> driver </a:t>
            </a:r>
            <a:r>
              <a:rPr dirty="0"/>
              <a:t>can</a:t>
            </a:r>
            <a:r>
              <a:rPr dirty="0" spc="-15"/>
              <a:t> </a:t>
            </a:r>
            <a:r>
              <a:rPr dirty="0" spc="-10"/>
              <a:t>claim.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Programming</a:t>
            </a:r>
            <a:r>
              <a:rPr dirty="0" spc="60"/>
              <a:t> </a:t>
            </a:r>
            <a:r>
              <a:rPr dirty="0" spc="215"/>
              <a:t>–</a:t>
            </a:r>
            <a:r>
              <a:rPr dirty="0" spc="65"/>
              <a:t> </a:t>
            </a:r>
            <a:r>
              <a:rPr dirty="0"/>
              <a:t>calculating</a:t>
            </a:r>
            <a:r>
              <a:rPr dirty="0" spc="65"/>
              <a:t> </a:t>
            </a:r>
            <a:r>
              <a:rPr dirty="0"/>
              <a:t>cost</a:t>
            </a:r>
            <a:r>
              <a:rPr dirty="0" spc="70"/>
              <a:t> </a:t>
            </a:r>
            <a:r>
              <a:rPr dirty="0"/>
              <a:t>per</a:t>
            </a:r>
            <a:r>
              <a:rPr dirty="0" spc="70"/>
              <a:t> </a:t>
            </a:r>
            <a:r>
              <a:rPr dirty="0" spc="-20"/>
              <a:t>mile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65" b="1">
                <a:solidFill>
                  <a:srgbClr val="FF8600"/>
                </a:solidFill>
                <a:latin typeface="Arial"/>
                <a:cs typeface="Arial"/>
              </a:rPr>
              <a:t>Your</a:t>
            </a:r>
            <a:r>
              <a:rPr dirty="0" sz="2400" spc="-3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9852"/>
            <a:ext cx="3829685" cy="1758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70" b="1">
                <a:solidFill>
                  <a:srgbClr val="4A494A"/>
                </a:solidFill>
                <a:latin typeface="Arial"/>
                <a:cs typeface="Arial"/>
              </a:rPr>
              <a:t>Create </a:t>
            </a:r>
            <a:r>
              <a:rPr dirty="0" sz="1600" spc="-40" b="1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7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85" b="1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r>
              <a:rPr dirty="0" sz="1600" spc="-7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85" b="1">
                <a:solidFill>
                  <a:srgbClr val="4A494A"/>
                </a:solidFill>
                <a:latin typeface="Arial"/>
                <a:cs typeface="Arial"/>
              </a:rPr>
              <a:t>using</a:t>
            </a:r>
            <a:r>
              <a:rPr dirty="0" sz="1600" spc="-70" b="1">
                <a:solidFill>
                  <a:srgbClr val="4A494A"/>
                </a:solidFill>
                <a:latin typeface="Arial"/>
                <a:cs typeface="Arial"/>
              </a:rPr>
              <a:t> Python </a:t>
            </a:r>
            <a:r>
              <a:rPr dirty="0" sz="1600" spc="-30" b="1">
                <a:solidFill>
                  <a:srgbClr val="4A494A"/>
                </a:solidFill>
                <a:latin typeface="Arial"/>
                <a:cs typeface="Arial"/>
              </a:rPr>
              <a:t>that</a:t>
            </a:r>
            <a:r>
              <a:rPr dirty="0" sz="1600" spc="-7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 b="1">
                <a:solidFill>
                  <a:srgbClr val="4A494A"/>
                </a:solidFill>
                <a:latin typeface="Arial"/>
                <a:cs typeface="Arial"/>
              </a:rPr>
              <a:t>allows </a:t>
            </a:r>
            <a:r>
              <a:rPr dirty="0" sz="1600" spc="-50" b="1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90" b="1">
                <a:solidFill>
                  <a:srgbClr val="4A494A"/>
                </a:solidFill>
                <a:latin typeface="Arial"/>
                <a:cs typeface="Arial"/>
              </a:rPr>
              <a:t>user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4A494A"/>
                </a:solidFill>
                <a:latin typeface="Arial"/>
                <a:cs typeface="Arial"/>
              </a:rPr>
              <a:t>to:</a:t>
            </a:r>
            <a:endParaRPr sz="1600">
              <a:latin typeface="Arial"/>
              <a:cs typeface="Arial"/>
            </a:endParaRPr>
          </a:p>
          <a:p>
            <a:pPr marL="241300" marR="50165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input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miles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travelled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a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decimal</a:t>
            </a:r>
            <a:endParaRPr sz="1600">
              <a:latin typeface="Arial"/>
              <a:cs typeface="Arial"/>
            </a:endParaRPr>
          </a:p>
          <a:p>
            <a:pPr marL="241300" marR="44450" indent="-228600">
              <a:lnSpc>
                <a:spcPct val="100000"/>
              </a:lnSpc>
              <a:spcBef>
                <a:spcPts val="710"/>
              </a:spcBef>
              <a:buChar char="•"/>
              <a:tabLst>
                <a:tab pos="241300" algn="l"/>
              </a:tabLst>
            </a:pP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receive</a:t>
            </a:r>
            <a:r>
              <a:rPr dirty="0" sz="1600" spc="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</a:t>
            </a:r>
            <a:r>
              <a:rPr dirty="0" sz="1600" spc="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output</a:t>
            </a:r>
            <a:r>
              <a:rPr dirty="0" sz="1600" spc="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total</a:t>
            </a:r>
            <a:r>
              <a:rPr dirty="0" sz="1600" spc="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cost</a:t>
            </a:r>
            <a:r>
              <a:rPr dirty="0" sz="1600" spc="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a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journey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as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sentence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39264" y="1879852"/>
            <a:ext cx="3929379" cy="2670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85" b="1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85" b="1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4A494A"/>
                </a:solidFill>
                <a:latin typeface="Arial"/>
                <a:cs typeface="Arial"/>
              </a:rPr>
              <a:t>should:</a:t>
            </a:r>
            <a:endParaRPr sz="1600">
              <a:latin typeface="Arial"/>
              <a:cs typeface="Arial"/>
            </a:endParaRPr>
          </a:p>
          <a:p>
            <a:pPr marL="241300" marR="28575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calculate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cost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journey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£0.80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per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mile</a:t>
            </a:r>
            <a:r>
              <a:rPr dirty="0" sz="1600" spc="-1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if</a:t>
            </a:r>
            <a:r>
              <a:rPr dirty="0" sz="1600" spc="-1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1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1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miles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1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40">
                <a:solidFill>
                  <a:srgbClr val="4A494A"/>
                </a:solidFill>
                <a:latin typeface="Arial"/>
                <a:cs typeface="Arial"/>
              </a:rPr>
              <a:t>&lt;</a:t>
            </a:r>
            <a:r>
              <a:rPr dirty="0" sz="1600" spc="-1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5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miles</a:t>
            </a:r>
            <a:endParaRPr sz="1600">
              <a:latin typeface="Arial"/>
              <a:cs typeface="Arial"/>
            </a:endParaRPr>
          </a:p>
          <a:p>
            <a:pPr marL="241300" marR="149225" indent="-228600">
              <a:lnSpc>
                <a:spcPct val="100000"/>
              </a:lnSpc>
              <a:spcBef>
                <a:spcPts val="710"/>
              </a:spcBef>
              <a:buChar char="•"/>
              <a:tabLst>
                <a:tab pos="241300" algn="l"/>
              </a:tabLst>
            </a:pP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if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journey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over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5</a:t>
            </a:r>
            <a:r>
              <a:rPr dirty="0" sz="1600" spc="-1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miles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calculate</a:t>
            </a:r>
            <a:r>
              <a:rPr dirty="0" sz="1600" spc="5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cost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as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£0.80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first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5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miles</a:t>
            </a:r>
            <a:r>
              <a:rPr dirty="0" sz="1600" spc="-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£0.40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remaining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miles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Char char="•"/>
              <a:tabLst>
                <a:tab pos="240665" algn="l"/>
              </a:tabLst>
            </a:pP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round</a:t>
            </a:r>
            <a:r>
              <a:rPr dirty="0" sz="1600" spc="-9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output</a:t>
            </a:r>
            <a:r>
              <a:rPr dirty="0" sz="1600" spc="-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value</a:t>
            </a:r>
            <a:r>
              <a:rPr dirty="0" sz="1600" spc="-9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600" spc="-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decimal</a:t>
            </a:r>
            <a:r>
              <a:rPr dirty="0" sz="1600" spc="-9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places</a:t>
            </a:r>
            <a:endParaRPr sz="1600">
              <a:latin typeface="Arial"/>
              <a:cs typeface="Arial"/>
            </a:endParaRPr>
          </a:p>
          <a:p>
            <a:pPr marL="241300" marR="112395" indent="-228600">
              <a:lnSpc>
                <a:spcPct val="100000"/>
              </a:lnSpc>
              <a:spcBef>
                <a:spcPts val="70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consider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user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experience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a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suitable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visual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output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Programming</a:t>
            </a:r>
            <a:r>
              <a:rPr dirty="0" spc="60"/>
              <a:t> </a:t>
            </a:r>
            <a:r>
              <a:rPr dirty="0" spc="215"/>
              <a:t>–</a:t>
            </a:r>
            <a:r>
              <a:rPr dirty="0" spc="65"/>
              <a:t> </a:t>
            </a:r>
            <a:r>
              <a:rPr dirty="0"/>
              <a:t>calculating</a:t>
            </a:r>
            <a:r>
              <a:rPr dirty="0" spc="65"/>
              <a:t> </a:t>
            </a:r>
            <a:r>
              <a:rPr dirty="0"/>
              <a:t>cost</a:t>
            </a:r>
            <a:r>
              <a:rPr dirty="0" spc="70"/>
              <a:t> </a:t>
            </a:r>
            <a:r>
              <a:rPr dirty="0"/>
              <a:t>per</a:t>
            </a:r>
            <a:r>
              <a:rPr dirty="0" spc="70"/>
              <a:t> </a:t>
            </a:r>
            <a:r>
              <a:rPr dirty="0" spc="-20"/>
              <a:t>mile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24206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Arial"/>
                <a:cs typeface="Arial"/>
              </a:rPr>
              <a:t>Areas</a:t>
            </a:r>
            <a:r>
              <a:rPr dirty="0" sz="2400" spc="-7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FF8600"/>
                </a:solidFill>
                <a:latin typeface="Arial"/>
                <a:cs typeface="Arial"/>
              </a:rPr>
              <a:t>to</a:t>
            </a:r>
            <a:r>
              <a:rPr dirty="0" sz="2400" spc="-140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80" b="1">
                <a:solidFill>
                  <a:srgbClr val="FF8600"/>
                </a:solidFill>
                <a:latin typeface="Arial"/>
                <a:cs typeface="Arial"/>
              </a:rPr>
              <a:t>consider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9852"/>
            <a:ext cx="3497579" cy="277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54965">
              <a:lnSpc>
                <a:spcPct val="100000"/>
              </a:lnSpc>
              <a:spcBef>
                <a:spcPts val="100"/>
              </a:spcBef>
            </a:pPr>
            <a:r>
              <a:rPr dirty="0" sz="1600" spc="-90" b="1">
                <a:solidFill>
                  <a:srgbClr val="4A494A"/>
                </a:solidFill>
                <a:latin typeface="Arial"/>
                <a:cs typeface="Arial"/>
              </a:rPr>
              <a:t>These</a:t>
            </a:r>
            <a:r>
              <a:rPr dirty="0" sz="1600" spc="-5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80" b="1">
                <a:solidFill>
                  <a:srgbClr val="4A494A"/>
                </a:solidFill>
                <a:latin typeface="Arial"/>
                <a:cs typeface="Arial"/>
              </a:rPr>
              <a:t>questions</a:t>
            </a:r>
            <a:r>
              <a:rPr dirty="0" sz="1600" spc="-55" b="1">
                <a:solidFill>
                  <a:srgbClr val="4A494A"/>
                </a:solidFill>
                <a:latin typeface="Arial"/>
                <a:cs typeface="Arial"/>
              </a:rPr>
              <a:t> will</a:t>
            </a:r>
            <a:r>
              <a:rPr dirty="0" sz="1600" spc="-5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80" b="1">
                <a:solidFill>
                  <a:srgbClr val="4A494A"/>
                </a:solidFill>
                <a:latin typeface="Arial"/>
                <a:cs typeface="Arial"/>
              </a:rPr>
              <a:t>help</a:t>
            </a:r>
            <a:r>
              <a:rPr dirty="0" sz="1600" spc="-5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0" b="1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5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4A494A"/>
                </a:solidFill>
                <a:latin typeface="Arial"/>
                <a:cs typeface="Arial"/>
              </a:rPr>
              <a:t>write </a:t>
            </a:r>
            <a:r>
              <a:rPr dirty="0" sz="1600" spc="-95" b="1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7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4A494A"/>
                </a:solidFill>
                <a:latin typeface="Arial"/>
                <a:cs typeface="Arial"/>
              </a:rPr>
              <a:t>program: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850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input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being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asked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for?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Char char="•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store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input?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05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data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type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should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input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be?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being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output?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710"/>
              </a:spcBef>
              <a:buChar char="•"/>
              <a:tabLst>
                <a:tab pos="24130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conditions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need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checked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calculations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take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place?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format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output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in?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39264" y="3125468"/>
            <a:ext cx="10401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0" b="1">
                <a:solidFill>
                  <a:srgbClr val="4A494A"/>
                </a:solidFill>
                <a:latin typeface="Arial"/>
                <a:cs typeface="Arial"/>
              </a:rPr>
              <a:t>Next</a:t>
            </a:r>
            <a:r>
              <a:rPr dirty="0" sz="1600" spc="-8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steps: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739264" y="1880055"/>
            <a:ext cx="3823970" cy="2534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5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5">
                <a:solidFill>
                  <a:srgbClr val="4A494A"/>
                </a:solidFill>
                <a:latin typeface="Arial"/>
                <a:cs typeface="Arial"/>
              </a:rPr>
              <a:t>output </a:t>
            </a:r>
            <a:r>
              <a:rPr dirty="0" sz="1600" spc="60">
                <a:solidFill>
                  <a:srgbClr val="4A494A"/>
                </a:solidFill>
                <a:latin typeface="Arial"/>
                <a:cs typeface="Arial"/>
              </a:rPr>
              <a:t>start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30">
                <a:solidFill>
                  <a:srgbClr val="4A494A"/>
                </a:solidFill>
                <a:latin typeface="Arial"/>
                <a:cs typeface="Arial"/>
              </a:rPr>
              <a:t>for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user,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what information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they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see?</a:t>
            </a:r>
            <a:endParaRPr sz="1600">
              <a:latin typeface="Arial"/>
              <a:cs typeface="Arial"/>
            </a:endParaRPr>
          </a:p>
          <a:p>
            <a:pPr marL="241300" marR="422275" indent="-228600">
              <a:lnSpc>
                <a:spcPct val="100000"/>
              </a:lnSpc>
              <a:spcBef>
                <a:spcPts val="705"/>
              </a:spcBef>
              <a:buChar char="•"/>
              <a:tabLst>
                <a:tab pos="241300" algn="l"/>
              </a:tabLst>
            </a:pP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function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make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r>
              <a:rPr dirty="0" sz="1600" spc="-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more</a:t>
            </a:r>
            <a:r>
              <a:rPr dirty="0" sz="1600" spc="-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efficient?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4A494A"/>
              </a:buClr>
              <a:buFont typeface="Arial"/>
              <a:buChar char="•"/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9"/>
              </a:spcBef>
              <a:buClr>
                <a:srgbClr val="4A494A"/>
              </a:buClr>
              <a:buFont typeface="Arial"/>
              <a:buChar char="•"/>
            </a:pP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Plan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1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Char char="•"/>
              <a:tabLst>
                <a:tab pos="240665" algn="l"/>
              </a:tabLst>
            </a:pP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algorithm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Char char="•"/>
              <a:tabLst>
                <a:tab pos="240665" algn="l"/>
              </a:tabLst>
            </a:pP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Write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code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962" y="335159"/>
            <a:ext cx="1453515" cy="284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solidFill>
                  <a:srgbClr val="F2E55B"/>
                </a:solidFill>
              </a:rPr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3983354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Programming</a:t>
            </a:r>
            <a:r>
              <a:rPr dirty="0" sz="17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215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7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calculating</a:t>
            </a:r>
            <a:r>
              <a:rPr dirty="0" sz="1700" spc="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cost</a:t>
            </a:r>
            <a:r>
              <a:rPr dirty="0" sz="17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dirty="0" sz="17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mile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033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85" b="1">
                <a:solidFill>
                  <a:srgbClr val="FF8600"/>
                </a:solidFill>
                <a:latin typeface="Arial"/>
                <a:cs typeface="Arial"/>
              </a:rPr>
              <a:t>Testing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9852"/>
            <a:ext cx="3540125" cy="1758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information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table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form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test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plan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program: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05"/>
              </a:spcBef>
              <a:buChar char="•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calculate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expected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outcome</a:t>
            </a:r>
            <a:endParaRPr sz="1600">
              <a:latin typeface="Arial"/>
              <a:cs typeface="Arial"/>
            </a:endParaRPr>
          </a:p>
          <a:p>
            <a:pPr marL="241300" marR="219075" indent="-228600">
              <a:lnSpc>
                <a:spcPct val="100000"/>
              </a:lnSpc>
              <a:spcBef>
                <a:spcPts val="710"/>
              </a:spcBef>
              <a:buChar char="•"/>
              <a:tabLst>
                <a:tab pos="241300" algn="l"/>
              </a:tabLst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complete</a:t>
            </a:r>
            <a:r>
              <a:rPr dirty="0" sz="1600" spc="-1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test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plan</a:t>
            </a:r>
            <a:r>
              <a:rPr dirty="0" sz="1600" spc="-1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check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your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debug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any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errors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4751997" y="1879650"/>
          <a:ext cx="3493770" cy="2574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0265"/>
                <a:gridCol w="942340"/>
                <a:gridCol w="808990"/>
                <a:gridCol w="812800"/>
              </a:tblGrid>
              <a:tr h="318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350">
                        <a:lnSpc>
                          <a:spcPct val="100000"/>
                        </a:lnSpc>
                      </a:pPr>
                      <a:r>
                        <a:rPr dirty="0" sz="6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Test</a:t>
                      </a:r>
                      <a:r>
                        <a:rPr dirty="0" sz="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input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L w="3175">
                      <a:solidFill>
                        <a:srgbClr val="4A494A"/>
                      </a:solidFill>
                      <a:prstDash val="solid"/>
                    </a:lnL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dirty="0" sz="6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Expected</a:t>
                      </a:r>
                      <a:r>
                        <a:rPr dirty="0" sz="6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marL="143510" marR="152400" indent="-3429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6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Actual</a:t>
                      </a:r>
                      <a:r>
                        <a:rPr dirty="0" sz="6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outcome</a:t>
                      </a:r>
                      <a:r>
                        <a:rPr dirty="0" sz="600" spc="5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program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65405"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dirty="0" sz="6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</a:tr>
              <a:tr h="564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25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5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dirty="0" sz="5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0.8</a:t>
                      </a:r>
                      <a:r>
                        <a:rPr dirty="0" sz="5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500" spc="-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</a:pP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5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dirty="0" sz="500" spc="-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0.4</a:t>
                      </a:r>
                      <a:r>
                        <a:rPr dirty="0" sz="500" spc="-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500" spc="-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20.4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</a:pP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5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500" spc="-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24.40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algn="ctr" marL="138430" marR="11493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5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cost</a:t>
                      </a:r>
                      <a:r>
                        <a:rPr dirty="0" sz="5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5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5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trip</a:t>
                      </a:r>
                      <a:r>
                        <a:rPr dirty="0" sz="5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5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56</a:t>
                      </a:r>
                      <a:r>
                        <a:rPr dirty="0" sz="500" spc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miles</a:t>
                      </a:r>
                      <a:r>
                        <a:rPr dirty="0" sz="5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5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£24.40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43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5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25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5588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</a:pPr>
                      <a:r>
                        <a:rPr dirty="0" sz="600" spc="-25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</a:pPr>
                      <a:r>
                        <a:rPr dirty="0" sz="600" spc="-25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42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</a:pPr>
                      <a:r>
                        <a:rPr dirty="0" sz="600" spc="-2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12.5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D89F84C4-756B-408F-B992-03B6332CAD9C}"/>
</file>

<file path=customXml/itemProps2.xml><?xml version="1.0" encoding="utf-8"?>
<ds:datastoreItem xmlns:ds="http://schemas.openxmlformats.org/officeDocument/2006/customXml" ds:itemID="{9862742F-101C-4280-94EB-213CFC01A3CE}"/>
</file>

<file path=customXml/itemProps3.xml><?xml version="1.0" encoding="utf-8"?>
<ds:datastoreItem xmlns:ds="http://schemas.openxmlformats.org/officeDocument/2006/customXml" ds:itemID="{D2D7C998-8244-4CD4-AC8F-6D0CC0C82F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2024-09-26T16:22:34Z</dcterms:created>
  <dcterms:modified xsi:type="dcterms:W3CDTF">2024-09-26T16:22:34Z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