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924497" y="0"/>
            <a:ext cx="2219960" cy="972185"/>
          </a:xfrm>
          <a:custGeom>
            <a:avLst/>
            <a:gdLst/>
            <a:ahLst/>
            <a:cxnLst/>
            <a:rect l="l" t="t" r="r" b="b"/>
            <a:pathLst>
              <a:path w="2219959" h="972185">
                <a:moveTo>
                  <a:pt x="0" y="0"/>
                </a:moveTo>
                <a:lnTo>
                  <a:pt x="0" y="971994"/>
                </a:lnTo>
                <a:lnTo>
                  <a:pt x="2219502" y="971994"/>
                </a:lnTo>
                <a:lnTo>
                  <a:pt x="22195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8600">
              <a:alpha val="2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6924675" cy="972185"/>
          </a:xfrm>
          <a:custGeom>
            <a:avLst/>
            <a:gdLst/>
            <a:ahLst/>
            <a:cxnLst/>
            <a:rect l="l" t="t" r="r" b="b"/>
            <a:pathLst>
              <a:path w="6924675" h="972185">
                <a:moveTo>
                  <a:pt x="6924497" y="0"/>
                </a:moveTo>
                <a:lnTo>
                  <a:pt x="0" y="0"/>
                </a:lnTo>
                <a:lnTo>
                  <a:pt x="0" y="971994"/>
                </a:lnTo>
                <a:lnTo>
                  <a:pt x="6924497" y="971994"/>
                </a:lnTo>
                <a:lnTo>
                  <a:pt x="6924497" y="0"/>
                </a:lnTo>
                <a:close/>
              </a:path>
            </a:pathLst>
          </a:custGeom>
          <a:solidFill>
            <a:srgbClr val="FF8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6962" y="335159"/>
            <a:ext cx="1453514" cy="28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rgbClr val="F2E5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894" y="1873635"/>
            <a:ext cx="6227445" cy="2426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080" y="275064"/>
            <a:ext cx="9140190" cy="4184650"/>
            <a:chOff x="5080" y="275064"/>
            <a:chExt cx="9140190" cy="4184650"/>
          </a:xfrm>
        </p:grpSpPr>
        <p:sp>
          <p:nvSpPr>
            <p:cNvPr id="4" name="object 4" descr=""/>
            <p:cNvSpPr/>
            <p:nvPr/>
          </p:nvSpPr>
          <p:spPr>
            <a:xfrm>
              <a:off x="440701" y="279394"/>
              <a:ext cx="1465580" cy="413384"/>
            </a:xfrm>
            <a:custGeom>
              <a:avLst/>
              <a:gdLst/>
              <a:ahLst/>
              <a:cxnLst/>
              <a:rect l="l" t="t" r="r" b="b"/>
              <a:pathLst>
                <a:path w="1465580" h="413384">
                  <a:moveTo>
                    <a:pt x="49123" y="0"/>
                  </a:moveTo>
                  <a:lnTo>
                    <a:pt x="30003" y="3860"/>
                  </a:lnTo>
                  <a:lnTo>
                    <a:pt x="14389" y="14389"/>
                  </a:lnTo>
                  <a:lnTo>
                    <a:pt x="3860" y="30003"/>
                  </a:lnTo>
                  <a:lnTo>
                    <a:pt x="0" y="49123"/>
                  </a:lnTo>
                  <a:lnTo>
                    <a:pt x="0" y="364083"/>
                  </a:lnTo>
                  <a:lnTo>
                    <a:pt x="3860" y="383201"/>
                  </a:lnTo>
                  <a:lnTo>
                    <a:pt x="14389" y="398811"/>
                  </a:lnTo>
                  <a:lnTo>
                    <a:pt x="30003" y="409335"/>
                  </a:lnTo>
                  <a:lnTo>
                    <a:pt x="49123" y="413194"/>
                  </a:lnTo>
                  <a:lnTo>
                    <a:pt x="1416392" y="413194"/>
                  </a:lnTo>
                  <a:lnTo>
                    <a:pt x="1435510" y="409335"/>
                  </a:lnTo>
                  <a:lnTo>
                    <a:pt x="1451121" y="398811"/>
                  </a:lnTo>
                  <a:lnTo>
                    <a:pt x="1461644" y="383201"/>
                  </a:lnTo>
                  <a:lnTo>
                    <a:pt x="1465503" y="364083"/>
                  </a:lnTo>
                  <a:lnTo>
                    <a:pt x="1465503" y="49123"/>
                  </a:lnTo>
                  <a:lnTo>
                    <a:pt x="1461644" y="30003"/>
                  </a:lnTo>
                  <a:lnTo>
                    <a:pt x="1451121" y="14389"/>
                  </a:lnTo>
                  <a:lnTo>
                    <a:pt x="1435510" y="3860"/>
                  </a:lnTo>
                  <a:lnTo>
                    <a:pt x="1416392" y="0"/>
                  </a:lnTo>
                  <a:lnTo>
                    <a:pt x="49123" y="0"/>
                  </a:lnTo>
                  <a:close/>
                </a:path>
              </a:pathLst>
            </a:custGeom>
            <a:ln w="866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80" y="975232"/>
              <a:ext cx="9140190" cy="3484879"/>
            </a:xfrm>
            <a:custGeom>
              <a:avLst/>
              <a:gdLst/>
              <a:ahLst/>
              <a:cxnLst/>
              <a:rect l="l" t="t" r="r" b="b"/>
              <a:pathLst>
                <a:path w="9140190" h="3484879">
                  <a:moveTo>
                    <a:pt x="9139669" y="0"/>
                  </a:moveTo>
                  <a:lnTo>
                    <a:pt x="0" y="0"/>
                  </a:lnTo>
                  <a:lnTo>
                    <a:pt x="0" y="3484333"/>
                  </a:lnTo>
                  <a:lnTo>
                    <a:pt x="9139669" y="3484333"/>
                  </a:lnTo>
                  <a:lnTo>
                    <a:pt x="9139669" y="0"/>
                  </a:lnTo>
                  <a:close/>
                </a:path>
              </a:pathLst>
            </a:custGeom>
            <a:solidFill>
              <a:srgbClr val="FF8600">
                <a:alpha val="8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130034" y="975232"/>
              <a:ext cx="4013835" cy="3484879"/>
            </a:xfrm>
            <a:custGeom>
              <a:avLst/>
              <a:gdLst/>
              <a:ahLst/>
              <a:cxnLst/>
              <a:rect l="l" t="t" r="r" b="b"/>
              <a:pathLst>
                <a:path w="4013834" h="3484879">
                  <a:moveTo>
                    <a:pt x="4013555" y="0"/>
                  </a:moveTo>
                  <a:lnTo>
                    <a:pt x="819810" y="0"/>
                  </a:lnTo>
                  <a:lnTo>
                    <a:pt x="781872" y="29099"/>
                  </a:lnTo>
                  <a:lnTo>
                    <a:pt x="744642" y="59057"/>
                  </a:lnTo>
                  <a:lnTo>
                    <a:pt x="708135" y="89858"/>
                  </a:lnTo>
                  <a:lnTo>
                    <a:pt x="672364" y="121487"/>
                  </a:lnTo>
                  <a:lnTo>
                    <a:pt x="637346" y="153929"/>
                  </a:lnTo>
                  <a:lnTo>
                    <a:pt x="603095" y="187171"/>
                  </a:lnTo>
                  <a:lnTo>
                    <a:pt x="569626" y="221196"/>
                  </a:lnTo>
                  <a:lnTo>
                    <a:pt x="536953" y="255991"/>
                  </a:lnTo>
                  <a:lnTo>
                    <a:pt x="505091" y="291540"/>
                  </a:lnTo>
                  <a:lnTo>
                    <a:pt x="474056" y="327829"/>
                  </a:lnTo>
                  <a:lnTo>
                    <a:pt x="443862" y="364843"/>
                  </a:lnTo>
                  <a:lnTo>
                    <a:pt x="414523" y="402567"/>
                  </a:lnTo>
                  <a:lnTo>
                    <a:pt x="386055" y="440986"/>
                  </a:lnTo>
                  <a:lnTo>
                    <a:pt x="358473" y="480086"/>
                  </a:lnTo>
                  <a:lnTo>
                    <a:pt x="331790" y="519851"/>
                  </a:lnTo>
                  <a:lnTo>
                    <a:pt x="306023" y="560268"/>
                  </a:lnTo>
                  <a:lnTo>
                    <a:pt x="281186" y="601321"/>
                  </a:lnTo>
                  <a:lnTo>
                    <a:pt x="257293" y="642996"/>
                  </a:lnTo>
                  <a:lnTo>
                    <a:pt x="234360" y="685277"/>
                  </a:lnTo>
                  <a:lnTo>
                    <a:pt x="212401" y="728150"/>
                  </a:lnTo>
                  <a:lnTo>
                    <a:pt x="191431" y="771600"/>
                  </a:lnTo>
                  <a:lnTo>
                    <a:pt x="171465" y="815613"/>
                  </a:lnTo>
                  <a:lnTo>
                    <a:pt x="152518" y="860173"/>
                  </a:lnTo>
                  <a:lnTo>
                    <a:pt x="134604" y="905266"/>
                  </a:lnTo>
                  <a:lnTo>
                    <a:pt x="117739" y="950877"/>
                  </a:lnTo>
                  <a:lnTo>
                    <a:pt x="101937" y="996992"/>
                  </a:lnTo>
                  <a:lnTo>
                    <a:pt x="87213" y="1043595"/>
                  </a:lnTo>
                  <a:lnTo>
                    <a:pt x="73582" y="1090672"/>
                  </a:lnTo>
                  <a:lnTo>
                    <a:pt x="61058" y="1138207"/>
                  </a:lnTo>
                  <a:lnTo>
                    <a:pt x="49657" y="1186187"/>
                  </a:lnTo>
                  <a:lnTo>
                    <a:pt x="39393" y="1234596"/>
                  </a:lnTo>
                  <a:lnTo>
                    <a:pt x="30281" y="1283420"/>
                  </a:lnTo>
                  <a:lnTo>
                    <a:pt x="22336" y="1332644"/>
                  </a:lnTo>
                  <a:lnTo>
                    <a:pt x="15573" y="1382253"/>
                  </a:lnTo>
                  <a:lnTo>
                    <a:pt x="10006" y="1432232"/>
                  </a:lnTo>
                  <a:lnTo>
                    <a:pt x="5650" y="1482567"/>
                  </a:lnTo>
                  <a:lnTo>
                    <a:pt x="2521" y="1533242"/>
                  </a:lnTo>
                  <a:lnTo>
                    <a:pt x="632" y="1584244"/>
                  </a:lnTo>
                  <a:lnTo>
                    <a:pt x="0" y="1635556"/>
                  </a:lnTo>
                  <a:lnTo>
                    <a:pt x="623" y="1686485"/>
                  </a:lnTo>
                  <a:lnTo>
                    <a:pt x="2484" y="1737106"/>
                  </a:lnTo>
                  <a:lnTo>
                    <a:pt x="5567" y="1787405"/>
                  </a:lnTo>
                  <a:lnTo>
                    <a:pt x="9859" y="1837369"/>
                  </a:lnTo>
                  <a:lnTo>
                    <a:pt x="15345" y="1886983"/>
                  </a:lnTo>
                  <a:lnTo>
                    <a:pt x="22010" y="1936231"/>
                  </a:lnTo>
                  <a:lnTo>
                    <a:pt x="29840" y="1985101"/>
                  </a:lnTo>
                  <a:lnTo>
                    <a:pt x="38821" y="2033577"/>
                  </a:lnTo>
                  <a:lnTo>
                    <a:pt x="48937" y="2081645"/>
                  </a:lnTo>
                  <a:lnTo>
                    <a:pt x="60175" y="2129290"/>
                  </a:lnTo>
                  <a:lnTo>
                    <a:pt x="72519" y="2176499"/>
                  </a:lnTo>
                  <a:lnTo>
                    <a:pt x="85956" y="2223256"/>
                  </a:lnTo>
                  <a:lnTo>
                    <a:pt x="100471" y="2269548"/>
                  </a:lnTo>
                  <a:lnTo>
                    <a:pt x="116050" y="2315360"/>
                  </a:lnTo>
                  <a:lnTo>
                    <a:pt x="132677" y="2360677"/>
                  </a:lnTo>
                  <a:lnTo>
                    <a:pt x="150339" y="2405485"/>
                  </a:lnTo>
                  <a:lnTo>
                    <a:pt x="169021" y="2449770"/>
                  </a:lnTo>
                  <a:lnTo>
                    <a:pt x="188708" y="2493517"/>
                  </a:lnTo>
                  <a:lnTo>
                    <a:pt x="209386" y="2536711"/>
                  </a:lnTo>
                  <a:lnTo>
                    <a:pt x="231040" y="2579340"/>
                  </a:lnTo>
                  <a:lnTo>
                    <a:pt x="253657" y="2621387"/>
                  </a:lnTo>
                  <a:lnTo>
                    <a:pt x="277221" y="2662839"/>
                  </a:lnTo>
                  <a:lnTo>
                    <a:pt x="301718" y="2703680"/>
                  </a:lnTo>
                  <a:lnTo>
                    <a:pt x="327134" y="2743898"/>
                  </a:lnTo>
                  <a:lnTo>
                    <a:pt x="353454" y="2783477"/>
                  </a:lnTo>
                  <a:lnTo>
                    <a:pt x="380663" y="2822403"/>
                  </a:lnTo>
                  <a:lnTo>
                    <a:pt x="408747" y="2860661"/>
                  </a:lnTo>
                  <a:lnTo>
                    <a:pt x="437692" y="2898237"/>
                  </a:lnTo>
                  <a:lnTo>
                    <a:pt x="467483" y="2935117"/>
                  </a:lnTo>
                  <a:lnTo>
                    <a:pt x="498106" y="2971286"/>
                  </a:lnTo>
                  <a:lnTo>
                    <a:pt x="529545" y="3006730"/>
                  </a:lnTo>
                  <a:lnTo>
                    <a:pt x="561787" y="3041434"/>
                  </a:lnTo>
                  <a:lnTo>
                    <a:pt x="594818" y="3075384"/>
                  </a:lnTo>
                  <a:lnTo>
                    <a:pt x="628621" y="3108566"/>
                  </a:lnTo>
                  <a:lnTo>
                    <a:pt x="663185" y="3140965"/>
                  </a:lnTo>
                  <a:lnTo>
                    <a:pt x="698492" y="3172566"/>
                  </a:lnTo>
                  <a:lnTo>
                    <a:pt x="734530" y="3203356"/>
                  </a:lnTo>
                  <a:lnTo>
                    <a:pt x="771283" y="3233320"/>
                  </a:lnTo>
                  <a:lnTo>
                    <a:pt x="808738" y="3262443"/>
                  </a:lnTo>
                  <a:lnTo>
                    <a:pt x="846879" y="3290711"/>
                  </a:lnTo>
                  <a:lnTo>
                    <a:pt x="885693" y="3318110"/>
                  </a:lnTo>
                  <a:lnTo>
                    <a:pt x="925164" y="3344624"/>
                  </a:lnTo>
                  <a:lnTo>
                    <a:pt x="965278" y="3370241"/>
                  </a:lnTo>
                  <a:lnTo>
                    <a:pt x="1006021" y="3394945"/>
                  </a:lnTo>
                  <a:lnTo>
                    <a:pt x="1047379" y="3418722"/>
                  </a:lnTo>
                  <a:lnTo>
                    <a:pt x="1089336" y="3441557"/>
                  </a:lnTo>
                  <a:lnTo>
                    <a:pt x="1131878" y="3463437"/>
                  </a:lnTo>
                  <a:lnTo>
                    <a:pt x="1174991" y="3484346"/>
                  </a:lnTo>
                  <a:lnTo>
                    <a:pt x="4013555" y="3484346"/>
                  </a:lnTo>
                  <a:lnTo>
                    <a:pt x="4013555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35071" y="1373756"/>
              <a:ext cx="2494915" cy="2494915"/>
            </a:xfrm>
            <a:custGeom>
              <a:avLst/>
              <a:gdLst/>
              <a:ahLst/>
              <a:cxnLst/>
              <a:rect l="l" t="t" r="r" b="b"/>
              <a:pathLst>
                <a:path w="2494915" h="2494915">
                  <a:moveTo>
                    <a:pt x="15582" y="1049464"/>
                  </a:moveTo>
                  <a:lnTo>
                    <a:pt x="8824" y="1098059"/>
                  </a:lnTo>
                  <a:lnTo>
                    <a:pt x="3948" y="1147235"/>
                  </a:lnTo>
                  <a:lnTo>
                    <a:pt x="993" y="1196954"/>
                  </a:lnTo>
                  <a:lnTo>
                    <a:pt x="0" y="1247178"/>
                  </a:lnTo>
                  <a:lnTo>
                    <a:pt x="900" y="1295016"/>
                  </a:lnTo>
                  <a:lnTo>
                    <a:pt x="3580" y="1342399"/>
                  </a:lnTo>
                  <a:lnTo>
                    <a:pt x="8008" y="1389295"/>
                  </a:lnTo>
                  <a:lnTo>
                    <a:pt x="14151" y="1435670"/>
                  </a:lnTo>
                  <a:lnTo>
                    <a:pt x="21976" y="1481493"/>
                  </a:lnTo>
                  <a:lnTo>
                    <a:pt x="31452" y="1526731"/>
                  </a:lnTo>
                  <a:lnTo>
                    <a:pt x="42546" y="1571352"/>
                  </a:lnTo>
                  <a:lnTo>
                    <a:pt x="55226" y="1615324"/>
                  </a:lnTo>
                  <a:lnTo>
                    <a:pt x="69459" y="1658615"/>
                  </a:lnTo>
                  <a:lnTo>
                    <a:pt x="85214" y="1701191"/>
                  </a:lnTo>
                  <a:lnTo>
                    <a:pt x="102458" y="1743021"/>
                  </a:lnTo>
                  <a:lnTo>
                    <a:pt x="121158" y="1784073"/>
                  </a:lnTo>
                  <a:lnTo>
                    <a:pt x="141283" y="1824314"/>
                  </a:lnTo>
                  <a:lnTo>
                    <a:pt x="162800" y="1863712"/>
                  </a:lnTo>
                  <a:lnTo>
                    <a:pt x="185677" y="1902235"/>
                  </a:lnTo>
                  <a:lnTo>
                    <a:pt x="209881" y="1939850"/>
                  </a:lnTo>
                  <a:lnTo>
                    <a:pt x="235380" y="1976525"/>
                  </a:lnTo>
                  <a:lnTo>
                    <a:pt x="262142" y="2012228"/>
                  </a:lnTo>
                  <a:lnTo>
                    <a:pt x="290135" y="2046927"/>
                  </a:lnTo>
                  <a:lnTo>
                    <a:pt x="319327" y="2080588"/>
                  </a:lnTo>
                  <a:lnTo>
                    <a:pt x="349684" y="2113180"/>
                  </a:lnTo>
                  <a:lnTo>
                    <a:pt x="381175" y="2144671"/>
                  </a:lnTo>
                  <a:lnTo>
                    <a:pt x="413767" y="2175029"/>
                  </a:lnTo>
                  <a:lnTo>
                    <a:pt x="447429" y="2204220"/>
                  </a:lnTo>
                  <a:lnTo>
                    <a:pt x="482127" y="2232213"/>
                  </a:lnTo>
                  <a:lnTo>
                    <a:pt x="517830" y="2258975"/>
                  </a:lnTo>
                  <a:lnTo>
                    <a:pt x="554505" y="2284474"/>
                  </a:lnTo>
                  <a:lnTo>
                    <a:pt x="592120" y="2308679"/>
                  </a:lnTo>
                  <a:lnTo>
                    <a:pt x="630643" y="2331555"/>
                  </a:lnTo>
                  <a:lnTo>
                    <a:pt x="670041" y="2353072"/>
                  </a:lnTo>
                  <a:lnTo>
                    <a:pt x="710282" y="2373197"/>
                  </a:lnTo>
                  <a:lnTo>
                    <a:pt x="751334" y="2391897"/>
                  </a:lnTo>
                  <a:lnTo>
                    <a:pt x="793164" y="2409141"/>
                  </a:lnTo>
                  <a:lnTo>
                    <a:pt x="835741" y="2424896"/>
                  </a:lnTo>
                  <a:lnTo>
                    <a:pt x="879031" y="2439129"/>
                  </a:lnTo>
                  <a:lnTo>
                    <a:pt x="923003" y="2451809"/>
                  </a:lnTo>
                  <a:lnTo>
                    <a:pt x="967624" y="2462903"/>
                  </a:lnTo>
                  <a:lnTo>
                    <a:pt x="1012862" y="2472379"/>
                  </a:lnTo>
                  <a:lnTo>
                    <a:pt x="1058685" y="2480205"/>
                  </a:lnTo>
                  <a:lnTo>
                    <a:pt x="1105060" y="2486347"/>
                  </a:lnTo>
                  <a:lnTo>
                    <a:pt x="1151956" y="2490775"/>
                  </a:lnTo>
                  <a:lnTo>
                    <a:pt x="1199339" y="2493455"/>
                  </a:lnTo>
                  <a:lnTo>
                    <a:pt x="1247178" y="2494356"/>
                  </a:lnTo>
                  <a:lnTo>
                    <a:pt x="1295015" y="2493455"/>
                  </a:lnTo>
                  <a:lnTo>
                    <a:pt x="1342398" y="2490775"/>
                  </a:lnTo>
                  <a:lnTo>
                    <a:pt x="1389292" y="2486347"/>
                  </a:lnTo>
                  <a:lnTo>
                    <a:pt x="1435667" y="2480205"/>
                  </a:lnTo>
                  <a:lnTo>
                    <a:pt x="1481489" y="2472379"/>
                  </a:lnTo>
                  <a:lnTo>
                    <a:pt x="1526726" y="2462903"/>
                  </a:lnTo>
                  <a:lnTo>
                    <a:pt x="1571347" y="2451809"/>
                  </a:lnTo>
                  <a:lnTo>
                    <a:pt x="1615318" y="2439129"/>
                  </a:lnTo>
                  <a:lnTo>
                    <a:pt x="1658608" y="2424896"/>
                  </a:lnTo>
                  <a:lnTo>
                    <a:pt x="1701184" y="2409141"/>
                  </a:lnTo>
                  <a:lnTo>
                    <a:pt x="1743014" y="2391897"/>
                  </a:lnTo>
                  <a:lnTo>
                    <a:pt x="1784065" y="2373197"/>
                  </a:lnTo>
                  <a:lnTo>
                    <a:pt x="1824306" y="2353072"/>
                  </a:lnTo>
                  <a:lnTo>
                    <a:pt x="1863704" y="2331555"/>
                  </a:lnTo>
                  <a:lnTo>
                    <a:pt x="1902226" y="2308679"/>
                  </a:lnTo>
                  <a:lnTo>
                    <a:pt x="1939841" y="2284474"/>
                  </a:lnTo>
                  <a:lnTo>
                    <a:pt x="1976515" y="2258975"/>
                  </a:lnTo>
                  <a:lnTo>
                    <a:pt x="2012218" y="2232213"/>
                  </a:lnTo>
                  <a:lnTo>
                    <a:pt x="2046916" y="2204220"/>
                  </a:lnTo>
                  <a:lnTo>
                    <a:pt x="2080577" y="2175029"/>
                  </a:lnTo>
                  <a:lnTo>
                    <a:pt x="2113169" y="2144671"/>
                  </a:lnTo>
                  <a:lnTo>
                    <a:pt x="2144660" y="2113180"/>
                  </a:lnTo>
                  <a:lnTo>
                    <a:pt x="2175017" y="2080588"/>
                  </a:lnTo>
                  <a:lnTo>
                    <a:pt x="2204208" y="2046927"/>
                  </a:lnTo>
                  <a:lnTo>
                    <a:pt x="2232201" y="2012228"/>
                  </a:lnTo>
                  <a:lnTo>
                    <a:pt x="2258963" y="1976525"/>
                  </a:lnTo>
                  <a:lnTo>
                    <a:pt x="2284462" y="1939850"/>
                  </a:lnTo>
                  <a:lnTo>
                    <a:pt x="2308666" y="1902235"/>
                  </a:lnTo>
                  <a:lnTo>
                    <a:pt x="2331543" y="1863712"/>
                  </a:lnTo>
                  <a:lnTo>
                    <a:pt x="2353060" y="1824314"/>
                  </a:lnTo>
                  <a:lnTo>
                    <a:pt x="2373185" y="1784073"/>
                  </a:lnTo>
                  <a:lnTo>
                    <a:pt x="2391885" y="1743021"/>
                  </a:lnTo>
                  <a:lnTo>
                    <a:pt x="2409129" y="1701191"/>
                  </a:lnTo>
                  <a:lnTo>
                    <a:pt x="2424883" y="1658615"/>
                  </a:lnTo>
                  <a:lnTo>
                    <a:pt x="2439117" y="1615324"/>
                  </a:lnTo>
                  <a:lnTo>
                    <a:pt x="2451797" y="1571352"/>
                  </a:lnTo>
                  <a:lnTo>
                    <a:pt x="2462891" y="1526731"/>
                  </a:lnTo>
                  <a:lnTo>
                    <a:pt x="2472367" y="1481493"/>
                  </a:lnTo>
                  <a:lnTo>
                    <a:pt x="2480192" y="1435670"/>
                  </a:lnTo>
                  <a:lnTo>
                    <a:pt x="2486335" y="1389295"/>
                  </a:lnTo>
                  <a:lnTo>
                    <a:pt x="2490762" y="1342399"/>
                  </a:lnTo>
                  <a:lnTo>
                    <a:pt x="2493442" y="1295016"/>
                  </a:lnTo>
                  <a:lnTo>
                    <a:pt x="2494343" y="1247178"/>
                  </a:lnTo>
                  <a:lnTo>
                    <a:pt x="2493442" y="1199339"/>
                  </a:lnTo>
                  <a:lnTo>
                    <a:pt x="2490762" y="1151956"/>
                  </a:lnTo>
                  <a:lnTo>
                    <a:pt x="2486335" y="1105060"/>
                  </a:lnTo>
                  <a:lnTo>
                    <a:pt x="2480192" y="1058685"/>
                  </a:lnTo>
                  <a:lnTo>
                    <a:pt x="2472367" y="1012862"/>
                  </a:lnTo>
                  <a:lnTo>
                    <a:pt x="2462891" y="967624"/>
                  </a:lnTo>
                  <a:lnTo>
                    <a:pt x="2451797" y="923003"/>
                  </a:lnTo>
                  <a:lnTo>
                    <a:pt x="2439117" y="879031"/>
                  </a:lnTo>
                  <a:lnTo>
                    <a:pt x="2424883" y="835741"/>
                  </a:lnTo>
                  <a:lnTo>
                    <a:pt x="2409129" y="793164"/>
                  </a:lnTo>
                  <a:lnTo>
                    <a:pt x="2391885" y="751334"/>
                  </a:lnTo>
                  <a:lnTo>
                    <a:pt x="2373185" y="710282"/>
                  </a:lnTo>
                  <a:lnTo>
                    <a:pt x="2353060" y="670041"/>
                  </a:lnTo>
                  <a:lnTo>
                    <a:pt x="2331543" y="630643"/>
                  </a:lnTo>
                  <a:lnTo>
                    <a:pt x="2308666" y="592120"/>
                  </a:lnTo>
                  <a:lnTo>
                    <a:pt x="2284462" y="554505"/>
                  </a:lnTo>
                  <a:lnTo>
                    <a:pt x="2258963" y="517830"/>
                  </a:lnTo>
                  <a:lnTo>
                    <a:pt x="2232201" y="482127"/>
                  </a:lnTo>
                  <a:lnTo>
                    <a:pt x="2204208" y="447429"/>
                  </a:lnTo>
                  <a:lnTo>
                    <a:pt x="2175017" y="413767"/>
                  </a:lnTo>
                  <a:lnTo>
                    <a:pt x="2144660" y="381175"/>
                  </a:lnTo>
                  <a:lnTo>
                    <a:pt x="2113169" y="349684"/>
                  </a:lnTo>
                  <a:lnTo>
                    <a:pt x="2080577" y="319327"/>
                  </a:lnTo>
                  <a:lnTo>
                    <a:pt x="2046916" y="290135"/>
                  </a:lnTo>
                  <a:lnTo>
                    <a:pt x="2012218" y="262142"/>
                  </a:lnTo>
                  <a:lnTo>
                    <a:pt x="1976515" y="235380"/>
                  </a:lnTo>
                  <a:lnTo>
                    <a:pt x="1939841" y="209881"/>
                  </a:lnTo>
                  <a:lnTo>
                    <a:pt x="1902226" y="185677"/>
                  </a:lnTo>
                  <a:lnTo>
                    <a:pt x="1863704" y="162800"/>
                  </a:lnTo>
                  <a:lnTo>
                    <a:pt x="1824306" y="141283"/>
                  </a:lnTo>
                  <a:lnTo>
                    <a:pt x="1784065" y="121158"/>
                  </a:lnTo>
                  <a:lnTo>
                    <a:pt x="1743014" y="102458"/>
                  </a:lnTo>
                  <a:lnTo>
                    <a:pt x="1701184" y="85214"/>
                  </a:lnTo>
                  <a:lnTo>
                    <a:pt x="1658608" y="69459"/>
                  </a:lnTo>
                  <a:lnTo>
                    <a:pt x="1615318" y="55226"/>
                  </a:lnTo>
                  <a:lnTo>
                    <a:pt x="1571347" y="42546"/>
                  </a:lnTo>
                  <a:lnTo>
                    <a:pt x="1526726" y="31452"/>
                  </a:lnTo>
                  <a:lnTo>
                    <a:pt x="1481489" y="21976"/>
                  </a:lnTo>
                  <a:lnTo>
                    <a:pt x="1435667" y="14151"/>
                  </a:lnTo>
                  <a:lnTo>
                    <a:pt x="1389292" y="8008"/>
                  </a:lnTo>
                  <a:lnTo>
                    <a:pt x="1342398" y="3580"/>
                  </a:lnTo>
                  <a:lnTo>
                    <a:pt x="1295015" y="900"/>
                  </a:lnTo>
                  <a:lnTo>
                    <a:pt x="12471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164707" y="1615062"/>
              <a:ext cx="2012314" cy="2012314"/>
            </a:xfrm>
            <a:custGeom>
              <a:avLst/>
              <a:gdLst/>
              <a:ahLst/>
              <a:cxnLst/>
              <a:rect l="l" t="t" r="r" b="b"/>
              <a:pathLst>
                <a:path w="2012315" h="2012314">
                  <a:moveTo>
                    <a:pt x="2933" y="928458"/>
                  </a:moveTo>
                  <a:lnTo>
                    <a:pt x="1655" y="947672"/>
                  </a:lnTo>
                  <a:lnTo>
                    <a:pt x="738" y="966982"/>
                  </a:lnTo>
                  <a:lnTo>
                    <a:pt x="185" y="986385"/>
                  </a:lnTo>
                  <a:lnTo>
                    <a:pt x="0" y="1005878"/>
                  </a:lnTo>
                  <a:lnTo>
                    <a:pt x="1159" y="1054613"/>
                  </a:lnTo>
                  <a:lnTo>
                    <a:pt x="4604" y="1102749"/>
                  </a:lnTo>
                  <a:lnTo>
                    <a:pt x="10281" y="1150234"/>
                  </a:lnTo>
                  <a:lnTo>
                    <a:pt x="18137" y="1197015"/>
                  </a:lnTo>
                  <a:lnTo>
                    <a:pt x="28120" y="1243040"/>
                  </a:lnTo>
                  <a:lnTo>
                    <a:pt x="40176" y="1288255"/>
                  </a:lnTo>
                  <a:lnTo>
                    <a:pt x="54254" y="1332608"/>
                  </a:lnTo>
                  <a:lnTo>
                    <a:pt x="70301" y="1376046"/>
                  </a:lnTo>
                  <a:lnTo>
                    <a:pt x="88263" y="1418517"/>
                  </a:lnTo>
                  <a:lnTo>
                    <a:pt x="108089" y="1459967"/>
                  </a:lnTo>
                  <a:lnTo>
                    <a:pt x="129725" y="1500345"/>
                  </a:lnTo>
                  <a:lnTo>
                    <a:pt x="153119" y="1539597"/>
                  </a:lnTo>
                  <a:lnTo>
                    <a:pt x="178218" y="1577671"/>
                  </a:lnTo>
                  <a:lnTo>
                    <a:pt x="204970" y="1614515"/>
                  </a:lnTo>
                  <a:lnTo>
                    <a:pt x="233321" y="1650074"/>
                  </a:lnTo>
                  <a:lnTo>
                    <a:pt x="263220" y="1684297"/>
                  </a:lnTo>
                  <a:lnTo>
                    <a:pt x="294613" y="1717132"/>
                  </a:lnTo>
                  <a:lnTo>
                    <a:pt x="327447" y="1748524"/>
                  </a:lnTo>
                  <a:lnTo>
                    <a:pt x="361671" y="1778422"/>
                  </a:lnTo>
                  <a:lnTo>
                    <a:pt x="397231" y="1806774"/>
                  </a:lnTo>
                  <a:lnTo>
                    <a:pt x="434074" y="1833525"/>
                  </a:lnTo>
                  <a:lnTo>
                    <a:pt x="472149" y="1858624"/>
                  </a:lnTo>
                  <a:lnTo>
                    <a:pt x="511401" y="1882018"/>
                  </a:lnTo>
                  <a:lnTo>
                    <a:pt x="551780" y="1903654"/>
                  </a:lnTo>
                  <a:lnTo>
                    <a:pt x="593231" y="1923480"/>
                  </a:lnTo>
                  <a:lnTo>
                    <a:pt x="635702" y="1941442"/>
                  </a:lnTo>
                  <a:lnTo>
                    <a:pt x="679141" y="1957488"/>
                  </a:lnTo>
                  <a:lnTo>
                    <a:pt x="723495" y="1971566"/>
                  </a:lnTo>
                  <a:lnTo>
                    <a:pt x="768711" y="1983623"/>
                  </a:lnTo>
                  <a:lnTo>
                    <a:pt x="814736" y="1993606"/>
                  </a:lnTo>
                  <a:lnTo>
                    <a:pt x="861518" y="2001462"/>
                  </a:lnTo>
                  <a:lnTo>
                    <a:pt x="909004" y="2007138"/>
                  </a:lnTo>
                  <a:lnTo>
                    <a:pt x="957141" y="2010583"/>
                  </a:lnTo>
                  <a:lnTo>
                    <a:pt x="1005878" y="2011743"/>
                  </a:lnTo>
                  <a:lnTo>
                    <a:pt x="1054613" y="2010583"/>
                  </a:lnTo>
                  <a:lnTo>
                    <a:pt x="1102749" y="2007138"/>
                  </a:lnTo>
                  <a:lnTo>
                    <a:pt x="1150234" y="2001462"/>
                  </a:lnTo>
                  <a:lnTo>
                    <a:pt x="1197015" y="1993606"/>
                  </a:lnTo>
                  <a:lnTo>
                    <a:pt x="1243040" y="1983623"/>
                  </a:lnTo>
                  <a:lnTo>
                    <a:pt x="1288255" y="1971566"/>
                  </a:lnTo>
                  <a:lnTo>
                    <a:pt x="1332608" y="1957488"/>
                  </a:lnTo>
                  <a:lnTo>
                    <a:pt x="1376046" y="1941442"/>
                  </a:lnTo>
                  <a:lnTo>
                    <a:pt x="1418517" y="1923480"/>
                  </a:lnTo>
                  <a:lnTo>
                    <a:pt x="1459967" y="1903654"/>
                  </a:lnTo>
                  <a:lnTo>
                    <a:pt x="1500345" y="1882018"/>
                  </a:lnTo>
                  <a:lnTo>
                    <a:pt x="1539597" y="1858624"/>
                  </a:lnTo>
                  <a:lnTo>
                    <a:pt x="1577671" y="1833525"/>
                  </a:lnTo>
                  <a:lnTo>
                    <a:pt x="1614515" y="1806774"/>
                  </a:lnTo>
                  <a:lnTo>
                    <a:pt x="1650074" y="1778422"/>
                  </a:lnTo>
                  <a:lnTo>
                    <a:pt x="1684297" y="1748524"/>
                  </a:lnTo>
                  <a:lnTo>
                    <a:pt x="1717132" y="1717132"/>
                  </a:lnTo>
                  <a:lnTo>
                    <a:pt x="1748524" y="1684297"/>
                  </a:lnTo>
                  <a:lnTo>
                    <a:pt x="1778422" y="1650074"/>
                  </a:lnTo>
                  <a:lnTo>
                    <a:pt x="1806774" y="1614515"/>
                  </a:lnTo>
                  <a:lnTo>
                    <a:pt x="1833525" y="1577671"/>
                  </a:lnTo>
                  <a:lnTo>
                    <a:pt x="1858624" y="1539597"/>
                  </a:lnTo>
                  <a:lnTo>
                    <a:pt x="1882018" y="1500345"/>
                  </a:lnTo>
                  <a:lnTo>
                    <a:pt x="1903654" y="1459967"/>
                  </a:lnTo>
                  <a:lnTo>
                    <a:pt x="1923480" y="1418517"/>
                  </a:lnTo>
                  <a:lnTo>
                    <a:pt x="1941442" y="1376046"/>
                  </a:lnTo>
                  <a:lnTo>
                    <a:pt x="1957488" y="1332608"/>
                  </a:lnTo>
                  <a:lnTo>
                    <a:pt x="1971566" y="1288255"/>
                  </a:lnTo>
                  <a:lnTo>
                    <a:pt x="1983623" y="1243040"/>
                  </a:lnTo>
                  <a:lnTo>
                    <a:pt x="1993606" y="1197015"/>
                  </a:lnTo>
                  <a:lnTo>
                    <a:pt x="2001462" y="1150234"/>
                  </a:lnTo>
                  <a:lnTo>
                    <a:pt x="2007138" y="1102749"/>
                  </a:lnTo>
                  <a:lnTo>
                    <a:pt x="2010583" y="1054613"/>
                  </a:lnTo>
                  <a:lnTo>
                    <a:pt x="2011743" y="1005878"/>
                  </a:lnTo>
                  <a:lnTo>
                    <a:pt x="2010583" y="957141"/>
                  </a:lnTo>
                  <a:lnTo>
                    <a:pt x="2007138" y="909004"/>
                  </a:lnTo>
                  <a:lnTo>
                    <a:pt x="2001462" y="861518"/>
                  </a:lnTo>
                  <a:lnTo>
                    <a:pt x="1993606" y="814736"/>
                  </a:lnTo>
                  <a:lnTo>
                    <a:pt x="1983623" y="768711"/>
                  </a:lnTo>
                  <a:lnTo>
                    <a:pt x="1971566" y="723495"/>
                  </a:lnTo>
                  <a:lnTo>
                    <a:pt x="1957488" y="679141"/>
                  </a:lnTo>
                  <a:lnTo>
                    <a:pt x="1941442" y="635702"/>
                  </a:lnTo>
                  <a:lnTo>
                    <a:pt x="1923480" y="593231"/>
                  </a:lnTo>
                  <a:lnTo>
                    <a:pt x="1903654" y="551780"/>
                  </a:lnTo>
                  <a:lnTo>
                    <a:pt x="1882018" y="511401"/>
                  </a:lnTo>
                  <a:lnTo>
                    <a:pt x="1858624" y="472149"/>
                  </a:lnTo>
                  <a:lnTo>
                    <a:pt x="1833525" y="434074"/>
                  </a:lnTo>
                  <a:lnTo>
                    <a:pt x="1806774" y="397231"/>
                  </a:lnTo>
                  <a:lnTo>
                    <a:pt x="1778422" y="361671"/>
                  </a:lnTo>
                  <a:lnTo>
                    <a:pt x="1748524" y="327447"/>
                  </a:lnTo>
                  <a:lnTo>
                    <a:pt x="1717132" y="294613"/>
                  </a:lnTo>
                  <a:lnTo>
                    <a:pt x="1684297" y="263220"/>
                  </a:lnTo>
                  <a:lnTo>
                    <a:pt x="1650074" y="233321"/>
                  </a:lnTo>
                  <a:lnTo>
                    <a:pt x="1614515" y="204970"/>
                  </a:lnTo>
                  <a:lnTo>
                    <a:pt x="1577671" y="178218"/>
                  </a:lnTo>
                  <a:lnTo>
                    <a:pt x="1539597" y="153119"/>
                  </a:lnTo>
                  <a:lnTo>
                    <a:pt x="1500345" y="129725"/>
                  </a:lnTo>
                  <a:lnTo>
                    <a:pt x="1459967" y="108089"/>
                  </a:lnTo>
                  <a:lnTo>
                    <a:pt x="1418517" y="88263"/>
                  </a:lnTo>
                  <a:lnTo>
                    <a:pt x="1376046" y="70301"/>
                  </a:lnTo>
                  <a:lnTo>
                    <a:pt x="1332608" y="54254"/>
                  </a:lnTo>
                  <a:lnTo>
                    <a:pt x="1288255" y="40176"/>
                  </a:lnTo>
                  <a:lnTo>
                    <a:pt x="1243040" y="28120"/>
                  </a:lnTo>
                  <a:lnTo>
                    <a:pt x="1197015" y="18137"/>
                  </a:lnTo>
                  <a:lnTo>
                    <a:pt x="1150234" y="10281"/>
                  </a:lnTo>
                  <a:lnTo>
                    <a:pt x="1102749" y="4604"/>
                  </a:lnTo>
                  <a:lnTo>
                    <a:pt x="1054613" y="1159"/>
                  </a:lnTo>
                  <a:lnTo>
                    <a:pt x="1005878" y="0"/>
                  </a:lnTo>
                </a:path>
              </a:pathLst>
            </a:custGeom>
            <a:ln w="776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248692" y="1709965"/>
              <a:ext cx="2436495" cy="2390775"/>
            </a:xfrm>
            <a:custGeom>
              <a:avLst/>
              <a:gdLst/>
              <a:ahLst/>
              <a:cxnLst/>
              <a:rect l="l" t="t" r="r" b="b"/>
              <a:pathLst>
                <a:path w="2436495" h="2390775">
                  <a:moveTo>
                    <a:pt x="1666557" y="1461884"/>
                  </a:moveTo>
                  <a:lnTo>
                    <a:pt x="1663115" y="1444536"/>
                  </a:lnTo>
                  <a:lnTo>
                    <a:pt x="1653717" y="1430337"/>
                  </a:lnTo>
                  <a:lnTo>
                    <a:pt x="1639811" y="1420749"/>
                  </a:lnTo>
                  <a:lnTo>
                    <a:pt x="1622806" y="1417231"/>
                  </a:lnTo>
                  <a:lnTo>
                    <a:pt x="1589709" y="1417231"/>
                  </a:lnTo>
                  <a:lnTo>
                    <a:pt x="1589709" y="951560"/>
                  </a:lnTo>
                  <a:lnTo>
                    <a:pt x="1583004" y="917702"/>
                  </a:lnTo>
                  <a:lnTo>
                    <a:pt x="1580222" y="903643"/>
                  </a:lnTo>
                  <a:lnTo>
                    <a:pt x="1579867" y="903109"/>
                  </a:lnTo>
                  <a:lnTo>
                    <a:pt x="1579867" y="1506588"/>
                  </a:lnTo>
                  <a:lnTo>
                    <a:pt x="1577581" y="1522857"/>
                  </a:lnTo>
                  <a:lnTo>
                    <a:pt x="1565351" y="1564843"/>
                  </a:lnTo>
                  <a:lnTo>
                    <a:pt x="1542503" y="1600631"/>
                  </a:lnTo>
                  <a:lnTo>
                    <a:pt x="1511084" y="1628432"/>
                  </a:lnTo>
                  <a:lnTo>
                    <a:pt x="1473149" y="1646440"/>
                  </a:lnTo>
                  <a:lnTo>
                    <a:pt x="1430718" y="1652841"/>
                  </a:lnTo>
                  <a:lnTo>
                    <a:pt x="815987" y="1652841"/>
                  </a:lnTo>
                  <a:lnTo>
                    <a:pt x="773569" y="1646440"/>
                  </a:lnTo>
                  <a:lnTo>
                    <a:pt x="735634" y="1628432"/>
                  </a:lnTo>
                  <a:lnTo>
                    <a:pt x="704215" y="1600631"/>
                  </a:lnTo>
                  <a:lnTo>
                    <a:pt x="681367" y="1564843"/>
                  </a:lnTo>
                  <a:lnTo>
                    <a:pt x="669112" y="1522857"/>
                  </a:lnTo>
                  <a:lnTo>
                    <a:pt x="666813" y="1506588"/>
                  </a:lnTo>
                  <a:lnTo>
                    <a:pt x="1579867" y="1506588"/>
                  </a:lnTo>
                  <a:lnTo>
                    <a:pt x="1579867" y="903109"/>
                  </a:lnTo>
                  <a:lnTo>
                    <a:pt x="1554353" y="864463"/>
                  </a:lnTo>
                  <a:lnTo>
                    <a:pt x="1516024" y="838034"/>
                  </a:lnTo>
                  <a:lnTo>
                    <a:pt x="1502257" y="835190"/>
                  </a:lnTo>
                  <a:lnTo>
                    <a:pt x="1502257" y="951560"/>
                  </a:lnTo>
                  <a:lnTo>
                    <a:pt x="1502257" y="1417231"/>
                  </a:lnTo>
                  <a:lnTo>
                    <a:pt x="744499" y="1417231"/>
                  </a:lnTo>
                  <a:lnTo>
                    <a:pt x="744499" y="1267091"/>
                  </a:lnTo>
                  <a:lnTo>
                    <a:pt x="744499" y="1177772"/>
                  </a:lnTo>
                  <a:lnTo>
                    <a:pt x="744499" y="951560"/>
                  </a:lnTo>
                  <a:lnTo>
                    <a:pt x="747102" y="938390"/>
                  </a:lnTo>
                  <a:lnTo>
                    <a:pt x="754189" y="927633"/>
                  </a:lnTo>
                  <a:lnTo>
                    <a:pt x="764705" y="920369"/>
                  </a:lnTo>
                  <a:lnTo>
                    <a:pt x="777570" y="917702"/>
                  </a:lnTo>
                  <a:lnTo>
                    <a:pt x="1469136" y="917702"/>
                  </a:lnTo>
                  <a:lnTo>
                    <a:pt x="1482013" y="920369"/>
                  </a:lnTo>
                  <a:lnTo>
                    <a:pt x="1492542" y="927633"/>
                  </a:lnTo>
                  <a:lnTo>
                    <a:pt x="1499641" y="938390"/>
                  </a:lnTo>
                  <a:lnTo>
                    <a:pt x="1502257" y="951560"/>
                  </a:lnTo>
                  <a:lnTo>
                    <a:pt x="1502257" y="835190"/>
                  </a:lnTo>
                  <a:lnTo>
                    <a:pt x="1469136" y="828332"/>
                  </a:lnTo>
                  <a:lnTo>
                    <a:pt x="1278496" y="828332"/>
                  </a:lnTo>
                  <a:lnTo>
                    <a:pt x="1278496" y="318935"/>
                  </a:lnTo>
                  <a:lnTo>
                    <a:pt x="1287741" y="315569"/>
                  </a:lnTo>
                  <a:lnTo>
                    <a:pt x="1331061" y="291592"/>
                  </a:lnTo>
                  <a:lnTo>
                    <a:pt x="1364538" y="256108"/>
                  </a:lnTo>
                  <a:lnTo>
                    <a:pt x="1374622" y="235521"/>
                  </a:lnTo>
                  <a:lnTo>
                    <a:pt x="1386116" y="212077"/>
                  </a:lnTo>
                  <a:lnTo>
                    <a:pt x="1393774" y="162445"/>
                  </a:lnTo>
                  <a:lnTo>
                    <a:pt x="1385646" y="111163"/>
                  </a:lnTo>
                  <a:lnTo>
                    <a:pt x="1363040" y="66573"/>
                  </a:lnTo>
                  <a:lnTo>
                    <a:pt x="1328597" y="31381"/>
                  </a:lnTo>
                  <a:lnTo>
                    <a:pt x="1306271" y="19583"/>
                  </a:lnTo>
                  <a:lnTo>
                    <a:pt x="1306271" y="162445"/>
                  </a:lnTo>
                  <a:lnTo>
                    <a:pt x="1300645" y="190868"/>
                  </a:lnTo>
                  <a:lnTo>
                    <a:pt x="1285303" y="214096"/>
                  </a:lnTo>
                  <a:lnTo>
                    <a:pt x="1262557" y="229768"/>
                  </a:lnTo>
                  <a:lnTo>
                    <a:pt x="1234744" y="235521"/>
                  </a:lnTo>
                  <a:lnTo>
                    <a:pt x="1206957" y="229768"/>
                  </a:lnTo>
                  <a:lnTo>
                    <a:pt x="1184236" y="214096"/>
                  </a:lnTo>
                  <a:lnTo>
                    <a:pt x="1168908" y="190868"/>
                  </a:lnTo>
                  <a:lnTo>
                    <a:pt x="1163281" y="162445"/>
                  </a:lnTo>
                  <a:lnTo>
                    <a:pt x="1168908" y="133997"/>
                  </a:lnTo>
                  <a:lnTo>
                    <a:pt x="1184236" y="110744"/>
                  </a:lnTo>
                  <a:lnTo>
                    <a:pt x="1206957" y="95046"/>
                  </a:lnTo>
                  <a:lnTo>
                    <a:pt x="1234744" y="89293"/>
                  </a:lnTo>
                  <a:lnTo>
                    <a:pt x="1262557" y="95046"/>
                  </a:lnTo>
                  <a:lnTo>
                    <a:pt x="1285303" y="110744"/>
                  </a:lnTo>
                  <a:lnTo>
                    <a:pt x="1300645" y="133997"/>
                  </a:lnTo>
                  <a:lnTo>
                    <a:pt x="1306271" y="162445"/>
                  </a:lnTo>
                  <a:lnTo>
                    <a:pt x="1306271" y="19583"/>
                  </a:lnTo>
                  <a:lnTo>
                    <a:pt x="1284947" y="8293"/>
                  </a:lnTo>
                  <a:lnTo>
                    <a:pt x="1234744" y="0"/>
                  </a:lnTo>
                  <a:lnTo>
                    <a:pt x="1186154" y="7810"/>
                  </a:lnTo>
                  <a:lnTo>
                    <a:pt x="1143050" y="29857"/>
                  </a:lnTo>
                  <a:lnTo>
                    <a:pt x="1108341" y="64033"/>
                  </a:lnTo>
                  <a:lnTo>
                    <a:pt x="1084922" y="108267"/>
                  </a:lnTo>
                  <a:lnTo>
                    <a:pt x="1081633" y="117741"/>
                  </a:lnTo>
                  <a:lnTo>
                    <a:pt x="819327" y="117741"/>
                  </a:lnTo>
                  <a:lnTo>
                    <a:pt x="819327" y="207086"/>
                  </a:lnTo>
                  <a:lnTo>
                    <a:pt x="1081633" y="207086"/>
                  </a:lnTo>
                  <a:lnTo>
                    <a:pt x="1084922" y="216547"/>
                  </a:lnTo>
                  <a:lnTo>
                    <a:pt x="1122502" y="277126"/>
                  </a:lnTo>
                  <a:lnTo>
                    <a:pt x="1181811" y="315569"/>
                  </a:lnTo>
                  <a:lnTo>
                    <a:pt x="1191056" y="318935"/>
                  </a:lnTo>
                  <a:lnTo>
                    <a:pt x="1191056" y="828332"/>
                  </a:lnTo>
                  <a:lnTo>
                    <a:pt x="777570" y="828332"/>
                  </a:lnTo>
                  <a:lnTo>
                    <a:pt x="730681" y="838034"/>
                  </a:lnTo>
                  <a:lnTo>
                    <a:pt x="692353" y="864463"/>
                  </a:lnTo>
                  <a:lnTo>
                    <a:pt x="666483" y="903643"/>
                  </a:lnTo>
                  <a:lnTo>
                    <a:pt x="656996" y="951560"/>
                  </a:lnTo>
                  <a:lnTo>
                    <a:pt x="656996" y="1177772"/>
                  </a:lnTo>
                  <a:lnTo>
                    <a:pt x="312178" y="1177772"/>
                  </a:lnTo>
                  <a:lnTo>
                    <a:pt x="293344" y="1135824"/>
                  </a:lnTo>
                  <a:lnTo>
                    <a:pt x="243801" y="1085189"/>
                  </a:lnTo>
                  <a:lnTo>
                    <a:pt x="230543" y="1078572"/>
                  </a:lnTo>
                  <a:lnTo>
                    <a:pt x="230543" y="1222425"/>
                  </a:lnTo>
                  <a:lnTo>
                    <a:pt x="224917" y="1250861"/>
                  </a:lnTo>
                  <a:lnTo>
                    <a:pt x="209575" y="1274089"/>
                  </a:lnTo>
                  <a:lnTo>
                    <a:pt x="186829" y="1289773"/>
                  </a:lnTo>
                  <a:lnTo>
                    <a:pt x="159016" y="1295527"/>
                  </a:lnTo>
                  <a:lnTo>
                    <a:pt x="131191" y="1289773"/>
                  </a:lnTo>
                  <a:lnTo>
                    <a:pt x="108445" y="1274089"/>
                  </a:lnTo>
                  <a:lnTo>
                    <a:pt x="93103" y="1250861"/>
                  </a:lnTo>
                  <a:lnTo>
                    <a:pt x="87477" y="1222425"/>
                  </a:lnTo>
                  <a:lnTo>
                    <a:pt x="93103" y="1194003"/>
                  </a:lnTo>
                  <a:lnTo>
                    <a:pt x="108445" y="1170762"/>
                  </a:lnTo>
                  <a:lnTo>
                    <a:pt x="131191" y="1155077"/>
                  </a:lnTo>
                  <a:lnTo>
                    <a:pt x="159016" y="1149324"/>
                  </a:lnTo>
                  <a:lnTo>
                    <a:pt x="186829" y="1155077"/>
                  </a:lnTo>
                  <a:lnTo>
                    <a:pt x="209575" y="1170762"/>
                  </a:lnTo>
                  <a:lnTo>
                    <a:pt x="224917" y="1194003"/>
                  </a:lnTo>
                  <a:lnTo>
                    <a:pt x="230543" y="1222425"/>
                  </a:lnTo>
                  <a:lnTo>
                    <a:pt x="230543" y="1078572"/>
                  </a:lnTo>
                  <a:lnTo>
                    <a:pt x="212013" y="1069314"/>
                  </a:lnTo>
                  <a:lnTo>
                    <a:pt x="202755" y="1065936"/>
                  </a:lnTo>
                  <a:lnTo>
                    <a:pt x="202755" y="756818"/>
                  </a:lnTo>
                  <a:lnTo>
                    <a:pt x="115265" y="756818"/>
                  </a:lnTo>
                  <a:lnTo>
                    <a:pt x="115265" y="1065936"/>
                  </a:lnTo>
                  <a:lnTo>
                    <a:pt x="106006" y="1069314"/>
                  </a:lnTo>
                  <a:lnTo>
                    <a:pt x="62687" y="1093292"/>
                  </a:lnTo>
                  <a:lnTo>
                    <a:pt x="29222" y="1128763"/>
                  </a:lnTo>
                  <a:lnTo>
                    <a:pt x="7645" y="1172794"/>
                  </a:lnTo>
                  <a:lnTo>
                    <a:pt x="0" y="1222425"/>
                  </a:lnTo>
                  <a:lnTo>
                    <a:pt x="8115" y="1273708"/>
                  </a:lnTo>
                  <a:lnTo>
                    <a:pt x="30721" y="1318285"/>
                  </a:lnTo>
                  <a:lnTo>
                    <a:pt x="65151" y="1353464"/>
                  </a:lnTo>
                  <a:lnTo>
                    <a:pt x="108800" y="1376553"/>
                  </a:lnTo>
                  <a:lnTo>
                    <a:pt x="159016" y="1384846"/>
                  </a:lnTo>
                  <a:lnTo>
                    <a:pt x="207594" y="1377035"/>
                  </a:lnTo>
                  <a:lnTo>
                    <a:pt x="250698" y="1354975"/>
                  </a:lnTo>
                  <a:lnTo>
                    <a:pt x="285432" y="1320787"/>
                  </a:lnTo>
                  <a:lnTo>
                    <a:pt x="298831" y="1295527"/>
                  </a:lnTo>
                  <a:lnTo>
                    <a:pt x="308902" y="1276540"/>
                  </a:lnTo>
                  <a:lnTo>
                    <a:pt x="312178" y="1267091"/>
                  </a:lnTo>
                  <a:lnTo>
                    <a:pt x="656996" y="1267091"/>
                  </a:lnTo>
                  <a:lnTo>
                    <a:pt x="656996" y="1417231"/>
                  </a:lnTo>
                  <a:lnTo>
                    <a:pt x="623900" y="1417231"/>
                  </a:lnTo>
                  <a:lnTo>
                    <a:pt x="606882" y="1420749"/>
                  </a:lnTo>
                  <a:lnTo>
                    <a:pt x="592975" y="1430337"/>
                  </a:lnTo>
                  <a:lnTo>
                    <a:pt x="583590" y="1444536"/>
                  </a:lnTo>
                  <a:lnTo>
                    <a:pt x="580148" y="1461884"/>
                  </a:lnTo>
                  <a:lnTo>
                    <a:pt x="580148" y="1501165"/>
                  </a:lnTo>
                  <a:lnTo>
                    <a:pt x="584949" y="1549666"/>
                  </a:lnTo>
                  <a:lnTo>
                    <a:pt x="598716" y="1594866"/>
                  </a:lnTo>
                  <a:lnTo>
                    <a:pt x="620483" y="1635798"/>
                  </a:lnTo>
                  <a:lnTo>
                    <a:pt x="649300" y="1671459"/>
                  </a:lnTo>
                  <a:lnTo>
                    <a:pt x="684225" y="1700911"/>
                  </a:lnTo>
                  <a:lnTo>
                    <a:pt x="724281" y="1723148"/>
                  </a:lnTo>
                  <a:lnTo>
                    <a:pt x="768515" y="1737207"/>
                  </a:lnTo>
                  <a:lnTo>
                    <a:pt x="815987" y="1742109"/>
                  </a:lnTo>
                  <a:lnTo>
                    <a:pt x="1430718" y="1742109"/>
                  </a:lnTo>
                  <a:lnTo>
                    <a:pt x="1478178" y="1737207"/>
                  </a:lnTo>
                  <a:lnTo>
                    <a:pt x="1522425" y="1723148"/>
                  </a:lnTo>
                  <a:lnTo>
                    <a:pt x="1562481" y="1700911"/>
                  </a:lnTo>
                  <a:lnTo>
                    <a:pt x="1597393" y="1671459"/>
                  </a:lnTo>
                  <a:lnTo>
                    <a:pt x="1612442" y="1652841"/>
                  </a:lnTo>
                  <a:lnTo>
                    <a:pt x="1626222" y="1635798"/>
                  </a:lnTo>
                  <a:lnTo>
                    <a:pt x="1647990" y="1594866"/>
                  </a:lnTo>
                  <a:lnTo>
                    <a:pt x="1661756" y="1549666"/>
                  </a:lnTo>
                  <a:lnTo>
                    <a:pt x="1666024" y="1506588"/>
                  </a:lnTo>
                  <a:lnTo>
                    <a:pt x="1666557" y="1501165"/>
                  </a:lnTo>
                  <a:lnTo>
                    <a:pt x="1666557" y="1461884"/>
                  </a:lnTo>
                  <a:close/>
                </a:path>
                <a:path w="2436495" h="2390775">
                  <a:moveTo>
                    <a:pt x="2436330" y="2205545"/>
                  </a:moveTo>
                  <a:lnTo>
                    <a:pt x="2436291" y="2167026"/>
                  </a:lnTo>
                  <a:lnTo>
                    <a:pt x="2426093" y="2128748"/>
                  </a:lnTo>
                  <a:lnTo>
                    <a:pt x="2405723" y="2091156"/>
                  </a:lnTo>
                  <a:lnTo>
                    <a:pt x="2375179" y="2054733"/>
                  </a:lnTo>
                  <a:lnTo>
                    <a:pt x="2003310" y="1683219"/>
                  </a:lnTo>
                  <a:lnTo>
                    <a:pt x="1977390" y="1667891"/>
                  </a:lnTo>
                  <a:lnTo>
                    <a:pt x="1985619" y="1658632"/>
                  </a:lnTo>
                  <a:lnTo>
                    <a:pt x="1986038" y="1656829"/>
                  </a:lnTo>
                  <a:lnTo>
                    <a:pt x="1989391" y="1651482"/>
                  </a:lnTo>
                  <a:lnTo>
                    <a:pt x="1994560" y="1644027"/>
                  </a:lnTo>
                  <a:lnTo>
                    <a:pt x="1689925" y="1954174"/>
                  </a:lnTo>
                  <a:lnTo>
                    <a:pt x="1695386" y="1950415"/>
                  </a:lnTo>
                  <a:lnTo>
                    <a:pt x="1716493" y="1936877"/>
                  </a:lnTo>
                  <a:lnTo>
                    <a:pt x="1734756" y="1960118"/>
                  </a:lnTo>
                  <a:lnTo>
                    <a:pt x="1741131" y="1967153"/>
                  </a:lnTo>
                  <a:lnTo>
                    <a:pt x="1787029" y="2013699"/>
                  </a:lnTo>
                  <a:lnTo>
                    <a:pt x="1833651" y="2059508"/>
                  </a:lnTo>
                  <a:lnTo>
                    <a:pt x="1861108" y="2072932"/>
                  </a:lnTo>
                  <a:lnTo>
                    <a:pt x="1875523" y="2070633"/>
                  </a:lnTo>
                  <a:lnTo>
                    <a:pt x="1890001" y="2061921"/>
                  </a:lnTo>
                  <a:lnTo>
                    <a:pt x="1899780" y="2049818"/>
                  </a:lnTo>
                  <a:lnTo>
                    <a:pt x="1903806" y="2035505"/>
                  </a:lnTo>
                  <a:lnTo>
                    <a:pt x="1902002" y="2020366"/>
                  </a:lnTo>
                  <a:lnTo>
                    <a:pt x="1894293" y="2005799"/>
                  </a:lnTo>
                  <a:lnTo>
                    <a:pt x="1889937" y="2000592"/>
                  </a:lnTo>
                  <a:lnTo>
                    <a:pt x="1885289" y="1995627"/>
                  </a:lnTo>
                  <a:lnTo>
                    <a:pt x="1776730" y="1889645"/>
                  </a:lnTo>
                  <a:lnTo>
                    <a:pt x="1939582" y="1736559"/>
                  </a:lnTo>
                  <a:lnTo>
                    <a:pt x="2332012" y="2128431"/>
                  </a:lnTo>
                  <a:lnTo>
                    <a:pt x="2350058" y="2155469"/>
                  </a:lnTo>
                  <a:lnTo>
                    <a:pt x="2355824" y="2185670"/>
                  </a:lnTo>
                  <a:lnTo>
                    <a:pt x="2349804" y="2216302"/>
                  </a:lnTo>
                  <a:lnTo>
                    <a:pt x="2325611" y="2252167"/>
                  </a:lnTo>
                  <a:lnTo>
                    <a:pt x="2268880" y="2299690"/>
                  </a:lnTo>
                  <a:lnTo>
                    <a:pt x="2233752" y="2308402"/>
                  </a:lnTo>
                  <a:lnTo>
                    <a:pt x="2198649" y="2299855"/>
                  </a:lnTo>
                  <a:lnTo>
                    <a:pt x="2163775" y="2274036"/>
                  </a:lnTo>
                  <a:lnTo>
                    <a:pt x="2021065" y="2131720"/>
                  </a:lnTo>
                  <a:lnTo>
                    <a:pt x="2004771" y="2119617"/>
                  </a:lnTo>
                  <a:lnTo>
                    <a:pt x="1988312" y="2114639"/>
                  </a:lnTo>
                  <a:lnTo>
                    <a:pt x="1972564" y="2116734"/>
                  </a:lnTo>
                  <a:lnTo>
                    <a:pt x="1958454" y="2125827"/>
                  </a:lnTo>
                  <a:lnTo>
                    <a:pt x="1948815" y="2139823"/>
                  </a:lnTo>
                  <a:lnTo>
                    <a:pt x="1946173" y="2155685"/>
                  </a:lnTo>
                  <a:lnTo>
                    <a:pt x="1950631" y="2172246"/>
                  </a:lnTo>
                  <a:lnTo>
                    <a:pt x="2038883" y="2265870"/>
                  </a:lnTo>
                  <a:lnTo>
                    <a:pt x="2077504" y="2304288"/>
                  </a:lnTo>
                  <a:lnTo>
                    <a:pt x="2116645" y="2342146"/>
                  </a:lnTo>
                  <a:lnTo>
                    <a:pt x="2153094" y="2369121"/>
                  </a:lnTo>
                  <a:lnTo>
                    <a:pt x="2192934" y="2385098"/>
                  </a:lnTo>
                  <a:lnTo>
                    <a:pt x="2234463" y="2390165"/>
                  </a:lnTo>
                  <a:lnTo>
                    <a:pt x="2275992" y="2384412"/>
                  </a:lnTo>
                  <a:lnTo>
                    <a:pt x="2315832" y="2367915"/>
                  </a:lnTo>
                  <a:lnTo>
                    <a:pt x="2352306" y="2340762"/>
                  </a:lnTo>
                  <a:lnTo>
                    <a:pt x="2405926" y="2281364"/>
                  </a:lnTo>
                  <a:lnTo>
                    <a:pt x="2426208" y="2243810"/>
                  </a:lnTo>
                  <a:lnTo>
                    <a:pt x="2436330" y="22055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987378" y="1470440"/>
              <a:ext cx="1086485" cy="914400"/>
            </a:xfrm>
            <a:custGeom>
              <a:avLst/>
              <a:gdLst/>
              <a:ahLst/>
              <a:cxnLst/>
              <a:rect l="l" t="t" r="r" b="b"/>
              <a:pathLst>
                <a:path w="1086484" h="914400">
                  <a:moveTo>
                    <a:pt x="1042631" y="588899"/>
                  </a:moveTo>
                  <a:lnTo>
                    <a:pt x="43738" y="588899"/>
                  </a:lnTo>
                  <a:lnTo>
                    <a:pt x="26735" y="592417"/>
                  </a:lnTo>
                  <a:lnTo>
                    <a:pt x="12830" y="602006"/>
                  </a:lnTo>
                  <a:lnTo>
                    <a:pt x="3444" y="616218"/>
                  </a:lnTo>
                  <a:lnTo>
                    <a:pt x="0" y="633603"/>
                  </a:lnTo>
                  <a:lnTo>
                    <a:pt x="0" y="672833"/>
                  </a:lnTo>
                  <a:lnTo>
                    <a:pt x="4799" y="721343"/>
                  </a:lnTo>
                  <a:lnTo>
                    <a:pt x="18561" y="766552"/>
                  </a:lnTo>
                  <a:lnTo>
                    <a:pt x="40330" y="807485"/>
                  </a:lnTo>
                  <a:lnTo>
                    <a:pt x="69149" y="843165"/>
                  </a:lnTo>
                  <a:lnTo>
                    <a:pt x="104064" y="872616"/>
                  </a:lnTo>
                  <a:lnTo>
                    <a:pt x="144119" y="894861"/>
                  </a:lnTo>
                  <a:lnTo>
                    <a:pt x="188358" y="908923"/>
                  </a:lnTo>
                  <a:lnTo>
                    <a:pt x="235826" y="913828"/>
                  </a:lnTo>
                  <a:lnTo>
                    <a:pt x="850544" y="913828"/>
                  </a:lnTo>
                  <a:lnTo>
                    <a:pt x="898012" y="908923"/>
                  </a:lnTo>
                  <a:lnTo>
                    <a:pt x="942252" y="894861"/>
                  </a:lnTo>
                  <a:lnTo>
                    <a:pt x="982309" y="872616"/>
                  </a:lnTo>
                  <a:lnTo>
                    <a:pt x="1017227" y="843165"/>
                  </a:lnTo>
                  <a:lnTo>
                    <a:pt x="235826" y="824484"/>
                  </a:lnTo>
                  <a:lnTo>
                    <a:pt x="193409" y="818080"/>
                  </a:lnTo>
                  <a:lnTo>
                    <a:pt x="155471" y="800076"/>
                  </a:lnTo>
                  <a:lnTo>
                    <a:pt x="124055" y="772275"/>
                  </a:lnTo>
                  <a:lnTo>
                    <a:pt x="101205" y="736485"/>
                  </a:lnTo>
                  <a:lnTo>
                    <a:pt x="88963" y="694512"/>
                  </a:lnTo>
                  <a:lnTo>
                    <a:pt x="86677" y="678256"/>
                  </a:lnTo>
                  <a:lnTo>
                    <a:pt x="1085846" y="678256"/>
                  </a:lnTo>
                  <a:lnTo>
                    <a:pt x="1086383" y="672833"/>
                  </a:lnTo>
                  <a:lnTo>
                    <a:pt x="1086383" y="633603"/>
                  </a:lnTo>
                  <a:lnTo>
                    <a:pt x="1082938" y="616218"/>
                  </a:lnTo>
                  <a:lnTo>
                    <a:pt x="1073551" y="602006"/>
                  </a:lnTo>
                  <a:lnTo>
                    <a:pt x="1059642" y="592417"/>
                  </a:lnTo>
                  <a:lnTo>
                    <a:pt x="1042631" y="588899"/>
                  </a:lnTo>
                  <a:close/>
                </a:path>
                <a:path w="1086484" h="914400">
                  <a:moveTo>
                    <a:pt x="1085846" y="678256"/>
                  </a:moveTo>
                  <a:lnTo>
                    <a:pt x="999693" y="678256"/>
                  </a:lnTo>
                  <a:lnTo>
                    <a:pt x="997407" y="694512"/>
                  </a:lnTo>
                  <a:lnTo>
                    <a:pt x="985165" y="736485"/>
                  </a:lnTo>
                  <a:lnTo>
                    <a:pt x="962315" y="772275"/>
                  </a:lnTo>
                  <a:lnTo>
                    <a:pt x="930899" y="800076"/>
                  </a:lnTo>
                  <a:lnTo>
                    <a:pt x="892961" y="818080"/>
                  </a:lnTo>
                  <a:lnTo>
                    <a:pt x="850544" y="824484"/>
                  </a:lnTo>
                  <a:lnTo>
                    <a:pt x="1032318" y="824484"/>
                  </a:lnTo>
                  <a:lnTo>
                    <a:pt x="1046049" y="807485"/>
                  </a:lnTo>
                  <a:lnTo>
                    <a:pt x="1067819" y="766552"/>
                  </a:lnTo>
                  <a:lnTo>
                    <a:pt x="1081583" y="721343"/>
                  </a:lnTo>
                  <a:lnTo>
                    <a:pt x="1085846" y="678256"/>
                  </a:lnTo>
                  <a:close/>
                </a:path>
                <a:path w="1086484" h="914400">
                  <a:moveTo>
                    <a:pt x="888961" y="0"/>
                  </a:moveTo>
                  <a:lnTo>
                    <a:pt x="197421" y="0"/>
                  </a:lnTo>
                  <a:lnTo>
                    <a:pt x="150524" y="9699"/>
                  </a:lnTo>
                  <a:lnTo>
                    <a:pt x="112185" y="36134"/>
                  </a:lnTo>
                  <a:lnTo>
                    <a:pt x="86314" y="75309"/>
                  </a:lnTo>
                  <a:lnTo>
                    <a:pt x="76822" y="123228"/>
                  </a:lnTo>
                  <a:lnTo>
                    <a:pt x="76822" y="588899"/>
                  </a:lnTo>
                  <a:lnTo>
                    <a:pt x="164299" y="588899"/>
                  </a:lnTo>
                  <a:lnTo>
                    <a:pt x="164299" y="123228"/>
                  </a:lnTo>
                  <a:lnTo>
                    <a:pt x="166906" y="110059"/>
                  </a:lnTo>
                  <a:lnTo>
                    <a:pt x="174012" y="99291"/>
                  </a:lnTo>
                  <a:lnTo>
                    <a:pt x="184541" y="92024"/>
                  </a:lnTo>
                  <a:lnTo>
                    <a:pt x="197421" y="89357"/>
                  </a:lnTo>
                  <a:lnTo>
                    <a:pt x="1002850" y="89357"/>
                  </a:lnTo>
                  <a:lnTo>
                    <a:pt x="1000066" y="75309"/>
                  </a:lnTo>
                  <a:lnTo>
                    <a:pt x="974193" y="36134"/>
                  </a:lnTo>
                  <a:lnTo>
                    <a:pt x="935853" y="9699"/>
                  </a:lnTo>
                  <a:lnTo>
                    <a:pt x="888961" y="0"/>
                  </a:lnTo>
                  <a:close/>
                </a:path>
                <a:path w="1086484" h="914400">
                  <a:moveTo>
                    <a:pt x="1002850" y="89357"/>
                  </a:moveTo>
                  <a:lnTo>
                    <a:pt x="888961" y="89357"/>
                  </a:lnTo>
                  <a:lnTo>
                    <a:pt x="901834" y="92024"/>
                  </a:lnTo>
                  <a:lnTo>
                    <a:pt x="912360" y="99291"/>
                  </a:lnTo>
                  <a:lnTo>
                    <a:pt x="919463" y="110059"/>
                  </a:lnTo>
                  <a:lnTo>
                    <a:pt x="922070" y="123228"/>
                  </a:lnTo>
                  <a:lnTo>
                    <a:pt x="922070" y="588899"/>
                  </a:lnTo>
                  <a:lnTo>
                    <a:pt x="1009561" y="588899"/>
                  </a:lnTo>
                  <a:lnTo>
                    <a:pt x="1009561" y="123228"/>
                  </a:lnTo>
                  <a:lnTo>
                    <a:pt x="1002850" y="89357"/>
                  </a:lnTo>
                  <a:close/>
                </a:path>
              </a:pathLst>
            </a:custGeom>
            <a:solidFill>
              <a:srgbClr val="F2E55B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097849" y="337883"/>
            <a:ext cx="281114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sz="17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35299" y="2196591"/>
            <a:ext cx="324485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210" b="1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dirty="0" sz="3600" spc="-16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95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3600" spc="-1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70" b="1">
                <a:solidFill>
                  <a:srgbClr val="FFFFFF"/>
                </a:solidFill>
                <a:latin typeface="Arial"/>
                <a:cs typeface="Arial"/>
              </a:rPr>
              <a:t>reorder </a:t>
            </a:r>
            <a:r>
              <a:rPr dirty="0" sz="3600" spc="-175" b="1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dirty="0" sz="3600" spc="-1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10" b="1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81114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sz="17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343438" y="1255562"/>
            <a:ext cx="8155305" cy="2404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  <a:p>
            <a:pPr marL="240665" marR="5080" indent="-226695">
              <a:lnSpc>
                <a:spcPct val="100000"/>
              </a:lnSpc>
              <a:spcBef>
                <a:spcPts val="2000"/>
              </a:spcBef>
              <a:buChar char="•"/>
              <a:tabLst>
                <a:tab pos="240665" algn="l"/>
              </a:tabLst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role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company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monitor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levels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warehouse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ensure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there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is"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enough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meet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customer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demand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reordering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new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when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needed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125" b="1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85" b="1">
                <a:solidFill>
                  <a:srgbClr val="4A494A"/>
                </a:solidFill>
                <a:latin typeface="Arial"/>
                <a:cs typeface="Arial"/>
              </a:rPr>
              <a:t>have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Arial"/>
                <a:cs typeface="Arial"/>
              </a:rPr>
              <a:t>received:</a:t>
            </a:r>
            <a:endParaRPr sz="1600">
              <a:latin typeface="Arial"/>
              <a:cs typeface="Arial"/>
            </a:endParaRPr>
          </a:p>
          <a:p>
            <a:pPr lvl="1" marL="44450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4445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level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31st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October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six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endParaRPr sz="1600">
              <a:latin typeface="Arial"/>
              <a:cs typeface="Arial"/>
            </a:endParaRPr>
          </a:p>
          <a:p>
            <a:pPr lvl="1" marL="44450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4445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sales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weeks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November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81114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sz="17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114517"/>
            <a:ext cx="2239010" cy="662305"/>
          </a:xfrm>
          <a:prstGeom prst="rect">
            <a:avLst/>
          </a:prstGeom>
        </p:spPr>
        <p:txBody>
          <a:bodyPr wrap="square" lIns="0" tIns="148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dirty="0" sz="1600" spc="-40" b="1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levels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90" b="1">
                <a:solidFill>
                  <a:srgbClr val="4A494A"/>
                </a:solidFill>
                <a:latin typeface="Arial"/>
                <a:cs typeface="Arial"/>
              </a:rPr>
              <a:t>on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4A494A"/>
                </a:solidFill>
                <a:latin typeface="Arial"/>
                <a:cs typeface="Arial"/>
              </a:rPr>
              <a:t>31st</a:t>
            </a:r>
            <a:r>
              <a:rPr dirty="0" sz="1600" spc="-5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4A494A"/>
                </a:solidFill>
                <a:latin typeface="Arial"/>
                <a:cs typeface="Arial"/>
              </a:rPr>
              <a:t>Oct</a:t>
            </a:r>
            <a:endParaRPr sz="1600">
              <a:latin typeface="Arial"/>
              <a:cs typeface="Arial"/>
            </a:endParaRPr>
          </a:p>
          <a:p>
            <a:pPr marL="17780">
              <a:lnSpc>
                <a:spcPct val="100000"/>
              </a:lnSpc>
              <a:spcBef>
                <a:spcPts val="755"/>
              </a:spcBef>
            </a:pPr>
            <a:r>
              <a:rPr dirty="0" sz="1050">
                <a:latin typeface="Arial"/>
                <a:cs typeface="Arial"/>
              </a:rPr>
              <a:t>Starting</a:t>
            </a:r>
            <a:r>
              <a:rPr dirty="0" sz="1050" spc="10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stock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and</a:t>
            </a:r>
            <a:r>
              <a:rPr dirty="0" sz="1050" spc="11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reorder</a:t>
            </a:r>
            <a:r>
              <a:rPr dirty="0" sz="1050" spc="10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levels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59994" y="1873635"/>
          <a:ext cx="6227445" cy="2426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7905"/>
                <a:gridCol w="1025525"/>
                <a:gridCol w="1023619"/>
                <a:gridCol w="1025525"/>
                <a:gridCol w="1023620"/>
                <a:gridCol w="1031239"/>
              </a:tblGrid>
              <a:tr h="394335"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Inventory</a:t>
                      </a:r>
                      <a:r>
                        <a:rPr dirty="0" sz="105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L w="6350">
                      <a:solidFill>
                        <a:srgbClr val="4A494A"/>
                      </a:solidFill>
                      <a:prstDash val="solid"/>
                    </a:lnL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Unit</a:t>
                      </a:r>
                      <a:r>
                        <a:rPr dirty="0" sz="105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price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Qty</a:t>
                      </a:r>
                      <a:r>
                        <a:rPr dirty="0" sz="105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5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Inventory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value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Reorder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level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Qty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5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reorder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IN001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£899.00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£40,455.00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71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07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271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IN002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£1099.00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75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£82,425.00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IN003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£1499.00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£82,445.00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IN004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£599.00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£47,920.00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IN005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£999.00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75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£74,925.00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25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588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IN006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£349.00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0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£22,685.00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953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017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81114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sz="17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0700"/>
            <a:ext cx="25387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45" b="1">
                <a:solidFill>
                  <a:srgbClr val="4A494A"/>
                </a:solidFill>
                <a:latin typeface="Arial"/>
                <a:cs typeface="Arial"/>
              </a:rPr>
              <a:t>Sales</a:t>
            </a:r>
            <a:r>
              <a:rPr dirty="0" sz="1600" spc="-7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 b="1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 b="1">
                <a:solidFill>
                  <a:srgbClr val="4A494A"/>
                </a:solidFill>
                <a:latin typeface="Arial"/>
                <a:cs typeface="Arial"/>
              </a:rPr>
              <a:t>November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59994" y="1631224"/>
          <a:ext cx="6227445" cy="187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7905"/>
                <a:gridCol w="850265"/>
                <a:gridCol w="854075"/>
                <a:gridCol w="856614"/>
                <a:gridCol w="849630"/>
                <a:gridCol w="854075"/>
                <a:gridCol w="861060"/>
              </a:tblGrid>
              <a:tr h="524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A494A"/>
                      </a:solidFill>
                      <a:prstDash val="solid"/>
                    </a:lnL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99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IN001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463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IN002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419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IN003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387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IN004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457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IN005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419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IN006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349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05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105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sold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6680"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FF860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4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1050" spc="-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512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144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4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1050" spc="-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19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937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448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4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1050" spc="-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9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73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512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9461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algn="ctr" marL="2857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4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r>
                        <a:rPr dirty="0" sz="1050" spc="-5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0" b="1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  <a:solidFill>
                      <a:srgbClr val="FF8600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27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19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429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448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952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81114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sz="17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6687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FF8600"/>
                </a:solidFill>
                <a:latin typeface="Arial"/>
                <a:cs typeface="Arial"/>
              </a:rPr>
              <a:t>Background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5323"/>
            <a:ext cx="8234045" cy="1605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14" b="1">
                <a:solidFill>
                  <a:srgbClr val="4A494A"/>
                </a:solidFill>
                <a:latin typeface="Arial"/>
                <a:cs typeface="Arial"/>
              </a:rPr>
              <a:t>Your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75" b="1">
                <a:solidFill>
                  <a:srgbClr val="4A494A"/>
                </a:solidFill>
                <a:latin typeface="Arial"/>
                <a:cs typeface="Arial"/>
              </a:rPr>
              <a:t>role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65" b="1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60" b="1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4A494A"/>
                </a:solidFill>
                <a:latin typeface="Arial"/>
                <a:cs typeface="Arial"/>
              </a:rPr>
              <a:t>to:</a:t>
            </a:r>
            <a:endParaRPr sz="1600">
              <a:latin typeface="Arial"/>
              <a:cs typeface="Arial"/>
            </a:endParaRPr>
          </a:p>
          <a:p>
            <a:pPr marL="444500" marR="20955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444500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enter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data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provided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into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spreadsheet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it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identify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need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be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reordered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November.</a:t>
            </a:r>
            <a:endParaRPr sz="1600">
              <a:latin typeface="Arial"/>
              <a:cs typeface="Arial"/>
            </a:endParaRPr>
          </a:p>
          <a:p>
            <a:pPr marL="444500" marR="50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444500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identify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any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are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selling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well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need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have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reordered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earlier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than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the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end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month.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COMPUTING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7849" y="337883"/>
            <a:ext cx="281114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7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7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dirty="0" sz="17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endParaRPr sz="17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43438" y="1255562"/>
            <a:ext cx="13144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65" b="1">
                <a:solidFill>
                  <a:srgbClr val="FF8600"/>
                </a:solidFill>
                <a:latin typeface="Arial"/>
                <a:cs typeface="Arial"/>
              </a:rPr>
              <a:t>Your</a:t>
            </a:r>
            <a:r>
              <a:rPr dirty="0" sz="2400" spc="-35" b="1">
                <a:solidFill>
                  <a:srgbClr val="FF8600"/>
                </a:solidFill>
                <a:latin typeface="Arial"/>
                <a:cs typeface="Arial"/>
              </a:rPr>
              <a:t> </a:t>
            </a:r>
            <a:r>
              <a:rPr dirty="0" sz="2400" spc="-20" b="1">
                <a:solidFill>
                  <a:srgbClr val="FF8600"/>
                </a:solidFill>
                <a:latin typeface="Arial"/>
                <a:cs typeface="Arial"/>
              </a:rPr>
              <a:t>task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56138" y="1688632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3438" y="1878018"/>
            <a:ext cx="6725920" cy="2388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Input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relevant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data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correct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cells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spreadsheet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formula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spreadsheet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calculate:</a:t>
            </a:r>
            <a:endParaRPr sz="1600">
              <a:latin typeface="Arial"/>
              <a:cs typeface="Arial"/>
            </a:endParaRPr>
          </a:p>
          <a:p>
            <a:pPr lvl="1" marL="462280" indent="-228600">
              <a:lnSpc>
                <a:spcPct val="100000"/>
              </a:lnSpc>
              <a:spcBef>
                <a:spcPts val="1420"/>
              </a:spcBef>
              <a:buChar char="•"/>
              <a:tabLst>
                <a:tab pos="462280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The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week</a:t>
            </a:r>
            <a:endParaRPr sz="1600">
              <a:latin typeface="Arial"/>
              <a:cs typeface="Arial"/>
            </a:endParaRPr>
          </a:p>
          <a:p>
            <a:pPr lvl="1" marL="462280" indent="-228600">
              <a:lnSpc>
                <a:spcPct val="100000"/>
              </a:lnSpc>
              <a:spcBef>
                <a:spcPts val="1415"/>
              </a:spcBef>
              <a:buChar char="•"/>
              <a:tabLst>
                <a:tab pos="462280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sales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November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Char char="•"/>
              <a:tabLst>
                <a:tab pos="240665" algn="l"/>
              </a:tabLst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 conditional formatting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 highlight when items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need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re-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ordered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Char char="•"/>
              <a:tabLst>
                <a:tab pos="240665" algn="l"/>
              </a:tabLst>
            </a:pP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Create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individual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line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graph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levels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6962" y="335159"/>
            <a:ext cx="145351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COMPUTING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40701" y="279394"/>
            <a:ext cx="1465580" cy="413384"/>
          </a:xfrm>
          <a:custGeom>
            <a:avLst/>
            <a:gdLst/>
            <a:ahLst/>
            <a:cxnLst/>
            <a:rect l="l" t="t" r="r" b="b"/>
            <a:pathLst>
              <a:path w="1465580" h="413384">
                <a:moveTo>
                  <a:pt x="49123" y="0"/>
                </a:moveTo>
                <a:lnTo>
                  <a:pt x="30003" y="3860"/>
                </a:lnTo>
                <a:lnTo>
                  <a:pt x="14389" y="14389"/>
                </a:lnTo>
                <a:lnTo>
                  <a:pt x="3860" y="30003"/>
                </a:lnTo>
                <a:lnTo>
                  <a:pt x="0" y="49123"/>
                </a:lnTo>
                <a:lnTo>
                  <a:pt x="0" y="364083"/>
                </a:lnTo>
                <a:lnTo>
                  <a:pt x="3860" y="383201"/>
                </a:lnTo>
                <a:lnTo>
                  <a:pt x="14389" y="398811"/>
                </a:lnTo>
                <a:lnTo>
                  <a:pt x="30003" y="409335"/>
                </a:lnTo>
                <a:lnTo>
                  <a:pt x="49123" y="413194"/>
                </a:lnTo>
                <a:lnTo>
                  <a:pt x="1416392" y="413194"/>
                </a:lnTo>
                <a:lnTo>
                  <a:pt x="1435510" y="409335"/>
                </a:lnTo>
                <a:lnTo>
                  <a:pt x="1451121" y="398811"/>
                </a:lnTo>
                <a:lnTo>
                  <a:pt x="1461644" y="383201"/>
                </a:lnTo>
                <a:lnTo>
                  <a:pt x="1465503" y="364083"/>
                </a:lnTo>
                <a:lnTo>
                  <a:pt x="1465503" y="49123"/>
                </a:lnTo>
                <a:lnTo>
                  <a:pt x="1461644" y="30003"/>
                </a:lnTo>
                <a:lnTo>
                  <a:pt x="1451121" y="14389"/>
                </a:lnTo>
                <a:lnTo>
                  <a:pt x="1435510" y="3860"/>
                </a:lnTo>
                <a:lnTo>
                  <a:pt x="1416392" y="0"/>
                </a:lnTo>
                <a:lnTo>
                  <a:pt x="49123" y="0"/>
                </a:lnTo>
                <a:close/>
              </a:path>
            </a:pathLst>
          </a:custGeom>
          <a:ln w="866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7403234" y="337883"/>
            <a:ext cx="1269365" cy="284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700" spc="-45" b="1">
                <a:solidFill>
                  <a:srgbClr val="FF8600"/>
                </a:solidFill>
                <a:latin typeface="Arial"/>
                <a:cs typeface="Arial"/>
              </a:rPr>
              <a:t>Presentation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97849" y="337883"/>
            <a:ext cx="2811145" cy="2844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FFFFFF"/>
                </a:solidFill>
              </a:rPr>
              <a:t>Data</a:t>
            </a:r>
            <a:r>
              <a:rPr dirty="0" spc="1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handling</a:t>
            </a:r>
            <a:r>
              <a:rPr dirty="0" spc="10">
                <a:solidFill>
                  <a:srgbClr val="FFFFFF"/>
                </a:solidFill>
              </a:rPr>
              <a:t> </a:t>
            </a:r>
            <a:r>
              <a:rPr dirty="0" spc="-110">
                <a:solidFill>
                  <a:srgbClr val="FFFFFF"/>
                </a:solidFill>
              </a:rPr>
              <a:t>-</a:t>
            </a:r>
            <a:r>
              <a:rPr dirty="0" spc="1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stock</a:t>
            </a:r>
            <a:r>
              <a:rPr dirty="0" spc="20">
                <a:solidFill>
                  <a:srgbClr val="FFFFFF"/>
                </a:solidFill>
              </a:rPr>
              <a:t> </a:t>
            </a:r>
            <a:r>
              <a:rPr dirty="0" spc="-10">
                <a:solidFill>
                  <a:srgbClr val="FFFFFF"/>
                </a:solidFill>
              </a:rPr>
              <a:t>control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47300" y="1260380"/>
            <a:ext cx="1419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85" b="1">
                <a:solidFill>
                  <a:srgbClr val="FF8600"/>
                </a:solidFill>
                <a:latin typeface="Arial"/>
                <a:cs typeface="Arial"/>
              </a:rPr>
              <a:t>Questions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60000" y="1693450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47300" y="1882837"/>
            <a:ext cx="7931784" cy="2388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Use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spreadsheet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answer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following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questions: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items’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numbers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drop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below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reorder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level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before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month?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sold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most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over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month?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sold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least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over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month?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20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runs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stock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before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end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month?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Why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problem?</a:t>
            </a:r>
            <a:endParaRPr sz="16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415"/>
              </a:spcBef>
              <a:buAutoNum type="arabicPeriod"/>
              <a:tabLst>
                <a:tab pos="240665" algn="l"/>
              </a:tabLst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What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could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prevent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items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running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out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stock?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A3B564D0-92AE-4060-92B4-213C2CD05546}"/>
</file>

<file path=customXml/itemProps2.xml><?xml version="1.0" encoding="utf-8"?>
<ds:datastoreItem xmlns:ds="http://schemas.openxmlformats.org/officeDocument/2006/customXml" ds:itemID="{17FEEF75-74FE-443B-9E99-A50C7447133B}"/>
</file>

<file path=customXml/itemProps3.xml><?xml version="1.0" encoding="utf-8"?>
<ds:datastoreItem xmlns:ds="http://schemas.openxmlformats.org/officeDocument/2006/customXml" ds:itemID="{4500494E-7734-4B75-A81A-1EEF5B983A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2024-09-26T14:46:16Z</dcterms:created>
  <dcterms:modified xsi:type="dcterms:W3CDTF">2024-09-26T14:46:16Z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2024-09-24T00:00:00Z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2024-09-26T00:00:00Z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