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3" r:id="rId5"/>
    <p:sldId id="274" r:id="rId6"/>
    <p:sldId id="275" r:id="rId7"/>
    <p:sldId id="276" r:id="rId8"/>
    <p:sldId id="277" r:id="rId9"/>
    <p:sldId id="278" r:id="rId10"/>
    <p:sldId id="282" r:id="rId11"/>
    <p:sldId id="279" r:id="rId12"/>
    <p:sldId id="280" r:id="rId13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BEF92D-213C-43A1-B71F-6222C6D40923}" v="12" dt="2023-05-23T09:07:05.6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mil Trzebiatowski" userId="bf098af0-729a-44d3-9fa5-279e3bb767bc" providerId="ADAL" clId="{77BEF92D-213C-43A1-B71F-6222C6D40923}"/>
    <pc:docChg chg="undo custSel addSld delSld modSld replTag delTag">
      <pc:chgData name="Kamil Trzebiatowski" userId="bf098af0-729a-44d3-9fa5-279e3bb767bc" providerId="ADAL" clId="{77BEF92D-213C-43A1-B71F-6222C6D40923}" dt="2023-05-23T09:07:34.837" v="358"/>
      <pc:docMkLst>
        <pc:docMk/>
      </pc:docMkLst>
      <pc:sldChg chg="replTag delTag">
        <pc:chgData name="Kamil Trzebiatowski" userId="bf098af0-729a-44d3-9fa5-279e3bb767bc" providerId="ADAL" clId="{77BEF92D-213C-43A1-B71F-6222C6D40923}" dt="2023-05-23T08:42:02.450" v="265"/>
        <pc:sldMkLst>
          <pc:docMk/>
          <pc:sldMk cId="2037660028" sldId="273"/>
        </pc:sldMkLst>
      </pc:sldChg>
      <pc:sldChg chg="replTag delTag">
        <pc:chgData name="Kamil Trzebiatowski" userId="bf098af0-729a-44d3-9fa5-279e3bb767bc" providerId="ADAL" clId="{77BEF92D-213C-43A1-B71F-6222C6D40923}" dt="2023-05-23T08:42:04.140" v="267"/>
        <pc:sldMkLst>
          <pc:docMk/>
          <pc:sldMk cId="1033004981" sldId="274"/>
        </pc:sldMkLst>
      </pc:sldChg>
      <pc:sldChg chg="replTag delTag">
        <pc:chgData name="Kamil Trzebiatowski" userId="bf098af0-729a-44d3-9fa5-279e3bb767bc" providerId="ADAL" clId="{77BEF92D-213C-43A1-B71F-6222C6D40923}" dt="2023-05-23T08:42:05.599" v="269"/>
        <pc:sldMkLst>
          <pc:docMk/>
          <pc:sldMk cId="1081707228" sldId="275"/>
        </pc:sldMkLst>
      </pc:sldChg>
      <pc:sldChg chg="replTag delTag">
        <pc:chgData name="Kamil Trzebiatowski" userId="bf098af0-729a-44d3-9fa5-279e3bb767bc" providerId="ADAL" clId="{77BEF92D-213C-43A1-B71F-6222C6D40923}" dt="2023-05-22T14:48:56.068" v="38"/>
        <pc:sldMkLst>
          <pc:docMk/>
          <pc:sldMk cId="2792446805" sldId="276"/>
        </pc:sldMkLst>
      </pc:sldChg>
      <pc:sldChg chg="modSp add mod replTag delTag">
        <pc:chgData name="Kamil Trzebiatowski" userId="bf098af0-729a-44d3-9fa5-279e3bb767bc" providerId="ADAL" clId="{77BEF92D-213C-43A1-B71F-6222C6D40923}" dt="2023-05-22T14:56:50.009" v="117"/>
        <pc:sldMkLst>
          <pc:docMk/>
          <pc:sldMk cId="1819222244" sldId="277"/>
        </pc:sldMkLst>
        <pc:spChg chg="mod">
          <ac:chgData name="Kamil Trzebiatowski" userId="bf098af0-729a-44d3-9fa5-279e3bb767bc" providerId="ADAL" clId="{77BEF92D-213C-43A1-B71F-6222C6D40923}" dt="2023-05-22T14:48:53.131" v="36" actId="122"/>
          <ac:spMkLst>
            <pc:docMk/>
            <pc:sldMk cId="1819222244" sldId="277"/>
            <ac:spMk id="3" creationId="{E141FD91-D808-4EFF-D8F9-0ADEB445F461}"/>
          </ac:spMkLst>
        </pc:spChg>
        <pc:spChg chg="mod">
          <ac:chgData name="Kamil Trzebiatowski" userId="bf098af0-729a-44d3-9fa5-279e3bb767bc" providerId="ADAL" clId="{77BEF92D-213C-43A1-B71F-6222C6D40923}" dt="2023-05-22T14:49:02.380" v="43" actId="1076"/>
          <ac:spMkLst>
            <pc:docMk/>
            <pc:sldMk cId="1819222244" sldId="277"/>
            <ac:spMk id="4" creationId="{84E56C35-7344-2A04-8C13-9A549A2E971A}"/>
          </ac:spMkLst>
        </pc:spChg>
      </pc:sldChg>
      <pc:sldChg chg="addSp delSp modSp add mod replTag delTag">
        <pc:chgData name="Kamil Trzebiatowski" userId="bf098af0-729a-44d3-9fa5-279e3bb767bc" providerId="ADAL" clId="{77BEF92D-213C-43A1-B71F-6222C6D40923}" dt="2023-05-23T09:07:31.399" v="352"/>
        <pc:sldMkLst>
          <pc:docMk/>
          <pc:sldMk cId="3152035218" sldId="278"/>
        </pc:sldMkLst>
        <pc:spChg chg="mod">
          <ac:chgData name="Kamil Trzebiatowski" userId="bf098af0-729a-44d3-9fa5-279e3bb767bc" providerId="ADAL" clId="{77BEF92D-213C-43A1-B71F-6222C6D40923}" dt="2023-05-22T14:59:04.355" v="191" actId="1076"/>
          <ac:spMkLst>
            <pc:docMk/>
            <pc:sldMk cId="3152035218" sldId="278"/>
            <ac:spMk id="3" creationId="{E141FD91-D808-4EFF-D8F9-0ADEB445F461}"/>
          </ac:spMkLst>
        </pc:spChg>
        <pc:spChg chg="del">
          <ac:chgData name="Kamil Trzebiatowski" userId="bf098af0-729a-44d3-9fa5-279e3bb767bc" providerId="ADAL" clId="{77BEF92D-213C-43A1-B71F-6222C6D40923}" dt="2023-05-22T14:56:55.683" v="122" actId="478"/>
          <ac:spMkLst>
            <pc:docMk/>
            <pc:sldMk cId="3152035218" sldId="278"/>
            <ac:spMk id="4" creationId="{84E56C35-7344-2A04-8C13-9A549A2E971A}"/>
          </ac:spMkLst>
        </pc:spChg>
        <pc:picChg chg="add mod modCrop">
          <ac:chgData name="Kamil Trzebiatowski" userId="bf098af0-729a-44d3-9fa5-279e3bb767bc" providerId="ADAL" clId="{77BEF92D-213C-43A1-B71F-6222C6D40923}" dt="2023-05-23T08:42:50.323" v="282" actId="1076"/>
          <ac:picMkLst>
            <pc:docMk/>
            <pc:sldMk cId="3152035218" sldId="278"/>
            <ac:picMk id="5" creationId="{C1C4B6AB-097F-2B30-E7F0-550296CAF7AA}"/>
          </ac:picMkLst>
        </pc:picChg>
      </pc:sldChg>
      <pc:sldChg chg="addSp delSp modSp add mod replTag delTag">
        <pc:chgData name="Kamil Trzebiatowski" userId="bf098af0-729a-44d3-9fa5-279e3bb767bc" providerId="ADAL" clId="{77BEF92D-213C-43A1-B71F-6222C6D40923}" dt="2023-05-23T09:07:33.724" v="356"/>
        <pc:sldMkLst>
          <pc:docMk/>
          <pc:sldMk cId="516859789" sldId="279"/>
        </pc:sldMkLst>
        <pc:spChg chg="add del mod">
          <ac:chgData name="Kamil Trzebiatowski" userId="bf098af0-729a-44d3-9fa5-279e3bb767bc" providerId="ADAL" clId="{77BEF92D-213C-43A1-B71F-6222C6D40923}" dt="2023-05-23T09:06:51.281" v="327" actId="478"/>
          <ac:spMkLst>
            <pc:docMk/>
            <pc:sldMk cId="516859789" sldId="279"/>
            <ac:spMk id="2" creationId="{2C71002C-1E49-F7DF-4C0E-BA097B9ADDF3}"/>
          </ac:spMkLst>
        </pc:spChg>
        <pc:spChg chg="mod">
          <ac:chgData name="Kamil Trzebiatowski" userId="bf098af0-729a-44d3-9fa5-279e3bb767bc" providerId="ADAL" clId="{77BEF92D-213C-43A1-B71F-6222C6D40923}" dt="2023-05-22T14:59:27.488" v="216" actId="1076"/>
          <ac:spMkLst>
            <pc:docMk/>
            <pc:sldMk cId="516859789" sldId="279"/>
            <ac:spMk id="3" creationId="{E141FD91-D808-4EFF-D8F9-0ADEB445F461}"/>
          </ac:spMkLst>
        </pc:spChg>
        <pc:spChg chg="del">
          <ac:chgData name="Kamil Trzebiatowski" userId="bf098af0-729a-44d3-9fa5-279e3bb767bc" providerId="ADAL" clId="{77BEF92D-213C-43A1-B71F-6222C6D40923}" dt="2023-05-22T14:56:59.123" v="127" actId="478"/>
          <ac:spMkLst>
            <pc:docMk/>
            <pc:sldMk cId="516859789" sldId="279"/>
            <ac:spMk id="4" creationId="{84E56C35-7344-2A04-8C13-9A549A2E971A}"/>
          </ac:spMkLst>
        </pc:spChg>
        <pc:picChg chg="add mod modCrop">
          <ac:chgData name="Kamil Trzebiatowski" userId="bf098af0-729a-44d3-9fa5-279e3bb767bc" providerId="ADAL" clId="{77BEF92D-213C-43A1-B71F-6222C6D40923}" dt="2023-05-23T09:06:59.234" v="330" actId="1076"/>
          <ac:picMkLst>
            <pc:docMk/>
            <pc:sldMk cId="516859789" sldId="279"/>
            <ac:picMk id="5" creationId="{605591EB-B0E6-4B6C-2907-C824103C19A8}"/>
          </ac:picMkLst>
        </pc:picChg>
      </pc:sldChg>
      <pc:sldChg chg="addSp delSp modSp add mod replTag delTag">
        <pc:chgData name="Kamil Trzebiatowski" userId="bf098af0-729a-44d3-9fa5-279e3bb767bc" providerId="ADAL" clId="{77BEF92D-213C-43A1-B71F-6222C6D40923}" dt="2023-05-23T09:07:34.837" v="358"/>
        <pc:sldMkLst>
          <pc:docMk/>
          <pc:sldMk cId="2465771207" sldId="280"/>
        </pc:sldMkLst>
        <pc:spChg chg="add mod">
          <ac:chgData name="Kamil Trzebiatowski" userId="bf098af0-729a-44d3-9fa5-279e3bb767bc" providerId="ADAL" clId="{77BEF92D-213C-43A1-B71F-6222C6D40923}" dt="2023-05-22T14:59:52.122" v="237" actId="1076"/>
          <ac:spMkLst>
            <pc:docMk/>
            <pc:sldMk cId="2465771207" sldId="280"/>
            <ac:spMk id="2" creationId="{C42E3F02-494E-5ED5-9BB7-25B98B60D12D}"/>
          </ac:spMkLst>
        </pc:spChg>
        <pc:spChg chg="del mod">
          <ac:chgData name="Kamil Trzebiatowski" userId="bf098af0-729a-44d3-9fa5-279e3bb767bc" providerId="ADAL" clId="{77BEF92D-213C-43A1-B71F-6222C6D40923}" dt="2023-05-22T14:59:36.032" v="223" actId="478"/>
          <ac:spMkLst>
            <pc:docMk/>
            <pc:sldMk cId="2465771207" sldId="280"/>
            <ac:spMk id="3" creationId="{E141FD91-D808-4EFF-D8F9-0ADEB445F461}"/>
          </ac:spMkLst>
        </pc:spChg>
        <pc:spChg chg="del">
          <ac:chgData name="Kamil Trzebiatowski" userId="bf098af0-729a-44d3-9fa5-279e3bb767bc" providerId="ADAL" clId="{77BEF92D-213C-43A1-B71F-6222C6D40923}" dt="2023-05-22T14:57:02.498" v="132" actId="478"/>
          <ac:spMkLst>
            <pc:docMk/>
            <pc:sldMk cId="2465771207" sldId="280"/>
            <ac:spMk id="4" creationId="{84E56C35-7344-2A04-8C13-9A549A2E971A}"/>
          </ac:spMkLst>
        </pc:spChg>
        <pc:picChg chg="add mod modCrop">
          <ac:chgData name="Kamil Trzebiatowski" userId="bf098af0-729a-44d3-9fa5-279e3bb767bc" providerId="ADAL" clId="{77BEF92D-213C-43A1-B71F-6222C6D40923}" dt="2023-05-23T09:07:18.014" v="337" actId="1076"/>
          <ac:picMkLst>
            <pc:docMk/>
            <pc:sldMk cId="2465771207" sldId="280"/>
            <ac:picMk id="6" creationId="{1EF0E2F0-5C40-ECB0-938A-B98C5C7391BF}"/>
          </ac:picMkLst>
        </pc:picChg>
      </pc:sldChg>
      <pc:sldChg chg="addSp delSp modSp add del mod replTag delTag">
        <pc:chgData name="Kamil Trzebiatowski" userId="bf098af0-729a-44d3-9fa5-279e3bb767bc" providerId="ADAL" clId="{77BEF92D-213C-43A1-B71F-6222C6D40923}" dt="2023-05-23T09:07:29.982" v="346" actId="47"/>
        <pc:sldMkLst>
          <pc:docMk/>
          <pc:sldMk cId="2285566069" sldId="281"/>
        </pc:sldMkLst>
        <pc:spChg chg="mod">
          <ac:chgData name="Kamil Trzebiatowski" userId="bf098af0-729a-44d3-9fa5-279e3bb767bc" providerId="ADAL" clId="{77BEF92D-213C-43A1-B71F-6222C6D40923}" dt="2023-05-22T14:52:34.499" v="108" actId="20577"/>
          <ac:spMkLst>
            <pc:docMk/>
            <pc:sldMk cId="2285566069" sldId="281"/>
            <ac:spMk id="3" creationId="{E141FD91-D808-4EFF-D8F9-0ADEB445F461}"/>
          </ac:spMkLst>
        </pc:spChg>
        <pc:spChg chg="del">
          <ac:chgData name="Kamil Trzebiatowski" userId="bf098af0-729a-44d3-9fa5-279e3bb767bc" providerId="ADAL" clId="{77BEF92D-213C-43A1-B71F-6222C6D40923}" dt="2023-05-22T14:57:06.953" v="137" actId="478"/>
          <ac:spMkLst>
            <pc:docMk/>
            <pc:sldMk cId="2285566069" sldId="281"/>
            <ac:spMk id="4" creationId="{84E56C35-7344-2A04-8C13-9A549A2E971A}"/>
          </ac:spMkLst>
        </pc:spChg>
        <pc:picChg chg="add del mod">
          <ac:chgData name="Kamil Trzebiatowski" userId="bf098af0-729a-44d3-9fa5-279e3bb767bc" providerId="ADAL" clId="{77BEF92D-213C-43A1-B71F-6222C6D40923}" dt="2023-05-22T14:56:47.617" v="113" actId="931"/>
          <ac:picMkLst>
            <pc:docMk/>
            <pc:sldMk cId="2285566069" sldId="281"/>
            <ac:picMk id="5" creationId="{7F1C5704-2480-4285-C6C6-9698D9642755}"/>
          </ac:picMkLst>
        </pc:picChg>
      </pc:sldChg>
      <pc:sldChg chg="modSp add mod replTag delTag">
        <pc:chgData name="Kamil Trzebiatowski" userId="bf098af0-729a-44d3-9fa5-279e3bb767bc" providerId="ADAL" clId="{77BEF92D-213C-43A1-B71F-6222C6D40923}" dt="2023-05-23T09:07:32.457" v="354"/>
        <pc:sldMkLst>
          <pc:docMk/>
          <pc:sldMk cId="845217527" sldId="282"/>
        </pc:sldMkLst>
        <pc:spChg chg="mod">
          <ac:chgData name="Kamil Trzebiatowski" userId="bf098af0-729a-44d3-9fa5-279e3bb767bc" providerId="ADAL" clId="{77BEF92D-213C-43A1-B71F-6222C6D40923}" dt="2023-05-22T14:58:19.130" v="171" actId="1076"/>
          <ac:spMkLst>
            <pc:docMk/>
            <pc:sldMk cId="845217527" sldId="282"/>
            <ac:spMk id="3" creationId="{E141FD91-D808-4EFF-D8F9-0ADEB445F461}"/>
          </ac:spMkLst>
        </pc:spChg>
        <pc:picChg chg="mod modCrop">
          <ac:chgData name="Kamil Trzebiatowski" userId="bf098af0-729a-44d3-9fa5-279e3bb767bc" providerId="ADAL" clId="{77BEF92D-213C-43A1-B71F-6222C6D40923}" dt="2023-05-23T08:43:41.040" v="301" actId="1076"/>
          <ac:picMkLst>
            <pc:docMk/>
            <pc:sldMk cId="845217527" sldId="282"/>
            <ac:picMk id="5" creationId="{C1C4B6AB-097F-2B30-E7F0-550296CAF7A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hyperlink" Target="https://bell-foundation.org.uk/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hyperlink" Target="https://bell-foundation.org.uk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AL Re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0">
            <a:extLst>
              <a:ext uri="{FF2B5EF4-FFF2-40B4-BE49-F238E27FC236}">
                <a16:creationId xmlns:a16="http://schemas.microsoft.com/office/drawing/2014/main" id="{9AAE76BE-5890-4ED4-85D0-D327738E49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8497" y="671447"/>
            <a:ext cx="9925344" cy="6186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3800" b="0">
                <a:solidFill>
                  <a:srgbClr val="5659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noProof="0"/>
              <a:t>The Bell Foundation: EAL Resource</a:t>
            </a:r>
          </a:p>
        </p:txBody>
      </p:sp>
      <p:graphicFrame>
        <p:nvGraphicFramePr>
          <p:cNvPr id="15" name="Tableau 10">
            <a:extLst>
              <a:ext uri="{FF2B5EF4-FFF2-40B4-BE49-F238E27FC236}">
                <a16:creationId xmlns:a16="http://schemas.microsoft.com/office/drawing/2014/main" id="{8D513AF8-D1B3-40F3-ABEE-06E8D4C3094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32740812"/>
              </p:ext>
            </p:extLst>
          </p:nvPr>
        </p:nvGraphicFramePr>
        <p:xfrm>
          <a:off x="2405744" y="1757525"/>
          <a:ext cx="7182831" cy="3715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6355">
                  <a:extLst>
                    <a:ext uri="{9D8B030D-6E8A-4147-A177-3AD203B41FA5}">
                      <a16:colId xmlns:a16="http://schemas.microsoft.com/office/drawing/2014/main" val="630942136"/>
                    </a:ext>
                  </a:extLst>
                </a:gridCol>
                <a:gridCol w="4006476">
                  <a:extLst>
                    <a:ext uri="{9D8B030D-6E8A-4147-A177-3AD203B41FA5}">
                      <a16:colId xmlns:a16="http://schemas.microsoft.com/office/drawing/2014/main" val="1633938555"/>
                    </a:ext>
                  </a:extLst>
                </a:gridCol>
              </a:tblGrid>
              <a:tr h="743051">
                <a:tc gridSpan="2">
                  <a:txBody>
                    <a:bodyPr/>
                    <a:lstStyle/>
                    <a:p>
                      <a:r>
                        <a:rPr lang="en-GB" sz="2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(Insert name of resource)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75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820139"/>
                  </a:ext>
                </a:extLst>
              </a:tr>
              <a:tr h="743051">
                <a:tc>
                  <a:txBody>
                    <a:bodyPr/>
                    <a:lstStyle/>
                    <a:p>
                      <a:endParaRPr lang="en-GB" sz="1800" b="0">
                        <a:solidFill>
                          <a:srgbClr val="5759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5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 name goes here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119296"/>
                  </a:ext>
                </a:extLst>
              </a:tr>
              <a:tr h="743051"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Subject(s)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 subjects go here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65616"/>
                  </a:ext>
                </a:extLst>
              </a:tr>
              <a:tr h="743051"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Stage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5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GB" sz="1800" b="0" err="1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nsert</a:t>
                      </a:r>
                      <a:r>
                        <a:rPr lang="en-GB" sz="1800" b="0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KS and number, e.g. KS3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974324"/>
                  </a:ext>
                </a:extLst>
              </a:tr>
              <a:tr h="743051"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rgbClr val="5759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 topics go here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93292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91134069-B4E6-8C49-A19C-7C4E359E5BDC}"/>
              </a:ext>
            </a:extLst>
          </p:cNvPr>
          <p:cNvSpPr/>
          <p:nvPr userDrawn="1"/>
        </p:nvSpPr>
        <p:spPr>
          <a:xfrm>
            <a:off x="0" y="6147054"/>
            <a:ext cx="12192000" cy="710946"/>
          </a:xfrm>
          <a:prstGeom prst="rect">
            <a:avLst/>
          </a:prstGeom>
          <a:solidFill>
            <a:srgbClr val="FBF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Image 8">
            <a:extLst>
              <a:ext uri="{FF2B5EF4-FFF2-40B4-BE49-F238E27FC236}">
                <a16:creationId xmlns:a16="http://schemas.microsoft.com/office/drawing/2014/main" id="{97DEA8DC-F696-6349-AD73-E8DEDBF6E42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651" y="6270743"/>
            <a:ext cx="1049691" cy="46357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DC48A2C-91B5-9545-B898-0CD6FA336A6E}"/>
              </a:ext>
            </a:extLst>
          </p:cNvPr>
          <p:cNvSpPr/>
          <p:nvPr userDrawn="1"/>
        </p:nvSpPr>
        <p:spPr>
          <a:xfrm>
            <a:off x="4776952" y="6288673"/>
            <a:ext cx="73074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100"/>
              <a:t>The Bell Foundation: EAL Resource - free downloadable teaching materials </a:t>
            </a:r>
            <a:r>
              <a:rPr lang="en-GB" sz="1100">
                <a:solidFill>
                  <a:srgbClr val="06845A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https://bell-foundation.org.uk</a:t>
            </a:r>
            <a:endParaRPr lang="en-GB" sz="1100">
              <a:solidFill>
                <a:srgbClr val="06845A"/>
              </a:solidFill>
            </a:endParaRPr>
          </a:p>
          <a:p>
            <a:pPr algn="r"/>
            <a:r>
              <a:rPr lang="en-GB" sz="1100"/>
              <a:t>© Bell Educational Trust Limited.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190AEC-08AE-4ABD-B85A-0998FBA7DF81}"/>
              </a:ext>
            </a:extLst>
          </p:cNvPr>
          <p:cNvSpPr txBox="1"/>
          <p:nvPr userDrawn="1"/>
        </p:nvSpPr>
        <p:spPr>
          <a:xfrm>
            <a:off x="2405744" y="2676484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(insert name of file)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7176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AL Resourc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901B2B-54E0-42C5-947F-48826F0C3351}"/>
              </a:ext>
            </a:extLst>
          </p:cNvPr>
          <p:cNvSpPr/>
          <p:nvPr userDrawn="1"/>
        </p:nvSpPr>
        <p:spPr>
          <a:xfrm>
            <a:off x="0" y="6147055"/>
            <a:ext cx="12192000" cy="710946"/>
          </a:xfrm>
          <a:prstGeom prst="rect">
            <a:avLst/>
          </a:prstGeom>
          <a:solidFill>
            <a:srgbClr val="FBF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AAB20E3-CF5C-4EF4-8440-6F8EF7BA2A6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3240" y="1837029"/>
            <a:ext cx="4163332" cy="3693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2000" b="0">
                <a:solidFill>
                  <a:srgbClr val="5659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add title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1548C47B-9673-44AF-A16F-4FE419CD3C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3240" y="732441"/>
            <a:ext cx="10515600" cy="59093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3600" b="0" i="0">
                <a:solidFill>
                  <a:srgbClr val="5659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Click to </a:t>
            </a:r>
            <a:r>
              <a:rPr lang="fr-FR" err="1"/>
              <a:t>add</a:t>
            </a:r>
            <a:r>
              <a:rPr lang="fr-FR"/>
              <a:t> </a:t>
            </a:r>
            <a:r>
              <a:rPr lang="fr-FR" err="1"/>
              <a:t>title</a:t>
            </a:r>
            <a:endParaRPr lang="fr-FR"/>
          </a:p>
        </p:txBody>
      </p:sp>
      <p:pic>
        <p:nvPicPr>
          <p:cNvPr id="10" name="Image 8">
            <a:extLst>
              <a:ext uri="{FF2B5EF4-FFF2-40B4-BE49-F238E27FC236}">
                <a16:creationId xmlns:a16="http://schemas.microsoft.com/office/drawing/2014/main" id="{E84A37BE-6864-714B-A6F2-D363D29CD5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651" y="6270743"/>
            <a:ext cx="1049691" cy="46357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8D068CD-F8EC-4728-B366-085A8962D386}"/>
              </a:ext>
            </a:extLst>
          </p:cNvPr>
          <p:cNvSpPr/>
          <p:nvPr userDrawn="1"/>
        </p:nvSpPr>
        <p:spPr>
          <a:xfrm>
            <a:off x="4776952" y="6288673"/>
            <a:ext cx="73074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100"/>
              <a:t>The Bell Foundation: EAL Resource - free downloadable teaching materials </a:t>
            </a:r>
            <a:r>
              <a:rPr lang="en-GB" sz="1100">
                <a:solidFill>
                  <a:srgbClr val="06845A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https://bell-foundation.org.uk</a:t>
            </a:r>
            <a:endParaRPr lang="en-GB" sz="1100">
              <a:solidFill>
                <a:srgbClr val="06845A"/>
              </a:solidFill>
            </a:endParaRPr>
          </a:p>
          <a:p>
            <a:pPr algn="r"/>
            <a:r>
              <a:rPr lang="en-GB" sz="1100"/>
              <a:t>© Bell Educational Trust Limited.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512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4"/>
    </p:custDataLst>
    <p:extLst>
      <p:ext uri="{BB962C8B-B14F-4D97-AF65-F5344CB8AC3E}">
        <p14:creationId xmlns:p14="http://schemas.microsoft.com/office/powerpoint/2010/main" val="83848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13B79F8-2DEB-4660-898C-5DB225F6C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au 10">
            <a:extLst>
              <a:ext uri="{FF2B5EF4-FFF2-40B4-BE49-F238E27FC236}">
                <a16:creationId xmlns:a16="http://schemas.microsoft.com/office/drawing/2014/main" id="{FD203832-1D4D-45FB-84C8-83E4708C96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136424"/>
              </p:ext>
            </p:extLst>
          </p:nvPr>
        </p:nvGraphicFramePr>
        <p:xfrm>
          <a:off x="2405744" y="1757525"/>
          <a:ext cx="7182831" cy="3715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6355">
                  <a:extLst>
                    <a:ext uri="{9D8B030D-6E8A-4147-A177-3AD203B41FA5}">
                      <a16:colId xmlns:a16="http://schemas.microsoft.com/office/drawing/2014/main" val="630942136"/>
                    </a:ext>
                  </a:extLst>
                </a:gridCol>
                <a:gridCol w="4006476">
                  <a:extLst>
                    <a:ext uri="{9D8B030D-6E8A-4147-A177-3AD203B41FA5}">
                      <a16:colId xmlns:a16="http://schemas.microsoft.com/office/drawing/2014/main" val="1633938555"/>
                    </a:ext>
                  </a:extLst>
                </a:gridCol>
              </a:tblGrid>
              <a:tr h="743051">
                <a:tc gridSpan="2">
                  <a:txBody>
                    <a:bodyPr/>
                    <a:lstStyle/>
                    <a:p>
                      <a:r>
                        <a:rPr lang="en-GB" sz="2400" b="0">
                          <a:latin typeface="Arial"/>
                          <a:cs typeface="Arial"/>
                        </a:rPr>
                        <a:t>Statistics: tallies and pictograms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75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820139"/>
                  </a:ext>
                </a:extLst>
              </a:tr>
              <a:tr h="743051">
                <a:tc>
                  <a:txBody>
                    <a:bodyPr/>
                    <a:lstStyle/>
                    <a:p>
                      <a:r>
                        <a:rPr lang="en-US" sz="1800" b="0">
                          <a:solidFill>
                            <a:srgbClr val="57595A"/>
                          </a:solidFill>
                          <a:latin typeface="Arial"/>
                          <a:cs typeface="Arial"/>
                        </a:rPr>
                        <a:t>Name of resource</a:t>
                      </a:r>
                      <a:endParaRPr lang="en-GB" sz="1800" b="0">
                        <a:solidFill>
                          <a:srgbClr val="57595A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5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rgbClr val="57595A"/>
                          </a:solidFill>
                          <a:latin typeface="Arial"/>
                          <a:cs typeface="Arial"/>
                        </a:rPr>
                        <a:t>Flashcards: vocabulary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119296"/>
                  </a:ext>
                </a:extLst>
              </a:tr>
              <a:tr h="743051"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rgbClr val="57595A"/>
                          </a:solidFill>
                          <a:latin typeface="Arial"/>
                          <a:cs typeface="Arial"/>
                        </a:rPr>
                        <a:t>Subject(s)</a:t>
                      </a:r>
                      <a:endParaRPr lang="en-GB" sz="1800" b="0">
                        <a:solidFill>
                          <a:srgbClr val="5759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rgbClr val="57595A"/>
                          </a:solidFill>
                          <a:latin typeface="Arial"/>
                          <a:cs typeface="Arial"/>
                        </a:rPr>
                        <a:t>Maths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65616"/>
                  </a:ext>
                </a:extLst>
              </a:tr>
              <a:tr h="743051"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rgbClr val="57595A"/>
                          </a:solidFill>
                          <a:latin typeface="Arial"/>
                          <a:cs typeface="Arial"/>
                        </a:rPr>
                        <a:t>Key Stage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5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rgbClr val="57595A"/>
                          </a:solidFill>
                          <a:latin typeface="Arial"/>
                          <a:cs typeface="Arial"/>
                        </a:rPr>
                        <a:t>KS3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974324"/>
                  </a:ext>
                </a:extLst>
              </a:tr>
              <a:tr h="743051">
                <a:tc>
                  <a:txBody>
                    <a:bodyPr/>
                    <a:lstStyle/>
                    <a:p>
                      <a:r>
                        <a:rPr lang="en-GB" sz="1800" b="0">
                          <a:solidFill>
                            <a:srgbClr val="57595A"/>
                          </a:solidFill>
                          <a:latin typeface="Arial"/>
                          <a:cs typeface="Arial"/>
                        </a:rPr>
                        <a:t>Topic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rgbClr val="57595A"/>
                          </a:solidFill>
                          <a:latin typeface="Arial"/>
                          <a:cs typeface="Arial"/>
                        </a:rPr>
                        <a:t>Interpreting and constructing pictogram and tally charts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93292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037660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41FD91-D808-4EFF-D8F9-0ADEB445F461}"/>
              </a:ext>
            </a:extLst>
          </p:cNvPr>
          <p:cNvSpPr txBox="1"/>
          <p:nvPr/>
        </p:nvSpPr>
        <p:spPr>
          <a:xfrm>
            <a:off x="5454738" y="4601979"/>
            <a:ext cx="1282521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dirty="0">
                <a:cs typeface="Arial"/>
              </a:rPr>
              <a:t>plus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E56C35-7344-2A04-8C13-9A549A2E971A}"/>
              </a:ext>
            </a:extLst>
          </p:cNvPr>
          <p:cNvSpPr txBox="1"/>
          <p:nvPr/>
        </p:nvSpPr>
        <p:spPr>
          <a:xfrm>
            <a:off x="4843480" y="507595"/>
            <a:ext cx="2505038" cy="47089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0000" dirty="0">
                <a:cs typeface="Arial"/>
              </a:rPr>
              <a:t>+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3004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41FD91-D808-4EFF-D8F9-0ADEB445F461}"/>
              </a:ext>
            </a:extLst>
          </p:cNvPr>
          <p:cNvSpPr txBox="1"/>
          <p:nvPr/>
        </p:nvSpPr>
        <p:spPr>
          <a:xfrm>
            <a:off x="5173261" y="4557008"/>
            <a:ext cx="184547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dirty="0">
                <a:cs typeface="Arial"/>
              </a:rPr>
              <a:t>minus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E56C35-7344-2A04-8C13-9A549A2E971A}"/>
              </a:ext>
            </a:extLst>
          </p:cNvPr>
          <p:cNvSpPr txBox="1"/>
          <p:nvPr/>
        </p:nvSpPr>
        <p:spPr>
          <a:xfrm>
            <a:off x="5287357" y="447634"/>
            <a:ext cx="1617281" cy="47089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0000" dirty="0">
                <a:cs typeface="Arial"/>
              </a:rPr>
              <a:t>-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1707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41FD91-D808-4EFF-D8F9-0ADEB445F461}"/>
              </a:ext>
            </a:extLst>
          </p:cNvPr>
          <p:cNvSpPr txBox="1"/>
          <p:nvPr/>
        </p:nvSpPr>
        <p:spPr>
          <a:xfrm>
            <a:off x="5167223" y="4601979"/>
            <a:ext cx="1857548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 dirty="0">
                <a:cs typeface="Arial"/>
              </a:rPr>
              <a:t>equals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E56C35-7344-2A04-8C13-9A549A2E971A}"/>
              </a:ext>
            </a:extLst>
          </p:cNvPr>
          <p:cNvSpPr txBox="1"/>
          <p:nvPr/>
        </p:nvSpPr>
        <p:spPr>
          <a:xfrm>
            <a:off x="4879709" y="537575"/>
            <a:ext cx="2432577" cy="47089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0000" dirty="0">
                <a:cs typeface="Arial"/>
              </a:rPr>
              <a:t>=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2446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41FD91-D808-4EFF-D8F9-0ADEB445F461}"/>
              </a:ext>
            </a:extLst>
          </p:cNvPr>
          <p:cNvSpPr txBox="1"/>
          <p:nvPr/>
        </p:nvSpPr>
        <p:spPr>
          <a:xfrm>
            <a:off x="5167223" y="4601979"/>
            <a:ext cx="1578351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dirty="0">
                <a:cs typeface="Arial"/>
              </a:rPr>
              <a:t>times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E56C35-7344-2A04-8C13-9A549A2E971A}"/>
              </a:ext>
            </a:extLst>
          </p:cNvPr>
          <p:cNvSpPr txBox="1"/>
          <p:nvPr/>
        </p:nvSpPr>
        <p:spPr>
          <a:xfrm>
            <a:off x="4879711" y="162821"/>
            <a:ext cx="2432577" cy="47089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0000" dirty="0">
                <a:cs typeface="Arial"/>
              </a:rPr>
              <a:t>x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9222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41FD91-D808-4EFF-D8F9-0ADEB445F461}"/>
              </a:ext>
            </a:extLst>
          </p:cNvPr>
          <p:cNvSpPr txBox="1"/>
          <p:nvPr/>
        </p:nvSpPr>
        <p:spPr>
          <a:xfrm>
            <a:off x="5024202" y="4644503"/>
            <a:ext cx="2143594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dirty="0">
                <a:cs typeface="Arial"/>
              </a:rPr>
              <a:t>correct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C4B6AB-097F-2B30-E7F0-550296CAF7A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47100" y="68919"/>
            <a:ext cx="5097797" cy="45755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52035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41FD91-D808-4EFF-D8F9-0ADEB445F461}"/>
              </a:ext>
            </a:extLst>
          </p:cNvPr>
          <p:cNvSpPr txBox="1"/>
          <p:nvPr/>
        </p:nvSpPr>
        <p:spPr>
          <a:xfrm>
            <a:off x="4898035" y="4644503"/>
            <a:ext cx="2395928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dirty="0">
                <a:cs typeface="Arial"/>
              </a:rPr>
              <a:t>incorrect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C4B6AB-097F-2B30-E7F0-550296CAF7A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7519" y="149902"/>
            <a:ext cx="4636959" cy="467843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45217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41FD91-D808-4EFF-D8F9-0ADEB445F461}"/>
              </a:ext>
            </a:extLst>
          </p:cNvPr>
          <p:cNvSpPr txBox="1"/>
          <p:nvPr/>
        </p:nvSpPr>
        <p:spPr>
          <a:xfrm>
            <a:off x="4699723" y="4616969"/>
            <a:ext cx="2792554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dirty="0">
                <a:cs typeface="Arial"/>
              </a:rPr>
              <a:t>to agree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5591EB-B0E6-4B6C-2907-C824103C19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77819" y="47847"/>
            <a:ext cx="4436361" cy="45691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16859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2E3F02-494E-5ED5-9BB7-25B98B60D12D}"/>
              </a:ext>
            </a:extLst>
          </p:cNvPr>
          <p:cNvSpPr txBox="1"/>
          <p:nvPr/>
        </p:nvSpPr>
        <p:spPr>
          <a:xfrm>
            <a:off x="4553415" y="4616969"/>
            <a:ext cx="3085169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dirty="0">
                <a:cs typeface="Arial"/>
              </a:rPr>
              <a:t>to disagree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F0E2F0-5C40-ECB0-938A-B98C5C7391B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83495" y="0"/>
            <a:ext cx="4225010" cy="418869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657712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THÈME OFFICE" val="OV48Sred"/>
  <p:tag name="ARTICULATE_SLIDE_COUNT" val="9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Custom 2">
      <a:dk1>
        <a:srgbClr val="575959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07B213BD18AF4B8E7539EC8355038B" ma:contentTypeVersion="15" ma:contentTypeDescription="Create a new document." ma:contentTypeScope="" ma:versionID="b3f5ab105efbdbaed3e4417dd1875885">
  <xsd:schema xmlns:xsd="http://www.w3.org/2001/XMLSchema" xmlns:xs="http://www.w3.org/2001/XMLSchema" xmlns:p="http://schemas.microsoft.com/office/2006/metadata/properties" xmlns:ns2="7cd6d18e-4d81-4b2c-b127-df5c17c8764a" xmlns:ns3="4792f64d-3483-4bfd-a8dd-90820385f9c5" targetNamespace="http://schemas.microsoft.com/office/2006/metadata/properties" ma:root="true" ma:fieldsID="c8d1ded4d2d82efc7022ee9f2f6ad574" ns2:_="" ns3:_="">
    <xsd:import namespace="7cd6d18e-4d81-4b2c-b127-df5c17c8764a"/>
    <xsd:import namespace="4792f64d-3483-4bfd-a8dd-90820385f9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d6d18e-4d81-4b2c-b127-df5c17c876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fb601c4-cbbe-40fc-bd62-5188191de9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92f64d-3483-4bfd-a8dd-90820385f9c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f94bc5e-b486-433c-a8d9-7647c64860b3}" ma:internalName="TaxCatchAll" ma:showField="CatchAllData" ma:web="4792f64d-3483-4bfd-a8dd-90820385f9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d6d18e-4d81-4b2c-b127-df5c17c8764a">
      <Terms xmlns="http://schemas.microsoft.com/office/infopath/2007/PartnerControls"/>
    </lcf76f155ced4ddcb4097134ff3c332f>
    <TaxCatchAll xmlns="4792f64d-3483-4bfd-a8dd-90820385f9c5" xsi:nil="true"/>
  </documentManagement>
</p:properties>
</file>

<file path=customXml/itemProps1.xml><?xml version="1.0" encoding="utf-8"?>
<ds:datastoreItem xmlns:ds="http://schemas.openxmlformats.org/officeDocument/2006/customXml" ds:itemID="{E48C04C7-01FE-4B93-B89C-AB079A8BAFF2}">
  <ds:schemaRefs>
    <ds:schemaRef ds:uri="4792f64d-3483-4bfd-a8dd-90820385f9c5"/>
    <ds:schemaRef ds:uri="7cd6d18e-4d81-4b2c-b127-df5c17c876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3E72EFA-40E7-417E-B506-51E6A2A0A5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7E5DF8-DB84-442F-9D5D-C3D56C34A42D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4792f64d-3483-4bfd-a8dd-90820385f9c5"/>
    <ds:schemaRef ds:uri="7cd6d18e-4d81-4b2c-b127-df5c17c8764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41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Sarka Piggott</dc:creator>
  <cp:lastModifiedBy>Kamil Trzebiatowski</cp:lastModifiedBy>
  <cp:revision>4</cp:revision>
  <dcterms:created xsi:type="dcterms:W3CDTF">2021-02-18T10:32:28Z</dcterms:created>
  <dcterms:modified xsi:type="dcterms:W3CDTF">2023-06-28T15:12:59Z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133FBF35-D96E-48DF-9B70-4709BDB62569</vt:lpwstr>
  </property>
  <property fmtid="{D5CDD505-2E9C-101B-9397-08002B2CF9AE}" pid="3" name="ArticulatePath">
    <vt:lpwstr>BF resources PPT template</vt:lpwstr>
  </property>
  <property fmtid="{D5CDD505-2E9C-101B-9397-08002B2CF9AE}" pid="4" name="ContentTypeId">
    <vt:lpwstr>0x010100E707B213BD18AF4B8E7539EC8355038B</vt:lpwstr>
  </property>
  <property fmtid="{D5CDD505-2E9C-101B-9397-08002B2CF9AE}" pid="5" name="MediaServiceImageTags">
    <vt:lpwstr/>
  </property>
</Properties>
</file>