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74" r:id="rId6"/>
    <p:sldId id="283" r:id="rId7"/>
    <p:sldId id="284" r:id="rId8"/>
    <p:sldId id="285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850BE-7191-412F-929F-C9EE55AB8F22}" v="228" dt="2023-05-16T15:20:35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 Trzebiatowski" userId="bf098af0-729a-44d3-9fa5-279e3bb767bc" providerId="ADAL" clId="{0B35C62B-167D-4043-9250-6B9E60BBA8BA}"/>
    <pc:docChg chg="custSel modSld replTag delTag">
      <pc:chgData name="Kamil Trzebiatowski" userId="bf098af0-729a-44d3-9fa5-279e3bb767bc" providerId="ADAL" clId="{0B35C62B-167D-4043-9250-6B9E60BBA8BA}" dt="2022-09-22T09:43:53.476" v="4" actId="21"/>
      <pc:docMkLst>
        <pc:docMk/>
      </pc:docMkLst>
      <pc:sldChg chg="delSp mod replTag delTag">
        <pc:chgData name="Kamil Trzebiatowski" userId="bf098af0-729a-44d3-9fa5-279e3bb767bc" providerId="ADAL" clId="{0B35C62B-167D-4043-9250-6B9E60BBA8BA}" dt="2022-09-22T09:43:53.476" v="4" actId="21"/>
        <pc:sldMkLst>
          <pc:docMk/>
          <pc:sldMk cId="2037660028" sldId="273"/>
        </pc:sldMkLst>
        <pc:spChg chg="del">
          <ac:chgData name="Kamil Trzebiatowski" userId="bf098af0-729a-44d3-9fa5-279e3bb767bc" providerId="ADAL" clId="{0B35C62B-167D-4043-9250-6B9E60BBA8BA}" dt="2022-09-22T09:43:53.476" v="4" actId="21"/>
          <ac:spMkLst>
            <pc:docMk/>
            <pc:sldMk cId="2037660028" sldId="273"/>
            <ac:spMk id="2" creationId="{EB3A464E-0786-478D-96D4-B1037CA4219F}"/>
          </ac:spMkLst>
        </pc:spChg>
      </pc:sldChg>
    </pc:docChg>
  </pc:docChgLst>
  <pc:docChgLst>
    <pc:chgData name="Sheila Hopkins" userId="S::sh.7336@bell-foundation.org.uk::972a2966-c7d4-4138-91dc-e1eb2ecce753" providerId="AD" clId="Web-{84273335-86ED-08A9-94E3-78AF5E15EE79}"/>
    <pc:docChg chg="delSld modSld">
      <pc:chgData name="Sheila Hopkins" userId="S::sh.7336@bell-foundation.org.uk::972a2966-c7d4-4138-91dc-e1eb2ecce753" providerId="AD" clId="Web-{84273335-86ED-08A9-94E3-78AF5E15EE79}" dt="2023-04-28T10:58:27.873" v="103" actId="1076"/>
      <pc:docMkLst>
        <pc:docMk/>
      </pc:docMkLst>
      <pc:sldChg chg="modSp">
        <pc:chgData name="Sheila Hopkins" userId="S::sh.7336@bell-foundation.org.uk::972a2966-c7d4-4138-91dc-e1eb2ecce753" providerId="AD" clId="Web-{84273335-86ED-08A9-94E3-78AF5E15EE79}" dt="2023-04-28T10:55:48.799" v="59"/>
        <pc:sldMkLst>
          <pc:docMk/>
          <pc:sldMk cId="2037660028" sldId="273"/>
        </pc:sldMkLst>
        <pc:graphicFrameChg chg="mod modGraphic">
          <ac:chgData name="Sheila Hopkins" userId="S::sh.7336@bell-foundation.org.uk::972a2966-c7d4-4138-91dc-e1eb2ecce753" providerId="AD" clId="Web-{84273335-86ED-08A9-94E3-78AF5E15EE79}" dt="2023-04-28T10:55:48.799" v="59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delSp modSp">
        <pc:chgData name="Sheila Hopkins" userId="S::sh.7336@bell-foundation.org.uk::972a2966-c7d4-4138-91dc-e1eb2ecce753" providerId="AD" clId="Web-{84273335-86ED-08A9-94E3-78AF5E15EE79}" dt="2023-04-28T10:58:27.873" v="103" actId="1076"/>
        <pc:sldMkLst>
          <pc:docMk/>
          <pc:sldMk cId="1033004981" sldId="274"/>
        </pc:sldMkLst>
        <pc:spChg chg="mod">
          <ac:chgData name="Sheila Hopkins" userId="S::sh.7336@bell-foundation.org.uk::972a2966-c7d4-4138-91dc-e1eb2ecce753" providerId="AD" clId="Web-{84273335-86ED-08A9-94E3-78AF5E15EE79}" dt="2023-04-28T10:58:22.085" v="102" actId="20577"/>
          <ac:spMkLst>
            <pc:docMk/>
            <pc:sldMk cId="1033004981" sldId="274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84273335-86ED-08A9-94E3-78AF5E15EE79}" dt="2023-04-28T10:58:27.873" v="103" actId="1076"/>
          <ac:spMkLst>
            <pc:docMk/>
            <pc:sldMk cId="1033004981" sldId="274"/>
            <ac:spMk id="4" creationId="{8E1DBBDC-AB56-4FE2-B336-511C44D19B68}"/>
          </ac:spMkLst>
        </pc:spChg>
        <pc:spChg chg="del">
          <ac:chgData name="Sheila Hopkins" userId="S::sh.7336@bell-foundation.org.uk::972a2966-c7d4-4138-91dc-e1eb2ecce753" providerId="AD" clId="Web-{84273335-86ED-08A9-94E3-78AF5E15EE79}" dt="2023-04-28T10:57:20.021" v="92"/>
          <ac:spMkLst>
            <pc:docMk/>
            <pc:sldMk cId="1033004981" sldId="274"/>
            <ac:spMk id="7" creationId="{2EC5AC83-453C-16DD-2B9E-3E8BD41D4E62}"/>
          </ac:spMkLst>
        </pc:spChg>
        <pc:spChg chg="del mod">
          <ac:chgData name="Sheila Hopkins" userId="S::sh.7336@bell-foundation.org.uk::972a2966-c7d4-4138-91dc-e1eb2ecce753" providerId="AD" clId="Web-{84273335-86ED-08A9-94E3-78AF5E15EE79}" dt="2023-04-28T10:57:17.786" v="91"/>
          <ac:spMkLst>
            <pc:docMk/>
            <pc:sldMk cId="1033004981" sldId="274"/>
            <ac:spMk id="9" creationId="{42680C2C-E127-AF3D-9E91-644CA12999EF}"/>
          </ac:spMkLst>
        </pc:spChg>
        <pc:picChg chg="del">
          <ac:chgData name="Sheila Hopkins" userId="S::sh.7336@bell-foundation.org.uk::972a2966-c7d4-4138-91dc-e1eb2ecce753" providerId="AD" clId="Web-{84273335-86ED-08A9-94E3-78AF5E15EE79}" dt="2023-04-28T10:56:45.738" v="85"/>
          <ac:picMkLst>
            <pc:docMk/>
            <pc:sldMk cId="1033004981" sldId="274"/>
            <ac:picMk id="6" creationId="{50B07A64-B685-3758-B2E1-A9A13605B740}"/>
          </ac:picMkLst>
        </pc:picChg>
        <pc:picChg chg="del">
          <ac:chgData name="Sheila Hopkins" userId="S::sh.7336@bell-foundation.org.uk::972a2966-c7d4-4138-91dc-e1eb2ecce753" providerId="AD" clId="Web-{84273335-86ED-08A9-94E3-78AF5E15EE79}" dt="2023-04-28T10:56:46.598" v="86"/>
          <ac:picMkLst>
            <pc:docMk/>
            <pc:sldMk cId="1033004981" sldId="274"/>
            <ac:picMk id="8" creationId="{29AF87E8-774B-001D-7C7D-4C2FDE031B64}"/>
          </ac:picMkLst>
        </pc:picChg>
      </pc:sldChg>
      <pc:sldChg chg="del">
        <pc:chgData name="Sheila Hopkins" userId="S::sh.7336@bell-foundation.org.uk::972a2966-c7d4-4138-91dc-e1eb2ecce753" providerId="AD" clId="Web-{84273335-86ED-08A9-94E3-78AF5E15EE79}" dt="2023-04-28T10:56:01.737" v="60"/>
        <pc:sldMkLst>
          <pc:docMk/>
          <pc:sldMk cId="2131089360" sldId="283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5.050" v="61"/>
        <pc:sldMkLst>
          <pc:docMk/>
          <pc:sldMk cId="893233078" sldId="284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6.362" v="64"/>
        <pc:sldMkLst>
          <pc:docMk/>
          <pc:sldMk cId="1069715290" sldId="285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8.206" v="67"/>
        <pc:sldMkLst>
          <pc:docMk/>
          <pc:sldMk cId="2755093301" sldId="286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3.159" v="70"/>
        <pc:sldMkLst>
          <pc:docMk/>
          <pc:sldMk cId="2492063422" sldId="287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5.097" v="62"/>
        <pc:sldMkLst>
          <pc:docMk/>
          <pc:sldMk cId="2790426046" sldId="288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5.659" v="63"/>
        <pc:sldMkLst>
          <pc:docMk/>
          <pc:sldMk cId="3459801833" sldId="289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7.065" v="65"/>
        <pc:sldMkLst>
          <pc:docMk/>
          <pc:sldMk cId="752821081" sldId="290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7.597" v="66"/>
        <pc:sldMkLst>
          <pc:docMk/>
          <pc:sldMk cId="2269191825" sldId="291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09.737" v="68"/>
        <pc:sldMkLst>
          <pc:docMk/>
          <pc:sldMk cId="3460633847" sldId="292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1.972" v="69"/>
        <pc:sldMkLst>
          <pc:docMk/>
          <pc:sldMk cId="724639626" sldId="293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27.347" v="82"/>
        <pc:sldMkLst>
          <pc:docMk/>
          <pc:sldMk cId="3134891101" sldId="294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4.034" v="71"/>
        <pc:sldMkLst>
          <pc:docMk/>
          <pc:sldMk cId="2252088239" sldId="295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4.878" v="72"/>
        <pc:sldMkLst>
          <pc:docMk/>
          <pc:sldMk cId="2739370752" sldId="296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5.581" v="73"/>
        <pc:sldMkLst>
          <pc:docMk/>
          <pc:sldMk cId="2896740784" sldId="297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6.253" v="74"/>
        <pc:sldMkLst>
          <pc:docMk/>
          <pc:sldMk cId="560206213" sldId="298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7.816" v="75"/>
        <pc:sldMkLst>
          <pc:docMk/>
          <pc:sldMk cId="4278292178" sldId="299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8.581" v="76"/>
        <pc:sldMkLst>
          <pc:docMk/>
          <pc:sldMk cId="1624408256" sldId="300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19.331" v="77"/>
        <pc:sldMkLst>
          <pc:docMk/>
          <pc:sldMk cId="1462789529" sldId="301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21.097" v="78"/>
        <pc:sldMkLst>
          <pc:docMk/>
          <pc:sldMk cId="3564513311" sldId="302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22.269" v="79"/>
        <pc:sldMkLst>
          <pc:docMk/>
          <pc:sldMk cId="1339396698" sldId="303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23.347" v="80"/>
        <pc:sldMkLst>
          <pc:docMk/>
          <pc:sldMk cId="475763671" sldId="304"/>
        </pc:sldMkLst>
      </pc:sldChg>
      <pc:sldChg chg="del">
        <pc:chgData name="Sheila Hopkins" userId="S::sh.7336@bell-foundation.org.uk::972a2966-c7d4-4138-91dc-e1eb2ecce753" providerId="AD" clId="Web-{84273335-86ED-08A9-94E3-78AF5E15EE79}" dt="2023-04-28T10:56:24.613" v="81"/>
        <pc:sldMkLst>
          <pc:docMk/>
          <pc:sldMk cId="2500918125" sldId="305"/>
        </pc:sldMkLst>
      </pc:sldChg>
    </pc:docChg>
  </pc:docChgLst>
  <pc:docChgLst>
    <pc:chgData name="Sheila Hopkins" userId="972a2966-c7d4-4138-91dc-e1eb2ecce753" providerId="ADAL" clId="{8034B03E-C210-41CE-B8D3-9536B77A0793}"/>
    <pc:docChg chg="modSld">
      <pc:chgData name="Sheila Hopkins" userId="972a2966-c7d4-4138-91dc-e1eb2ecce753" providerId="ADAL" clId="{8034B03E-C210-41CE-B8D3-9536B77A0793}" dt="2023-04-28T11:20:37.784" v="33" actId="1076"/>
      <pc:docMkLst>
        <pc:docMk/>
      </pc:docMkLst>
      <pc:sldChg chg="modSp mod">
        <pc:chgData name="Sheila Hopkins" userId="972a2966-c7d4-4138-91dc-e1eb2ecce753" providerId="ADAL" clId="{8034B03E-C210-41CE-B8D3-9536B77A0793}" dt="2023-04-28T11:20:37.784" v="33" actId="1076"/>
        <pc:sldMkLst>
          <pc:docMk/>
          <pc:sldMk cId="1033004981" sldId="274"/>
        </pc:sldMkLst>
        <pc:spChg chg="mod">
          <ac:chgData name="Sheila Hopkins" userId="972a2966-c7d4-4138-91dc-e1eb2ecce753" providerId="ADAL" clId="{8034B03E-C210-41CE-B8D3-9536B77A0793}" dt="2023-04-28T11:20:37.784" v="33" actId="1076"/>
          <ac:spMkLst>
            <pc:docMk/>
            <pc:sldMk cId="1033004981" sldId="274"/>
            <ac:spMk id="3" creationId="{E141FD91-D808-4EFF-D8F9-0ADEB445F461}"/>
          </ac:spMkLst>
        </pc:spChg>
        <pc:spChg chg="mod">
          <ac:chgData name="Sheila Hopkins" userId="972a2966-c7d4-4138-91dc-e1eb2ecce753" providerId="ADAL" clId="{8034B03E-C210-41CE-B8D3-9536B77A0793}" dt="2023-04-28T11:19:59.903" v="17" actId="20577"/>
          <ac:spMkLst>
            <pc:docMk/>
            <pc:sldMk cId="1033004981" sldId="274"/>
            <ac:spMk id="4" creationId="{8E1DBBDC-AB56-4FE2-B336-511C44D19B68}"/>
          </ac:spMkLst>
        </pc:spChg>
      </pc:sldChg>
    </pc:docChg>
  </pc:docChgLst>
  <pc:docChgLst>
    <pc:chgData name="Kamil Trzebiatowski" userId="S::kt.11@bell-foundation.org.uk::bf098af0-729a-44d3-9fa5-279e3bb767bc" providerId="AD" clId="Web-{B73E8C23-C276-89C9-59B9-9CB83FF9A07D}"/>
    <pc:docChg chg="modSld">
      <pc:chgData name="Kamil Trzebiatowski" userId="S::kt.11@bell-foundation.org.uk::bf098af0-729a-44d3-9fa5-279e3bb767bc" providerId="AD" clId="Web-{B73E8C23-C276-89C9-59B9-9CB83FF9A07D}" dt="2021-09-20T13:42:40.047" v="0"/>
      <pc:docMkLst>
        <pc:docMk/>
      </pc:docMkLst>
      <pc:sldChg chg="addSp">
        <pc:chgData name="Kamil Trzebiatowski" userId="S::kt.11@bell-foundation.org.uk::bf098af0-729a-44d3-9fa5-279e3bb767bc" providerId="AD" clId="Web-{B73E8C23-C276-89C9-59B9-9CB83FF9A07D}" dt="2021-09-20T13:42:40.047" v="0"/>
        <pc:sldMkLst>
          <pc:docMk/>
          <pc:sldMk cId="2037660028" sldId="273"/>
        </pc:sldMkLst>
        <pc:spChg chg="add">
          <ac:chgData name="Kamil Trzebiatowski" userId="S::kt.11@bell-foundation.org.uk::bf098af0-729a-44d3-9fa5-279e3bb767bc" providerId="AD" clId="Web-{B73E8C23-C276-89C9-59B9-9CB83FF9A07D}" dt="2021-09-20T13:42:40.047" v="0"/>
          <ac:spMkLst>
            <pc:docMk/>
            <pc:sldMk cId="2037660028" sldId="273"/>
            <ac:spMk id="2" creationId="{EB3A464E-0786-478D-96D4-B1037CA4219F}"/>
          </ac:spMkLst>
        </pc:spChg>
      </pc:sldChg>
    </pc:docChg>
  </pc:docChgLst>
  <pc:docChgLst>
    <pc:chgData name="Kamil Trzebiatowski" userId="bf098af0-729a-44d3-9fa5-279e3bb767bc" providerId="ADAL" clId="{AC0850BE-7191-412F-929F-C9EE55AB8F22}"/>
    <pc:docChg chg="custSel addSld delSld modSld replTag delTag">
      <pc:chgData name="Kamil Trzebiatowski" userId="bf098af0-729a-44d3-9fa5-279e3bb767bc" providerId="ADAL" clId="{AC0850BE-7191-412F-929F-C9EE55AB8F22}" dt="2023-05-16T15:20:35.949" v="227"/>
      <pc:docMkLst>
        <pc:docMk/>
      </pc:docMkLst>
      <pc:sldChg chg="modSp mod replTag delTag">
        <pc:chgData name="Kamil Trzebiatowski" userId="bf098af0-729a-44d3-9fa5-279e3bb767bc" providerId="ADAL" clId="{AC0850BE-7191-412F-929F-C9EE55AB8F22}" dt="2023-05-16T15:20:32.811" v="220"/>
        <pc:sldMkLst>
          <pc:docMk/>
          <pc:sldMk cId="2037660028" sldId="273"/>
        </pc:sldMkLst>
        <pc:graphicFrameChg chg="modGraphic">
          <ac:chgData name="Kamil Trzebiatowski" userId="bf098af0-729a-44d3-9fa5-279e3bb767bc" providerId="ADAL" clId="{AC0850BE-7191-412F-929F-C9EE55AB8F22}" dt="2023-05-16T15:17:26.423" v="141" actId="20577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addSp delSp modSp mod replTag delTag">
        <pc:chgData name="Kamil Trzebiatowski" userId="bf098af0-729a-44d3-9fa5-279e3bb767bc" providerId="ADAL" clId="{AC0850BE-7191-412F-929F-C9EE55AB8F22}" dt="2023-05-16T15:19:21.771" v="168"/>
        <pc:sldMkLst>
          <pc:docMk/>
          <pc:sldMk cId="1033004981" sldId="274"/>
        </pc:sldMkLst>
        <pc:spChg chg="add mod">
          <ac:chgData name="Kamil Trzebiatowski" userId="bf098af0-729a-44d3-9fa5-279e3bb767bc" providerId="ADAL" clId="{AC0850BE-7191-412F-929F-C9EE55AB8F22}" dt="2023-05-16T15:19:20.090" v="166" actId="207"/>
          <ac:spMkLst>
            <pc:docMk/>
            <pc:sldMk cId="1033004981" sldId="274"/>
            <ac:spMk id="2" creationId="{536B7AC0-59EA-69A9-7743-03E541B6A7A4}"/>
          </ac:spMkLst>
        </pc:spChg>
        <pc:spChg chg="mod">
          <ac:chgData name="Kamil Trzebiatowski" userId="bf098af0-729a-44d3-9fa5-279e3bb767bc" providerId="ADAL" clId="{AC0850BE-7191-412F-929F-C9EE55AB8F22}" dt="2023-05-16T15:18:44.903" v="165" actId="1076"/>
          <ac:spMkLst>
            <pc:docMk/>
            <pc:sldMk cId="1033004981" sldId="274"/>
            <ac:spMk id="3" creationId="{E141FD91-D808-4EFF-D8F9-0ADEB445F461}"/>
          </ac:spMkLst>
        </pc:spChg>
        <pc:spChg chg="del">
          <ac:chgData name="Kamil Trzebiatowski" userId="bf098af0-729a-44d3-9fa5-279e3bb767bc" providerId="ADAL" clId="{AC0850BE-7191-412F-929F-C9EE55AB8F22}" dt="2023-05-16T15:17:48.770" v="147" actId="21"/>
          <ac:spMkLst>
            <pc:docMk/>
            <pc:sldMk cId="1033004981" sldId="274"/>
            <ac:spMk id="4" creationId="{8E1DBBDC-AB56-4FE2-B336-511C44D19B68}"/>
          </ac:spMkLst>
        </pc:spChg>
        <pc:spChg chg="add del mod">
          <ac:chgData name="Kamil Trzebiatowski" userId="bf098af0-729a-44d3-9fa5-279e3bb767bc" providerId="ADAL" clId="{AC0850BE-7191-412F-929F-C9EE55AB8F22}" dt="2023-05-16T15:17:58.258" v="149" actId="21"/>
          <ac:spMkLst>
            <pc:docMk/>
            <pc:sldMk cId="1033004981" sldId="274"/>
            <ac:spMk id="6" creationId="{B41164E6-8FFF-D47E-DEA0-CAE589EE64F2}"/>
          </ac:spMkLst>
        </pc:spChg>
      </pc:sldChg>
      <pc:sldChg chg="del replTag delTag">
        <pc:chgData name="Kamil Trzebiatowski" userId="bf098af0-729a-44d3-9fa5-279e3bb767bc" providerId="ADAL" clId="{AC0850BE-7191-412F-929F-C9EE55AB8F22}" dt="2023-05-16T15:20:35.947" v="223" actId="47"/>
        <pc:sldMkLst>
          <pc:docMk/>
          <pc:sldMk cId="56247651" sldId="282"/>
        </pc:sldMkLst>
      </pc:sldChg>
      <pc:sldChg chg="modSp add mod replTag delTag">
        <pc:chgData name="Kamil Trzebiatowski" userId="bf098af0-729a-44d3-9fa5-279e3bb767bc" providerId="ADAL" clId="{AC0850BE-7191-412F-929F-C9EE55AB8F22}" dt="2023-05-16T15:19:40.527" v="183"/>
        <pc:sldMkLst>
          <pc:docMk/>
          <pc:sldMk cId="3816463413" sldId="283"/>
        </pc:sldMkLst>
        <pc:spChg chg="mod">
          <ac:chgData name="Kamil Trzebiatowski" userId="bf098af0-729a-44d3-9fa5-279e3bb767bc" providerId="ADAL" clId="{AC0850BE-7191-412F-929F-C9EE55AB8F22}" dt="2023-05-16T15:19:31.697" v="176" actId="207"/>
          <ac:spMkLst>
            <pc:docMk/>
            <pc:sldMk cId="3816463413" sldId="283"/>
            <ac:spMk id="2" creationId="{536B7AC0-59EA-69A9-7743-03E541B6A7A4}"/>
          </ac:spMkLst>
        </pc:spChg>
        <pc:spChg chg="mod">
          <ac:chgData name="Kamil Trzebiatowski" userId="bf098af0-729a-44d3-9fa5-279e3bb767bc" providerId="ADAL" clId="{AC0850BE-7191-412F-929F-C9EE55AB8F22}" dt="2023-05-16T15:19:39.568" v="181" actId="1076"/>
          <ac:spMkLst>
            <pc:docMk/>
            <pc:sldMk cId="3816463413" sldId="283"/>
            <ac:spMk id="3" creationId="{E141FD91-D808-4EFF-D8F9-0ADEB445F461}"/>
          </ac:spMkLst>
        </pc:spChg>
      </pc:sldChg>
      <pc:sldChg chg="modSp add mod replTag delTag">
        <pc:chgData name="Kamil Trzebiatowski" userId="bf098af0-729a-44d3-9fa5-279e3bb767bc" providerId="ADAL" clId="{AC0850BE-7191-412F-929F-C9EE55AB8F22}" dt="2023-05-16T15:20:03.527" v="201"/>
        <pc:sldMkLst>
          <pc:docMk/>
          <pc:sldMk cId="2558274781" sldId="284"/>
        </pc:sldMkLst>
        <pc:spChg chg="mod">
          <ac:chgData name="Kamil Trzebiatowski" userId="bf098af0-729a-44d3-9fa5-279e3bb767bc" providerId="ADAL" clId="{AC0850BE-7191-412F-929F-C9EE55AB8F22}" dt="2023-05-16T15:19:48.519" v="191" actId="207"/>
          <ac:spMkLst>
            <pc:docMk/>
            <pc:sldMk cId="2558274781" sldId="284"/>
            <ac:spMk id="2" creationId="{536B7AC0-59EA-69A9-7743-03E541B6A7A4}"/>
          </ac:spMkLst>
        </pc:spChg>
        <pc:spChg chg="mod">
          <ac:chgData name="Kamil Trzebiatowski" userId="bf098af0-729a-44d3-9fa5-279e3bb767bc" providerId="ADAL" clId="{AC0850BE-7191-412F-929F-C9EE55AB8F22}" dt="2023-05-16T15:20:02.370" v="199" actId="1076"/>
          <ac:spMkLst>
            <pc:docMk/>
            <pc:sldMk cId="2558274781" sldId="284"/>
            <ac:spMk id="3" creationId="{E141FD91-D808-4EFF-D8F9-0ADEB445F461}"/>
          </ac:spMkLst>
        </pc:spChg>
      </pc:sldChg>
      <pc:sldChg chg="modSp add mod replTag delTag">
        <pc:chgData name="Kamil Trzebiatowski" userId="bf098af0-729a-44d3-9fa5-279e3bb767bc" providerId="ADAL" clId="{AC0850BE-7191-412F-929F-C9EE55AB8F22}" dt="2023-05-16T15:20:35.948" v="225"/>
        <pc:sldMkLst>
          <pc:docMk/>
          <pc:sldMk cId="518110089" sldId="285"/>
        </pc:sldMkLst>
        <pc:spChg chg="mod">
          <ac:chgData name="Kamil Trzebiatowski" userId="bf098af0-729a-44d3-9fa5-279e3bb767bc" providerId="ADAL" clId="{AC0850BE-7191-412F-929F-C9EE55AB8F22}" dt="2023-05-16T15:20:12.952" v="209" actId="207"/>
          <ac:spMkLst>
            <pc:docMk/>
            <pc:sldMk cId="518110089" sldId="285"/>
            <ac:spMk id="2" creationId="{536B7AC0-59EA-69A9-7743-03E541B6A7A4}"/>
          </ac:spMkLst>
        </pc:spChg>
        <pc:spChg chg="mod">
          <ac:chgData name="Kamil Trzebiatowski" userId="bf098af0-729a-44d3-9fa5-279e3bb767bc" providerId="ADAL" clId="{AC0850BE-7191-412F-929F-C9EE55AB8F22}" dt="2023-05-16T15:20:29.926" v="218" actId="1076"/>
          <ac:spMkLst>
            <pc:docMk/>
            <pc:sldMk cId="518110089" sldId="285"/>
            <ac:spMk id="3" creationId="{E141FD91-D808-4EFF-D8F9-0ADEB445F461}"/>
          </ac:spMkLst>
        </pc:spChg>
      </pc:sldChg>
    </pc:docChg>
  </pc:docChgLst>
  <pc:docChgLst>
    <pc:chgData name="Kamil Trzebiatowski" userId="bf098af0-729a-44d3-9fa5-279e3bb767bc" providerId="ADAL" clId="{7D12C8FE-2416-496D-A33F-C2FF6E9BAE63}"/>
    <pc:docChg chg="custSel delSld modSld modMainMaster replTag delTag">
      <pc:chgData name="Kamil Trzebiatowski" userId="bf098af0-729a-44d3-9fa5-279e3bb767bc" providerId="ADAL" clId="{7D12C8FE-2416-496D-A33F-C2FF6E9BAE63}" dt="2022-03-11T09:03:11.403" v="74"/>
      <pc:docMkLst>
        <pc:docMk/>
      </pc:docMkLst>
      <pc:sldChg chg="replTag delTag">
        <pc:chgData name="Kamil Trzebiatowski" userId="bf098af0-729a-44d3-9fa5-279e3bb767bc" providerId="ADAL" clId="{7D12C8FE-2416-496D-A33F-C2FF6E9BAE63}" dt="2022-03-11T09:02:54.365" v="63"/>
        <pc:sldMkLst>
          <pc:docMk/>
          <pc:sldMk cId="2037660028" sldId="273"/>
        </pc:sldMkLst>
      </pc:sldChg>
      <pc:sldChg chg="replTag delTag">
        <pc:chgData name="Kamil Trzebiatowski" userId="bf098af0-729a-44d3-9fa5-279e3bb767bc" providerId="ADAL" clId="{7D12C8FE-2416-496D-A33F-C2FF6E9BAE63}" dt="2022-03-11T09:02:55.821" v="65"/>
        <pc:sldMkLst>
          <pc:docMk/>
          <pc:sldMk cId="1033004981" sldId="274"/>
        </pc:sldMkLst>
      </pc:sldChg>
      <pc:sldChg chg="replTag delTag">
        <pc:chgData name="Kamil Trzebiatowski" userId="bf098af0-729a-44d3-9fa5-279e3bb767bc" providerId="ADAL" clId="{7D12C8FE-2416-496D-A33F-C2FF6E9BAE63}" dt="2022-03-11T09:03:11.401" v="72"/>
        <pc:sldMkLst>
          <pc:docMk/>
          <pc:sldMk cId="56247651" sldId="282"/>
        </pc:sldMkLst>
      </pc:sldChg>
      <pc:sldChg chg="del replTag delTag">
        <pc:chgData name="Kamil Trzebiatowski" userId="bf098af0-729a-44d3-9fa5-279e3bb767bc" providerId="ADAL" clId="{7D12C8FE-2416-496D-A33F-C2FF6E9BAE63}" dt="2022-03-11T09:03:11.392" v="70" actId="47"/>
        <pc:sldMkLst>
          <pc:docMk/>
          <pc:sldMk cId="878327464" sldId="283"/>
        </pc:sldMkLst>
      </pc:sldChg>
      <pc:sldMasterChg chg="replTag modSldLayout">
        <pc:chgData name="Kamil Trzebiatowski" userId="bf098af0-729a-44d3-9fa5-279e3bb767bc" providerId="ADAL" clId="{7D12C8FE-2416-496D-A33F-C2FF6E9BAE63}" dt="2022-03-11T09:02:47.981" v="61" actId="20577"/>
        <pc:sldMasterMkLst>
          <pc:docMk/>
          <pc:sldMasterMk cId="838489040" sldId="2147483660"/>
        </pc:sldMasterMkLst>
        <pc:sldLayoutChg chg="modSp mod replTag delTag">
          <pc:chgData name="Kamil Trzebiatowski" userId="bf098af0-729a-44d3-9fa5-279e3bb767bc" providerId="ADAL" clId="{7D12C8FE-2416-496D-A33F-C2FF6E9BAE63}" dt="2022-03-11T09:02:47.981" v="61" actId="20577"/>
          <pc:sldLayoutMkLst>
            <pc:docMk/>
            <pc:sldMasterMk cId="838489040" sldId="2147483660"/>
            <pc:sldLayoutMk cId="3877176199" sldId="2147483687"/>
          </pc:sldLayoutMkLst>
          <pc:graphicFrameChg chg="modGraphic">
            <ac:chgData name="Kamil Trzebiatowski" userId="bf098af0-729a-44d3-9fa5-279e3bb767bc" providerId="ADAL" clId="{7D12C8FE-2416-496D-A33F-C2FF6E9BAE63}" dt="2022-03-11T09:02:47.981" v="61" actId="20577"/>
            <ac:graphicFrameMkLst>
              <pc:docMk/>
              <pc:sldMasterMk cId="838489040" sldId="2147483660"/>
              <pc:sldLayoutMk cId="3877176199" sldId="2147483687"/>
              <ac:graphicFrameMk id="15" creationId="{8D513AF8-D1B3-40F3-ABEE-06E8D4C30947}"/>
            </ac:graphicFrameMkLst>
          </pc:graphicFrameChg>
        </pc:sldLayoutChg>
        <pc:sldLayoutChg chg="addSp delSp modSp mod replTag delTag">
          <pc:chgData name="Kamil Trzebiatowski" userId="bf098af0-729a-44d3-9fa5-279e3bb767bc" providerId="ADAL" clId="{7D12C8FE-2416-496D-A33F-C2FF6E9BAE63}" dt="2022-03-11T09:02:37.854" v="26"/>
          <pc:sldLayoutMkLst>
            <pc:docMk/>
            <pc:sldMasterMk cId="838489040" sldId="2147483660"/>
            <pc:sldLayoutMk cId="1835128161" sldId="2147483688"/>
          </pc:sldLayoutMkLst>
          <pc:spChg chg="del">
            <ac:chgData name="Kamil Trzebiatowski" userId="bf098af0-729a-44d3-9fa5-279e3bb767bc" providerId="ADAL" clId="{7D12C8FE-2416-496D-A33F-C2FF6E9BAE63}" dt="2022-03-11T09:02:25.649" v="17" actId="478"/>
            <ac:spMkLst>
              <pc:docMk/>
              <pc:sldMasterMk cId="838489040" sldId="2147483660"/>
              <pc:sldLayoutMk cId="1835128161" sldId="2147483688"/>
              <ac:spMk id="2" creationId="{EDB6FFA0-F1FF-8E41-9D40-6CFD652A9FCB}"/>
            </ac:spMkLst>
          </pc:spChg>
          <pc:spChg chg="add mod">
            <ac:chgData name="Kamil Trzebiatowski" userId="bf098af0-729a-44d3-9fa5-279e3bb767bc" providerId="ADAL" clId="{7D12C8FE-2416-496D-A33F-C2FF6E9BAE63}" dt="2022-03-11T09:02:37.843" v="24"/>
            <ac:spMkLst>
              <pc:docMk/>
              <pc:sldMasterMk cId="838489040" sldId="2147483660"/>
              <pc:sldLayoutMk cId="1835128161" sldId="2147483688"/>
              <ac:spMk id="7" creationId="{18D068CD-F8EC-4728-B366-085A8962D386}"/>
            </ac:spMkLst>
          </pc:spChg>
        </pc:sldLayoutChg>
      </pc:sldMasterChg>
    </pc:docChg>
  </pc:docChgLst>
  <pc:docChgLst>
    <pc:chgData name="Kamil Trzebiatowski" userId="bf098af0-729a-44d3-9fa5-279e3bb767bc" providerId="ADAL" clId="{7C1489E3-8ED1-4573-BD6E-6E5E35E6A7F4}"/>
    <pc:docChg chg="custSel modSld modMainMaster replTag delTag">
      <pc:chgData name="Kamil Trzebiatowski" userId="bf098af0-729a-44d3-9fa5-279e3bb767bc" providerId="ADAL" clId="{7C1489E3-8ED1-4573-BD6E-6E5E35E6A7F4}" dt="2021-09-09T10:18:55.043" v="12" actId="20577"/>
      <pc:docMkLst>
        <pc:docMk/>
      </pc:docMkLst>
      <pc:sldChg chg="replTag delTag">
        <pc:chgData name="Kamil Trzebiatowski" userId="bf098af0-729a-44d3-9fa5-279e3bb767bc" providerId="ADAL" clId="{7C1489E3-8ED1-4573-BD6E-6E5E35E6A7F4}" dt="2021-09-09T10:14:17.008" v="1"/>
        <pc:sldMkLst>
          <pc:docMk/>
          <pc:sldMk cId="2037660028" sldId="273"/>
        </pc:sldMkLst>
      </pc:sldChg>
      <pc:sldMasterChg chg="modSldLayout">
        <pc:chgData name="Kamil Trzebiatowski" userId="bf098af0-729a-44d3-9fa5-279e3bb767bc" providerId="ADAL" clId="{7C1489E3-8ED1-4573-BD6E-6E5E35E6A7F4}" dt="2021-09-09T10:18:55.043" v="12" actId="20577"/>
        <pc:sldMasterMkLst>
          <pc:docMk/>
          <pc:sldMasterMk cId="838489040" sldId="2147483660"/>
        </pc:sldMasterMkLst>
        <pc:sldLayoutChg chg="modSp mod replTag delTag">
          <pc:chgData name="Kamil Trzebiatowski" userId="bf098af0-729a-44d3-9fa5-279e3bb767bc" providerId="ADAL" clId="{7C1489E3-8ED1-4573-BD6E-6E5E35E6A7F4}" dt="2021-09-09T10:18:55.043" v="12" actId="20577"/>
          <pc:sldLayoutMkLst>
            <pc:docMk/>
            <pc:sldMasterMk cId="838489040" sldId="2147483660"/>
            <pc:sldLayoutMk cId="3877176199" sldId="2147483687"/>
          </pc:sldLayoutMkLst>
          <pc:spChg chg="mod">
            <ac:chgData name="Kamil Trzebiatowski" userId="bf098af0-729a-44d3-9fa5-279e3bb767bc" providerId="ADAL" clId="{7C1489E3-8ED1-4573-BD6E-6E5E35E6A7F4}" dt="2021-09-09T10:18:55.043" v="12" actId="20577"/>
            <ac:spMkLst>
              <pc:docMk/>
              <pc:sldMasterMk cId="838489040" sldId="2147483660"/>
              <pc:sldLayoutMk cId="3877176199" sldId="2147483687"/>
              <ac:spMk id="14" creationId="{2DC48A2C-91B5-9545-B898-0CD6FA336A6E}"/>
            </ac:spMkLst>
          </pc:spChg>
        </pc:sldLayoutChg>
      </pc:sldMasterChg>
    </pc:docChg>
  </pc:docChgLst>
  <pc:docChgLst>
    <pc:chgData name="Sheila Hopkins" userId="S::sh.7336@bell-foundation.org.uk::972a2966-c7d4-4138-91dc-e1eb2ecce753" providerId="AD" clId="Web-{6A02EA90-FECB-8598-65DA-065BB2C9BADA}"/>
    <pc:docChg chg="addSld modSld">
      <pc:chgData name="Sheila Hopkins" userId="S::sh.7336@bell-foundation.org.uk::972a2966-c7d4-4138-91dc-e1eb2ecce753" providerId="AD" clId="Web-{6A02EA90-FECB-8598-65DA-065BB2C9BADA}" dt="2023-04-28T10:51:45.143" v="892"/>
      <pc:docMkLst>
        <pc:docMk/>
      </pc:docMkLst>
      <pc:sldChg chg="modSp">
        <pc:chgData name="Sheila Hopkins" userId="S::sh.7336@bell-foundation.org.uk::972a2966-c7d4-4138-91dc-e1eb2ecce753" providerId="AD" clId="Web-{6A02EA90-FECB-8598-65DA-065BB2C9BADA}" dt="2023-04-28T09:00:45.438" v="75"/>
        <pc:sldMkLst>
          <pc:docMk/>
          <pc:sldMk cId="2037660028" sldId="273"/>
        </pc:sldMkLst>
        <pc:graphicFrameChg chg="mod modGraphic">
          <ac:chgData name="Sheila Hopkins" userId="S::sh.7336@bell-foundation.org.uk::972a2966-c7d4-4138-91dc-e1eb2ecce753" providerId="AD" clId="Web-{6A02EA90-FECB-8598-65DA-065BB2C9BADA}" dt="2023-04-28T09:00:45.438" v="75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addSp delSp modSp">
        <pc:chgData name="Sheila Hopkins" userId="S::sh.7336@bell-foundation.org.uk::972a2966-c7d4-4138-91dc-e1eb2ecce753" providerId="AD" clId="Web-{6A02EA90-FECB-8598-65DA-065BB2C9BADA}" dt="2023-04-28T09:09:14.500" v="149" actId="1076"/>
        <pc:sldMkLst>
          <pc:docMk/>
          <pc:sldMk cId="1033004981" sldId="274"/>
        </pc:sldMkLst>
        <pc:spChg chg="add mod">
          <ac:chgData name="Sheila Hopkins" userId="S::sh.7336@bell-foundation.org.uk::972a2966-c7d4-4138-91dc-e1eb2ecce753" providerId="AD" clId="Web-{6A02EA90-FECB-8598-65DA-065BB2C9BADA}" dt="2023-04-28T09:05:01.774" v="91" actId="20577"/>
          <ac:spMkLst>
            <pc:docMk/>
            <pc:sldMk cId="1033004981" sldId="274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08:57.281" v="148" actId="1076"/>
          <ac:spMkLst>
            <pc:docMk/>
            <pc:sldMk cId="1033004981" sldId="274"/>
            <ac:spMk id="4" creationId="{8E1DBBDC-AB56-4FE2-B336-511C44D19B68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05:29.321" v="103"/>
          <ac:spMkLst>
            <pc:docMk/>
            <pc:sldMk cId="1033004981" sldId="274"/>
            <ac:spMk id="5" creationId="{99DC48D3-7691-4284-B20B-0C4EA21FC413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07:37.153" v="137" actId="1076"/>
          <ac:spMkLst>
            <pc:docMk/>
            <pc:sldMk cId="1033004981" sldId="274"/>
            <ac:spMk id="7" creationId="{2EC5AC83-453C-16DD-2B9E-3E8BD41D4E62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08:40.124" v="147" actId="20577"/>
          <ac:spMkLst>
            <pc:docMk/>
            <pc:sldMk cId="1033004981" sldId="274"/>
            <ac:spMk id="9" creationId="{42680C2C-E127-AF3D-9E91-644CA12999EF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09:07:41.951" v="138" actId="1076"/>
          <ac:picMkLst>
            <pc:docMk/>
            <pc:sldMk cId="1033004981" sldId="274"/>
            <ac:picMk id="6" creationId="{50B07A64-B685-3758-B2E1-A9A13605B740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09:14.500" v="149" actId="1076"/>
          <ac:picMkLst>
            <pc:docMk/>
            <pc:sldMk cId="1033004981" sldId="274"/>
            <ac:picMk id="8" creationId="{29AF87E8-774B-001D-7C7D-4C2FDE031B64}"/>
          </ac:picMkLst>
        </pc:picChg>
        <pc:cxnChg chg="add del mod">
          <ac:chgData name="Sheila Hopkins" userId="S::sh.7336@bell-foundation.org.uk::972a2966-c7d4-4138-91dc-e1eb2ecce753" providerId="AD" clId="Web-{6A02EA90-FECB-8598-65DA-065BB2C9BADA}" dt="2023-04-28T09:02:01.723" v="83"/>
          <ac:cxnSpMkLst>
            <pc:docMk/>
            <pc:sldMk cId="1033004981" sldId="274"/>
            <ac:cxnSpMk id="2" creationId="{38675E27-67C6-DA77-5DB6-3A2E3E2276D8}"/>
          </ac:cxnSpMkLst>
        </pc:cxn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12:47.647" v="177" actId="1076"/>
        <pc:sldMkLst>
          <pc:docMk/>
          <pc:sldMk cId="2131089360" sldId="283"/>
        </pc:sldMkLst>
        <pc:spChg chg="add mod">
          <ac:chgData name="Sheila Hopkins" userId="S::sh.7336@bell-foundation.org.uk::972a2966-c7d4-4138-91dc-e1eb2ecce753" providerId="AD" clId="Web-{6A02EA90-FECB-8598-65DA-065BB2C9BADA}" dt="2023-04-28T09:11:10.113" v="163" actId="1076"/>
          <ac:spMkLst>
            <pc:docMk/>
            <pc:sldMk cId="2131089360" sldId="283"/>
            <ac:spMk id="5" creationId="{64EA0C62-1544-D2E3-BE50-522584562F83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10:54.409" v="162"/>
          <ac:spMkLst>
            <pc:docMk/>
            <pc:sldMk cId="2131089360" sldId="283"/>
            <ac:spMk id="7" creationId="{2EC5AC83-453C-16DD-2B9E-3E8BD41D4E62}"/>
          </ac:spMkLst>
        </pc:spChg>
        <pc:spChg chg="del">
          <ac:chgData name="Sheila Hopkins" userId="S::sh.7336@bell-foundation.org.uk::972a2966-c7d4-4138-91dc-e1eb2ecce753" providerId="AD" clId="Web-{6A02EA90-FECB-8598-65DA-065BB2C9BADA}" dt="2023-04-28T09:12:30.912" v="172"/>
          <ac:spMkLst>
            <pc:docMk/>
            <pc:sldMk cId="2131089360" sldId="283"/>
            <ac:spMk id="9" creationId="{42680C2C-E127-AF3D-9E91-644CA12999EF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12:47.647" v="177" actId="1076"/>
          <ac:spMkLst>
            <pc:docMk/>
            <pc:sldMk cId="2131089360" sldId="283"/>
            <ac:spMk id="11" creationId="{CCB4B48A-909A-2EE0-AE75-EA5643FD6A2D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09:11:12.472" v="164" actId="1076"/>
          <ac:picMkLst>
            <pc:docMk/>
            <pc:sldMk cId="2131089360" sldId="283"/>
            <ac:picMk id="2" creationId="{E61A47D9-44F6-DFBB-4FC3-CAFF3B1511F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09:47.298" v="152"/>
          <ac:picMkLst>
            <pc:docMk/>
            <pc:sldMk cId="2131089360" sldId="283"/>
            <ac:picMk id="6" creationId="{50B07A64-B685-3758-B2E1-A9A13605B740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09:48.079" v="153"/>
          <ac:picMkLst>
            <pc:docMk/>
            <pc:sldMk cId="2131089360" sldId="283"/>
            <ac:picMk id="8" creationId="{29AF87E8-774B-001D-7C7D-4C2FDE031B64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12:42.289" v="176" actId="14100"/>
          <ac:picMkLst>
            <pc:docMk/>
            <pc:sldMk cId="2131089360" sldId="283"/>
            <ac:picMk id="10" creationId="{2CB52569-4CB7-6875-67D1-210B45F06D40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15:29.308" v="205" actId="1076"/>
        <pc:sldMkLst>
          <pc:docMk/>
          <pc:sldMk cId="893233078" sldId="284"/>
        </pc:sldMkLst>
        <pc:spChg chg="mod">
          <ac:chgData name="Sheila Hopkins" userId="S::sh.7336@bell-foundation.org.uk::972a2966-c7d4-4138-91dc-e1eb2ecce753" providerId="AD" clId="Web-{6A02EA90-FECB-8598-65DA-065BB2C9BADA}" dt="2023-04-28T09:15:01.433" v="199" actId="20577"/>
          <ac:spMkLst>
            <pc:docMk/>
            <pc:sldMk cId="893233078" sldId="284"/>
            <ac:spMk id="4" creationId="{8E1DBBDC-AB56-4FE2-B336-511C44D19B68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15:07.402" v="200"/>
          <ac:spMkLst>
            <pc:docMk/>
            <pc:sldMk cId="893233078" sldId="284"/>
            <ac:spMk id="7" creationId="{2EC5AC83-453C-16DD-2B9E-3E8BD41D4E62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15:21.621" v="204" actId="1076"/>
          <ac:spMkLst>
            <pc:docMk/>
            <pc:sldMk cId="893233078" sldId="284"/>
            <ac:spMk id="9" creationId="{42680C2C-E127-AF3D-9E91-644CA12999EF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14:54.589" v="196" actId="20577"/>
          <ac:spMkLst>
            <pc:docMk/>
            <pc:sldMk cId="893233078" sldId="284"/>
            <ac:spMk id="10" creationId="{1EAFFAD9-D1D6-2FDF-C87B-FC5046FC7CA1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09:14:24.056" v="187" actId="1076"/>
          <ac:picMkLst>
            <pc:docMk/>
            <pc:sldMk cId="893233078" sldId="284"/>
            <ac:picMk id="2" creationId="{07F64277-D08B-AE01-386E-87FF3B5ECE36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15:29.308" v="205" actId="1076"/>
          <ac:picMkLst>
            <pc:docMk/>
            <pc:sldMk cId="893233078" sldId="284"/>
            <ac:picMk id="5" creationId="{35A9E43C-7345-D6BE-F71C-5B56A779651E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13:02.851" v="178"/>
          <ac:picMkLst>
            <pc:docMk/>
            <pc:sldMk cId="893233078" sldId="284"/>
            <ac:picMk id="6" creationId="{50B07A64-B685-3758-B2E1-A9A13605B740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13:03.679" v="179"/>
          <ac:picMkLst>
            <pc:docMk/>
            <pc:sldMk cId="893233078" sldId="284"/>
            <ac:picMk id="8" creationId="{29AF87E8-774B-001D-7C7D-4C2FDE031B64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34:12.467" v="329" actId="1076"/>
        <pc:sldMkLst>
          <pc:docMk/>
          <pc:sldMk cId="1069715290" sldId="285"/>
        </pc:sldMkLst>
        <pc:spChg chg="mod">
          <ac:chgData name="Sheila Hopkins" userId="S::sh.7336@bell-foundation.org.uk::972a2966-c7d4-4138-91dc-e1eb2ecce753" providerId="AD" clId="Web-{6A02EA90-FECB-8598-65DA-065BB2C9BADA}" dt="2023-04-28T09:24:38.075" v="281" actId="20577"/>
          <ac:spMkLst>
            <pc:docMk/>
            <pc:sldMk cId="1069715290" sldId="285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24:44.122" v="283" actId="20577"/>
          <ac:spMkLst>
            <pc:docMk/>
            <pc:sldMk cId="1069715290" sldId="285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34:06.921" v="328" actId="20577"/>
          <ac:spMkLst>
            <pc:docMk/>
            <pc:sldMk cId="1069715290" sldId="285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32:57.387" v="320" actId="14100"/>
          <ac:spMkLst>
            <pc:docMk/>
            <pc:sldMk cId="1069715290" sldId="285"/>
            <ac:spMk id="10" creationId="{1EAFFAD9-D1D6-2FDF-C87B-FC5046FC7CA1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33:05.997" v="321"/>
          <ac:picMkLst>
            <pc:docMk/>
            <pc:sldMk cId="1069715290" sldId="285"/>
            <ac:picMk id="2" creationId="{07F64277-D08B-AE01-386E-87FF3B5ECE36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33:52.279" v="325"/>
          <ac:picMkLst>
            <pc:docMk/>
            <pc:sldMk cId="1069715290" sldId="285"/>
            <ac:picMk id="5" creationId="{35A9E43C-7345-D6BE-F71C-5B56A779651E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09:33:08.372" v="322"/>
          <ac:picMkLst>
            <pc:docMk/>
            <pc:sldMk cId="1069715290" sldId="285"/>
            <ac:picMk id="6" creationId="{9E94F0CE-0AE4-5C8C-319E-E0456447E78B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33:14.325" v="323" actId="1076"/>
          <ac:picMkLst>
            <pc:docMk/>
            <pc:sldMk cId="1069715290" sldId="285"/>
            <ac:picMk id="7" creationId="{C993E2A9-9762-9DEF-85C8-7473EF50609D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34:12.467" v="329" actId="1076"/>
          <ac:picMkLst>
            <pc:docMk/>
            <pc:sldMk cId="1069715290" sldId="285"/>
            <ac:picMk id="8" creationId="{11CEFE73-DFC6-DA57-E173-0314C853CDFA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42:31.548" v="835" actId="20577"/>
        <pc:sldMkLst>
          <pc:docMk/>
          <pc:sldMk cId="2755093301" sldId="286"/>
        </pc:sldMkLst>
        <pc:spChg chg="mod">
          <ac:chgData name="Sheila Hopkins" userId="S::sh.7336@bell-foundation.org.uk::972a2966-c7d4-4138-91dc-e1eb2ecce753" providerId="AD" clId="Web-{6A02EA90-FECB-8598-65DA-065BB2C9BADA}" dt="2023-04-28T09:37:32.739" v="346" actId="20577"/>
          <ac:spMkLst>
            <pc:docMk/>
            <pc:sldMk cId="2755093301" sldId="286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40:06.134" v="367" actId="20577"/>
          <ac:spMkLst>
            <pc:docMk/>
            <pc:sldMk cId="2755093301" sldId="286"/>
            <ac:spMk id="4" creationId="{8E1DBBDC-AB56-4FE2-B336-511C44D19B68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2:31.548" v="835" actId="20577"/>
          <ac:spMkLst>
            <pc:docMk/>
            <pc:sldMk cId="2755093301" sldId="286"/>
            <ac:spMk id="8" creationId="{EF86134F-446F-DF75-4572-97D6C4DD01CD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39:15.617" v="360"/>
          <ac:spMkLst>
            <pc:docMk/>
            <pc:sldMk cId="2755093301" sldId="286"/>
            <ac:spMk id="9" creationId="{42680C2C-E127-AF3D-9E91-644CA12999EF}"/>
          </ac:spMkLst>
        </pc:spChg>
        <pc:picChg chg="mod">
          <ac:chgData name="Sheila Hopkins" userId="S::sh.7336@bell-foundation.org.uk::972a2966-c7d4-4138-91dc-e1eb2ecce753" providerId="AD" clId="Web-{6A02EA90-FECB-8598-65DA-065BB2C9BADA}" dt="2023-04-28T09:39:30.680" v="363" actId="1076"/>
          <ac:picMkLst>
            <pc:docMk/>
            <pc:sldMk cId="2755093301" sldId="286"/>
            <ac:picMk id="2" creationId="{07F64277-D08B-AE01-386E-87FF3B5ECE36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38:38.319" v="349"/>
          <ac:picMkLst>
            <pc:docMk/>
            <pc:sldMk cId="2755093301" sldId="286"/>
            <ac:picMk id="5" creationId="{35A9E43C-7345-D6BE-F71C-5B56A779651E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39:03.007" v="356" actId="1076"/>
          <ac:picMkLst>
            <pc:docMk/>
            <pc:sldMk cId="2755093301" sldId="286"/>
            <ac:picMk id="7" creationId="{6E8C96E6-394E-B29F-0CD6-0E3A4B8F0C07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23:38.607" v="623" actId="1076"/>
        <pc:sldMkLst>
          <pc:docMk/>
          <pc:sldMk cId="2492063422" sldId="287"/>
        </pc:sldMkLst>
        <pc:spChg chg="mod">
          <ac:chgData name="Sheila Hopkins" userId="S::sh.7336@bell-foundation.org.uk::972a2966-c7d4-4138-91dc-e1eb2ecce753" providerId="AD" clId="Web-{6A02EA90-FECB-8598-65DA-065BB2C9BADA}" dt="2023-04-28T09:43:42.860" v="394" actId="20577"/>
          <ac:spMkLst>
            <pc:docMk/>
            <pc:sldMk cId="2492063422" sldId="287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3:38.607" v="623" actId="1076"/>
          <ac:spMkLst>
            <pc:docMk/>
            <pc:sldMk cId="2492063422" sldId="287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2:38.948" v="609" actId="1076"/>
          <ac:spMkLst>
            <pc:docMk/>
            <pc:sldMk cId="2492063422" sldId="287"/>
            <ac:spMk id="9" creationId="{42680C2C-E127-AF3D-9E91-644CA12999EF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47:07.788" v="433"/>
          <ac:spMkLst>
            <pc:docMk/>
            <pc:sldMk cId="2492063422" sldId="287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47:13.460" v="434" actId="1076"/>
          <ac:spMkLst>
            <pc:docMk/>
            <pc:sldMk cId="2492063422" sldId="287"/>
            <ac:spMk id="11" creationId="{835A8314-376E-2245-B48B-D5905014AD8D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23:34.138" v="622" actId="20577"/>
          <ac:spMkLst>
            <pc:docMk/>
            <pc:sldMk cId="2492063422" sldId="287"/>
            <ac:spMk id="14" creationId="{742069BB-0787-1C17-6628-34011ED149C3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45:52.707" v="412"/>
          <ac:picMkLst>
            <pc:docMk/>
            <pc:sldMk cId="2492063422" sldId="287"/>
            <ac:picMk id="2" creationId="{07F64277-D08B-AE01-386E-87FF3B5ECE36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45:53.614" v="413"/>
          <ac:picMkLst>
            <pc:docMk/>
            <pc:sldMk cId="2492063422" sldId="287"/>
            <ac:picMk id="5" creationId="{35A9E43C-7345-D6BE-F71C-5B56A779651E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09:43:52.704" v="396"/>
          <ac:picMkLst>
            <pc:docMk/>
            <pc:sldMk cId="2492063422" sldId="287"/>
            <ac:picMk id="6" creationId="{1CA0A50D-A8A0-2866-CF1F-0FBF7F675F75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2:31.901" v="608" actId="1076"/>
          <ac:picMkLst>
            <pc:docMk/>
            <pc:sldMk cId="2492063422" sldId="287"/>
            <ac:picMk id="7" creationId="{B5A284F6-284F-6F95-BE30-85E6866AB00F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2:27.557" v="607" actId="1076"/>
          <ac:picMkLst>
            <pc:docMk/>
            <pc:sldMk cId="2492063422" sldId="287"/>
            <ac:picMk id="8" creationId="{05E684E0-6227-5B5E-B050-8D0B0CB12028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3:15.481" v="617" actId="1076"/>
          <ac:picMkLst>
            <pc:docMk/>
            <pc:sldMk cId="2492063422" sldId="287"/>
            <ac:picMk id="13" creationId="{79A9888E-1A01-6E71-D6A8-A0A29337E7B8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19:52.816" v="226" actId="1076"/>
        <pc:sldMkLst>
          <pc:docMk/>
          <pc:sldMk cId="2790426046" sldId="288"/>
        </pc:sldMkLst>
        <pc:spChg chg="mod">
          <ac:chgData name="Sheila Hopkins" userId="S::sh.7336@bell-foundation.org.uk::972a2966-c7d4-4138-91dc-e1eb2ecce753" providerId="AD" clId="Web-{6A02EA90-FECB-8598-65DA-065BB2C9BADA}" dt="2023-04-28T09:18:33.986" v="211" actId="20577"/>
          <ac:spMkLst>
            <pc:docMk/>
            <pc:sldMk cId="2790426046" sldId="288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19:47.691" v="224" actId="20577"/>
          <ac:spMkLst>
            <pc:docMk/>
            <pc:sldMk cId="2790426046" sldId="288"/>
            <ac:spMk id="4" creationId="{8E1DBBDC-AB56-4FE2-B336-511C44D19B68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19:19.315" v="222" actId="20577"/>
          <ac:spMkLst>
            <pc:docMk/>
            <pc:sldMk cId="2790426046" sldId="288"/>
            <ac:spMk id="8" creationId="{68EEB150-7947-54B5-77A3-FA318174B0FC}"/>
          </ac:spMkLst>
        </pc:spChg>
        <pc:spChg chg="del">
          <ac:chgData name="Sheila Hopkins" userId="S::sh.7336@bell-foundation.org.uk::972a2966-c7d4-4138-91dc-e1eb2ecce753" providerId="AD" clId="Web-{6A02EA90-FECB-8598-65DA-065BB2C9BADA}" dt="2023-04-28T09:19:09.862" v="219"/>
          <ac:spMkLst>
            <pc:docMk/>
            <pc:sldMk cId="2790426046" sldId="288"/>
            <ac:spMk id="11" creationId="{CCB4B48A-909A-2EE0-AE75-EA5643FD6A2D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09:19:52.816" v="226" actId="1076"/>
          <ac:picMkLst>
            <pc:docMk/>
            <pc:sldMk cId="2790426046" sldId="288"/>
            <ac:picMk id="7" creationId="{6D800D02-C2E0-8F63-5793-8FFA480E538B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18:43.127" v="212"/>
          <ac:picMkLst>
            <pc:docMk/>
            <pc:sldMk cId="2790426046" sldId="288"/>
            <ac:picMk id="10" creationId="{2CB52569-4CB7-6875-67D1-210B45F06D40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24:22.590" v="280" actId="1076"/>
        <pc:sldMkLst>
          <pc:docMk/>
          <pc:sldMk cId="3459801833" sldId="289"/>
        </pc:sldMkLst>
        <pc:spChg chg="mod">
          <ac:chgData name="Sheila Hopkins" userId="S::sh.7336@bell-foundation.org.uk::972a2966-c7d4-4138-91dc-e1eb2ecce753" providerId="AD" clId="Web-{6A02EA90-FECB-8598-65DA-065BB2C9BADA}" dt="2023-04-28T09:20:25.208" v="234" actId="20577"/>
          <ac:spMkLst>
            <pc:docMk/>
            <pc:sldMk cId="3459801833" sldId="289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20:56.350" v="243" actId="1076"/>
          <ac:spMkLst>
            <pc:docMk/>
            <pc:sldMk cId="3459801833" sldId="289"/>
            <ac:spMk id="4" creationId="{8E1DBBDC-AB56-4FE2-B336-511C44D19B68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22:24.493" v="261" actId="20577"/>
          <ac:spMkLst>
            <pc:docMk/>
            <pc:sldMk cId="3459801833" sldId="289"/>
            <ac:spMk id="8" creationId="{A64D2C49-9F9A-0AB1-DBDD-931D2B8E2075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22:09.867" v="258" actId="1076"/>
          <ac:spMkLst>
            <pc:docMk/>
            <pc:sldMk cId="3459801833" sldId="289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24:07.824" v="278" actId="20577"/>
          <ac:spMkLst>
            <pc:docMk/>
            <pc:sldMk cId="3459801833" sldId="289"/>
            <ac:spMk id="10" creationId="{1EAFFAD9-D1D6-2FDF-C87B-FC5046FC7CA1}"/>
          </ac:spMkLst>
        </pc:spChg>
        <pc:picChg chg="del mod">
          <ac:chgData name="Sheila Hopkins" userId="S::sh.7336@bell-foundation.org.uk::972a2966-c7d4-4138-91dc-e1eb2ecce753" providerId="AD" clId="Web-{6A02EA90-FECB-8598-65DA-065BB2C9BADA}" dt="2023-04-28T09:23:52.558" v="270"/>
          <ac:picMkLst>
            <pc:docMk/>
            <pc:sldMk cId="3459801833" sldId="289"/>
            <ac:picMk id="2" creationId="{07F64277-D08B-AE01-386E-87FF3B5ECE36}"/>
          </ac:picMkLst>
        </pc:picChg>
        <pc:picChg chg="mod">
          <ac:chgData name="Sheila Hopkins" userId="S::sh.7336@bell-foundation.org.uk::972a2966-c7d4-4138-91dc-e1eb2ecce753" providerId="AD" clId="Web-{6A02EA90-FECB-8598-65DA-065BB2C9BADA}" dt="2023-04-28T09:21:51.445" v="254" actId="1076"/>
          <ac:picMkLst>
            <pc:docMk/>
            <pc:sldMk cId="3459801833" sldId="289"/>
            <ac:picMk id="5" creationId="{35A9E43C-7345-D6BE-F71C-5B56A779651E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24:22.590" v="280" actId="1076"/>
          <ac:picMkLst>
            <pc:docMk/>
            <pc:sldMk cId="3459801833" sldId="289"/>
            <ac:picMk id="7" creationId="{40969F5A-32A7-F5B7-1E10-03DE599F79DD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24:14.699" v="279" actId="1076"/>
          <ac:picMkLst>
            <pc:docMk/>
            <pc:sldMk cId="3459801833" sldId="289"/>
            <ac:picMk id="12" creationId="{80F0E7D6-93ED-6BF9-4945-62A8B83C3768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38:07.318" v="348"/>
        <pc:sldMkLst>
          <pc:docMk/>
          <pc:sldMk cId="752821081" sldId="290"/>
        </pc:sldMkLst>
        <pc:spChg chg="mod">
          <ac:chgData name="Sheila Hopkins" userId="S::sh.7336@bell-foundation.org.uk::972a2966-c7d4-4138-91dc-e1eb2ecce753" providerId="AD" clId="Web-{6A02EA90-FECB-8598-65DA-065BB2C9BADA}" dt="2023-04-28T09:27:27.299" v="292" actId="1076"/>
          <ac:spMkLst>
            <pc:docMk/>
            <pc:sldMk cId="752821081" sldId="290"/>
            <ac:spMk id="5" creationId="{64EA0C62-1544-D2E3-BE50-522584562F83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27:39.424" v="297" actId="20577"/>
          <ac:spMkLst>
            <pc:docMk/>
            <pc:sldMk cId="752821081" sldId="290"/>
            <ac:spMk id="8" creationId="{68EEB150-7947-54B5-77A3-FA318174B0FC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29:06.552" v="307" actId="1076"/>
          <ac:spMkLst>
            <pc:docMk/>
            <pc:sldMk cId="752821081" sldId="290"/>
            <ac:spMk id="10" creationId="{8262D374-6EB1-6DC1-B013-C239740376CE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27:08.876" v="287"/>
          <ac:picMkLst>
            <pc:docMk/>
            <pc:sldMk cId="752821081" sldId="290"/>
            <ac:picMk id="2" creationId="{E61A47D9-44F6-DFBB-4FC3-CAFF3B1511F3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27:30.658" v="293" actId="1076"/>
          <ac:picMkLst>
            <pc:docMk/>
            <pc:sldMk cId="752821081" sldId="290"/>
            <ac:picMk id="6" creationId="{6E077144-C7A0-DCF3-C95D-FD2016E85DA0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27:33.627" v="294"/>
          <ac:picMkLst>
            <pc:docMk/>
            <pc:sldMk cId="752821081" sldId="290"/>
            <ac:picMk id="7" creationId="{6D800D02-C2E0-8F63-5793-8FFA480E538B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29:03.020" v="306" actId="1076"/>
          <ac:picMkLst>
            <pc:docMk/>
            <pc:sldMk cId="752821081" sldId="290"/>
            <ac:picMk id="9" creationId="{A9BC936F-7197-BF06-D593-06653A8FFC6D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09:38:07.318" v="348"/>
          <ac:picMkLst>
            <pc:docMk/>
            <pc:sldMk cId="752821081" sldId="290"/>
            <ac:picMk id="11" creationId="{3D9CDE88-8608-91EC-23F6-7AE908960EC9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35:03.940" v="767" actId="1076"/>
        <pc:sldMkLst>
          <pc:docMk/>
          <pc:sldMk cId="2269191825" sldId="291"/>
        </pc:sldMkLst>
        <pc:spChg chg="mod">
          <ac:chgData name="Sheila Hopkins" userId="S::sh.7336@bell-foundation.org.uk::972a2966-c7d4-4138-91dc-e1eb2ecce753" providerId="AD" clId="Web-{6A02EA90-FECB-8598-65DA-065BB2C9BADA}" dt="2023-04-28T10:30:08.525" v="674" actId="20577"/>
          <ac:spMkLst>
            <pc:docMk/>
            <pc:sldMk cId="2269191825" sldId="291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5:03.940" v="767" actId="1076"/>
          <ac:spMkLst>
            <pc:docMk/>
            <pc:sldMk cId="2269191825" sldId="291"/>
            <ac:spMk id="4" creationId="{8E1DBBDC-AB56-4FE2-B336-511C44D19B68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30:15.275" v="678"/>
          <ac:spMkLst>
            <pc:docMk/>
            <pc:sldMk cId="2269191825" sldId="291"/>
            <ac:spMk id="8" creationId="{A64D2C49-9F9A-0AB1-DBDD-931D2B8E2075}"/>
          </ac:spMkLst>
        </pc:spChg>
        <pc:spChg chg="del">
          <ac:chgData name="Sheila Hopkins" userId="S::sh.7336@bell-foundation.org.uk::972a2966-c7d4-4138-91dc-e1eb2ecce753" providerId="AD" clId="Web-{6A02EA90-FECB-8598-65DA-065BB2C9BADA}" dt="2023-04-28T10:30:16.041" v="679"/>
          <ac:spMkLst>
            <pc:docMk/>
            <pc:sldMk cId="2269191825" sldId="291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3:05.140" v="715" actId="1076"/>
          <ac:spMkLst>
            <pc:docMk/>
            <pc:sldMk cId="2269191825" sldId="291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32:57.952" v="714" actId="20577"/>
          <ac:spMkLst>
            <pc:docMk/>
            <pc:sldMk cId="2269191825" sldId="291"/>
            <ac:spMk id="13" creationId="{4768B2AE-FAA7-A846-329F-B0656125F2C5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32:46.030" v="712" actId="20577"/>
          <ac:spMkLst>
            <pc:docMk/>
            <pc:sldMk cId="2269191825" sldId="291"/>
            <ac:spMk id="14" creationId="{D76F3121-89AC-94E0-F271-F55ACAF44FD9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35:42.267" v="334"/>
          <ac:picMkLst>
            <pc:docMk/>
            <pc:sldMk cId="2269191825" sldId="291"/>
            <ac:picMk id="2" creationId="{07F64277-D08B-AE01-386E-87FF3B5ECE36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30:12.447" v="676"/>
          <ac:picMkLst>
            <pc:docMk/>
            <pc:sldMk cId="2269191825" sldId="291"/>
            <ac:picMk id="5" creationId="{35A9E43C-7345-D6BE-F71C-5B56A779651E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30:11.884" v="675"/>
          <ac:picMkLst>
            <pc:docMk/>
            <pc:sldMk cId="2269191825" sldId="291"/>
            <ac:picMk id="6" creationId="{4A3B64CA-F66C-8B3C-467F-9F60271EDEF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36:27.550" v="336"/>
          <ac:picMkLst>
            <pc:docMk/>
            <pc:sldMk cId="2269191825" sldId="291"/>
            <ac:picMk id="7" creationId="{40969F5A-32A7-F5B7-1E10-03DE599F79DD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30:13.103" v="677"/>
          <ac:picMkLst>
            <pc:docMk/>
            <pc:sldMk cId="2269191825" sldId="291"/>
            <ac:picMk id="12" creationId="{FA8F1CE1-6465-25B5-8C83-7CA2F115E359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09:42:30.904" v="392" actId="1076"/>
        <pc:sldMkLst>
          <pc:docMk/>
          <pc:sldMk cId="3460633847" sldId="292"/>
        </pc:sldMkLst>
        <pc:spChg chg="add mod">
          <ac:chgData name="Sheila Hopkins" userId="S::sh.7336@bell-foundation.org.uk::972a2966-c7d4-4138-91dc-e1eb2ecce753" providerId="AD" clId="Web-{6A02EA90-FECB-8598-65DA-065BB2C9BADA}" dt="2023-04-28T09:41:16.777" v="377" actId="1076"/>
          <ac:spMkLst>
            <pc:docMk/>
            <pc:sldMk cId="3460633847" sldId="292"/>
            <ac:spMk id="6" creationId="{402E3513-A902-57B2-93FF-1A3F4EDBF552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42:25.810" v="391"/>
          <ac:spMkLst>
            <pc:docMk/>
            <pc:sldMk cId="3460633847" sldId="292"/>
            <ac:spMk id="8" creationId="{EF86134F-446F-DF75-4572-97D6C4DD01CD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09:41:19.215" v="378"/>
          <ac:spMkLst>
            <pc:docMk/>
            <pc:sldMk cId="3460633847" sldId="292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09:42:30.904" v="392" actId="1076"/>
          <ac:spMkLst>
            <pc:docMk/>
            <pc:sldMk cId="3460633847" sldId="292"/>
            <ac:spMk id="12" creationId="{A034D138-5B66-C63D-6AC9-2BF77F13AE81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40:27.088" v="371"/>
          <ac:picMkLst>
            <pc:docMk/>
            <pc:sldMk cId="3460633847" sldId="292"/>
            <ac:picMk id="2" creationId="{07F64277-D08B-AE01-386E-87FF3B5ECE36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41:02.011" v="375" actId="1076"/>
          <ac:picMkLst>
            <pc:docMk/>
            <pc:sldMk cId="3460633847" sldId="292"/>
            <ac:picMk id="5" creationId="{22CA3C29-47E9-C752-829B-0ABCE32958B2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09:41:20.043" v="379"/>
          <ac:picMkLst>
            <pc:docMk/>
            <pc:sldMk cId="3460633847" sldId="292"/>
            <ac:picMk id="7" creationId="{6E8C96E6-394E-B29F-0CD6-0E3A4B8F0C07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42:06.919" v="384" actId="1076"/>
          <ac:picMkLst>
            <pc:docMk/>
            <pc:sldMk cId="3460633847" sldId="292"/>
            <ac:picMk id="11" creationId="{77C20827-7719-602E-6046-6DF43DECA2FD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46:12.617" v="867" actId="1076"/>
        <pc:sldMkLst>
          <pc:docMk/>
          <pc:sldMk cId="724639626" sldId="293"/>
        </pc:sldMkLst>
        <pc:spChg chg="mod">
          <ac:chgData name="Sheila Hopkins" userId="S::sh.7336@bell-foundation.org.uk::972a2966-c7d4-4138-91dc-e1eb2ecce753" providerId="AD" clId="Web-{6A02EA90-FECB-8598-65DA-065BB2C9BADA}" dt="2023-04-28T09:47:57.805" v="441" actId="1076"/>
          <ac:spMkLst>
            <pc:docMk/>
            <pc:sldMk cId="724639626" sldId="293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09:48:48.963" v="443" actId="20577"/>
          <ac:spMkLst>
            <pc:docMk/>
            <pc:sldMk cId="724639626" sldId="293"/>
            <ac:spMk id="10" creationId="{1EAFFAD9-D1D6-2FDF-C87B-FC5046FC7CA1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09:48:51.103" v="444"/>
          <ac:picMkLst>
            <pc:docMk/>
            <pc:sldMk cId="724639626" sldId="293"/>
            <ac:picMk id="2" creationId="{07F64277-D08B-AE01-386E-87FF3B5ECE36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16:22.968" v="557" actId="1076"/>
          <ac:picMkLst>
            <pc:docMk/>
            <pc:sldMk cId="724639626" sldId="293"/>
            <ac:picMk id="5" creationId="{B4C9998E-210A-4444-B1F7-5FD7435D2484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06:50.200" v="515" actId="1076"/>
          <ac:picMkLst>
            <pc:docMk/>
            <pc:sldMk cId="724639626" sldId="293"/>
            <ac:picMk id="6" creationId="{6C1F8CE6-3596-4058-41AE-513751DCBE14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09:51:36.468" v="447"/>
          <ac:picMkLst>
            <pc:docMk/>
            <pc:sldMk cId="724639626" sldId="293"/>
            <ac:picMk id="9" creationId="{4E43162B-EC19-F2D1-9EAD-53BEEA53218B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2:52.574" v="612" actId="1076"/>
          <ac:picMkLst>
            <pc:docMk/>
            <pc:sldMk cId="724639626" sldId="293"/>
            <ac:picMk id="11" creationId="{8DC0BECC-4F47-5AB7-FFAA-3021ABA29311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2:48.558" v="611" actId="1076"/>
          <ac:picMkLst>
            <pc:docMk/>
            <pc:sldMk cId="724639626" sldId="293"/>
            <ac:picMk id="12" creationId="{4B5FB9E7-FC09-B8EF-E5F9-A4180ED3C5A5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46:12.617" v="867" actId="1076"/>
          <ac:picMkLst>
            <pc:docMk/>
            <pc:sldMk cId="724639626" sldId="293"/>
            <ac:picMk id="13" creationId="{9766A90C-BD24-97A5-528C-088948AEE0C4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06:41.809" v="512" actId="1076"/>
          <ac:picMkLst>
            <pc:docMk/>
            <pc:sldMk cId="724639626" sldId="293"/>
            <ac:picMk id="14" creationId="{8C569A7E-6F8E-BCA2-472B-55B2139E8FC2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06:44.871" v="513" actId="1076"/>
          <ac:picMkLst>
            <pc:docMk/>
            <pc:sldMk cId="724639626" sldId="293"/>
            <ac:picMk id="15" creationId="{E19D2FE3-CC46-16C8-5FFB-557E8D22BD38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8:25.412" v="660" actId="1076"/>
          <ac:picMkLst>
            <pc:docMk/>
            <pc:sldMk cId="724639626" sldId="293"/>
            <ac:picMk id="16" creationId="{403B5574-56F6-5AE2-2FCC-DFCDEB2856AB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8:28.553" v="661" actId="1076"/>
          <ac:picMkLst>
            <pc:docMk/>
            <pc:sldMk cId="724639626" sldId="293"/>
            <ac:picMk id="18" creationId="{58D99375-22A2-9C30-8EBF-D88955154DF9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07:20.560" v="523" actId="1076"/>
        <pc:sldMkLst>
          <pc:docMk/>
          <pc:sldMk cId="3134891101" sldId="294"/>
        </pc:sldMkLst>
        <pc:spChg chg="mod">
          <ac:chgData name="Sheila Hopkins" userId="S::sh.7336@bell-foundation.org.uk::972a2966-c7d4-4138-91dc-e1eb2ecce753" providerId="AD" clId="Web-{6A02EA90-FECB-8598-65DA-065BB2C9BADA}" dt="2023-04-28T10:03:41.803" v="460" actId="20577"/>
          <ac:spMkLst>
            <pc:docMk/>
            <pc:sldMk cId="3134891101" sldId="294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3:50.694" v="462" actId="20577"/>
          <ac:spMkLst>
            <pc:docMk/>
            <pc:sldMk cId="3134891101" sldId="294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6:26.183" v="507" actId="20577"/>
          <ac:spMkLst>
            <pc:docMk/>
            <pc:sldMk cId="3134891101" sldId="294"/>
            <ac:spMk id="8" creationId="{EF86134F-446F-DF75-4572-97D6C4DD01CD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6:57.106" v="518" actId="20577"/>
          <ac:spMkLst>
            <pc:docMk/>
            <pc:sldMk cId="3134891101" sldId="294"/>
            <ac:spMk id="10" creationId="{1EAFFAD9-D1D6-2FDF-C87B-FC5046FC7CA1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10:06:05.870" v="500"/>
          <ac:picMkLst>
            <pc:docMk/>
            <pc:sldMk cId="3134891101" sldId="294"/>
            <ac:picMk id="2" creationId="{07F64277-D08B-AE01-386E-87FF3B5ECE36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07:20.560" v="523" actId="1076"/>
          <ac:picMkLst>
            <pc:docMk/>
            <pc:sldMk cId="3134891101" sldId="294"/>
            <ac:picMk id="6" creationId="{E09BA1E8-4AE4-4BD6-F4F8-BF62BADE292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06:21.339" v="504"/>
          <ac:picMkLst>
            <pc:docMk/>
            <pc:sldMk cId="3134891101" sldId="294"/>
            <ac:picMk id="7" creationId="{6E8C96E6-394E-B29F-0CD6-0E3A4B8F0C07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07:09.653" v="521" actId="1076"/>
          <ac:picMkLst>
            <pc:docMk/>
            <pc:sldMk cId="3134891101" sldId="294"/>
            <ac:picMk id="11" creationId="{52D81BFA-FEBE-1981-E1DD-D419F3F64387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42:37.251" v="836" actId="20577"/>
        <pc:sldMkLst>
          <pc:docMk/>
          <pc:sldMk cId="2252088239" sldId="295"/>
        </pc:sldMkLst>
        <pc:spChg chg="mod">
          <ac:chgData name="Sheila Hopkins" userId="S::sh.7336@bell-foundation.org.uk::972a2966-c7d4-4138-91dc-e1eb2ecce753" providerId="AD" clId="Web-{6A02EA90-FECB-8598-65DA-065BB2C9BADA}" dt="2023-04-28T10:03:57.225" v="468" actId="20577"/>
          <ac:spMkLst>
            <pc:docMk/>
            <pc:sldMk cId="2252088239" sldId="295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4:02.976" v="471" actId="20577"/>
          <ac:spMkLst>
            <pc:docMk/>
            <pc:sldMk cId="2252088239" sldId="295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42:37.251" v="836" actId="20577"/>
          <ac:spMkLst>
            <pc:docMk/>
            <pc:sldMk cId="2252088239" sldId="295"/>
            <ac:spMk id="8" creationId="{EF86134F-446F-DF75-4572-97D6C4DD01CD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24:27.358" v="630"/>
          <ac:spMkLst>
            <pc:docMk/>
            <pc:sldMk cId="2252088239" sldId="295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24:37.140" v="632" actId="1076"/>
          <ac:spMkLst>
            <pc:docMk/>
            <pc:sldMk cId="2252088239" sldId="295"/>
            <ac:spMk id="12" creationId="{566B27E0-34AE-5BFD-1035-DCDF27B47694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10:07:48.123" v="524"/>
          <ac:picMkLst>
            <pc:docMk/>
            <pc:sldMk cId="2252088239" sldId="295"/>
            <ac:picMk id="2" creationId="{07F64277-D08B-AE01-386E-87FF3B5ECE36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23:53.185" v="624"/>
          <ac:picMkLst>
            <pc:docMk/>
            <pc:sldMk cId="2252088239" sldId="295"/>
            <ac:picMk id="6" creationId="{C800F378-D1F0-0CFB-055B-DFB3E70D72D4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4:30.483" v="631" actId="1076"/>
          <ac:picMkLst>
            <pc:docMk/>
            <pc:sldMk cId="2252088239" sldId="295"/>
            <ac:picMk id="11" creationId="{9243F933-AD1F-2194-891C-2D22CA5AFF5F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25:20.891" v="640" actId="1076"/>
        <pc:sldMkLst>
          <pc:docMk/>
          <pc:sldMk cId="2739370752" sldId="296"/>
        </pc:sldMkLst>
        <pc:spChg chg="mod">
          <ac:chgData name="Sheila Hopkins" userId="S::sh.7336@bell-foundation.org.uk::972a2966-c7d4-4138-91dc-e1eb2ecce753" providerId="AD" clId="Web-{6A02EA90-FECB-8598-65DA-065BB2C9BADA}" dt="2023-04-28T10:04:09.023" v="480" actId="20577"/>
          <ac:spMkLst>
            <pc:docMk/>
            <pc:sldMk cId="2739370752" sldId="296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4:20.554" v="485" actId="20577"/>
          <ac:spMkLst>
            <pc:docMk/>
            <pc:sldMk cId="2739370752" sldId="296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5:20.891" v="640" actId="1076"/>
          <ac:spMkLst>
            <pc:docMk/>
            <pc:sldMk cId="2739370752" sldId="296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5:15.391" v="639" actId="1076"/>
          <ac:spMkLst>
            <pc:docMk/>
            <pc:sldMk cId="2739370752" sldId="296"/>
            <ac:spMk id="10" creationId="{1EAFFAD9-D1D6-2FDF-C87B-FC5046FC7CA1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10:25:06" v="637" actId="1076"/>
          <ac:picMkLst>
            <pc:docMk/>
            <pc:sldMk cId="2739370752" sldId="296"/>
            <ac:picMk id="5" creationId="{0A88BEF1-0BE4-9158-EF59-D8A0AB5AAE99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04:32.242" v="486"/>
          <ac:picMkLst>
            <pc:docMk/>
            <pc:sldMk cId="2739370752" sldId="296"/>
            <ac:picMk id="7" creationId="{C993E2A9-9762-9DEF-85C8-7473EF50609D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04:57.712" v="489"/>
          <ac:picMkLst>
            <pc:docMk/>
            <pc:sldMk cId="2739370752" sldId="296"/>
            <ac:picMk id="8" creationId="{11CEFE73-DFC6-DA57-E173-0314C853CDFA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5:00.515" v="636" actId="1076"/>
          <ac:picMkLst>
            <pc:docMk/>
            <pc:sldMk cId="2739370752" sldId="296"/>
            <ac:picMk id="11" creationId="{2B342322-EEFA-BA7B-2B5B-E8684C60B0BE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42:16.235" v="832" actId="20577"/>
        <pc:sldMkLst>
          <pc:docMk/>
          <pc:sldMk cId="2896740784" sldId="297"/>
        </pc:sldMkLst>
        <pc:spChg chg="mod">
          <ac:chgData name="Sheila Hopkins" userId="S::sh.7336@bell-foundation.org.uk::972a2966-c7d4-4138-91dc-e1eb2ecce753" providerId="AD" clId="Web-{6A02EA90-FECB-8598-65DA-065BB2C9BADA}" dt="2023-04-28T10:08:15.374" v="528" actId="20577"/>
          <ac:spMkLst>
            <pc:docMk/>
            <pc:sldMk cId="2896740784" sldId="297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08:39.250" v="535" actId="1076"/>
          <ac:spMkLst>
            <pc:docMk/>
            <pc:sldMk cId="2896740784" sldId="297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42:16.235" v="832" actId="20577"/>
          <ac:spMkLst>
            <pc:docMk/>
            <pc:sldMk cId="2896740784" sldId="297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10:03.971" v="548" actId="20577"/>
          <ac:spMkLst>
            <pc:docMk/>
            <pc:sldMk cId="2896740784" sldId="297"/>
            <ac:spMk id="11" creationId="{835A8314-376E-2245-B48B-D5905014AD8D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10:09:16.923" v="541" actId="1076"/>
          <ac:picMkLst>
            <pc:docMk/>
            <pc:sldMk cId="2896740784" sldId="297"/>
            <ac:picMk id="5" creationId="{288458BD-FEE7-CC56-8792-A0CEDDE149FD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08:54.297" v="536"/>
          <ac:picMkLst>
            <pc:docMk/>
            <pc:sldMk cId="2896740784" sldId="297"/>
            <ac:picMk id="7" creationId="{B5A284F6-284F-6F95-BE30-85E6866AB00F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09:50.268" v="543"/>
          <ac:picMkLst>
            <pc:docMk/>
            <pc:sldMk cId="2896740784" sldId="297"/>
            <ac:picMk id="8" creationId="{05E684E0-6227-5B5E-B050-8D0B0CB12028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10:15.175" v="551" actId="1076"/>
          <ac:picMkLst>
            <pc:docMk/>
            <pc:sldMk cId="2896740784" sldId="297"/>
            <ac:picMk id="10" creationId="{D76673D3-161A-CDA4-6204-1FAA9BA925F9}"/>
          </ac:picMkLst>
        </pc:picChg>
      </pc:sldChg>
      <pc:sldChg chg="modSp add replId">
        <pc:chgData name="Sheila Hopkins" userId="S::sh.7336@bell-foundation.org.uk::972a2966-c7d4-4138-91dc-e1eb2ecce753" providerId="AD" clId="Web-{6A02EA90-FECB-8598-65DA-065BB2C9BADA}" dt="2023-04-28T10:26:36.768" v="645" actId="20577"/>
        <pc:sldMkLst>
          <pc:docMk/>
          <pc:sldMk cId="560206213" sldId="298"/>
        </pc:sldMkLst>
        <pc:spChg chg="mod">
          <ac:chgData name="Sheila Hopkins" userId="S::sh.7336@bell-foundation.org.uk::972a2966-c7d4-4138-91dc-e1eb2ecce753" providerId="AD" clId="Web-{6A02EA90-FECB-8598-65DA-065BB2C9BADA}" dt="2023-04-28T10:26:30.831" v="644" actId="20577"/>
          <ac:spMkLst>
            <pc:docMk/>
            <pc:sldMk cId="560206213" sldId="298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6:36.768" v="645" actId="20577"/>
          <ac:spMkLst>
            <pc:docMk/>
            <pc:sldMk cId="560206213" sldId="298"/>
            <ac:spMk id="4" creationId="{8E1DBBDC-AB56-4FE2-B336-511C44D19B68}"/>
          </ac:spMkLst>
        </pc:sp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26:11.752" v="643" actId="1076"/>
        <pc:sldMkLst>
          <pc:docMk/>
          <pc:sldMk cId="4278292178" sldId="299"/>
        </pc:sldMkLst>
        <pc:spChg chg="mod">
          <ac:chgData name="Sheila Hopkins" userId="S::sh.7336@bell-foundation.org.uk::972a2966-c7d4-4138-91dc-e1eb2ecce753" providerId="AD" clId="Web-{6A02EA90-FECB-8598-65DA-065BB2C9BADA}" dt="2023-04-28T10:16:12.718" v="556" actId="20577"/>
          <ac:spMkLst>
            <pc:docMk/>
            <pc:sldMk cId="4278292178" sldId="299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6:11.752" v="643" actId="1076"/>
          <ac:spMkLst>
            <pc:docMk/>
            <pc:sldMk cId="4278292178" sldId="299"/>
            <ac:spMk id="4" creationId="{8E1DBBDC-AB56-4FE2-B336-511C44D19B68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17:36.986" v="569" actId="1076"/>
          <ac:spMkLst>
            <pc:docMk/>
            <pc:sldMk cId="4278292178" sldId="299"/>
            <ac:spMk id="7" creationId="{284160FC-B67C-6224-3B10-B8584B2CAD9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17:55.361" v="574" actId="20577"/>
          <ac:spMkLst>
            <pc:docMk/>
            <pc:sldMk cId="4278292178" sldId="299"/>
            <ac:spMk id="8" creationId="{EF86134F-446F-DF75-4572-97D6C4DD01CD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17:25.876" v="566"/>
          <ac:spMkLst>
            <pc:docMk/>
            <pc:sldMk cId="4278292178" sldId="299"/>
            <ac:spMk id="10" creationId="{1EAFFAD9-D1D6-2FDF-C87B-FC5046FC7CA1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10:25:57.095" v="641" actId="1076"/>
          <ac:picMkLst>
            <pc:docMk/>
            <pc:sldMk cId="4278292178" sldId="299"/>
            <ac:picMk id="5" creationId="{D5E343A1-45E0-1925-3C3E-3C2CEE0FC5B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17:41.439" v="570"/>
          <ac:picMkLst>
            <pc:docMk/>
            <pc:sldMk cId="4278292178" sldId="299"/>
            <ac:picMk id="6" creationId="{E09BA1E8-4AE4-4BD6-F4F8-BF62BADE292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17:01.360" v="558"/>
          <ac:picMkLst>
            <pc:docMk/>
            <pc:sldMk cId="4278292178" sldId="299"/>
            <ac:picMk id="11" creationId="{52D81BFA-FEBE-1981-E1DD-D419F3F64387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6:03.642" v="642" actId="1076"/>
          <ac:picMkLst>
            <pc:docMk/>
            <pc:sldMk cId="4278292178" sldId="299"/>
            <ac:picMk id="12" creationId="{05CF8850-4911-6CCA-44BF-9DF25BD2BCD8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21:20.790" v="606" actId="1076"/>
        <pc:sldMkLst>
          <pc:docMk/>
          <pc:sldMk cId="1624408256" sldId="300"/>
        </pc:sldMkLst>
        <pc:spChg chg="mod">
          <ac:chgData name="Sheila Hopkins" userId="S::sh.7336@bell-foundation.org.uk::972a2966-c7d4-4138-91dc-e1eb2ecce753" providerId="AD" clId="Web-{6A02EA90-FECB-8598-65DA-065BB2C9BADA}" dt="2023-04-28T10:18:31.988" v="579" actId="20577"/>
          <ac:spMkLst>
            <pc:docMk/>
            <pc:sldMk cId="1624408256" sldId="300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1:20.790" v="606" actId="1076"/>
          <ac:spMkLst>
            <pc:docMk/>
            <pc:sldMk cId="1624408256" sldId="300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21:17.899" v="605" actId="20577"/>
          <ac:spMkLst>
            <pc:docMk/>
            <pc:sldMk cId="1624408256" sldId="300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19:43.318" v="589" actId="20577"/>
          <ac:spMkLst>
            <pc:docMk/>
            <pc:sldMk cId="1624408256" sldId="300"/>
            <ac:spMk id="10" creationId="{1EAFFAD9-D1D6-2FDF-C87B-FC5046FC7CA1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10:19:16.380" v="584"/>
          <ac:picMkLst>
            <pc:docMk/>
            <pc:sldMk cId="1624408256" sldId="300"/>
            <ac:picMk id="5" creationId="{0A88BEF1-0BE4-9158-EF59-D8A0AB5AAE99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0:41.851" v="598" actId="1076"/>
          <ac:picMkLst>
            <pc:docMk/>
            <pc:sldMk cId="1624408256" sldId="300"/>
            <ac:picMk id="6" creationId="{6C404631-AF7C-5C03-0747-1822B438000A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20:43.945" v="599"/>
          <ac:picMkLst>
            <pc:docMk/>
            <pc:sldMk cId="1624408256" sldId="300"/>
            <ac:picMk id="8" creationId="{F2A53A7A-2B9E-6E50-048E-0BF2BAA1D4F4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19:22.895" v="585"/>
          <ac:picMkLst>
            <pc:docMk/>
            <pc:sldMk cId="1624408256" sldId="300"/>
            <ac:picMk id="11" creationId="{2B342322-EEFA-BA7B-2B5B-E8684C60B0BE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21:01.133" v="601" actId="1076"/>
          <ac:picMkLst>
            <pc:docMk/>
            <pc:sldMk cId="1624408256" sldId="300"/>
            <ac:picMk id="13" creationId="{CD316D6E-AF6D-42ED-10B3-B76FB5BD11C7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34:46.846" v="763" actId="1076"/>
        <pc:sldMkLst>
          <pc:docMk/>
          <pc:sldMk cId="1462789529" sldId="301"/>
        </pc:sldMkLst>
        <pc:spChg chg="mod">
          <ac:chgData name="Sheila Hopkins" userId="S::sh.7336@bell-foundation.org.uk::972a2966-c7d4-4138-91dc-e1eb2ecce753" providerId="AD" clId="Web-{6A02EA90-FECB-8598-65DA-065BB2C9BADA}" dt="2023-04-28T10:33:23.687" v="717" actId="20577"/>
          <ac:spMkLst>
            <pc:docMk/>
            <pc:sldMk cId="1462789529" sldId="301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3:35.563" v="720" actId="1076"/>
          <ac:spMkLst>
            <pc:docMk/>
            <pc:sldMk cId="1462789529" sldId="301"/>
            <ac:spMk id="4" creationId="{8E1DBBDC-AB56-4FE2-B336-511C44D19B68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4:46.846" v="763" actId="1076"/>
          <ac:spMkLst>
            <pc:docMk/>
            <pc:sldMk cId="1462789529" sldId="301"/>
            <ac:spMk id="9" creationId="{42680C2C-E127-AF3D-9E91-644CA12999EF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4:35.408" v="761" actId="1076"/>
          <ac:spMkLst>
            <pc:docMk/>
            <pc:sldMk cId="1462789529" sldId="301"/>
            <ac:spMk id="11" creationId="{835A8314-376E-2245-B48B-D5905014AD8D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34:41.971" v="762" actId="1076"/>
          <ac:spMkLst>
            <pc:docMk/>
            <pc:sldMk cId="1462789529" sldId="301"/>
            <ac:spMk id="16" creationId="{F7987B2E-6337-6534-A846-25265CDA7E74}"/>
          </ac:spMkLst>
        </pc:spChg>
        <pc:picChg chg="del">
          <ac:chgData name="Sheila Hopkins" userId="S::sh.7336@bell-foundation.org.uk::972a2966-c7d4-4138-91dc-e1eb2ecce753" providerId="AD" clId="Web-{6A02EA90-FECB-8598-65DA-065BB2C9BADA}" dt="2023-04-28T10:18:53.144" v="581"/>
          <ac:picMkLst>
            <pc:docMk/>
            <pc:sldMk cId="1462789529" sldId="301"/>
            <ac:picMk id="5" creationId="{288458BD-FEE7-CC56-8792-A0CEDDE149FD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27:36.817" v="652"/>
          <ac:picMkLst>
            <pc:docMk/>
            <pc:sldMk cId="1462789529" sldId="301"/>
            <ac:picMk id="6" creationId="{12FB17FE-5E85-B656-3A97-AC2C6B29E158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33:36.953" v="721"/>
          <ac:picMkLst>
            <pc:docMk/>
            <pc:sldMk cId="1462789529" sldId="301"/>
            <ac:picMk id="8" creationId="{A0BE91E9-5087-83A3-7CB4-E074ED8CED0C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27:03.128" v="646"/>
          <ac:picMkLst>
            <pc:docMk/>
            <pc:sldMk cId="1462789529" sldId="301"/>
            <ac:picMk id="10" creationId="{D76673D3-161A-CDA4-6204-1FAA9BA925F9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33:38.063" v="723"/>
          <ac:picMkLst>
            <pc:docMk/>
            <pc:sldMk cId="1462789529" sldId="301"/>
            <ac:picMk id="13" creationId="{A857D26C-D052-C1C5-E74B-661B2E403416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33:37.531" v="722"/>
          <ac:picMkLst>
            <pc:docMk/>
            <pc:sldMk cId="1462789529" sldId="301"/>
            <ac:picMk id="15" creationId="{16793510-8939-9ED9-8389-3A52630DA797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51:39.377" v="890"/>
        <pc:sldMkLst>
          <pc:docMk/>
          <pc:sldMk cId="3564513311" sldId="302"/>
        </pc:sldMkLst>
        <pc:spChg chg="mod">
          <ac:chgData name="Sheila Hopkins" userId="S::sh.7336@bell-foundation.org.uk::972a2966-c7d4-4138-91dc-e1eb2ecce753" providerId="AD" clId="Web-{6A02EA90-FECB-8598-65DA-065BB2C9BADA}" dt="2023-04-28T10:36:44.006" v="773" actId="20577"/>
          <ac:spMkLst>
            <pc:docMk/>
            <pc:sldMk cId="3564513311" sldId="302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51:26.642" v="888" actId="20577"/>
          <ac:spMkLst>
            <pc:docMk/>
            <pc:sldMk cId="3564513311" sldId="302"/>
            <ac:spMk id="4" creationId="{8E1DBBDC-AB56-4FE2-B336-511C44D19B68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7:33.151" v="880" actId="14100"/>
          <ac:spMkLst>
            <pc:docMk/>
            <pc:sldMk cId="3564513311" sldId="302"/>
            <ac:spMk id="9" creationId="{70882545-F8C9-7990-134A-47D2F192539B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47:54.683" v="886"/>
          <ac:spMkLst>
            <pc:docMk/>
            <pc:sldMk cId="3564513311" sldId="302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7:53.104" v="885" actId="1076"/>
          <ac:spMkLst>
            <pc:docMk/>
            <pc:sldMk cId="3564513311" sldId="302"/>
            <ac:spMk id="12" creationId="{02E51531-DE06-D579-B8BC-E88969E6CA06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10:47:07.900" v="877" actId="1076"/>
          <ac:picMkLst>
            <pc:docMk/>
            <pc:sldMk cId="3564513311" sldId="302"/>
            <ac:picMk id="5" creationId="{21103728-F875-5F03-7E8C-491A51554233}"/>
          </ac:picMkLst>
        </pc:picChg>
        <pc:picChg chg="mod">
          <ac:chgData name="Sheila Hopkins" userId="S::sh.7336@bell-foundation.org.uk::972a2966-c7d4-4138-91dc-e1eb2ecce753" providerId="AD" clId="Web-{6A02EA90-FECB-8598-65DA-065BB2C9BADA}" dt="2023-04-28T10:46:57.962" v="874" actId="1076"/>
          <ac:picMkLst>
            <pc:docMk/>
            <pc:sldMk cId="3564513311" sldId="302"/>
            <ac:picMk id="6" creationId="{E09BA1E8-4AE4-4BD6-F4F8-BF62BADE2923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46:32.477" v="868"/>
          <ac:picMkLst>
            <pc:docMk/>
            <pc:sldMk cId="3564513311" sldId="302"/>
            <ac:picMk id="11" creationId="{52D81BFA-FEBE-1981-E1DD-D419F3F64387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51:39.377" v="890"/>
          <ac:picMkLst>
            <pc:docMk/>
            <pc:sldMk cId="3564513311" sldId="302"/>
            <ac:picMk id="13" creationId="{5D94695A-2217-7132-CBF2-A93A14758FDF}"/>
          </ac:picMkLst>
        </pc:picChg>
      </pc:sldChg>
      <pc:sldChg chg="modSp add replId">
        <pc:chgData name="Sheila Hopkins" userId="S::sh.7336@bell-foundation.org.uk::972a2966-c7d4-4138-91dc-e1eb2ecce753" providerId="AD" clId="Web-{6A02EA90-FECB-8598-65DA-065BB2C9BADA}" dt="2023-04-28T10:45:19.444" v="866" actId="20577"/>
        <pc:sldMkLst>
          <pc:docMk/>
          <pc:sldMk cId="1339396698" sldId="303"/>
        </pc:sldMkLst>
        <pc:spChg chg="mod">
          <ac:chgData name="Sheila Hopkins" userId="S::sh.7336@bell-foundation.org.uk::972a2966-c7d4-4138-91dc-e1eb2ecce753" providerId="AD" clId="Web-{6A02EA90-FECB-8598-65DA-065BB2C9BADA}" dt="2023-04-28T10:45:19.444" v="866" actId="20577"/>
          <ac:spMkLst>
            <pc:docMk/>
            <pc:sldMk cId="1339396698" sldId="303"/>
            <ac:spMk id="3" creationId="{E141FD91-D808-4EFF-D8F9-0ADEB445F461}"/>
          </ac:spMkLst>
        </pc:sp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51:45.143" v="892"/>
        <pc:sldMkLst>
          <pc:docMk/>
          <pc:sldMk cId="475763671" sldId="304"/>
        </pc:sldMkLst>
        <pc:spChg chg="mod">
          <ac:chgData name="Sheila Hopkins" userId="S::sh.7336@bell-foundation.org.uk::972a2966-c7d4-4138-91dc-e1eb2ecce753" providerId="AD" clId="Web-{6A02EA90-FECB-8598-65DA-065BB2C9BADA}" dt="2023-04-28T10:37:04.225" v="775" actId="20577"/>
          <ac:spMkLst>
            <pc:docMk/>
            <pc:sldMk cId="475763671" sldId="304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38:35.603" v="792" actId="20577"/>
          <ac:spMkLst>
            <pc:docMk/>
            <pc:sldMk cId="475763671" sldId="304"/>
            <ac:spMk id="4" creationId="{8E1DBBDC-AB56-4FE2-B336-511C44D19B68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38:58.088" v="801"/>
          <ac:spMkLst>
            <pc:docMk/>
            <pc:sldMk cId="475763671" sldId="304"/>
            <ac:spMk id="10" creationId="{1EAFFAD9-D1D6-2FDF-C87B-FC5046FC7CA1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39:22.183" v="805" actId="1076"/>
          <ac:spMkLst>
            <pc:docMk/>
            <pc:sldMk cId="475763671" sldId="304"/>
            <ac:spMk id="11" creationId="{F1C142B8-940E-723B-F7E7-F30A8C1D30C3}"/>
          </ac:spMkLst>
        </pc:spChg>
        <pc:picChg chg="add del mod">
          <ac:chgData name="Sheila Hopkins" userId="S::sh.7336@bell-foundation.org.uk::972a2966-c7d4-4138-91dc-e1eb2ecce753" providerId="AD" clId="Web-{6A02EA90-FECB-8598-65DA-065BB2C9BADA}" dt="2023-04-28T10:38:18.071" v="789"/>
          <ac:picMkLst>
            <pc:docMk/>
            <pc:sldMk cId="475763671" sldId="304"/>
            <ac:picMk id="5" creationId="{39DCAAB6-268F-0B43-D112-AA45681B624F}"/>
          </ac:picMkLst>
        </pc:picChg>
        <pc:picChg chg="del">
          <ac:chgData name="Sheila Hopkins" userId="S::sh.7336@bell-foundation.org.uk::972a2966-c7d4-4138-91dc-e1eb2ecce753" providerId="AD" clId="Web-{6A02EA90-FECB-8598-65DA-065BB2C9BADA}" dt="2023-04-28T10:38:01.461" v="786"/>
          <ac:picMkLst>
            <pc:docMk/>
            <pc:sldMk cId="475763671" sldId="304"/>
            <ac:picMk id="6" creationId="{6C404631-AF7C-5C03-0747-1822B438000A}"/>
          </ac:picMkLst>
        </pc:picChg>
        <pc:picChg chg="add del mod">
          <ac:chgData name="Sheila Hopkins" userId="S::sh.7336@bell-foundation.org.uk::972a2966-c7d4-4138-91dc-e1eb2ecce753" providerId="AD" clId="Web-{6A02EA90-FECB-8598-65DA-065BB2C9BADA}" dt="2023-04-28T10:51:42.783" v="891"/>
          <ac:picMkLst>
            <pc:docMk/>
            <pc:sldMk cId="475763671" sldId="304"/>
            <ac:picMk id="8" creationId="{FF331ADE-FDC1-1FB5-2876-1A0E683952EC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51:45.143" v="892"/>
          <ac:picMkLst>
            <pc:docMk/>
            <pc:sldMk cId="475763671" sldId="304"/>
            <ac:picMk id="12" creationId="{AADE371E-BBE9-632F-6641-B9D13E69B4E3}"/>
          </ac:picMkLst>
        </pc:picChg>
      </pc:sldChg>
      <pc:sldChg chg="addSp delSp modSp add replId">
        <pc:chgData name="Sheila Hopkins" userId="S::sh.7336@bell-foundation.org.uk::972a2966-c7d4-4138-91dc-e1eb2ecce753" providerId="AD" clId="Web-{6A02EA90-FECB-8598-65DA-065BB2C9BADA}" dt="2023-04-28T10:44:43.708" v="862" actId="14100"/>
        <pc:sldMkLst>
          <pc:docMk/>
          <pc:sldMk cId="2500918125" sldId="305"/>
        </pc:sldMkLst>
        <pc:spChg chg="mod">
          <ac:chgData name="Sheila Hopkins" userId="S::sh.7336@bell-foundation.org.uk::972a2966-c7d4-4138-91dc-e1eb2ecce753" providerId="AD" clId="Web-{6A02EA90-FECB-8598-65DA-065BB2C9BADA}" dt="2023-04-28T10:41:47.671" v="826" actId="20577"/>
          <ac:spMkLst>
            <pc:docMk/>
            <pc:sldMk cId="2500918125" sldId="305"/>
            <ac:spMk id="3" creationId="{E141FD91-D808-4EFF-D8F9-0ADEB445F461}"/>
          </ac:spMkLst>
        </pc:spChg>
        <pc:spChg chg="mod">
          <ac:chgData name="Sheila Hopkins" userId="S::sh.7336@bell-foundation.org.uk::972a2966-c7d4-4138-91dc-e1eb2ecce753" providerId="AD" clId="Web-{6A02EA90-FECB-8598-65DA-065BB2C9BADA}" dt="2023-04-28T10:41:57.547" v="829" actId="1076"/>
          <ac:spMkLst>
            <pc:docMk/>
            <pc:sldMk cId="2500918125" sldId="305"/>
            <ac:spMk id="4" creationId="{8E1DBBDC-AB56-4FE2-B336-511C44D19B68}"/>
          </ac:spMkLst>
        </pc:spChg>
        <pc:spChg chg="del">
          <ac:chgData name="Sheila Hopkins" userId="S::sh.7336@bell-foundation.org.uk::972a2966-c7d4-4138-91dc-e1eb2ecce753" providerId="AD" clId="Web-{6A02EA90-FECB-8598-65DA-065BB2C9BADA}" dt="2023-04-28T10:40:59.732" v="815"/>
          <ac:spMkLst>
            <pc:docMk/>
            <pc:sldMk cId="2500918125" sldId="305"/>
            <ac:spMk id="9" creationId="{42680C2C-E127-AF3D-9E91-644CA12999EF}"/>
          </ac:spMkLst>
        </pc:spChg>
        <pc:spChg chg="del mod">
          <ac:chgData name="Sheila Hopkins" userId="S::sh.7336@bell-foundation.org.uk::972a2966-c7d4-4138-91dc-e1eb2ecce753" providerId="AD" clId="Web-{6A02EA90-FECB-8598-65DA-065BB2C9BADA}" dt="2023-04-28T10:41:07.717" v="819"/>
          <ac:spMkLst>
            <pc:docMk/>
            <pc:sldMk cId="2500918125" sldId="305"/>
            <ac:spMk id="11" creationId="{835A8314-376E-2245-B48B-D5905014AD8D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3:51.753" v="849" actId="20577"/>
          <ac:spMkLst>
            <pc:docMk/>
            <pc:sldMk cId="2500918125" sldId="305"/>
            <ac:spMk id="12" creationId="{74066406-0296-FACA-FFF3-A1084CB5CEB6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4:13.942" v="856" actId="20577"/>
          <ac:spMkLst>
            <pc:docMk/>
            <pc:sldMk cId="2500918125" sldId="305"/>
            <ac:spMk id="13" creationId="{8EA91AC3-6BA7-079F-248F-7F375060315E}"/>
          </ac:spMkLst>
        </pc:spChg>
        <pc:spChg chg="add mod">
          <ac:chgData name="Sheila Hopkins" userId="S::sh.7336@bell-foundation.org.uk::972a2966-c7d4-4138-91dc-e1eb2ecce753" providerId="AD" clId="Web-{6A02EA90-FECB-8598-65DA-065BB2C9BADA}" dt="2023-04-28T10:44:20.957" v="857" actId="20577"/>
          <ac:spMkLst>
            <pc:docMk/>
            <pc:sldMk cId="2500918125" sldId="305"/>
            <ac:spMk id="14" creationId="{9521BA1F-EF37-715A-E851-EF8B762A25FA}"/>
          </ac:spMkLst>
        </pc:spChg>
        <pc:spChg chg="del">
          <ac:chgData name="Sheila Hopkins" userId="S::sh.7336@bell-foundation.org.uk::972a2966-c7d4-4138-91dc-e1eb2ecce753" providerId="AD" clId="Web-{6A02EA90-FECB-8598-65DA-065BB2C9BADA}" dt="2023-04-28T10:41:00.592" v="816"/>
          <ac:spMkLst>
            <pc:docMk/>
            <pc:sldMk cId="2500918125" sldId="305"/>
            <ac:spMk id="16" creationId="{F7987B2E-6337-6534-A846-25265CDA7E74}"/>
          </ac:spMkLst>
        </pc:spChg>
        <pc:picChg chg="add mod">
          <ac:chgData name="Sheila Hopkins" userId="S::sh.7336@bell-foundation.org.uk::972a2966-c7d4-4138-91dc-e1eb2ecce753" providerId="AD" clId="Web-{6A02EA90-FECB-8598-65DA-065BB2C9BADA}" dt="2023-04-28T10:44:27.551" v="858" actId="1076"/>
          <ac:picMkLst>
            <pc:docMk/>
            <pc:sldMk cId="2500918125" sldId="305"/>
            <ac:picMk id="2" creationId="{1C32A4A7-C489-A9FF-9BA3-B5B4B1B8B68C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44:30.942" v="859" actId="1076"/>
          <ac:picMkLst>
            <pc:docMk/>
            <pc:sldMk cId="2500918125" sldId="305"/>
            <ac:picMk id="6" creationId="{6764F203-D3A9-277A-AD56-5C38C53C352D}"/>
          </ac:picMkLst>
        </pc:picChg>
        <pc:picChg chg="add mod">
          <ac:chgData name="Sheila Hopkins" userId="S::sh.7336@bell-foundation.org.uk::972a2966-c7d4-4138-91dc-e1eb2ecce753" providerId="AD" clId="Web-{6A02EA90-FECB-8598-65DA-065BB2C9BADA}" dt="2023-04-28T10:44:43.708" v="862" actId="14100"/>
          <ac:picMkLst>
            <pc:docMk/>
            <pc:sldMk cId="2500918125" sldId="305"/>
            <ac:picMk id="8" creationId="{12B51785-96DD-44D1-2544-37B9E1D17325}"/>
          </ac:picMkLst>
        </pc:picChg>
      </pc:sldChg>
    </pc:docChg>
  </pc:docChgLst>
  <pc:docChgLst>
    <pc:chgData name="Kamil Trzebiatowski" userId="S::kt.11@bell-foundation.org.uk::bf098af0-729a-44d3-9fa5-279e3bb767bc" providerId="AD" clId="Web-{B0596515-EC64-9BB0-05AD-905B4EF417CC}"/>
    <pc:docChg chg="modSld">
      <pc:chgData name="Kamil Trzebiatowski" userId="S::kt.11@bell-foundation.org.uk::bf098af0-729a-44d3-9fa5-279e3bb767bc" providerId="AD" clId="Web-{B0596515-EC64-9BB0-05AD-905B4EF417CC}" dt="2023-03-06T14:47:22.381" v="3"/>
      <pc:docMkLst>
        <pc:docMk/>
      </pc:docMkLst>
      <pc:sldChg chg="modSp">
        <pc:chgData name="Kamil Trzebiatowski" userId="S::kt.11@bell-foundation.org.uk::bf098af0-729a-44d3-9fa5-279e3bb767bc" providerId="AD" clId="Web-{B0596515-EC64-9BB0-05AD-905B4EF417CC}" dt="2023-03-06T14:47:22.381" v="3"/>
        <pc:sldMkLst>
          <pc:docMk/>
          <pc:sldMk cId="2037660028" sldId="273"/>
        </pc:sldMkLst>
        <pc:graphicFrameChg chg="mod modGraphic">
          <ac:chgData name="Kamil Trzebiatowski" userId="S::kt.11@bell-foundation.org.uk::bf098af0-729a-44d3-9fa5-279e3bb767bc" providerId="AD" clId="Web-{B0596515-EC64-9BB0-05AD-905B4EF417CC}" dt="2023-03-06T14:47:22.381" v="3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hyperlink" Target="https://bell-foundation.org.uk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hyperlink" Target="https://bell-foundation.org.uk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0">
            <a:extLst>
              <a:ext uri="{FF2B5EF4-FFF2-40B4-BE49-F238E27FC236}">
                <a16:creationId xmlns:a16="http://schemas.microsoft.com/office/drawing/2014/main" id="{9AAE76BE-5890-4ED4-85D0-D327738E49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8497" y="671447"/>
            <a:ext cx="9925344" cy="6186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8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The Bell Foundation: EAL Resource</a:t>
            </a:r>
          </a:p>
        </p:txBody>
      </p:sp>
      <p:graphicFrame>
        <p:nvGraphicFramePr>
          <p:cNvPr id="15" name="Tableau 10">
            <a:extLst>
              <a:ext uri="{FF2B5EF4-FFF2-40B4-BE49-F238E27FC236}">
                <a16:creationId xmlns:a16="http://schemas.microsoft.com/office/drawing/2014/main" id="{8D513AF8-D1B3-40F3-ABEE-06E8D4C309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2740812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GB" sz="2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(Insert name of resource)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endParaRPr lang="en-GB" sz="1800" b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name goes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Subject(s)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subjects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800" b="0" err="1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nsert</a:t>
                      </a:r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KS and number, e.g. KS3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topics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1134069-B4E6-8C49-A19C-7C4E359E5BDC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Image 8">
            <a:extLst>
              <a:ext uri="{FF2B5EF4-FFF2-40B4-BE49-F238E27FC236}">
                <a16:creationId xmlns:a16="http://schemas.microsoft.com/office/drawing/2014/main" id="{97DEA8DC-F696-6349-AD73-E8DEDBF6E4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C48A2C-91B5-9545-B898-0CD6FA336A6E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/>
              <a:t>The Bell Foundation: EAL Resource - free downloadable teaching materials </a:t>
            </a:r>
            <a:r>
              <a:rPr lang="en-GB" sz="110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>
              <a:solidFill>
                <a:srgbClr val="06845A"/>
              </a:solidFill>
            </a:endParaRPr>
          </a:p>
          <a:p>
            <a:pPr algn="r"/>
            <a:r>
              <a:rPr lang="en-GB" sz="1100"/>
              <a:t>© Bell Educational Trust Limited.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190AEC-08AE-4ABD-B85A-0998FBA7DF81}"/>
              </a:ext>
            </a:extLst>
          </p:cNvPr>
          <p:cNvSpPr txBox="1"/>
          <p:nvPr userDrawn="1"/>
        </p:nvSpPr>
        <p:spPr>
          <a:xfrm>
            <a:off x="2405744" y="267648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(insert name of file)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17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5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title</a:t>
            </a:r>
            <a:endParaRPr lang="fr-FR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D068CD-F8EC-4728-B366-085A8962D386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/>
              <a:t>The Bell Foundation: EAL Resource - free downloadable teaching materials </a:t>
            </a:r>
            <a:r>
              <a:rPr lang="en-GB" sz="110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>
              <a:solidFill>
                <a:srgbClr val="06845A"/>
              </a:solidFill>
            </a:endParaRPr>
          </a:p>
          <a:p>
            <a:pPr algn="r"/>
            <a:r>
              <a:rPr lang="en-GB" sz="1100"/>
              <a:t>© Bell Educational Trust Limited.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1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  <p:extLst>
      <p:ext uri="{BB962C8B-B14F-4D97-AF65-F5344CB8AC3E}">
        <p14:creationId xmlns:p14="http://schemas.microsoft.com/office/powerpoint/2010/main" val="83848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3B79F8-2DEB-4660-898C-5DB225F6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au 10">
            <a:extLst>
              <a:ext uri="{FF2B5EF4-FFF2-40B4-BE49-F238E27FC236}">
                <a16:creationId xmlns:a16="http://schemas.microsoft.com/office/drawing/2014/main" id="{FD203832-1D4D-45FB-84C8-83E4708C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29186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GB" sz="2400" b="0">
                          <a:latin typeface="Arial"/>
                          <a:cs typeface="Arial"/>
                        </a:rPr>
                        <a:t>Statistics: tallies and pictograms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Name of resource</a:t>
                      </a:r>
                      <a:endParaRPr lang="en-GB" sz="1800" b="0">
                        <a:solidFill>
                          <a:srgbClr val="57595A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Flashcards: colours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Subject(s)</a:t>
                      </a:r>
                      <a:endParaRPr lang="en-GB" sz="1800" b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Maths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KS3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Interpreting and constructing pictogram and tally charts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766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454739" y="5216576"/>
            <a:ext cx="128252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Arial"/>
              </a:rPr>
              <a:t>blue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B7AC0-59EA-69A9-7743-03E541B6A7A4}"/>
              </a:ext>
            </a:extLst>
          </p:cNvPr>
          <p:cNvSpPr/>
          <p:nvPr/>
        </p:nvSpPr>
        <p:spPr>
          <a:xfrm>
            <a:off x="0" y="-1"/>
            <a:ext cx="12192000" cy="49167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00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600484" y="5201586"/>
            <a:ext cx="99103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Arial"/>
              </a:rPr>
              <a:t>red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B7AC0-59EA-69A9-7743-03E541B6A7A4}"/>
              </a:ext>
            </a:extLst>
          </p:cNvPr>
          <p:cNvSpPr/>
          <p:nvPr/>
        </p:nvSpPr>
        <p:spPr>
          <a:xfrm>
            <a:off x="0" y="-1"/>
            <a:ext cx="12192000" cy="4916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646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253632" y="5126635"/>
            <a:ext cx="1684736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Arial"/>
              </a:rPr>
              <a:t>green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B7AC0-59EA-69A9-7743-03E541B6A7A4}"/>
              </a:ext>
            </a:extLst>
          </p:cNvPr>
          <p:cNvSpPr/>
          <p:nvPr/>
        </p:nvSpPr>
        <p:spPr>
          <a:xfrm>
            <a:off x="0" y="-1"/>
            <a:ext cx="12192000" cy="4916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827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222612" y="5156615"/>
            <a:ext cx="174677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Arial"/>
              </a:rPr>
              <a:t>yellow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6B7AC0-59EA-69A9-7743-03E541B6A7A4}"/>
              </a:ext>
            </a:extLst>
          </p:cNvPr>
          <p:cNvSpPr/>
          <p:nvPr/>
        </p:nvSpPr>
        <p:spPr>
          <a:xfrm>
            <a:off x="0" y="-1"/>
            <a:ext cx="12192000" cy="4916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1100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OV48Sred"/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Custom 2">
      <a:dk1>
        <a:srgbClr val="575959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7B213BD18AF4B8E7539EC8355038B" ma:contentTypeVersion="15" ma:contentTypeDescription="Create a new document." ma:contentTypeScope="" ma:versionID="b3f5ab105efbdbaed3e4417dd1875885">
  <xsd:schema xmlns:xsd="http://www.w3.org/2001/XMLSchema" xmlns:xs="http://www.w3.org/2001/XMLSchema" xmlns:p="http://schemas.microsoft.com/office/2006/metadata/properties" xmlns:ns2="7cd6d18e-4d81-4b2c-b127-df5c17c8764a" xmlns:ns3="4792f64d-3483-4bfd-a8dd-90820385f9c5" targetNamespace="http://schemas.microsoft.com/office/2006/metadata/properties" ma:root="true" ma:fieldsID="c8d1ded4d2d82efc7022ee9f2f6ad574" ns2:_="" ns3:_="">
    <xsd:import namespace="7cd6d18e-4d81-4b2c-b127-df5c17c8764a"/>
    <xsd:import namespace="4792f64d-3483-4bfd-a8dd-90820385f9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6d18e-4d81-4b2c-b127-df5c17c876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b601c4-cbbe-40fc-bd62-5188191de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2f64d-3483-4bfd-a8dd-90820385f9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94bc5e-b486-433c-a8d9-7647c64860b3}" ma:internalName="TaxCatchAll" ma:showField="CatchAllData" ma:web="4792f64d-3483-4bfd-a8dd-90820385f9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d6d18e-4d81-4b2c-b127-df5c17c8764a">
      <Terms xmlns="http://schemas.microsoft.com/office/infopath/2007/PartnerControls"/>
    </lcf76f155ced4ddcb4097134ff3c332f>
    <TaxCatchAll xmlns="4792f64d-3483-4bfd-a8dd-90820385f9c5" xsi:nil="true"/>
  </documentManagement>
</p:properties>
</file>

<file path=customXml/itemProps1.xml><?xml version="1.0" encoding="utf-8"?>
<ds:datastoreItem xmlns:ds="http://schemas.openxmlformats.org/officeDocument/2006/customXml" ds:itemID="{E48C04C7-01FE-4B93-B89C-AB079A8BAFF2}">
  <ds:schemaRefs>
    <ds:schemaRef ds:uri="4792f64d-3483-4bfd-a8dd-90820385f9c5"/>
    <ds:schemaRef ds:uri="7cd6d18e-4d81-4b2c-b127-df5c17c876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3E72EFA-40E7-417E-B506-51E6A2A0A5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7E5DF8-DB84-442F-9D5D-C3D56C34A42D}">
  <ds:schemaRefs>
    <ds:schemaRef ds:uri="4792f64d-3483-4bfd-a8dd-90820385f9c5"/>
    <ds:schemaRef ds:uri="7cd6d18e-4d81-4b2c-b127-df5c17c876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Sarka Piggott</dc:creator>
  <cp:revision>1</cp:revision>
  <dcterms:created xsi:type="dcterms:W3CDTF">2021-02-18T10:32:28Z</dcterms:created>
  <dcterms:modified xsi:type="dcterms:W3CDTF">2023-05-16T15:20:44Z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133FBF35-D96E-48DF-9B70-4709BDB62569</vt:lpwstr>
  </property>
  <property fmtid="{D5CDD505-2E9C-101B-9397-08002B2CF9AE}" pid="3" name="ArticulatePath">
    <vt:lpwstr>BF resources PPT template</vt:lpwstr>
  </property>
  <property fmtid="{D5CDD505-2E9C-101B-9397-08002B2CF9AE}" pid="4" name="ContentTypeId">
    <vt:lpwstr>0x010100E707B213BD18AF4B8E7539EC8355038B</vt:lpwstr>
  </property>
  <property fmtid="{D5CDD505-2E9C-101B-9397-08002B2CF9AE}" pid="5" name="MediaServiceImageTags">
    <vt:lpwstr/>
  </property>
</Properties>
</file>