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  <p:sldId id="259" r:id="rId6"/>
    <p:sldId id="260" r:id="rId7"/>
    <p:sldId id="261" r:id="rId8"/>
    <p:sldId id="262" r:id="rId9"/>
    <p:sldId id="275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C80F36-4023-D760-D0CD-D4B131537D7E}" name="Emily Curran" initials="EC" userId="S::EC.87@bell-foundation.org.uk::c8813e89-fc3e-4f44-8365-49a718ff2317" providerId="AD"/>
  <p188:author id="{71A64A69-27A2-88BE-876B-53C5F94542DE}" name="Kamil Trzebiatowski" initials="KT" userId="S::KT.11@bell-foundation.org.uk::bf098af0-729a-44d3-9fa5-279e3bb767b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2F648-3551-40A5-BBCF-897CD88BB3CC}" v="2" dt="2023-06-07T15:45:04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Curran" userId="c8813e89-fc3e-4f44-8365-49a718ff2317" providerId="ADAL" clId="{63426F37-3D41-437F-99F2-478C80ABC7F6}"/>
    <pc:docChg chg="undo custSel addSld delSld modSld">
      <pc:chgData name="Emily Curran" userId="c8813e89-fc3e-4f44-8365-49a718ff2317" providerId="ADAL" clId="{63426F37-3D41-437F-99F2-478C80ABC7F6}" dt="2023-06-02T09:30:19.166" v="248" actId="5793"/>
      <pc:docMkLst>
        <pc:docMk/>
      </pc:docMkLst>
      <pc:sldChg chg="addSp delSp modSp add mod modClrScheme delCm chgLayout">
        <pc:chgData name="Emily Curran" userId="c8813e89-fc3e-4f44-8365-49a718ff2317" providerId="ADAL" clId="{63426F37-3D41-437F-99F2-478C80ABC7F6}" dt="2023-06-02T09:29:53.763" v="226"/>
        <pc:sldMkLst>
          <pc:docMk/>
          <pc:sldMk cId="1368324289" sldId="259"/>
        </pc:sldMkLst>
        <pc:spChg chg="add del mod ord">
          <ac:chgData name="Emily Curran" userId="c8813e89-fc3e-4f44-8365-49a718ff2317" providerId="ADAL" clId="{63426F37-3D41-437F-99F2-478C80ABC7F6}" dt="2023-05-02T15:28:48.960" v="45" actId="478"/>
          <ac:spMkLst>
            <pc:docMk/>
            <pc:sldMk cId="1368324289" sldId="259"/>
            <ac:spMk id="3" creationId="{335AD411-E022-75BA-B425-06B742D60156}"/>
          </ac:spMkLst>
        </pc:spChg>
        <pc:spChg chg="add del mod ord">
          <ac:chgData name="Emily Curran" userId="c8813e89-fc3e-4f44-8365-49a718ff2317" providerId="ADAL" clId="{63426F37-3D41-437F-99F2-478C80ABC7F6}" dt="2023-05-02T15:28:47.762" v="44" actId="478"/>
          <ac:spMkLst>
            <pc:docMk/>
            <pc:sldMk cId="1368324289" sldId="259"/>
            <ac:spMk id="4" creationId="{AF6BA3D0-89C6-0AD3-5A7E-83A3D87B9843}"/>
          </ac:spMkLst>
        </pc:spChg>
        <pc:spChg chg="add del mod">
          <ac:chgData name="Emily Curran" userId="c8813e89-fc3e-4f44-8365-49a718ff2317" providerId="ADAL" clId="{63426F37-3D41-437F-99F2-478C80ABC7F6}" dt="2023-05-02T15:51:20.773" v="106" actId="11529"/>
          <ac:spMkLst>
            <pc:docMk/>
            <pc:sldMk cId="1368324289" sldId="259"/>
            <ac:spMk id="15" creationId="{3DB644BA-6178-44E4-E817-150DCEFA0A27}"/>
          </ac:spMkLst>
        </pc:spChg>
        <pc:spChg chg="add mod">
          <ac:chgData name="Emily Curran" userId="c8813e89-fc3e-4f44-8365-49a718ff2317" providerId="ADAL" clId="{63426F37-3D41-437F-99F2-478C80ABC7F6}" dt="2023-05-02T15:53:49.359" v="142" actId="164"/>
          <ac:spMkLst>
            <pc:docMk/>
            <pc:sldMk cId="1368324289" sldId="259"/>
            <ac:spMk id="16" creationId="{613B4BF6-B7EA-5831-8410-8B0CF38D7868}"/>
          </ac:spMkLst>
        </pc:spChg>
        <pc:spChg chg="add mod">
          <ac:chgData name="Emily Curran" userId="c8813e89-fc3e-4f44-8365-49a718ff2317" providerId="ADAL" clId="{63426F37-3D41-437F-99F2-478C80ABC7F6}" dt="2023-05-02T15:53:49.359" v="142" actId="164"/>
          <ac:spMkLst>
            <pc:docMk/>
            <pc:sldMk cId="1368324289" sldId="259"/>
            <ac:spMk id="17" creationId="{889F5C05-12E2-F91B-4719-7DA8DA9C6082}"/>
          </ac:spMkLst>
        </pc:spChg>
        <pc:grpChg chg="add mod">
          <ac:chgData name="Emily Curran" userId="c8813e89-fc3e-4f44-8365-49a718ff2317" providerId="ADAL" clId="{63426F37-3D41-437F-99F2-478C80ABC7F6}" dt="2023-05-02T15:53:49.359" v="142" actId="164"/>
          <ac:grpSpMkLst>
            <pc:docMk/>
            <pc:sldMk cId="1368324289" sldId="259"/>
            <ac:grpSpMk id="18" creationId="{68E8D182-A1C5-B548-0F74-1EC788CE674C}"/>
          </ac:grpSpMkLst>
        </pc:grpChg>
        <pc:cxnChg chg="add mod ord">
          <ac:chgData name="Emily Curran" userId="c8813e89-fc3e-4f44-8365-49a718ff2317" providerId="ADAL" clId="{63426F37-3D41-437F-99F2-478C80ABC7F6}" dt="2023-05-02T15:50:41.167" v="100" actId="1076"/>
          <ac:cxnSpMkLst>
            <pc:docMk/>
            <pc:sldMk cId="1368324289" sldId="259"/>
            <ac:cxnSpMk id="6" creationId="{66DFAF38-E246-746C-0EC2-4BAFEB8B8999}"/>
          </ac:cxnSpMkLst>
        </pc:cxnChg>
        <pc:cxnChg chg="add del mod">
          <ac:chgData name="Emily Curran" userId="c8813e89-fc3e-4f44-8365-49a718ff2317" providerId="ADAL" clId="{63426F37-3D41-437F-99F2-478C80ABC7F6}" dt="2023-05-02T15:52:36.946" v="123" actId="478"/>
          <ac:cxnSpMkLst>
            <pc:docMk/>
            <pc:sldMk cId="1368324289" sldId="259"/>
            <ac:cxnSpMk id="8" creationId="{E71D3B7C-FC60-6DE5-7AA9-56908BD502CF}"/>
          </ac:cxnSpMkLst>
        </pc:cxnChg>
        <pc:cxnChg chg="add del mod">
          <ac:chgData name="Emily Curran" userId="c8813e89-fc3e-4f44-8365-49a718ff2317" providerId="ADAL" clId="{63426F37-3D41-437F-99F2-478C80ABC7F6}" dt="2023-05-02T15:49:16.111" v="85" actId="478"/>
          <ac:cxnSpMkLst>
            <pc:docMk/>
            <pc:sldMk cId="1368324289" sldId="259"/>
            <ac:cxnSpMk id="9" creationId="{FDEDDC97-7D69-2174-F7E2-68F6C6263A0D}"/>
          </ac:cxnSpMkLst>
        </pc:cxnChg>
        <pc:cxnChg chg="add del mod">
          <ac:chgData name="Emily Curran" userId="c8813e89-fc3e-4f44-8365-49a718ff2317" providerId="ADAL" clId="{63426F37-3D41-437F-99F2-478C80ABC7F6}" dt="2023-05-02T15:49:26.527" v="88" actId="478"/>
          <ac:cxnSpMkLst>
            <pc:docMk/>
            <pc:sldMk cId="1368324289" sldId="259"/>
            <ac:cxnSpMk id="10" creationId="{62714E04-3789-266E-B1BF-877272C2151E}"/>
          </ac:cxnSpMkLst>
        </pc:cxnChg>
        <pc:cxnChg chg="add del mod">
          <ac:chgData name="Emily Curran" userId="c8813e89-fc3e-4f44-8365-49a718ff2317" providerId="ADAL" clId="{63426F37-3D41-437F-99F2-478C80ABC7F6}" dt="2023-05-02T15:51:35.909" v="109" actId="478"/>
          <ac:cxnSpMkLst>
            <pc:docMk/>
            <pc:sldMk cId="1368324289" sldId="259"/>
            <ac:cxnSpMk id="12" creationId="{DD138F32-E2C2-02DB-9D80-8E5F5D48C544}"/>
          </ac:cxnSpMkLst>
        </pc:cxnChg>
      </pc:sldChg>
      <pc:sldChg chg="addSp delSp modSp add mod modClrScheme addCm chgLayout">
        <pc:chgData name="Emily Curran" userId="c8813e89-fc3e-4f44-8365-49a718ff2317" providerId="ADAL" clId="{63426F37-3D41-437F-99F2-478C80ABC7F6}" dt="2023-05-02T15:58:07.303" v="155" actId="208"/>
        <pc:sldMkLst>
          <pc:docMk/>
          <pc:sldMk cId="975980055" sldId="260"/>
        </pc:sldMkLst>
        <pc:spChg chg="mod">
          <ac:chgData name="Emily Curran" userId="c8813e89-fc3e-4f44-8365-49a718ff2317" providerId="ADAL" clId="{63426F37-3D41-437F-99F2-478C80ABC7F6}" dt="2023-05-02T15:57:18.215" v="146" actId="1076"/>
          <ac:spMkLst>
            <pc:docMk/>
            <pc:sldMk cId="975980055" sldId="260"/>
            <ac:spMk id="2" creationId="{7972A8AE-F0F1-E907-3FF1-A83EE63EA6CA}"/>
          </ac:spMkLst>
        </pc:spChg>
        <pc:spChg chg="add del mod ord">
          <ac:chgData name="Emily Curran" userId="c8813e89-fc3e-4f44-8365-49a718ff2317" providerId="ADAL" clId="{63426F37-3D41-437F-99F2-478C80ABC7F6}" dt="2023-05-02T15:28:51.761" v="47" actId="478"/>
          <ac:spMkLst>
            <pc:docMk/>
            <pc:sldMk cId="975980055" sldId="260"/>
            <ac:spMk id="3" creationId="{7365903A-3877-8E6F-6C4A-B02F2EE44C99}"/>
          </ac:spMkLst>
        </pc:spChg>
        <pc:spChg chg="add del mod ord">
          <ac:chgData name="Emily Curran" userId="c8813e89-fc3e-4f44-8365-49a718ff2317" providerId="ADAL" clId="{63426F37-3D41-437F-99F2-478C80ABC7F6}" dt="2023-05-02T15:28:50.842" v="46" actId="478"/>
          <ac:spMkLst>
            <pc:docMk/>
            <pc:sldMk cId="975980055" sldId="260"/>
            <ac:spMk id="4" creationId="{DBCE62CF-33DC-5F31-E5A8-18F40018D38B}"/>
          </ac:spMkLst>
        </pc:spChg>
        <pc:spChg chg="add mod">
          <ac:chgData name="Emily Curran" userId="c8813e89-fc3e-4f44-8365-49a718ff2317" providerId="ADAL" clId="{63426F37-3D41-437F-99F2-478C80ABC7F6}" dt="2023-05-02T15:58:07.303" v="155" actId="208"/>
          <ac:spMkLst>
            <pc:docMk/>
            <pc:sldMk cId="975980055" sldId="260"/>
            <ac:spMk id="8" creationId="{24EB77F2-9200-BF12-F351-9DF6B9247955}"/>
          </ac:spMkLst>
        </pc:spChg>
        <pc:picChg chg="add del mod">
          <ac:chgData name="Emily Curran" userId="c8813e89-fc3e-4f44-8365-49a718ff2317" providerId="ADAL" clId="{63426F37-3D41-437F-99F2-478C80ABC7F6}" dt="2023-05-02T15:47:35.884" v="74" actId="478"/>
          <ac:picMkLst>
            <pc:docMk/>
            <pc:sldMk cId="975980055" sldId="260"/>
            <ac:picMk id="5" creationId="{7803C4F4-03DE-73AB-A56A-EFF7750FCE48}"/>
          </ac:picMkLst>
        </pc:picChg>
        <pc:picChg chg="add mod">
          <ac:chgData name="Emily Curran" userId="c8813e89-fc3e-4f44-8365-49a718ff2317" providerId="ADAL" clId="{63426F37-3D41-437F-99F2-478C80ABC7F6}" dt="2023-05-02T15:57:31.448" v="148" actId="1076"/>
          <ac:picMkLst>
            <pc:docMk/>
            <pc:sldMk cId="975980055" sldId="260"/>
            <ac:picMk id="7" creationId="{00BAA339-BD75-331C-1F00-3A88CF2750F4}"/>
          </ac:picMkLst>
        </pc:picChg>
      </pc:sldChg>
      <pc:sldChg chg="addSp delSp modSp add mod modClrScheme addCm chgLayout">
        <pc:chgData name="Emily Curran" userId="c8813e89-fc3e-4f44-8365-49a718ff2317" providerId="ADAL" clId="{63426F37-3D41-437F-99F2-478C80ABC7F6}" dt="2023-05-02T15:59:29.999" v="177"/>
        <pc:sldMkLst>
          <pc:docMk/>
          <pc:sldMk cId="262582683" sldId="261"/>
        </pc:sldMkLst>
        <pc:spChg chg="add del mod ord">
          <ac:chgData name="Emily Curran" userId="c8813e89-fc3e-4f44-8365-49a718ff2317" providerId="ADAL" clId="{63426F37-3D41-437F-99F2-478C80ABC7F6}" dt="2023-05-02T15:28:54.884" v="49" actId="478"/>
          <ac:spMkLst>
            <pc:docMk/>
            <pc:sldMk cId="262582683" sldId="261"/>
            <ac:spMk id="3" creationId="{194A5009-4436-6B53-0F65-8F5ED8AA40E7}"/>
          </ac:spMkLst>
        </pc:spChg>
        <pc:spChg chg="add del mod ord">
          <ac:chgData name="Emily Curran" userId="c8813e89-fc3e-4f44-8365-49a718ff2317" providerId="ADAL" clId="{63426F37-3D41-437F-99F2-478C80ABC7F6}" dt="2023-05-02T15:28:54.006" v="48" actId="478"/>
          <ac:spMkLst>
            <pc:docMk/>
            <pc:sldMk cId="262582683" sldId="261"/>
            <ac:spMk id="4" creationId="{52586ACB-F076-0C36-30A1-55B1375AE3DE}"/>
          </ac:spMkLst>
        </pc:spChg>
        <pc:spChg chg="add mod">
          <ac:chgData name="Emily Curran" userId="c8813e89-fc3e-4f44-8365-49a718ff2317" providerId="ADAL" clId="{63426F37-3D41-437F-99F2-478C80ABC7F6}" dt="2023-05-02T15:59:15.191" v="176" actId="1076"/>
          <ac:spMkLst>
            <pc:docMk/>
            <pc:sldMk cId="262582683" sldId="261"/>
            <ac:spMk id="6" creationId="{C6F0DC97-E026-F116-ECE9-F01D8E4E136E}"/>
          </ac:spMkLst>
        </pc:spChg>
        <pc:spChg chg="add mod ord">
          <ac:chgData name="Emily Curran" userId="c8813e89-fc3e-4f44-8365-49a718ff2317" providerId="ADAL" clId="{63426F37-3D41-437F-99F2-478C80ABC7F6}" dt="2023-05-02T15:59:02.562" v="174" actId="171"/>
          <ac:spMkLst>
            <pc:docMk/>
            <pc:sldMk cId="262582683" sldId="261"/>
            <ac:spMk id="7" creationId="{E237D697-17CC-5546-0880-B48283988410}"/>
          </ac:spMkLst>
        </pc:spChg>
        <pc:picChg chg="add mod modCrop">
          <ac:chgData name="Emily Curran" userId="c8813e89-fc3e-4f44-8365-49a718ff2317" providerId="ADAL" clId="{63426F37-3D41-437F-99F2-478C80ABC7F6}" dt="2023-05-02T15:59:09.656" v="175" actId="732"/>
          <ac:picMkLst>
            <pc:docMk/>
            <pc:sldMk cId="262582683" sldId="261"/>
            <ac:picMk id="5" creationId="{7B1AADD2-39DE-8133-D4BE-EF0FDFE0A43E}"/>
          </ac:picMkLst>
        </pc:picChg>
      </pc:sldChg>
      <pc:sldChg chg="addSp delSp modSp add mod modClrScheme chgLayout">
        <pc:chgData name="Emily Curran" userId="c8813e89-fc3e-4f44-8365-49a718ff2317" providerId="ADAL" clId="{63426F37-3D41-437F-99F2-478C80ABC7F6}" dt="2023-05-02T15:45:01.232" v="72" actId="688"/>
        <pc:sldMkLst>
          <pc:docMk/>
          <pc:sldMk cId="734754806" sldId="262"/>
        </pc:sldMkLst>
        <pc:spChg chg="mod">
          <ac:chgData name="Emily Curran" userId="c8813e89-fc3e-4f44-8365-49a718ff2317" providerId="ADAL" clId="{63426F37-3D41-437F-99F2-478C80ABC7F6}" dt="2023-05-02T15:41:03.399" v="61" actId="1076"/>
          <ac:spMkLst>
            <pc:docMk/>
            <pc:sldMk cId="734754806" sldId="262"/>
            <ac:spMk id="2" creationId="{7972A8AE-F0F1-E907-3FF1-A83EE63EA6CA}"/>
          </ac:spMkLst>
        </pc:spChg>
        <pc:spChg chg="add del mod ord">
          <ac:chgData name="Emily Curran" userId="c8813e89-fc3e-4f44-8365-49a718ff2317" providerId="ADAL" clId="{63426F37-3D41-437F-99F2-478C80ABC7F6}" dt="2023-05-02T15:28:56.887" v="51" actId="478"/>
          <ac:spMkLst>
            <pc:docMk/>
            <pc:sldMk cId="734754806" sldId="262"/>
            <ac:spMk id="3" creationId="{DE27C1A6-FDDA-7284-D75B-7FAAAE46E79E}"/>
          </ac:spMkLst>
        </pc:spChg>
        <pc:spChg chg="add del mod ord">
          <ac:chgData name="Emily Curran" userId="c8813e89-fc3e-4f44-8365-49a718ff2317" providerId="ADAL" clId="{63426F37-3D41-437F-99F2-478C80ABC7F6}" dt="2023-05-02T15:28:56.201" v="50" actId="478"/>
          <ac:spMkLst>
            <pc:docMk/>
            <pc:sldMk cId="734754806" sldId="262"/>
            <ac:spMk id="4" creationId="{64195AF3-F8DA-8642-01E2-E4378EB51107}"/>
          </ac:spMkLst>
        </pc:spChg>
        <pc:spChg chg="add mod">
          <ac:chgData name="Emily Curran" userId="c8813e89-fc3e-4f44-8365-49a718ff2317" providerId="ADAL" clId="{63426F37-3D41-437F-99F2-478C80ABC7F6}" dt="2023-05-02T15:41:06.704" v="63" actId="1076"/>
          <ac:spMkLst>
            <pc:docMk/>
            <pc:sldMk cId="734754806" sldId="262"/>
            <ac:spMk id="5" creationId="{C0B73BA8-715F-39CA-37E4-4D3A0741903F}"/>
          </ac:spMkLst>
        </pc:spChg>
        <pc:picChg chg="add mod">
          <ac:chgData name="Emily Curran" userId="c8813e89-fc3e-4f44-8365-49a718ff2317" providerId="ADAL" clId="{63426F37-3D41-437F-99F2-478C80ABC7F6}" dt="2023-05-02T15:44:56.311" v="69" actId="1076"/>
          <ac:picMkLst>
            <pc:docMk/>
            <pc:sldMk cId="734754806" sldId="262"/>
            <ac:picMk id="7" creationId="{8F84C6AC-D04E-4625-7306-E5424D1AAA2D}"/>
          </ac:picMkLst>
        </pc:picChg>
        <pc:picChg chg="add mod">
          <ac:chgData name="Emily Curran" userId="c8813e89-fc3e-4f44-8365-49a718ff2317" providerId="ADAL" clId="{63426F37-3D41-437F-99F2-478C80ABC7F6}" dt="2023-05-02T15:45:01.232" v="72" actId="688"/>
          <ac:picMkLst>
            <pc:docMk/>
            <pc:sldMk cId="734754806" sldId="262"/>
            <ac:picMk id="8" creationId="{F8BA29E3-8FD2-B924-7E20-C3622E49F84A}"/>
          </ac:picMkLst>
        </pc:picChg>
      </pc:sldChg>
      <pc:sldChg chg="addSp delSp modSp add del mod modClrScheme chgLayout">
        <pc:chgData name="Emily Curran" userId="c8813e89-fc3e-4f44-8365-49a718ff2317" providerId="ADAL" clId="{63426F37-3D41-437F-99F2-478C80ABC7F6}" dt="2023-05-02T15:41:08.151" v="64" actId="47"/>
        <pc:sldMkLst>
          <pc:docMk/>
          <pc:sldMk cId="745690333" sldId="263"/>
        </pc:sldMkLst>
        <pc:spChg chg="del">
          <ac:chgData name="Emily Curran" userId="c8813e89-fc3e-4f44-8365-49a718ff2317" providerId="ADAL" clId="{63426F37-3D41-437F-99F2-478C80ABC7F6}" dt="2023-05-02T15:41:00.483" v="60" actId="21"/>
          <ac:spMkLst>
            <pc:docMk/>
            <pc:sldMk cId="745690333" sldId="263"/>
            <ac:spMk id="2" creationId="{7972A8AE-F0F1-E907-3FF1-A83EE63EA6CA}"/>
          </ac:spMkLst>
        </pc:spChg>
        <pc:spChg chg="add del mod ord">
          <ac:chgData name="Emily Curran" userId="c8813e89-fc3e-4f44-8365-49a718ff2317" providerId="ADAL" clId="{63426F37-3D41-437F-99F2-478C80ABC7F6}" dt="2023-05-02T15:28:59.541" v="53" actId="478"/>
          <ac:spMkLst>
            <pc:docMk/>
            <pc:sldMk cId="745690333" sldId="263"/>
            <ac:spMk id="3" creationId="{3E88344A-65F4-4A37-E9E5-A9D89B84CEE8}"/>
          </ac:spMkLst>
        </pc:spChg>
        <pc:spChg chg="add del mod ord">
          <ac:chgData name="Emily Curran" userId="c8813e89-fc3e-4f44-8365-49a718ff2317" providerId="ADAL" clId="{63426F37-3D41-437F-99F2-478C80ABC7F6}" dt="2023-05-02T15:28:58.729" v="52" actId="478"/>
          <ac:spMkLst>
            <pc:docMk/>
            <pc:sldMk cId="745690333" sldId="263"/>
            <ac:spMk id="4" creationId="{22DB3164-90D9-86CA-8863-1A6C535E482A}"/>
          </ac:spMkLst>
        </pc:spChg>
      </pc:sldChg>
      <pc:sldChg chg="addSp delSp modSp mod delCm">
        <pc:chgData name="Emily Curran" userId="c8813e89-fc3e-4f44-8365-49a718ff2317" providerId="ADAL" clId="{63426F37-3D41-437F-99F2-478C80ABC7F6}" dt="2023-06-02T09:30:19.166" v="248" actId="5793"/>
        <pc:sldMkLst>
          <pc:docMk/>
          <pc:sldMk cId="2037660028" sldId="273"/>
        </pc:sldMkLst>
        <pc:spChg chg="mod">
          <ac:chgData name="Emily Curran" userId="c8813e89-fc3e-4f44-8365-49a718ff2317" providerId="ADAL" clId="{63426F37-3D41-437F-99F2-478C80ABC7F6}" dt="2023-06-02T09:29:28.358" v="221" actId="20577"/>
          <ac:spMkLst>
            <pc:docMk/>
            <pc:sldMk cId="2037660028" sldId="273"/>
            <ac:spMk id="3" creationId="{113B79F8-2DEB-4660-898C-5DB225F6C854}"/>
          </ac:spMkLst>
        </pc:spChg>
        <pc:graphicFrameChg chg="add del mod">
          <ac:chgData name="Emily Curran" userId="c8813e89-fc3e-4f44-8365-49a718ff2317" providerId="ADAL" clId="{63426F37-3D41-437F-99F2-478C80ABC7F6}" dt="2023-06-02T09:29:20.284" v="179"/>
          <ac:graphicFrameMkLst>
            <pc:docMk/>
            <pc:sldMk cId="2037660028" sldId="273"/>
            <ac:graphicFrameMk id="2" creationId="{C6181923-359E-53A5-CD8A-3954D0F06A57}"/>
          </ac:graphicFrameMkLst>
        </pc:graphicFrameChg>
        <pc:graphicFrameChg chg="modGraphic">
          <ac:chgData name="Emily Curran" userId="c8813e89-fc3e-4f44-8365-49a718ff2317" providerId="ADAL" clId="{63426F37-3D41-437F-99F2-478C80ABC7F6}" dt="2023-06-02T09:30:19.166" v="248" actId="5793"/>
          <ac:graphicFrameMkLst>
            <pc:docMk/>
            <pc:sldMk cId="2037660028" sldId="273"/>
            <ac:graphicFrameMk id="4" creationId="{FD203832-1D4D-45FB-84C8-83E4708C96F6}"/>
          </ac:graphicFrameMkLst>
        </pc:graphicFrameChg>
      </pc:sldChg>
      <pc:sldChg chg="del">
        <pc:chgData name="Emily Curran" userId="c8813e89-fc3e-4f44-8365-49a718ff2317" providerId="ADAL" clId="{63426F37-3D41-437F-99F2-478C80ABC7F6}" dt="2023-05-02T15:29:02.216" v="54" actId="47"/>
        <pc:sldMkLst>
          <pc:docMk/>
          <pc:sldMk cId="1033004981" sldId="274"/>
        </pc:sldMkLst>
      </pc:sldChg>
      <pc:sldChg chg="del">
        <pc:chgData name="Emily Curran" userId="c8813e89-fc3e-4f44-8365-49a718ff2317" providerId="ADAL" clId="{63426F37-3D41-437F-99F2-478C80ABC7F6}" dt="2023-05-02T15:26:44.884" v="0" actId="47"/>
        <pc:sldMkLst>
          <pc:docMk/>
          <pc:sldMk cId="56247651" sldId="282"/>
        </pc:sldMkLst>
      </pc:sldChg>
    </pc:docChg>
  </pc:docChgLst>
  <pc:docChgLst>
    <pc:chgData name="Emily Curran" userId="c8813e89-fc3e-4f44-8365-49a718ff2317" providerId="ADAL" clId="{49018DEE-9D27-4D80-A6EC-95CF3950DE9A}"/>
    <pc:docChg chg="undo custSel addSld delSld modSld">
      <pc:chgData name="Emily Curran" userId="c8813e89-fc3e-4f44-8365-49a718ff2317" providerId="ADAL" clId="{49018DEE-9D27-4D80-A6EC-95CF3950DE9A}" dt="2023-05-05T11:34:25.391" v="167" actId="47"/>
      <pc:docMkLst>
        <pc:docMk/>
      </pc:docMkLst>
      <pc:sldChg chg="addSp delSp modSp mod">
        <pc:chgData name="Emily Curran" userId="c8813e89-fc3e-4f44-8365-49a718ff2317" providerId="ADAL" clId="{49018DEE-9D27-4D80-A6EC-95CF3950DE9A}" dt="2023-05-04T11:44:08.182" v="63" actId="14100"/>
        <pc:sldMkLst>
          <pc:docMk/>
          <pc:sldMk cId="1368324289" sldId="259"/>
        </pc:sldMkLst>
        <pc:spChg chg="del mod topLvl">
          <ac:chgData name="Emily Curran" userId="c8813e89-fc3e-4f44-8365-49a718ff2317" providerId="ADAL" clId="{49018DEE-9D27-4D80-A6EC-95CF3950DE9A}" dt="2023-05-04T11:43:21.600" v="51" actId="478"/>
          <ac:spMkLst>
            <pc:docMk/>
            <pc:sldMk cId="1368324289" sldId="259"/>
            <ac:spMk id="16" creationId="{613B4BF6-B7EA-5831-8410-8B0CF38D7868}"/>
          </ac:spMkLst>
        </pc:spChg>
        <pc:spChg chg="del mod topLvl">
          <ac:chgData name="Emily Curran" userId="c8813e89-fc3e-4f44-8365-49a718ff2317" providerId="ADAL" clId="{49018DEE-9D27-4D80-A6EC-95CF3950DE9A}" dt="2023-05-04T11:43:22.802" v="52" actId="478"/>
          <ac:spMkLst>
            <pc:docMk/>
            <pc:sldMk cId="1368324289" sldId="259"/>
            <ac:spMk id="17" creationId="{889F5C05-12E2-F91B-4719-7DA8DA9C6082}"/>
          </ac:spMkLst>
        </pc:spChg>
        <pc:grpChg chg="del mod">
          <ac:chgData name="Emily Curran" userId="c8813e89-fc3e-4f44-8365-49a718ff2317" providerId="ADAL" clId="{49018DEE-9D27-4D80-A6EC-95CF3950DE9A}" dt="2023-05-04T11:43:13.428" v="50" actId="165"/>
          <ac:grpSpMkLst>
            <pc:docMk/>
            <pc:sldMk cId="1368324289" sldId="259"/>
            <ac:grpSpMk id="18" creationId="{68E8D182-A1C5-B548-0F74-1EC788CE674C}"/>
          </ac:grpSpMkLst>
        </pc:grpChg>
        <pc:cxnChg chg="add mod">
          <ac:chgData name="Emily Curran" userId="c8813e89-fc3e-4f44-8365-49a718ff2317" providerId="ADAL" clId="{49018DEE-9D27-4D80-A6EC-95CF3950DE9A}" dt="2023-05-04T11:43:47.611" v="57" actId="693"/>
          <ac:cxnSpMkLst>
            <pc:docMk/>
            <pc:sldMk cId="1368324289" sldId="259"/>
            <ac:cxnSpMk id="4" creationId="{A683BC1D-1033-72B3-524E-C18F42A7A076}"/>
          </ac:cxnSpMkLst>
        </pc:cxnChg>
        <pc:cxnChg chg="add mod">
          <ac:chgData name="Emily Curran" userId="c8813e89-fc3e-4f44-8365-49a718ff2317" providerId="ADAL" clId="{49018DEE-9D27-4D80-A6EC-95CF3950DE9A}" dt="2023-05-04T11:44:08.182" v="63" actId="14100"/>
          <ac:cxnSpMkLst>
            <pc:docMk/>
            <pc:sldMk cId="1368324289" sldId="259"/>
            <ac:cxnSpMk id="5" creationId="{C278C5AF-91CF-7272-FB7D-E4BA95E7DB13}"/>
          </ac:cxnSpMkLst>
        </pc:cxnChg>
      </pc:sldChg>
      <pc:sldChg chg="addSp delSp modSp mod delCm modCm">
        <pc:chgData name="Emily Curran" userId="c8813e89-fc3e-4f44-8365-49a718ff2317" providerId="ADAL" clId="{49018DEE-9D27-4D80-A6EC-95CF3950DE9A}" dt="2023-05-04T11:03:26.890" v="29"/>
        <pc:sldMkLst>
          <pc:docMk/>
          <pc:sldMk cId="975980055" sldId="260"/>
        </pc:sldMkLst>
        <pc:spChg chg="mod ord">
          <ac:chgData name="Emily Curran" userId="c8813e89-fc3e-4f44-8365-49a718ff2317" providerId="ADAL" clId="{49018DEE-9D27-4D80-A6EC-95CF3950DE9A}" dt="2023-05-04T11:02:35.308" v="16" actId="1076"/>
          <ac:spMkLst>
            <pc:docMk/>
            <pc:sldMk cId="975980055" sldId="260"/>
            <ac:spMk id="8" creationId="{24EB77F2-9200-BF12-F351-9DF6B9247955}"/>
          </ac:spMkLst>
        </pc:spChg>
        <pc:picChg chg="add mod modCrop">
          <ac:chgData name="Emily Curran" userId="c8813e89-fc3e-4f44-8365-49a718ff2317" providerId="ADAL" clId="{49018DEE-9D27-4D80-A6EC-95CF3950DE9A}" dt="2023-05-04T11:02:37.821" v="18" actId="1076"/>
          <ac:picMkLst>
            <pc:docMk/>
            <pc:sldMk cId="975980055" sldId="260"/>
            <ac:picMk id="4" creationId="{A580B672-10B2-4AB8-5E7A-3369188401F7}"/>
          </ac:picMkLst>
        </pc:picChg>
        <pc:picChg chg="del">
          <ac:chgData name="Emily Curran" userId="c8813e89-fc3e-4f44-8365-49a718ff2317" providerId="ADAL" clId="{49018DEE-9D27-4D80-A6EC-95CF3950DE9A}" dt="2023-05-04T11:00:53.181" v="0" actId="478"/>
          <ac:picMkLst>
            <pc:docMk/>
            <pc:sldMk cId="975980055" sldId="260"/>
            <ac:picMk id="7" creationId="{00BAA339-BD75-331C-1F00-3A88CF2750F4}"/>
          </ac:picMkLst>
        </pc:picChg>
      </pc:sldChg>
      <pc:sldChg chg="addSp delSp modSp mod delCm">
        <pc:chgData name="Emily Curran" userId="c8813e89-fc3e-4f44-8365-49a718ff2317" providerId="ADAL" clId="{49018DEE-9D27-4D80-A6EC-95CF3950DE9A}" dt="2023-05-04T11:03:24.217" v="28"/>
        <pc:sldMkLst>
          <pc:docMk/>
          <pc:sldMk cId="262582683" sldId="261"/>
        </pc:sldMkLst>
        <pc:spChg chg="mod">
          <ac:chgData name="Emily Curran" userId="c8813e89-fc3e-4f44-8365-49a718ff2317" providerId="ADAL" clId="{49018DEE-9D27-4D80-A6EC-95CF3950DE9A}" dt="2023-05-04T11:03:15.980" v="27" actId="1076"/>
          <ac:spMkLst>
            <pc:docMk/>
            <pc:sldMk cId="262582683" sldId="261"/>
            <ac:spMk id="6" creationId="{C6F0DC97-E026-F116-ECE9-F01D8E4E136E}"/>
          </ac:spMkLst>
        </pc:spChg>
        <pc:spChg chg="ord">
          <ac:chgData name="Emily Curran" userId="c8813e89-fc3e-4f44-8365-49a718ff2317" providerId="ADAL" clId="{49018DEE-9D27-4D80-A6EC-95CF3950DE9A}" dt="2023-05-04T11:02:52.327" v="24" actId="167"/>
          <ac:spMkLst>
            <pc:docMk/>
            <pc:sldMk cId="262582683" sldId="261"/>
            <ac:spMk id="7" creationId="{E237D697-17CC-5546-0880-B48283988410}"/>
          </ac:spMkLst>
        </pc:spChg>
        <pc:picChg chg="add mod ord modCrop">
          <ac:chgData name="Emily Curran" userId="c8813e89-fc3e-4f44-8365-49a718ff2317" providerId="ADAL" clId="{49018DEE-9D27-4D80-A6EC-95CF3950DE9A}" dt="2023-05-04T11:03:02.637" v="25" actId="732"/>
          <ac:picMkLst>
            <pc:docMk/>
            <pc:sldMk cId="262582683" sldId="261"/>
            <ac:picMk id="3" creationId="{6EF071DF-9C97-2A73-812A-F6D390D50116}"/>
          </ac:picMkLst>
        </pc:picChg>
        <pc:picChg chg="del">
          <ac:chgData name="Emily Curran" userId="c8813e89-fc3e-4f44-8365-49a718ff2317" providerId="ADAL" clId="{49018DEE-9D27-4D80-A6EC-95CF3950DE9A}" dt="2023-05-04T11:02:41.695" v="19" actId="478"/>
          <ac:picMkLst>
            <pc:docMk/>
            <pc:sldMk cId="262582683" sldId="261"/>
            <ac:picMk id="5" creationId="{7B1AADD2-39DE-8133-D4BE-EF0FDFE0A43E}"/>
          </ac:picMkLst>
        </pc:picChg>
      </pc:sldChg>
      <pc:sldChg chg="addSp delSp modSp mod">
        <pc:chgData name="Emily Curran" userId="c8813e89-fc3e-4f44-8365-49a718ff2317" providerId="ADAL" clId="{49018DEE-9D27-4D80-A6EC-95CF3950DE9A}" dt="2023-05-04T11:30:34.789" v="45" actId="688"/>
        <pc:sldMkLst>
          <pc:docMk/>
          <pc:sldMk cId="734754806" sldId="262"/>
        </pc:sldMkLst>
        <pc:picChg chg="add mod modCrop">
          <ac:chgData name="Emily Curran" userId="c8813e89-fc3e-4f44-8365-49a718ff2317" providerId="ADAL" clId="{49018DEE-9D27-4D80-A6EC-95CF3950DE9A}" dt="2023-05-04T11:30:29.102" v="42" actId="1076"/>
          <ac:picMkLst>
            <pc:docMk/>
            <pc:sldMk cId="734754806" sldId="262"/>
            <ac:picMk id="3" creationId="{5641655D-4779-C158-F083-39F1BA8B0DFE}"/>
          </ac:picMkLst>
        </pc:picChg>
        <pc:picChg chg="add mod">
          <ac:chgData name="Emily Curran" userId="c8813e89-fc3e-4f44-8365-49a718ff2317" providerId="ADAL" clId="{49018DEE-9D27-4D80-A6EC-95CF3950DE9A}" dt="2023-05-04T11:30:34.789" v="45" actId="688"/>
          <ac:picMkLst>
            <pc:docMk/>
            <pc:sldMk cId="734754806" sldId="262"/>
            <ac:picMk id="4" creationId="{F3BF32B0-D68A-43E0-58E0-0DDF7CBCE135}"/>
          </ac:picMkLst>
        </pc:picChg>
        <pc:picChg chg="del">
          <ac:chgData name="Emily Curran" userId="c8813e89-fc3e-4f44-8365-49a718ff2317" providerId="ADAL" clId="{49018DEE-9D27-4D80-A6EC-95CF3950DE9A}" dt="2023-05-04T11:29:41.894" v="31" actId="478"/>
          <ac:picMkLst>
            <pc:docMk/>
            <pc:sldMk cId="734754806" sldId="262"/>
            <ac:picMk id="7" creationId="{8F84C6AC-D04E-4625-7306-E5424D1AAA2D}"/>
          </ac:picMkLst>
        </pc:picChg>
        <pc:picChg chg="del">
          <ac:chgData name="Emily Curran" userId="c8813e89-fc3e-4f44-8365-49a718ff2317" providerId="ADAL" clId="{49018DEE-9D27-4D80-A6EC-95CF3950DE9A}" dt="2023-05-04T11:29:41.389" v="30" actId="478"/>
          <ac:picMkLst>
            <pc:docMk/>
            <pc:sldMk cId="734754806" sldId="262"/>
            <ac:picMk id="8" creationId="{F8BA29E3-8FD2-B924-7E20-C3622E49F84A}"/>
          </ac:picMkLst>
        </pc:picChg>
      </pc:sldChg>
      <pc:sldChg chg="modSp mod">
        <pc:chgData name="Emily Curran" userId="c8813e89-fc3e-4f44-8365-49a718ff2317" providerId="ADAL" clId="{49018DEE-9D27-4D80-A6EC-95CF3950DE9A}" dt="2023-05-05T11:02:27.052" v="80" actId="20577"/>
        <pc:sldMkLst>
          <pc:docMk/>
          <pc:sldMk cId="2037660028" sldId="273"/>
        </pc:sldMkLst>
        <pc:graphicFrameChg chg="modGraphic">
          <ac:chgData name="Emily Curran" userId="c8813e89-fc3e-4f44-8365-49a718ff2317" providerId="ADAL" clId="{49018DEE-9D27-4D80-A6EC-95CF3950DE9A}" dt="2023-05-05T11:02:27.052" v="80" actId="20577"/>
          <ac:graphicFrameMkLst>
            <pc:docMk/>
            <pc:sldMk cId="2037660028" sldId="273"/>
            <ac:graphicFrameMk id="4" creationId="{FD203832-1D4D-45FB-84C8-83E4708C96F6}"/>
          </ac:graphicFrameMkLst>
        </pc:graphicFrameChg>
      </pc:sldChg>
      <pc:sldChg chg="addSp delSp modSp add del mod addCm modCm">
        <pc:chgData name="Emily Curran" userId="c8813e89-fc3e-4f44-8365-49a718ff2317" providerId="ADAL" clId="{49018DEE-9D27-4D80-A6EC-95CF3950DE9A}" dt="2023-05-05T11:34:25.391" v="167" actId="47"/>
        <pc:sldMkLst>
          <pc:docMk/>
          <pc:sldMk cId="2317627632" sldId="274"/>
        </pc:sldMkLst>
        <pc:spChg chg="del">
          <ac:chgData name="Emily Curran" userId="c8813e89-fc3e-4f44-8365-49a718ff2317" providerId="ADAL" clId="{49018DEE-9D27-4D80-A6EC-95CF3950DE9A}" dt="2023-05-05T11:02:53.579" v="85" actId="478"/>
          <ac:spMkLst>
            <pc:docMk/>
            <pc:sldMk cId="2317627632" sldId="274"/>
            <ac:spMk id="2" creationId="{7972A8AE-F0F1-E907-3FF1-A83EE63EA6CA}"/>
          </ac:spMkLst>
        </pc:spChg>
        <pc:spChg chg="add del mod">
          <ac:chgData name="Emily Curran" userId="c8813e89-fc3e-4f44-8365-49a718ff2317" providerId="ADAL" clId="{49018DEE-9D27-4D80-A6EC-95CF3950DE9A}" dt="2023-05-05T11:33:45.575" v="160" actId="21"/>
          <ac:spMkLst>
            <pc:docMk/>
            <pc:sldMk cId="2317627632" sldId="274"/>
            <ac:spMk id="2" creationId="{F17AC047-4948-0A25-470E-D1E38CA4C41C}"/>
          </ac:spMkLst>
        </pc:spChg>
        <pc:spChg chg="del">
          <ac:chgData name="Emily Curran" userId="c8813e89-fc3e-4f44-8365-49a718ff2317" providerId="ADAL" clId="{49018DEE-9D27-4D80-A6EC-95CF3950DE9A}" dt="2023-05-05T11:02:52.188" v="84" actId="478"/>
          <ac:spMkLst>
            <pc:docMk/>
            <pc:sldMk cId="2317627632" sldId="274"/>
            <ac:spMk id="5" creationId="{C0B73BA8-715F-39CA-37E4-4D3A0741903F}"/>
          </ac:spMkLst>
        </pc:spChg>
        <pc:spChg chg="add del">
          <ac:chgData name="Emily Curran" userId="c8813e89-fc3e-4f44-8365-49a718ff2317" providerId="ADAL" clId="{49018DEE-9D27-4D80-A6EC-95CF3950DE9A}" dt="2023-05-05T11:05:15.415" v="87" actId="478"/>
          <ac:spMkLst>
            <pc:docMk/>
            <pc:sldMk cId="2317627632" sldId="274"/>
            <ac:spMk id="6" creationId="{A9E35B21-6860-00FD-2803-94213000C6BA}"/>
          </ac:spMkLst>
        </pc:spChg>
        <pc:spChg chg="add del">
          <ac:chgData name="Emily Curran" userId="c8813e89-fc3e-4f44-8365-49a718ff2317" providerId="ADAL" clId="{49018DEE-9D27-4D80-A6EC-95CF3950DE9A}" dt="2023-05-05T11:05:38.655" v="89" actId="478"/>
          <ac:spMkLst>
            <pc:docMk/>
            <pc:sldMk cId="2317627632" sldId="274"/>
            <ac:spMk id="7" creationId="{657EF54E-B7A7-5AEA-94B9-4F1032BC5D25}"/>
          </ac:spMkLst>
        </pc:spChg>
        <pc:spChg chg="add del">
          <ac:chgData name="Emily Curran" userId="c8813e89-fc3e-4f44-8365-49a718ff2317" providerId="ADAL" clId="{49018DEE-9D27-4D80-A6EC-95CF3950DE9A}" dt="2023-05-05T11:06:47.196" v="91" actId="478"/>
          <ac:spMkLst>
            <pc:docMk/>
            <pc:sldMk cId="2317627632" sldId="274"/>
            <ac:spMk id="8" creationId="{3D02B661-FA2A-FB52-D66B-D521A068679E}"/>
          </ac:spMkLst>
        </pc:spChg>
        <pc:spChg chg="add del">
          <ac:chgData name="Emily Curran" userId="c8813e89-fc3e-4f44-8365-49a718ff2317" providerId="ADAL" clId="{49018DEE-9D27-4D80-A6EC-95CF3950DE9A}" dt="2023-05-05T11:07:08.025" v="93" actId="478"/>
          <ac:spMkLst>
            <pc:docMk/>
            <pc:sldMk cId="2317627632" sldId="274"/>
            <ac:spMk id="9" creationId="{E2E0F0DB-2935-C213-D9D7-EA7FFECC2124}"/>
          </ac:spMkLst>
        </pc:spChg>
        <pc:spChg chg="add del">
          <ac:chgData name="Emily Curran" userId="c8813e89-fc3e-4f44-8365-49a718ff2317" providerId="ADAL" clId="{49018DEE-9D27-4D80-A6EC-95CF3950DE9A}" dt="2023-05-05T11:07:14.389" v="95" actId="478"/>
          <ac:spMkLst>
            <pc:docMk/>
            <pc:sldMk cId="2317627632" sldId="274"/>
            <ac:spMk id="10" creationId="{0BA6FEA1-F92B-BB11-42C1-695AC2028BBE}"/>
          </ac:spMkLst>
        </pc:spChg>
        <pc:spChg chg="add mod">
          <ac:chgData name="Emily Curran" userId="c8813e89-fc3e-4f44-8365-49a718ff2317" providerId="ADAL" clId="{49018DEE-9D27-4D80-A6EC-95CF3950DE9A}" dt="2023-05-05T11:08:53.397" v="110" actId="1076"/>
          <ac:spMkLst>
            <pc:docMk/>
            <pc:sldMk cId="2317627632" sldId="274"/>
            <ac:spMk id="11" creationId="{67CBC836-05BB-1687-6F2E-756250DF8C25}"/>
          </ac:spMkLst>
        </pc:spChg>
        <pc:spChg chg="add mod">
          <ac:chgData name="Emily Curran" userId="c8813e89-fc3e-4f44-8365-49a718ff2317" providerId="ADAL" clId="{49018DEE-9D27-4D80-A6EC-95CF3950DE9A}" dt="2023-05-05T11:08:53.397" v="110" actId="1076"/>
          <ac:spMkLst>
            <pc:docMk/>
            <pc:sldMk cId="2317627632" sldId="274"/>
            <ac:spMk id="12" creationId="{03B34018-2E38-A33D-CA10-BB9BCC89D376}"/>
          </ac:spMkLst>
        </pc:spChg>
        <pc:spChg chg="add mod">
          <ac:chgData name="Emily Curran" userId="c8813e89-fc3e-4f44-8365-49a718ff2317" providerId="ADAL" clId="{49018DEE-9D27-4D80-A6EC-95CF3950DE9A}" dt="2023-05-05T11:08:53.397" v="110" actId="1076"/>
          <ac:spMkLst>
            <pc:docMk/>
            <pc:sldMk cId="2317627632" sldId="274"/>
            <ac:spMk id="13" creationId="{EB55215E-3613-D3F2-0C4D-7CB2F03ED054}"/>
          </ac:spMkLst>
        </pc:spChg>
        <pc:spChg chg="add mod">
          <ac:chgData name="Emily Curran" userId="c8813e89-fc3e-4f44-8365-49a718ff2317" providerId="ADAL" clId="{49018DEE-9D27-4D80-A6EC-95CF3950DE9A}" dt="2023-05-05T11:08:53.397" v="110" actId="1076"/>
          <ac:spMkLst>
            <pc:docMk/>
            <pc:sldMk cId="2317627632" sldId="274"/>
            <ac:spMk id="14" creationId="{5C18A34A-48B0-222E-0A52-C22B6E02CE17}"/>
          </ac:spMkLst>
        </pc:spChg>
        <pc:spChg chg="add mod">
          <ac:chgData name="Emily Curran" userId="c8813e89-fc3e-4f44-8365-49a718ff2317" providerId="ADAL" clId="{49018DEE-9D27-4D80-A6EC-95CF3950DE9A}" dt="2023-05-05T11:09:55.700" v="132" actId="1076"/>
          <ac:spMkLst>
            <pc:docMk/>
            <pc:sldMk cId="2317627632" sldId="274"/>
            <ac:spMk id="17" creationId="{B601F752-365F-E667-CD89-034D940C0BDB}"/>
          </ac:spMkLst>
        </pc:spChg>
        <pc:spChg chg="add mod">
          <ac:chgData name="Emily Curran" userId="c8813e89-fc3e-4f44-8365-49a718ff2317" providerId="ADAL" clId="{49018DEE-9D27-4D80-A6EC-95CF3950DE9A}" dt="2023-05-05T11:09:58.044" v="133" actId="1076"/>
          <ac:spMkLst>
            <pc:docMk/>
            <pc:sldMk cId="2317627632" sldId="274"/>
            <ac:spMk id="18" creationId="{DADD57C3-8CD6-041A-D5AB-BD749BEB8E33}"/>
          </ac:spMkLst>
        </pc:spChg>
        <pc:spChg chg="add del mod">
          <ac:chgData name="Emily Curran" userId="c8813e89-fc3e-4f44-8365-49a718ff2317" providerId="ADAL" clId="{49018DEE-9D27-4D80-A6EC-95CF3950DE9A}" dt="2023-05-05T11:33:43.815" v="159" actId="478"/>
          <ac:spMkLst>
            <pc:docMk/>
            <pc:sldMk cId="2317627632" sldId="274"/>
            <ac:spMk id="19" creationId="{46CE8CD4-8CB7-241B-3682-53CEA3BD9389}"/>
          </ac:spMkLst>
        </pc:spChg>
        <pc:spChg chg="add del mod">
          <ac:chgData name="Emily Curran" userId="c8813e89-fc3e-4f44-8365-49a718ff2317" providerId="ADAL" clId="{49018DEE-9D27-4D80-A6EC-95CF3950DE9A}" dt="2023-05-05T11:33:43.172" v="157" actId="478"/>
          <ac:spMkLst>
            <pc:docMk/>
            <pc:sldMk cId="2317627632" sldId="274"/>
            <ac:spMk id="20" creationId="{E3053E46-4E25-64E1-7E84-626C1CF0026D}"/>
          </ac:spMkLst>
        </pc:spChg>
        <pc:spChg chg="add del mod">
          <ac:chgData name="Emily Curran" userId="c8813e89-fc3e-4f44-8365-49a718ff2317" providerId="ADAL" clId="{49018DEE-9D27-4D80-A6EC-95CF3950DE9A}" dt="2023-05-05T11:33:43.489" v="158" actId="478"/>
          <ac:spMkLst>
            <pc:docMk/>
            <pc:sldMk cId="2317627632" sldId="274"/>
            <ac:spMk id="21" creationId="{D110EE7B-AAF7-6CDC-048F-BDCE3DE9435F}"/>
          </ac:spMkLst>
        </pc:spChg>
        <pc:picChg chg="del">
          <ac:chgData name="Emily Curran" userId="c8813e89-fc3e-4f44-8365-49a718ff2317" providerId="ADAL" clId="{49018DEE-9D27-4D80-A6EC-95CF3950DE9A}" dt="2023-05-05T11:02:48.523" v="83" actId="478"/>
          <ac:picMkLst>
            <pc:docMk/>
            <pc:sldMk cId="2317627632" sldId="274"/>
            <ac:picMk id="3" creationId="{5641655D-4779-C158-F083-39F1BA8B0DFE}"/>
          </ac:picMkLst>
        </pc:picChg>
        <pc:picChg chg="del">
          <ac:chgData name="Emily Curran" userId="c8813e89-fc3e-4f44-8365-49a718ff2317" providerId="ADAL" clId="{49018DEE-9D27-4D80-A6EC-95CF3950DE9A}" dt="2023-05-05T11:02:47.899" v="82" actId="478"/>
          <ac:picMkLst>
            <pc:docMk/>
            <pc:sldMk cId="2317627632" sldId="274"/>
            <ac:picMk id="4" creationId="{F3BF32B0-D68A-43E0-58E0-0DDF7CBCE135}"/>
          </ac:picMkLst>
        </pc:picChg>
        <pc:cxnChg chg="add mod">
          <ac:chgData name="Emily Curran" userId="c8813e89-fc3e-4f44-8365-49a718ff2317" providerId="ADAL" clId="{49018DEE-9D27-4D80-A6EC-95CF3950DE9A}" dt="2023-05-05T11:09:14.467" v="114" actId="1076"/>
          <ac:cxnSpMkLst>
            <pc:docMk/>
            <pc:sldMk cId="2317627632" sldId="274"/>
            <ac:cxnSpMk id="16" creationId="{73648482-C26A-0829-A7CD-4F001DB0A4A9}"/>
          </ac:cxnSpMkLst>
        </pc:cxnChg>
        <pc:cxnChg chg="add mod">
          <ac:chgData name="Emily Curran" userId="c8813e89-fc3e-4f44-8365-49a718ff2317" providerId="ADAL" clId="{49018DEE-9D27-4D80-A6EC-95CF3950DE9A}" dt="2023-05-05T11:10:19.521" v="139" actId="208"/>
          <ac:cxnSpMkLst>
            <pc:docMk/>
            <pc:sldMk cId="2317627632" sldId="274"/>
            <ac:cxnSpMk id="22" creationId="{0827139E-AE4E-95B4-8817-EE565164F577}"/>
          </ac:cxnSpMkLst>
        </pc:cxnChg>
      </pc:sldChg>
      <pc:sldChg chg="addSp delSp modSp add mod delCm">
        <pc:chgData name="Emily Curran" userId="c8813e89-fc3e-4f44-8365-49a718ff2317" providerId="ADAL" clId="{49018DEE-9D27-4D80-A6EC-95CF3950DE9A}" dt="2023-05-05T11:34:08.650" v="166" actId="478"/>
        <pc:sldMkLst>
          <pc:docMk/>
          <pc:sldMk cId="3422517040" sldId="275"/>
        </pc:sldMkLst>
        <pc:spChg chg="add mod">
          <ac:chgData name="Emily Curran" userId="c8813e89-fc3e-4f44-8365-49a718ff2317" providerId="ADAL" clId="{49018DEE-9D27-4D80-A6EC-95CF3950DE9A}" dt="2023-05-05T11:33:50.383" v="162" actId="1076"/>
          <ac:spMkLst>
            <pc:docMk/>
            <pc:sldMk cId="3422517040" sldId="275"/>
            <ac:spMk id="2" creationId="{02D643B0-1139-9355-0EBB-5DC9ED6A10B1}"/>
          </ac:spMkLst>
        </pc:spChg>
        <pc:spChg chg="del">
          <ac:chgData name="Emily Curran" userId="c8813e89-fc3e-4f44-8365-49a718ff2317" providerId="ADAL" clId="{49018DEE-9D27-4D80-A6EC-95CF3950DE9A}" dt="2023-05-05T11:33:23.543" v="146" actId="478"/>
          <ac:spMkLst>
            <pc:docMk/>
            <pc:sldMk cId="3422517040" sldId="275"/>
            <ac:spMk id="12" creationId="{03B34018-2E38-A33D-CA10-BB9BCC89D376}"/>
          </ac:spMkLst>
        </pc:spChg>
        <pc:spChg chg="del">
          <ac:chgData name="Emily Curran" userId="c8813e89-fc3e-4f44-8365-49a718ff2317" providerId="ADAL" clId="{49018DEE-9D27-4D80-A6EC-95CF3950DE9A}" dt="2023-05-05T11:33:22.686" v="145" actId="478"/>
          <ac:spMkLst>
            <pc:docMk/>
            <pc:sldMk cId="3422517040" sldId="275"/>
            <ac:spMk id="13" creationId="{EB55215E-3613-D3F2-0C4D-7CB2F03ED054}"/>
          </ac:spMkLst>
        </pc:spChg>
        <pc:spChg chg="del">
          <ac:chgData name="Emily Curran" userId="c8813e89-fc3e-4f44-8365-49a718ff2317" providerId="ADAL" clId="{49018DEE-9D27-4D80-A6EC-95CF3950DE9A}" dt="2023-05-05T11:33:24.046" v="147" actId="478"/>
          <ac:spMkLst>
            <pc:docMk/>
            <pc:sldMk cId="3422517040" sldId="275"/>
            <ac:spMk id="14" creationId="{5C18A34A-48B0-222E-0A52-C22B6E02CE17}"/>
          </ac:spMkLst>
        </pc:spChg>
        <pc:spChg chg="del">
          <ac:chgData name="Emily Curran" userId="c8813e89-fc3e-4f44-8365-49a718ff2317" providerId="ADAL" clId="{49018DEE-9D27-4D80-A6EC-95CF3950DE9A}" dt="2023-05-05T11:34:08.650" v="166" actId="478"/>
          <ac:spMkLst>
            <pc:docMk/>
            <pc:sldMk cId="3422517040" sldId="275"/>
            <ac:spMk id="17" creationId="{B601F752-365F-E667-CD89-034D940C0BDB}"/>
          </ac:spMkLst>
        </pc:spChg>
        <pc:spChg chg="del">
          <ac:chgData name="Emily Curran" userId="c8813e89-fc3e-4f44-8365-49a718ff2317" providerId="ADAL" clId="{49018DEE-9D27-4D80-A6EC-95CF3950DE9A}" dt="2023-05-05T11:34:05.802" v="165" actId="478"/>
          <ac:spMkLst>
            <pc:docMk/>
            <pc:sldMk cId="3422517040" sldId="275"/>
            <ac:spMk id="18" creationId="{DADD57C3-8CD6-041A-D5AB-BD749BEB8E33}"/>
          </ac:spMkLst>
        </pc:spChg>
        <pc:spChg chg="del">
          <ac:chgData name="Emily Curran" userId="c8813e89-fc3e-4f44-8365-49a718ff2317" providerId="ADAL" clId="{49018DEE-9D27-4D80-A6EC-95CF3950DE9A}" dt="2023-05-05T11:33:21.477" v="143" actId="478"/>
          <ac:spMkLst>
            <pc:docMk/>
            <pc:sldMk cId="3422517040" sldId="275"/>
            <ac:spMk id="19" creationId="{46CE8CD4-8CB7-241B-3682-53CEA3BD9389}"/>
          </ac:spMkLst>
        </pc:spChg>
        <pc:spChg chg="del">
          <ac:chgData name="Emily Curran" userId="c8813e89-fc3e-4f44-8365-49a718ff2317" providerId="ADAL" clId="{49018DEE-9D27-4D80-A6EC-95CF3950DE9A}" dt="2023-05-05T11:33:22.062" v="144" actId="478"/>
          <ac:spMkLst>
            <pc:docMk/>
            <pc:sldMk cId="3422517040" sldId="275"/>
            <ac:spMk id="20" creationId="{E3053E46-4E25-64E1-7E84-626C1CF0026D}"/>
          </ac:spMkLst>
        </pc:spChg>
        <pc:spChg chg="del">
          <ac:chgData name="Emily Curran" userId="c8813e89-fc3e-4f44-8365-49a718ff2317" providerId="ADAL" clId="{49018DEE-9D27-4D80-A6EC-95CF3950DE9A}" dt="2023-05-05T11:33:20.879" v="142" actId="478"/>
          <ac:spMkLst>
            <pc:docMk/>
            <pc:sldMk cId="3422517040" sldId="275"/>
            <ac:spMk id="21" creationId="{D110EE7B-AAF7-6CDC-048F-BDCE3DE9435F}"/>
          </ac:spMkLst>
        </pc:spChg>
      </pc:sldChg>
    </pc:docChg>
  </pc:docChgLst>
  <pc:docChgLst>
    <pc:chgData name="Kamil Trzebiatowski" userId="bf098af0-729a-44d3-9fa5-279e3bb767bc" providerId="ADAL" clId="{6082F648-3551-40A5-BBCF-897CD88BB3CC}"/>
    <pc:docChg chg="custSel modSld replTag delTag">
      <pc:chgData name="Kamil Trzebiatowski" userId="bf098af0-729a-44d3-9fa5-279e3bb767bc" providerId="ADAL" clId="{6082F648-3551-40A5-BBCF-897CD88BB3CC}" dt="2023-06-07T15:53:05.234" v="112" actId="20577"/>
      <pc:docMkLst>
        <pc:docMk/>
      </pc:docMkLst>
      <pc:sldChg chg="replTag delTag addCm">
        <pc:chgData name="Kamil Trzebiatowski" userId="bf098af0-729a-44d3-9fa5-279e3bb767bc" providerId="ADAL" clId="{6082F648-3551-40A5-BBCF-897CD88BB3CC}" dt="2023-05-24T12:14:21.804" v="23"/>
        <pc:sldMkLst>
          <pc:docMk/>
          <pc:sldMk cId="1368324289" sldId="259"/>
        </pc:sldMkLst>
      </pc:sldChg>
      <pc:sldChg chg="replTag delTag">
        <pc:chgData name="Kamil Trzebiatowski" userId="bf098af0-729a-44d3-9fa5-279e3bb767bc" providerId="ADAL" clId="{6082F648-3551-40A5-BBCF-897CD88BB3CC}" dt="2023-05-24T12:14:04.661" v="20"/>
        <pc:sldMkLst>
          <pc:docMk/>
          <pc:sldMk cId="975980055" sldId="260"/>
        </pc:sldMkLst>
      </pc:sldChg>
      <pc:sldChg chg="replTag delTag">
        <pc:chgData name="Kamil Trzebiatowski" userId="bf098af0-729a-44d3-9fa5-279e3bb767bc" providerId="ADAL" clId="{6082F648-3551-40A5-BBCF-897CD88BB3CC}" dt="2023-05-24T12:13:59.564" v="15"/>
        <pc:sldMkLst>
          <pc:docMk/>
          <pc:sldMk cId="262582683" sldId="261"/>
        </pc:sldMkLst>
      </pc:sldChg>
      <pc:sldChg chg="replTag delTag">
        <pc:chgData name="Kamil Trzebiatowski" userId="bf098af0-729a-44d3-9fa5-279e3bb767bc" providerId="ADAL" clId="{6082F648-3551-40A5-BBCF-897CD88BB3CC}" dt="2023-05-24T12:14:00.983" v="17"/>
        <pc:sldMkLst>
          <pc:docMk/>
          <pc:sldMk cId="734754806" sldId="262"/>
        </pc:sldMkLst>
      </pc:sldChg>
      <pc:sldChg chg="modSp mod replTag delTag addCm">
        <pc:chgData name="Kamil Trzebiatowski" userId="bf098af0-729a-44d3-9fa5-279e3bb767bc" providerId="ADAL" clId="{6082F648-3551-40A5-BBCF-897CD88BB3CC}" dt="2023-06-07T15:53:05.234" v="112" actId="20577"/>
        <pc:sldMkLst>
          <pc:docMk/>
          <pc:sldMk cId="2037660028" sldId="273"/>
        </pc:sldMkLst>
        <pc:spChg chg="mod">
          <ac:chgData name="Kamil Trzebiatowski" userId="bf098af0-729a-44d3-9fa5-279e3bb767bc" providerId="ADAL" clId="{6082F648-3551-40A5-BBCF-897CD88BB3CC}" dt="2023-06-07T15:53:05.234" v="112" actId="20577"/>
          <ac:spMkLst>
            <pc:docMk/>
            <pc:sldMk cId="2037660028" sldId="273"/>
            <ac:spMk id="3" creationId="{113B79F8-2DEB-4660-898C-5DB225F6C854}"/>
          </ac:spMkLst>
        </pc:spChg>
        <pc:graphicFrameChg chg="modGraphic">
          <ac:chgData name="Kamil Trzebiatowski" userId="bf098af0-729a-44d3-9fa5-279e3bb767bc" providerId="ADAL" clId="{6082F648-3551-40A5-BBCF-897CD88BB3CC}" dt="2023-06-07T15:45:25.419" v="71" actId="20577"/>
          <ac:graphicFrameMkLst>
            <pc:docMk/>
            <pc:sldMk cId="2037660028" sldId="273"/>
            <ac:graphicFrameMk id="4" creationId="{FD203832-1D4D-45FB-84C8-83E4708C96F6}"/>
          </ac:graphicFrameMkLst>
        </pc:graphicFrameChg>
      </pc:sldChg>
      <pc:sldChg chg="replTag">
        <pc:chgData name="Kamil Trzebiatowski" userId="bf098af0-729a-44d3-9fa5-279e3bb767bc" providerId="ADAL" clId="{6082F648-3551-40A5-BBCF-897CD88BB3CC}" dt="2023-05-24T12:14:02.691" v="18"/>
        <pc:sldMkLst>
          <pc:docMk/>
          <pc:sldMk cId="3422517040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hyperlink" Target="https://bell-foundation.org.uk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hyperlink" Target="https://bell-foundation.org.uk/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AL Re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0">
            <a:extLst>
              <a:ext uri="{FF2B5EF4-FFF2-40B4-BE49-F238E27FC236}">
                <a16:creationId xmlns:a16="http://schemas.microsoft.com/office/drawing/2014/main" id="{9AAE76BE-5890-4ED4-85D0-D327738E49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8497" y="671447"/>
            <a:ext cx="9925344" cy="6186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8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The Bell Foundation: EAL Resource</a:t>
            </a:r>
          </a:p>
        </p:txBody>
      </p:sp>
      <p:graphicFrame>
        <p:nvGraphicFramePr>
          <p:cNvPr id="15" name="Tableau 10">
            <a:extLst>
              <a:ext uri="{FF2B5EF4-FFF2-40B4-BE49-F238E27FC236}">
                <a16:creationId xmlns:a16="http://schemas.microsoft.com/office/drawing/2014/main" id="{8D513AF8-D1B3-40F3-ABEE-06E8D4C3094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2740812"/>
              </p:ext>
            </p:extLst>
          </p:nvPr>
        </p:nvGraphicFramePr>
        <p:xfrm>
          <a:off x="2405744" y="1757525"/>
          <a:ext cx="7182831" cy="371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355">
                  <a:extLst>
                    <a:ext uri="{9D8B030D-6E8A-4147-A177-3AD203B41FA5}">
                      <a16:colId xmlns:a16="http://schemas.microsoft.com/office/drawing/2014/main" val="630942136"/>
                    </a:ext>
                  </a:extLst>
                </a:gridCol>
                <a:gridCol w="4006476">
                  <a:extLst>
                    <a:ext uri="{9D8B030D-6E8A-4147-A177-3AD203B41FA5}">
                      <a16:colId xmlns:a16="http://schemas.microsoft.com/office/drawing/2014/main" val="1633938555"/>
                    </a:ext>
                  </a:extLst>
                </a:gridCol>
              </a:tblGrid>
              <a:tr h="743051">
                <a:tc gridSpan="2">
                  <a:txBody>
                    <a:bodyPr/>
                    <a:lstStyle/>
                    <a:p>
                      <a:r>
                        <a:rPr lang="en-GB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(Insert name of resource)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7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20139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endParaRPr lang="en-GB" sz="1800" b="0" dirty="0">
                        <a:solidFill>
                          <a:srgbClr val="5759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name goes here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1929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Subject(s)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subjects go here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6561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Stage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800" b="0" dirty="0" err="1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nsert</a:t>
                      </a:r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KS and number, e.g. KS3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74324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topics go here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3292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1134069-B4E6-8C49-A19C-7C4E359E5BDC}"/>
              </a:ext>
            </a:extLst>
          </p:cNvPr>
          <p:cNvSpPr/>
          <p:nvPr userDrawn="1"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Image 8">
            <a:extLst>
              <a:ext uri="{FF2B5EF4-FFF2-40B4-BE49-F238E27FC236}">
                <a16:creationId xmlns:a16="http://schemas.microsoft.com/office/drawing/2014/main" id="{97DEA8DC-F696-6349-AD73-E8DEDBF6E4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DC48A2C-91B5-9545-B898-0CD6FA336A6E}"/>
              </a:ext>
            </a:extLst>
          </p:cNvPr>
          <p:cNvSpPr/>
          <p:nvPr userDrawn="1"/>
        </p:nvSpPr>
        <p:spPr>
          <a:xfrm>
            <a:off x="4776952" y="6288673"/>
            <a:ext cx="73074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/>
              <a:t>The Bell Foundation: EAL Resource - free downloadable teaching materials </a:t>
            </a:r>
            <a:r>
              <a:rPr lang="en-GB" sz="1100" dirty="0">
                <a:solidFill>
                  <a:srgbClr val="06845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https://bell-foundation.org.uk</a:t>
            </a:r>
            <a:endParaRPr lang="en-GB" sz="1100" dirty="0">
              <a:solidFill>
                <a:srgbClr val="06845A"/>
              </a:solidFill>
            </a:endParaRPr>
          </a:p>
          <a:p>
            <a:pPr algn="r"/>
            <a:r>
              <a:rPr lang="en-GB" sz="1100" dirty="0"/>
              <a:t>© Bell Educational Trust Limited.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190AEC-08AE-4ABD-B85A-0998FBA7DF81}"/>
              </a:ext>
            </a:extLst>
          </p:cNvPr>
          <p:cNvSpPr txBox="1"/>
          <p:nvPr userDrawn="1"/>
        </p:nvSpPr>
        <p:spPr>
          <a:xfrm>
            <a:off x="2405744" y="2676484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(insert name of file)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717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AL Resou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901B2B-54E0-42C5-947F-48826F0C3351}"/>
              </a:ext>
            </a:extLst>
          </p:cNvPr>
          <p:cNvSpPr/>
          <p:nvPr userDrawn="1"/>
        </p:nvSpPr>
        <p:spPr>
          <a:xfrm>
            <a:off x="0" y="6147055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AB20E3-CF5C-4EF4-8440-6F8EF7BA2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240" y="1837029"/>
            <a:ext cx="416333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0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title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548C47B-9673-44AF-A16F-4FE419CD3C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240" y="732441"/>
            <a:ext cx="10515600" cy="5909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600" b="0" i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title</a:t>
            </a:r>
            <a:endParaRPr lang="fr-FR"/>
          </a:p>
        </p:txBody>
      </p:sp>
      <p:pic>
        <p:nvPicPr>
          <p:cNvPr id="10" name="Image 8">
            <a:extLst>
              <a:ext uri="{FF2B5EF4-FFF2-40B4-BE49-F238E27FC236}">
                <a16:creationId xmlns:a16="http://schemas.microsoft.com/office/drawing/2014/main" id="{E84A37BE-6864-714B-A6F2-D363D29CD5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D068CD-F8EC-4728-B366-085A8962D386}"/>
              </a:ext>
            </a:extLst>
          </p:cNvPr>
          <p:cNvSpPr/>
          <p:nvPr userDrawn="1"/>
        </p:nvSpPr>
        <p:spPr>
          <a:xfrm>
            <a:off x="4776952" y="6288673"/>
            <a:ext cx="73074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/>
              <a:t>The Bell Foundation: EAL Resource - free downloadable teaching materials </a:t>
            </a:r>
            <a:r>
              <a:rPr lang="en-GB" sz="1100" dirty="0">
                <a:solidFill>
                  <a:srgbClr val="06845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https://bell-foundation.org.uk</a:t>
            </a:r>
            <a:endParaRPr lang="en-GB" sz="1100" dirty="0">
              <a:solidFill>
                <a:srgbClr val="06845A"/>
              </a:solidFill>
            </a:endParaRPr>
          </a:p>
          <a:p>
            <a:pPr algn="r"/>
            <a:r>
              <a:rPr lang="en-GB" sz="1100" dirty="0"/>
              <a:t>© Bell Educational Trust Limited.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512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5"/>
    </p:custDataLst>
    <p:extLst>
      <p:ext uri="{BB962C8B-B14F-4D97-AF65-F5344CB8AC3E}">
        <p14:creationId xmlns:p14="http://schemas.microsoft.com/office/powerpoint/2010/main" val="83848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3B79F8-2DEB-4660-898C-5DB225F6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Bell Foundation: </a:t>
            </a:r>
            <a:r>
              <a:rPr lang="en-GB"/>
              <a:t>EAL Resource</a:t>
            </a:r>
            <a:endParaRPr lang="en-GB" dirty="0"/>
          </a:p>
        </p:txBody>
      </p:sp>
      <p:graphicFrame>
        <p:nvGraphicFramePr>
          <p:cNvPr id="4" name="Tableau 10">
            <a:extLst>
              <a:ext uri="{FF2B5EF4-FFF2-40B4-BE49-F238E27FC236}">
                <a16:creationId xmlns:a16="http://schemas.microsoft.com/office/drawing/2014/main" id="{FD203832-1D4D-45FB-84C8-83E4708C9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949297"/>
              </p:ext>
            </p:extLst>
          </p:nvPr>
        </p:nvGraphicFramePr>
        <p:xfrm>
          <a:off x="2405744" y="1757525"/>
          <a:ext cx="7182831" cy="371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355">
                  <a:extLst>
                    <a:ext uri="{9D8B030D-6E8A-4147-A177-3AD203B41FA5}">
                      <a16:colId xmlns:a16="http://schemas.microsoft.com/office/drawing/2014/main" val="630942136"/>
                    </a:ext>
                  </a:extLst>
                </a:gridCol>
                <a:gridCol w="4006476">
                  <a:extLst>
                    <a:ext uri="{9D8B030D-6E8A-4147-A177-3AD203B41FA5}">
                      <a16:colId xmlns:a16="http://schemas.microsoft.com/office/drawing/2014/main" val="1633938555"/>
                    </a:ext>
                  </a:extLst>
                </a:gridCol>
              </a:tblGrid>
              <a:tr h="743051">
                <a:tc gridSpan="2">
                  <a:txBody>
                    <a:bodyPr/>
                    <a:lstStyle/>
                    <a:p>
                      <a:r>
                        <a:rPr lang="en-US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do we see things? Understanding light.</a:t>
                      </a:r>
                      <a:endParaRPr lang="en-GB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7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20139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</a:t>
                      </a:r>
                      <a:r>
                        <a:rPr lang="en-US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resource</a:t>
                      </a:r>
                      <a:endParaRPr lang="en-GB" sz="1800" b="0" dirty="0">
                        <a:solidFill>
                          <a:srgbClr val="5759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Flashcards </a:t>
                      </a:r>
                      <a:endParaRPr lang="en-GB" sz="1800" b="0" dirty="0">
                        <a:solidFill>
                          <a:srgbClr val="5759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1929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Subject(s)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6561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Stage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KS2</a:t>
                      </a:r>
                      <a:endParaRPr lang="en-GB" sz="1800" b="0" dirty="0">
                        <a:solidFill>
                          <a:srgbClr val="5759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74324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3292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3766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97673F-0186-CE41-460F-E357BD5729EA}"/>
              </a:ext>
            </a:extLst>
          </p:cNvPr>
          <p:cNvSpPr txBox="1"/>
          <p:nvPr/>
        </p:nvSpPr>
        <p:spPr>
          <a:xfrm>
            <a:off x="3284738" y="4793942"/>
            <a:ext cx="6036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bounce off (something)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DFAF38-E246-746C-0EC2-4BAFEB8B8999}"/>
              </a:ext>
            </a:extLst>
          </p:cNvPr>
          <p:cNvCxnSpPr/>
          <p:nvPr/>
        </p:nvCxnSpPr>
        <p:spPr>
          <a:xfrm>
            <a:off x="2062053" y="4104256"/>
            <a:ext cx="8386916" cy="0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83BC1D-1033-72B3-524E-C18F42A7A076}"/>
              </a:ext>
            </a:extLst>
          </p:cNvPr>
          <p:cNvCxnSpPr/>
          <p:nvPr/>
        </p:nvCxnSpPr>
        <p:spPr>
          <a:xfrm>
            <a:off x="3973286" y="2133600"/>
            <a:ext cx="2046514" cy="1872343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78C5AF-91CF-7272-FB7D-E4BA95E7DB13}"/>
              </a:ext>
            </a:extLst>
          </p:cNvPr>
          <p:cNvCxnSpPr>
            <a:cxnSpLocks/>
          </p:cNvCxnSpPr>
          <p:nvPr/>
        </p:nvCxnSpPr>
        <p:spPr>
          <a:xfrm flipH="1">
            <a:off x="6019800" y="1926771"/>
            <a:ext cx="2013857" cy="2079171"/>
          </a:xfrm>
          <a:prstGeom prst="line">
            <a:avLst/>
          </a:prstGeom>
          <a:ln w="57150">
            <a:solidFill>
              <a:srgbClr val="C0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6832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72A8AE-F0F1-E907-3FF1-A83EE63EA6CA}"/>
              </a:ext>
            </a:extLst>
          </p:cNvPr>
          <p:cNvSpPr txBox="1"/>
          <p:nvPr/>
        </p:nvSpPr>
        <p:spPr>
          <a:xfrm>
            <a:off x="2669113" y="4544521"/>
            <a:ext cx="6036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travel into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A580B672-10B2-4AB8-5E7A-3369188401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97" t="33485" r="2980" b="43030"/>
          <a:stretch/>
        </p:blipFill>
        <p:spPr>
          <a:xfrm flipH="1">
            <a:off x="4762004" y="1213097"/>
            <a:ext cx="4485905" cy="3331424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24EB77F2-9200-BF12-F351-9DF6B9247955}"/>
              </a:ext>
            </a:extLst>
          </p:cNvPr>
          <p:cNvSpPr/>
          <p:nvPr/>
        </p:nvSpPr>
        <p:spPr>
          <a:xfrm>
            <a:off x="3722915" y="2764972"/>
            <a:ext cx="2373085" cy="103414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98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Right 6">
            <a:extLst>
              <a:ext uri="{FF2B5EF4-FFF2-40B4-BE49-F238E27FC236}">
                <a16:creationId xmlns:a16="http://schemas.microsoft.com/office/drawing/2014/main" id="{E237D697-17CC-5546-0880-B48283988410}"/>
              </a:ext>
            </a:extLst>
          </p:cNvPr>
          <p:cNvSpPr/>
          <p:nvPr/>
        </p:nvSpPr>
        <p:spPr>
          <a:xfrm>
            <a:off x="7837715" y="2646898"/>
            <a:ext cx="2548616" cy="103414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6EF071DF-9C97-2A73-812A-F6D390D501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11" t="33485" r="2980" b="43030"/>
          <a:stretch/>
        </p:blipFill>
        <p:spPr>
          <a:xfrm flipH="1">
            <a:off x="4354285" y="1213097"/>
            <a:ext cx="4228605" cy="33314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72A8AE-F0F1-E907-3FF1-A83EE63EA6CA}"/>
              </a:ext>
            </a:extLst>
          </p:cNvPr>
          <p:cNvSpPr txBox="1"/>
          <p:nvPr/>
        </p:nvSpPr>
        <p:spPr>
          <a:xfrm>
            <a:off x="3311371" y="4500978"/>
            <a:ext cx="6036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go through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F0DC97-E026-F116-ECE9-F01D8E4E136E}"/>
              </a:ext>
            </a:extLst>
          </p:cNvPr>
          <p:cNvSpPr/>
          <p:nvPr/>
        </p:nvSpPr>
        <p:spPr>
          <a:xfrm>
            <a:off x="3167742" y="2917412"/>
            <a:ext cx="2373085" cy="5115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58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72A8AE-F0F1-E907-3FF1-A83EE63EA6CA}"/>
              </a:ext>
            </a:extLst>
          </p:cNvPr>
          <p:cNvSpPr txBox="1"/>
          <p:nvPr/>
        </p:nvSpPr>
        <p:spPr>
          <a:xfrm>
            <a:off x="399496" y="4536489"/>
            <a:ext cx="6036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upside-down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B73BA8-715F-39CA-37E4-4D3A0741903F}"/>
              </a:ext>
            </a:extLst>
          </p:cNvPr>
          <p:cNvSpPr txBox="1"/>
          <p:nvPr/>
        </p:nvSpPr>
        <p:spPr>
          <a:xfrm>
            <a:off x="5983549" y="4536489"/>
            <a:ext cx="6036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the right way up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641655D-4779-C158-F083-39F1BA8B0D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" t="65937" r="79130" b="2030"/>
          <a:stretch/>
        </p:blipFill>
        <p:spPr>
          <a:xfrm flipH="1">
            <a:off x="8142513" y="767610"/>
            <a:ext cx="1981200" cy="3572162"/>
          </a:xfrm>
          <a:prstGeom prst="rect">
            <a:avLst/>
          </a:prstGeom>
        </p:spPr>
      </p:pic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3BF32B0-D68A-43E0-58E0-0DDF7CBCE1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" t="65937" r="79130" b="2030"/>
          <a:stretch/>
        </p:blipFill>
        <p:spPr>
          <a:xfrm rot="10800000" flipH="1">
            <a:off x="2721427" y="806701"/>
            <a:ext cx="1981200" cy="35721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4754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7CBC836-05BB-1687-6F2E-756250DF8C25}"/>
              </a:ext>
            </a:extLst>
          </p:cNvPr>
          <p:cNvSpPr/>
          <p:nvPr/>
        </p:nvSpPr>
        <p:spPr>
          <a:xfrm>
            <a:off x="6606074" y="2192406"/>
            <a:ext cx="4599992" cy="1866411"/>
          </a:xfrm>
          <a:custGeom>
            <a:avLst/>
            <a:gdLst>
              <a:gd name="connsiteX0" fmla="*/ 0 w 4599992"/>
              <a:gd name="connsiteY0" fmla="*/ 1754444 h 1866411"/>
              <a:gd name="connsiteX1" fmla="*/ 2388637 w 4599992"/>
              <a:gd name="connsiteY1" fmla="*/ 289 h 1866411"/>
              <a:gd name="connsiteX2" fmla="*/ 4599992 w 4599992"/>
              <a:gd name="connsiteY2" fmla="*/ 1866411 h 186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99992" h="1866411">
                <a:moveTo>
                  <a:pt x="0" y="1754444"/>
                </a:moveTo>
                <a:cubicBezTo>
                  <a:pt x="810986" y="868036"/>
                  <a:pt x="1621972" y="-18372"/>
                  <a:pt x="2388637" y="289"/>
                </a:cubicBezTo>
                <a:cubicBezTo>
                  <a:pt x="3155302" y="18950"/>
                  <a:pt x="3877647" y="942680"/>
                  <a:pt x="4599992" y="1866411"/>
                </a:cubicBezTo>
              </a:path>
            </a:pathLst>
          </a:cu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3648482-C26A-0829-A7CD-4F001DB0A4A9}"/>
              </a:ext>
            </a:extLst>
          </p:cNvPr>
          <p:cNvCxnSpPr/>
          <p:nvPr/>
        </p:nvCxnSpPr>
        <p:spPr>
          <a:xfrm>
            <a:off x="923731" y="3429000"/>
            <a:ext cx="431074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27139E-AE4E-95B4-8817-EE565164F577}"/>
              </a:ext>
            </a:extLst>
          </p:cNvPr>
          <p:cNvCxnSpPr>
            <a:cxnSpLocks/>
          </p:cNvCxnSpPr>
          <p:nvPr/>
        </p:nvCxnSpPr>
        <p:spPr>
          <a:xfrm>
            <a:off x="5887617" y="0"/>
            <a:ext cx="0" cy="615820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2D643B0-1139-9355-0EBB-5DC9ED6A10B1}"/>
              </a:ext>
            </a:extLst>
          </p:cNvPr>
          <p:cNvSpPr txBox="1"/>
          <p:nvPr/>
        </p:nvSpPr>
        <p:spPr>
          <a:xfrm>
            <a:off x="5979414" y="5036611"/>
            <a:ext cx="6036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bend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25170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THÈME OFFICE" val="OV48Sred"/>
  <p:tag name="ARTICULATE_SLIDE_COUNT" val="6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Custom 2">
      <a:dk1>
        <a:srgbClr val="575959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d6d18e-4d81-4b2c-b127-df5c17c8764a">
      <Terms xmlns="http://schemas.microsoft.com/office/infopath/2007/PartnerControls"/>
    </lcf76f155ced4ddcb4097134ff3c332f>
    <TaxCatchAll xmlns="4792f64d-3483-4bfd-a8dd-90820385f9c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07B213BD18AF4B8E7539EC8355038B" ma:contentTypeVersion="15" ma:contentTypeDescription="Create a new document." ma:contentTypeScope="" ma:versionID="b3f5ab105efbdbaed3e4417dd1875885">
  <xsd:schema xmlns:xsd="http://www.w3.org/2001/XMLSchema" xmlns:xs="http://www.w3.org/2001/XMLSchema" xmlns:p="http://schemas.microsoft.com/office/2006/metadata/properties" xmlns:ns2="7cd6d18e-4d81-4b2c-b127-df5c17c8764a" xmlns:ns3="4792f64d-3483-4bfd-a8dd-90820385f9c5" targetNamespace="http://schemas.microsoft.com/office/2006/metadata/properties" ma:root="true" ma:fieldsID="c8d1ded4d2d82efc7022ee9f2f6ad574" ns2:_="" ns3:_="">
    <xsd:import namespace="7cd6d18e-4d81-4b2c-b127-df5c17c8764a"/>
    <xsd:import namespace="4792f64d-3483-4bfd-a8dd-90820385f9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6d18e-4d81-4b2c-b127-df5c17c876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fb601c4-cbbe-40fc-bd62-5188191de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2f64d-3483-4bfd-a8dd-90820385f9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f94bc5e-b486-433c-a8d9-7647c64860b3}" ma:internalName="TaxCatchAll" ma:showField="CatchAllData" ma:web="4792f64d-3483-4bfd-a8dd-90820385f9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7E5DF8-DB84-442F-9D5D-C3D56C34A42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792f64d-3483-4bfd-a8dd-90820385f9c5"/>
    <ds:schemaRef ds:uri="7cd6d18e-4d81-4b2c-b127-df5c17c8764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4EA071-EA35-4398-A57D-DA9486F958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d6d18e-4d81-4b2c-b127-df5c17c8764a"/>
    <ds:schemaRef ds:uri="4792f64d-3483-4bfd-a8dd-90820385f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E72EFA-40E7-417E-B506-51E6A2A0A5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44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Thème Office</vt:lpstr>
      <vt:lpstr>The Bell Foundation: EAL Resource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Sarka Piggott</dc:creator>
  <cp:lastModifiedBy>Kamil Trzebiatowski</cp:lastModifiedBy>
  <cp:revision>7</cp:revision>
  <dcterms:created xsi:type="dcterms:W3CDTF">2021-02-18T10:32:28Z</dcterms:created>
  <dcterms:modified xsi:type="dcterms:W3CDTF">2023-06-07T15:53:07Z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133FBF35-D96E-48DF-9B70-4709BDB62569</vt:lpwstr>
  </property>
  <property fmtid="{D5CDD505-2E9C-101B-9397-08002B2CF9AE}" pid="3" name="ArticulatePath">
    <vt:lpwstr>BF resources PPT template</vt:lpwstr>
  </property>
  <property fmtid="{D5CDD505-2E9C-101B-9397-08002B2CF9AE}" pid="4" name="ContentTypeId">
    <vt:lpwstr>0x010100E707B213BD18AF4B8E7539EC8355038B</vt:lpwstr>
  </property>
  <property fmtid="{D5CDD505-2E9C-101B-9397-08002B2CF9AE}" pid="5" name="MediaServiceImageTags">
    <vt:lpwstr/>
  </property>
</Properties>
</file>