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"/>
            <a:ext cx="0" cy="7560309"/>
          </a:xfrm>
          <a:custGeom>
            <a:avLst/>
            <a:gdLst/>
            <a:ahLst/>
            <a:cxnLst/>
            <a:rect l="l" t="t" r="r" b="b"/>
            <a:pathLst>
              <a:path w="0" h="7560309">
                <a:moveTo>
                  <a:pt x="0" y="0"/>
                </a:moveTo>
                <a:lnTo>
                  <a:pt x="0" y="7559992"/>
                </a:lnTo>
              </a:path>
            </a:pathLst>
          </a:custGeom>
          <a:solidFill>
            <a:srgbClr val="FCF2D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3" y="540004"/>
            <a:ext cx="7396619" cy="5445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770005" y="12"/>
            <a:ext cx="5922010" cy="7560309"/>
          </a:xfrm>
          <a:custGeom>
            <a:avLst/>
            <a:gdLst/>
            <a:ahLst/>
            <a:cxnLst/>
            <a:rect l="l" t="t" r="r" b="b"/>
            <a:pathLst>
              <a:path w="5922009" h="7560309">
                <a:moveTo>
                  <a:pt x="5921997" y="0"/>
                </a:moveTo>
                <a:lnTo>
                  <a:pt x="0" y="0"/>
                </a:lnTo>
                <a:lnTo>
                  <a:pt x="0" y="7559992"/>
                </a:lnTo>
                <a:lnTo>
                  <a:pt x="5921997" y="7559992"/>
                </a:lnTo>
                <a:lnTo>
                  <a:pt x="5921997" y="0"/>
                </a:lnTo>
                <a:close/>
              </a:path>
            </a:pathLst>
          </a:custGeom>
          <a:solidFill>
            <a:srgbClr val="FCF2D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4" y="540003"/>
            <a:ext cx="2974924" cy="5445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9300" y="453780"/>
            <a:ext cx="9494799" cy="680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hyperlink" Target="https://www.thisisengineering.org.uk/meet-the-engineers/lucyh/" TargetMode="External"/><Relationship Id="rId9" Type="http://schemas.openxmlformats.org/officeDocument/2006/relationships/image" Target="../media/image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20" Type="http://schemas.openxmlformats.org/officeDocument/2006/relationships/hyperlink" Target="https://data.redfern.uk/" TargetMode="External"/><Relationship Id="rId21" Type="http://schemas.openxmlformats.org/officeDocument/2006/relationships/image" Target="../media/image3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8"/>
            <a:ext cx="10692130" cy="7560309"/>
            <a:chOff x="0" y="8"/>
            <a:chExt cx="10692130" cy="7560309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7777" y="12"/>
              <a:ext cx="5664225" cy="4234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12"/>
              <a:ext cx="10692130" cy="7560309"/>
            </a:xfrm>
            <a:custGeom>
              <a:avLst/>
              <a:gdLst/>
              <a:ahLst/>
              <a:cxnLst/>
              <a:rect l="l" t="t" r="r" b="b"/>
              <a:pathLst>
                <a:path w="10692130" h="7560309">
                  <a:moveTo>
                    <a:pt x="10691990" y="3739146"/>
                  </a:moveTo>
                  <a:lnTo>
                    <a:pt x="5746000" y="4245902"/>
                  </a:lnTo>
                  <a:lnTo>
                    <a:pt x="5310987" y="0"/>
                  </a:lnTo>
                  <a:lnTo>
                    <a:pt x="0" y="0"/>
                  </a:lnTo>
                  <a:lnTo>
                    <a:pt x="0" y="7559992"/>
                  </a:lnTo>
                  <a:lnTo>
                    <a:pt x="6072848" y="7559992"/>
                  </a:lnTo>
                  <a:lnTo>
                    <a:pt x="6085560" y="7559992"/>
                  </a:lnTo>
                  <a:lnTo>
                    <a:pt x="10691990" y="7559992"/>
                  </a:lnTo>
                  <a:lnTo>
                    <a:pt x="10691990" y="3739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65479" y="510819"/>
              <a:ext cx="21590" cy="24765"/>
            </a:xfrm>
            <a:custGeom>
              <a:avLst/>
              <a:gdLst/>
              <a:ahLst/>
              <a:cxnLst/>
              <a:rect l="l" t="t" r="r" b="b"/>
              <a:pathLst>
                <a:path w="21590" h="24765">
                  <a:moveTo>
                    <a:pt x="7569" y="24688"/>
                  </a:moveTo>
                  <a:lnTo>
                    <a:pt x="6794" y="23774"/>
                  </a:lnTo>
                  <a:lnTo>
                    <a:pt x="6451" y="24180"/>
                  </a:lnTo>
                  <a:lnTo>
                    <a:pt x="7569" y="24688"/>
                  </a:lnTo>
                  <a:close/>
                </a:path>
                <a:path w="21590" h="24765">
                  <a:moveTo>
                    <a:pt x="21577" y="17310"/>
                  </a:moveTo>
                  <a:lnTo>
                    <a:pt x="6451" y="0"/>
                  </a:lnTo>
                  <a:lnTo>
                    <a:pt x="0" y="7620"/>
                  </a:lnTo>
                  <a:lnTo>
                    <a:pt x="21577" y="173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040" y="948121"/>
              <a:ext cx="236918" cy="17622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79221" y="620699"/>
              <a:ext cx="530860" cy="504190"/>
            </a:xfrm>
            <a:custGeom>
              <a:avLst/>
              <a:gdLst/>
              <a:ahLst/>
              <a:cxnLst/>
              <a:rect l="l" t="t" r="r" b="b"/>
              <a:pathLst>
                <a:path w="530860" h="504190">
                  <a:moveTo>
                    <a:pt x="1054" y="236499"/>
                  </a:moveTo>
                  <a:lnTo>
                    <a:pt x="0" y="236499"/>
                  </a:lnTo>
                  <a:lnTo>
                    <a:pt x="381" y="237299"/>
                  </a:lnTo>
                  <a:lnTo>
                    <a:pt x="1054" y="236499"/>
                  </a:lnTo>
                  <a:close/>
                </a:path>
                <a:path w="530860" h="504190">
                  <a:moveTo>
                    <a:pt x="17640" y="237299"/>
                  </a:moveTo>
                  <a:lnTo>
                    <a:pt x="381" y="237299"/>
                  </a:lnTo>
                  <a:lnTo>
                    <a:pt x="6565" y="250393"/>
                  </a:lnTo>
                  <a:lnTo>
                    <a:pt x="17640" y="237299"/>
                  </a:lnTo>
                  <a:close/>
                </a:path>
                <a:path w="530860" h="504190">
                  <a:moveTo>
                    <a:pt x="367360" y="380847"/>
                  </a:moveTo>
                  <a:lnTo>
                    <a:pt x="124180" y="268376"/>
                  </a:lnTo>
                  <a:lnTo>
                    <a:pt x="57391" y="357822"/>
                  </a:lnTo>
                  <a:lnTo>
                    <a:pt x="66357" y="376783"/>
                  </a:lnTo>
                  <a:lnTo>
                    <a:pt x="130035" y="291490"/>
                  </a:lnTo>
                  <a:lnTo>
                    <a:pt x="342823" y="389915"/>
                  </a:lnTo>
                  <a:lnTo>
                    <a:pt x="290842" y="503631"/>
                  </a:lnTo>
                  <a:lnTo>
                    <a:pt x="311213" y="503631"/>
                  </a:lnTo>
                  <a:lnTo>
                    <a:pt x="367360" y="380847"/>
                  </a:lnTo>
                  <a:close/>
                </a:path>
                <a:path w="530860" h="504190">
                  <a:moveTo>
                    <a:pt x="452297" y="236499"/>
                  </a:moveTo>
                  <a:lnTo>
                    <a:pt x="160515" y="106832"/>
                  </a:lnTo>
                  <a:lnTo>
                    <a:pt x="124371" y="90766"/>
                  </a:lnTo>
                  <a:lnTo>
                    <a:pt x="1054" y="236499"/>
                  </a:lnTo>
                  <a:lnTo>
                    <a:pt x="18313" y="236499"/>
                  </a:lnTo>
                  <a:lnTo>
                    <a:pt x="128041" y="106832"/>
                  </a:lnTo>
                  <a:lnTo>
                    <a:pt x="419862" y="236499"/>
                  </a:lnTo>
                  <a:lnTo>
                    <a:pt x="452297" y="236499"/>
                  </a:lnTo>
                  <a:close/>
                </a:path>
                <a:path w="530860" h="504190">
                  <a:moveTo>
                    <a:pt x="476364" y="307860"/>
                  </a:moveTo>
                  <a:lnTo>
                    <a:pt x="318998" y="237299"/>
                  </a:lnTo>
                  <a:lnTo>
                    <a:pt x="421665" y="237299"/>
                  </a:lnTo>
                  <a:lnTo>
                    <a:pt x="419862" y="236499"/>
                  </a:lnTo>
                  <a:lnTo>
                    <a:pt x="317220" y="236499"/>
                  </a:lnTo>
                  <a:lnTo>
                    <a:pt x="280657" y="220116"/>
                  </a:lnTo>
                  <a:lnTo>
                    <a:pt x="280657" y="236499"/>
                  </a:lnTo>
                  <a:lnTo>
                    <a:pt x="184353" y="236499"/>
                  </a:lnTo>
                  <a:lnTo>
                    <a:pt x="143852" y="218109"/>
                  </a:lnTo>
                  <a:lnTo>
                    <a:pt x="143852" y="236499"/>
                  </a:lnTo>
                  <a:lnTo>
                    <a:pt x="124104" y="236499"/>
                  </a:lnTo>
                  <a:lnTo>
                    <a:pt x="129311" y="229895"/>
                  </a:lnTo>
                  <a:lnTo>
                    <a:pt x="143852" y="236499"/>
                  </a:lnTo>
                  <a:lnTo>
                    <a:pt x="143852" y="218109"/>
                  </a:lnTo>
                  <a:lnTo>
                    <a:pt x="124282" y="209219"/>
                  </a:lnTo>
                  <a:lnTo>
                    <a:pt x="102806" y="236499"/>
                  </a:lnTo>
                  <a:lnTo>
                    <a:pt x="72809" y="236499"/>
                  </a:lnTo>
                  <a:lnTo>
                    <a:pt x="128663" y="168338"/>
                  </a:lnTo>
                  <a:lnTo>
                    <a:pt x="280657" y="236499"/>
                  </a:lnTo>
                  <a:lnTo>
                    <a:pt x="280657" y="220116"/>
                  </a:lnTo>
                  <a:lnTo>
                    <a:pt x="124345" y="150012"/>
                  </a:lnTo>
                  <a:lnTo>
                    <a:pt x="53467" y="236499"/>
                  </a:lnTo>
                  <a:lnTo>
                    <a:pt x="18313" y="236499"/>
                  </a:lnTo>
                  <a:lnTo>
                    <a:pt x="17640" y="237299"/>
                  </a:lnTo>
                  <a:lnTo>
                    <a:pt x="52806" y="237299"/>
                  </a:lnTo>
                  <a:lnTo>
                    <a:pt x="19570" y="277863"/>
                  </a:lnTo>
                  <a:lnTo>
                    <a:pt x="26644" y="292836"/>
                  </a:lnTo>
                  <a:lnTo>
                    <a:pt x="72148" y="237299"/>
                  </a:lnTo>
                  <a:lnTo>
                    <a:pt x="102171" y="237299"/>
                  </a:lnTo>
                  <a:lnTo>
                    <a:pt x="38595" y="318096"/>
                  </a:lnTo>
                  <a:lnTo>
                    <a:pt x="46596" y="335013"/>
                  </a:lnTo>
                  <a:lnTo>
                    <a:pt x="123482" y="237299"/>
                  </a:lnTo>
                  <a:lnTo>
                    <a:pt x="145618" y="237299"/>
                  </a:lnTo>
                  <a:lnTo>
                    <a:pt x="399478" y="352564"/>
                  </a:lnTo>
                  <a:lnTo>
                    <a:pt x="328168" y="503656"/>
                  </a:lnTo>
                  <a:lnTo>
                    <a:pt x="346684" y="503656"/>
                  </a:lnTo>
                  <a:lnTo>
                    <a:pt x="421881" y="344347"/>
                  </a:lnTo>
                  <a:lnTo>
                    <a:pt x="186118" y="237299"/>
                  </a:lnTo>
                  <a:lnTo>
                    <a:pt x="282435" y="237299"/>
                  </a:lnTo>
                  <a:lnTo>
                    <a:pt x="456196" y="315214"/>
                  </a:lnTo>
                  <a:lnTo>
                    <a:pt x="365290" y="503643"/>
                  </a:lnTo>
                  <a:lnTo>
                    <a:pt x="381901" y="503643"/>
                  </a:lnTo>
                  <a:lnTo>
                    <a:pt x="476364" y="307860"/>
                  </a:lnTo>
                  <a:close/>
                </a:path>
                <a:path w="530860" h="504190">
                  <a:moveTo>
                    <a:pt x="516115" y="153238"/>
                  </a:moveTo>
                  <a:lnTo>
                    <a:pt x="501637" y="136169"/>
                  </a:lnTo>
                  <a:lnTo>
                    <a:pt x="200088" y="0"/>
                  </a:lnTo>
                  <a:lnTo>
                    <a:pt x="193636" y="7620"/>
                  </a:lnTo>
                  <a:lnTo>
                    <a:pt x="516115" y="153238"/>
                  </a:lnTo>
                  <a:close/>
                </a:path>
                <a:path w="530860" h="504190">
                  <a:moveTo>
                    <a:pt x="530783" y="271373"/>
                  </a:moveTo>
                  <a:lnTo>
                    <a:pt x="454101" y="237299"/>
                  </a:lnTo>
                  <a:lnTo>
                    <a:pt x="421665" y="237299"/>
                  </a:lnTo>
                  <a:lnTo>
                    <a:pt x="512940" y="277850"/>
                  </a:lnTo>
                  <a:lnTo>
                    <a:pt x="402259" y="503643"/>
                  </a:lnTo>
                  <a:lnTo>
                    <a:pt x="416941" y="503643"/>
                  </a:lnTo>
                  <a:lnTo>
                    <a:pt x="530783" y="2713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6240" y="541656"/>
              <a:ext cx="213042" cy="14302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34644" y="664260"/>
              <a:ext cx="1042035" cy="460375"/>
            </a:xfrm>
            <a:custGeom>
              <a:avLst/>
              <a:gdLst/>
              <a:ahLst/>
              <a:cxnLst/>
              <a:rect l="l" t="t" r="r" b="b"/>
              <a:pathLst>
                <a:path w="1042035" h="460375">
                  <a:moveTo>
                    <a:pt x="431292" y="192938"/>
                  </a:moveTo>
                  <a:lnTo>
                    <a:pt x="7810" y="0"/>
                  </a:lnTo>
                  <a:lnTo>
                    <a:pt x="0" y="9232"/>
                  </a:lnTo>
                  <a:lnTo>
                    <a:pt x="415874" y="198678"/>
                  </a:lnTo>
                  <a:lnTo>
                    <a:pt x="286156" y="460082"/>
                  </a:lnTo>
                  <a:lnTo>
                    <a:pt x="299161" y="460082"/>
                  </a:lnTo>
                  <a:lnTo>
                    <a:pt x="385470" y="286143"/>
                  </a:lnTo>
                  <a:lnTo>
                    <a:pt x="431292" y="192938"/>
                  </a:lnTo>
                  <a:close/>
                </a:path>
                <a:path w="1042035" h="460375">
                  <a:moveTo>
                    <a:pt x="1041895" y="48196"/>
                  </a:moveTo>
                  <a:lnTo>
                    <a:pt x="1016647" y="48196"/>
                  </a:lnTo>
                  <a:lnTo>
                    <a:pt x="1016647" y="198107"/>
                  </a:lnTo>
                  <a:lnTo>
                    <a:pt x="1041895" y="198107"/>
                  </a:lnTo>
                  <a:lnTo>
                    <a:pt x="1041895" y="481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1388" y="712452"/>
              <a:ext cx="1601678" cy="412996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184135" y="574983"/>
              <a:ext cx="1688464" cy="511809"/>
            </a:xfrm>
            <a:custGeom>
              <a:avLst/>
              <a:gdLst/>
              <a:ahLst/>
              <a:cxnLst/>
              <a:rect l="l" t="t" r="r" b="b"/>
              <a:pathLst>
                <a:path w="1688464" h="511809">
                  <a:moveTo>
                    <a:pt x="499211" y="112407"/>
                  </a:moveTo>
                  <a:lnTo>
                    <a:pt x="480771" y="115976"/>
                  </a:lnTo>
                  <a:lnTo>
                    <a:pt x="482041" y="123964"/>
                  </a:lnTo>
                  <a:lnTo>
                    <a:pt x="484250" y="130937"/>
                  </a:lnTo>
                  <a:lnTo>
                    <a:pt x="490499" y="142836"/>
                  </a:lnTo>
                  <a:lnTo>
                    <a:pt x="494372" y="147370"/>
                  </a:lnTo>
                  <a:lnTo>
                    <a:pt x="504482" y="154393"/>
                  </a:lnTo>
                  <a:lnTo>
                    <a:pt x="511060" y="155917"/>
                  </a:lnTo>
                  <a:lnTo>
                    <a:pt x="522846" y="154635"/>
                  </a:lnTo>
                  <a:lnTo>
                    <a:pt x="543840" y="134708"/>
                  </a:lnTo>
                  <a:lnTo>
                    <a:pt x="512813" y="134708"/>
                  </a:lnTo>
                  <a:lnTo>
                    <a:pt x="509955" y="133591"/>
                  </a:lnTo>
                  <a:lnTo>
                    <a:pt x="507200" y="130771"/>
                  </a:lnTo>
                  <a:lnTo>
                    <a:pt x="503694" y="127254"/>
                  </a:lnTo>
                  <a:lnTo>
                    <a:pt x="501002" y="121107"/>
                  </a:lnTo>
                  <a:lnTo>
                    <a:pt x="499211" y="112407"/>
                  </a:lnTo>
                  <a:close/>
                </a:path>
                <a:path w="1688464" h="511809">
                  <a:moveTo>
                    <a:pt x="507784" y="0"/>
                  </a:moveTo>
                  <a:lnTo>
                    <a:pt x="475802" y="23163"/>
                  </a:lnTo>
                  <a:lnTo>
                    <a:pt x="474575" y="34480"/>
                  </a:lnTo>
                  <a:lnTo>
                    <a:pt x="474802" y="41567"/>
                  </a:lnTo>
                  <a:lnTo>
                    <a:pt x="497319" y="80441"/>
                  </a:lnTo>
                  <a:lnTo>
                    <a:pt x="516788" y="97701"/>
                  </a:lnTo>
                  <a:lnTo>
                    <a:pt x="522338" y="103339"/>
                  </a:lnTo>
                  <a:lnTo>
                    <a:pt x="525462" y="109296"/>
                  </a:lnTo>
                  <a:lnTo>
                    <a:pt x="526206" y="115976"/>
                  </a:lnTo>
                  <a:lnTo>
                    <a:pt x="526618" y="119900"/>
                  </a:lnTo>
                  <a:lnTo>
                    <a:pt x="526313" y="123304"/>
                  </a:lnTo>
                  <a:lnTo>
                    <a:pt x="525259" y="125768"/>
                  </a:lnTo>
                  <a:lnTo>
                    <a:pt x="523227" y="130771"/>
                  </a:lnTo>
                  <a:lnTo>
                    <a:pt x="520077" y="133591"/>
                  </a:lnTo>
                  <a:lnTo>
                    <a:pt x="515823" y="134213"/>
                  </a:lnTo>
                  <a:lnTo>
                    <a:pt x="512813" y="134708"/>
                  </a:lnTo>
                  <a:lnTo>
                    <a:pt x="543840" y="134708"/>
                  </a:lnTo>
                  <a:lnTo>
                    <a:pt x="544194" y="133832"/>
                  </a:lnTo>
                  <a:lnTo>
                    <a:pt x="545718" y="127142"/>
                  </a:lnTo>
                  <a:lnTo>
                    <a:pt x="546247" y="119900"/>
                  </a:lnTo>
                  <a:lnTo>
                    <a:pt x="545795" y="112344"/>
                  </a:lnTo>
                  <a:lnTo>
                    <a:pt x="537552" y="91452"/>
                  </a:lnTo>
                  <a:lnTo>
                    <a:pt x="534339" y="86283"/>
                  </a:lnTo>
                  <a:lnTo>
                    <a:pt x="530021" y="81153"/>
                  </a:lnTo>
                  <a:lnTo>
                    <a:pt x="524586" y="76073"/>
                  </a:lnTo>
                  <a:lnTo>
                    <a:pt x="522935" y="74460"/>
                  </a:lnTo>
                  <a:lnTo>
                    <a:pt x="519607" y="71691"/>
                  </a:lnTo>
                  <a:lnTo>
                    <a:pt x="514578" y="67779"/>
                  </a:lnTo>
                  <a:lnTo>
                    <a:pt x="510311" y="64503"/>
                  </a:lnTo>
                  <a:lnTo>
                    <a:pt x="507072" y="61620"/>
                  </a:lnTo>
                  <a:lnTo>
                    <a:pt x="504837" y="59093"/>
                  </a:lnTo>
                  <a:lnTo>
                    <a:pt x="498957" y="52514"/>
                  </a:lnTo>
                  <a:lnTo>
                    <a:pt x="495655" y="45783"/>
                  </a:lnTo>
                  <a:lnTo>
                    <a:pt x="494423" y="34480"/>
                  </a:lnTo>
                  <a:lnTo>
                    <a:pt x="494779" y="30708"/>
                  </a:lnTo>
                  <a:lnTo>
                    <a:pt x="495985" y="27559"/>
                  </a:lnTo>
                  <a:lnTo>
                    <a:pt x="497433" y="23685"/>
                  </a:lnTo>
                  <a:lnTo>
                    <a:pt x="499960" y="21539"/>
                  </a:lnTo>
                  <a:lnTo>
                    <a:pt x="506933" y="20777"/>
                  </a:lnTo>
                  <a:lnTo>
                    <a:pt x="533227" y="20777"/>
                  </a:lnTo>
                  <a:lnTo>
                    <a:pt x="532866" y="19786"/>
                  </a:lnTo>
                  <a:lnTo>
                    <a:pt x="527011" y="10198"/>
                  </a:lnTo>
                  <a:lnTo>
                    <a:pt x="523481" y="6616"/>
                  </a:lnTo>
                  <a:lnTo>
                    <a:pt x="513943" y="1155"/>
                  </a:lnTo>
                  <a:lnTo>
                    <a:pt x="507784" y="0"/>
                  </a:lnTo>
                  <a:close/>
                </a:path>
                <a:path w="1688464" h="511809">
                  <a:moveTo>
                    <a:pt x="533227" y="20777"/>
                  </a:moveTo>
                  <a:lnTo>
                    <a:pt x="506933" y="20777"/>
                  </a:lnTo>
                  <a:lnTo>
                    <a:pt x="509663" y="21729"/>
                  </a:lnTo>
                  <a:lnTo>
                    <a:pt x="514565" y="27216"/>
                  </a:lnTo>
                  <a:lnTo>
                    <a:pt x="516610" y="31822"/>
                  </a:lnTo>
                  <a:lnTo>
                    <a:pt x="517842" y="37973"/>
                  </a:lnTo>
                  <a:lnTo>
                    <a:pt x="536130" y="31978"/>
                  </a:lnTo>
                  <a:lnTo>
                    <a:pt x="534923" y="25438"/>
                  </a:lnTo>
                  <a:lnTo>
                    <a:pt x="533227" y="20777"/>
                  </a:lnTo>
                  <a:close/>
                </a:path>
                <a:path w="1688464" h="511809">
                  <a:moveTo>
                    <a:pt x="427748" y="10617"/>
                  </a:moveTo>
                  <a:lnTo>
                    <a:pt x="408190" y="12750"/>
                  </a:lnTo>
                  <a:lnTo>
                    <a:pt x="424548" y="163461"/>
                  </a:lnTo>
                  <a:lnTo>
                    <a:pt x="444106" y="161353"/>
                  </a:lnTo>
                  <a:lnTo>
                    <a:pt x="427748" y="10617"/>
                  </a:lnTo>
                  <a:close/>
                </a:path>
                <a:path w="1688464" h="511809">
                  <a:moveTo>
                    <a:pt x="297484" y="134289"/>
                  </a:moveTo>
                  <a:lnTo>
                    <a:pt x="279031" y="137883"/>
                  </a:lnTo>
                  <a:lnTo>
                    <a:pt x="280327" y="145872"/>
                  </a:lnTo>
                  <a:lnTo>
                    <a:pt x="282511" y="152831"/>
                  </a:lnTo>
                  <a:lnTo>
                    <a:pt x="288759" y="164731"/>
                  </a:lnTo>
                  <a:lnTo>
                    <a:pt x="292633" y="169278"/>
                  </a:lnTo>
                  <a:lnTo>
                    <a:pt x="297243" y="172415"/>
                  </a:lnTo>
                  <a:lnTo>
                    <a:pt x="302742" y="176288"/>
                  </a:lnTo>
                  <a:lnTo>
                    <a:pt x="309321" y="177812"/>
                  </a:lnTo>
                  <a:lnTo>
                    <a:pt x="321106" y="176530"/>
                  </a:lnTo>
                  <a:lnTo>
                    <a:pt x="324662" y="175564"/>
                  </a:lnTo>
                  <a:lnTo>
                    <a:pt x="333235" y="171411"/>
                  </a:lnTo>
                  <a:lnTo>
                    <a:pt x="337324" y="167347"/>
                  </a:lnTo>
                  <a:lnTo>
                    <a:pt x="339940" y="161937"/>
                  </a:lnTo>
                  <a:lnTo>
                    <a:pt x="342107" y="156591"/>
                  </a:lnTo>
                  <a:lnTo>
                    <a:pt x="311073" y="156591"/>
                  </a:lnTo>
                  <a:lnTo>
                    <a:pt x="308216" y="155473"/>
                  </a:lnTo>
                  <a:lnTo>
                    <a:pt x="305485" y="152666"/>
                  </a:lnTo>
                  <a:lnTo>
                    <a:pt x="301967" y="149148"/>
                  </a:lnTo>
                  <a:lnTo>
                    <a:pt x="299275" y="143002"/>
                  </a:lnTo>
                  <a:lnTo>
                    <a:pt x="297484" y="134289"/>
                  </a:lnTo>
                  <a:close/>
                </a:path>
                <a:path w="1688464" h="511809">
                  <a:moveTo>
                    <a:pt x="306044" y="21894"/>
                  </a:moveTo>
                  <a:lnTo>
                    <a:pt x="274069" y="45056"/>
                  </a:lnTo>
                  <a:lnTo>
                    <a:pt x="272836" y="56362"/>
                  </a:lnTo>
                  <a:lnTo>
                    <a:pt x="273062" y="63474"/>
                  </a:lnTo>
                  <a:lnTo>
                    <a:pt x="295579" y="102323"/>
                  </a:lnTo>
                  <a:lnTo>
                    <a:pt x="315048" y="119583"/>
                  </a:lnTo>
                  <a:lnTo>
                    <a:pt x="320624" y="125234"/>
                  </a:lnTo>
                  <a:lnTo>
                    <a:pt x="323748" y="131191"/>
                  </a:lnTo>
                  <a:lnTo>
                    <a:pt x="324878" y="141770"/>
                  </a:lnTo>
                  <a:lnTo>
                    <a:pt x="324573" y="145186"/>
                  </a:lnTo>
                  <a:lnTo>
                    <a:pt x="322921" y="149148"/>
                  </a:lnTo>
                  <a:lnTo>
                    <a:pt x="321487" y="152666"/>
                  </a:lnTo>
                  <a:lnTo>
                    <a:pt x="318350" y="155486"/>
                  </a:lnTo>
                  <a:lnTo>
                    <a:pt x="314083" y="156108"/>
                  </a:lnTo>
                  <a:lnTo>
                    <a:pt x="311073" y="156591"/>
                  </a:lnTo>
                  <a:lnTo>
                    <a:pt x="342107" y="156591"/>
                  </a:lnTo>
                  <a:lnTo>
                    <a:pt x="342460" y="155720"/>
                  </a:lnTo>
                  <a:lnTo>
                    <a:pt x="343984" y="149031"/>
                  </a:lnTo>
                  <a:lnTo>
                    <a:pt x="344508" y="141770"/>
                  </a:lnTo>
                  <a:lnTo>
                    <a:pt x="344055" y="134239"/>
                  </a:lnTo>
                  <a:lnTo>
                    <a:pt x="335813" y="113347"/>
                  </a:lnTo>
                  <a:lnTo>
                    <a:pt x="332600" y="108165"/>
                  </a:lnTo>
                  <a:lnTo>
                    <a:pt x="328282" y="103035"/>
                  </a:lnTo>
                  <a:lnTo>
                    <a:pt x="322846" y="97955"/>
                  </a:lnTo>
                  <a:lnTo>
                    <a:pt x="321221" y="96354"/>
                  </a:lnTo>
                  <a:lnTo>
                    <a:pt x="317868" y="93586"/>
                  </a:lnTo>
                  <a:lnTo>
                    <a:pt x="312839" y="89662"/>
                  </a:lnTo>
                  <a:lnTo>
                    <a:pt x="308584" y="86398"/>
                  </a:lnTo>
                  <a:lnTo>
                    <a:pt x="305333" y="83502"/>
                  </a:lnTo>
                  <a:lnTo>
                    <a:pt x="303123" y="80987"/>
                  </a:lnTo>
                  <a:lnTo>
                    <a:pt x="297230" y="74396"/>
                  </a:lnTo>
                  <a:lnTo>
                    <a:pt x="293916" y="67665"/>
                  </a:lnTo>
                  <a:lnTo>
                    <a:pt x="292684" y="56362"/>
                  </a:lnTo>
                  <a:lnTo>
                    <a:pt x="293039" y="52590"/>
                  </a:lnTo>
                  <a:lnTo>
                    <a:pt x="295719" y="45580"/>
                  </a:lnTo>
                  <a:lnTo>
                    <a:pt x="298234" y="43434"/>
                  </a:lnTo>
                  <a:lnTo>
                    <a:pt x="305193" y="42672"/>
                  </a:lnTo>
                  <a:lnTo>
                    <a:pt x="331506" y="42672"/>
                  </a:lnTo>
                  <a:lnTo>
                    <a:pt x="331139" y="41668"/>
                  </a:lnTo>
                  <a:lnTo>
                    <a:pt x="325272" y="32105"/>
                  </a:lnTo>
                  <a:lnTo>
                    <a:pt x="321741" y="28498"/>
                  </a:lnTo>
                  <a:lnTo>
                    <a:pt x="312204" y="23050"/>
                  </a:lnTo>
                  <a:lnTo>
                    <a:pt x="306044" y="21894"/>
                  </a:lnTo>
                  <a:close/>
                </a:path>
                <a:path w="1688464" h="511809">
                  <a:moveTo>
                    <a:pt x="331506" y="42672"/>
                  </a:moveTo>
                  <a:lnTo>
                    <a:pt x="305193" y="42672"/>
                  </a:lnTo>
                  <a:lnTo>
                    <a:pt x="307924" y="43637"/>
                  </a:lnTo>
                  <a:lnTo>
                    <a:pt x="312839" y="49110"/>
                  </a:lnTo>
                  <a:lnTo>
                    <a:pt x="314872" y="53721"/>
                  </a:lnTo>
                  <a:lnTo>
                    <a:pt x="316102" y="59880"/>
                  </a:lnTo>
                  <a:lnTo>
                    <a:pt x="334390" y="53873"/>
                  </a:lnTo>
                  <a:lnTo>
                    <a:pt x="333209" y="47332"/>
                  </a:lnTo>
                  <a:lnTo>
                    <a:pt x="331506" y="42672"/>
                  </a:lnTo>
                  <a:close/>
                </a:path>
                <a:path w="1688464" h="511809">
                  <a:moveTo>
                    <a:pt x="226009" y="32512"/>
                  </a:moveTo>
                  <a:lnTo>
                    <a:pt x="206451" y="34645"/>
                  </a:lnTo>
                  <a:lnTo>
                    <a:pt x="222821" y="185369"/>
                  </a:lnTo>
                  <a:lnTo>
                    <a:pt x="242366" y="183235"/>
                  </a:lnTo>
                  <a:lnTo>
                    <a:pt x="226009" y="32512"/>
                  </a:lnTo>
                  <a:close/>
                </a:path>
                <a:path w="1688464" h="511809">
                  <a:moveTo>
                    <a:pt x="121069" y="43903"/>
                  </a:moveTo>
                  <a:lnTo>
                    <a:pt x="101523" y="46024"/>
                  </a:lnTo>
                  <a:lnTo>
                    <a:pt x="117881" y="196761"/>
                  </a:lnTo>
                  <a:lnTo>
                    <a:pt x="137426" y="194627"/>
                  </a:lnTo>
                  <a:lnTo>
                    <a:pt x="130492" y="130759"/>
                  </a:lnTo>
                  <a:lnTo>
                    <a:pt x="154076" y="128193"/>
                  </a:lnTo>
                  <a:lnTo>
                    <a:pt x="173865" y="128193"/>
                  </a:lnTo>
                  <a:lnTo>
                    <a:pt x="171665" y="107899"/>
                  </a:lnTo>
                  <a:lnTo>
                    <a:pt x="128015" y="107899"/>
                  </a:lnTo>
                  <a:lnTo>
                    <a:pt x="121069" y="43903"/>
                  </a:lnTo>
                  <a:close/>
                </a:path>
                <a:path w="1688464" h="511809">
                  <a:moveTo>
                    <a:pt x="173865" y="128193"/>
                  </a:moveTo>
                  <a:lnTo>
                    <a:pt x="154076" y="128193"/>
                  </a:lnTo>
                  <a:lnTo>
                    <a:pt x="161010" y="192062"/>
                  </a:lnTo>
                  <a:lnTo>
                    <a:pt x="180555" y="189941"/>
                  </a:lnTo>
                  <a:lnTo>
                    <a:pt x="173865" y="128193"/>
                  </a:lnTo>
                  <a:close/>
                </a:path>
                <a:path w="1688464" h="511809">
                  <a:moveTo>
                    <a:pt x="164223" y="39217"/>
                  </a:moveTo>
                  <a:lnTo>
                    <a:pt x="144665" y="41351"/>
                  </a:lnTo>
                  <a:lnTo>
                    <a:pt x="151599" y="105333"/>
                  </a:lnTo>
                  <a:lnTo>
                    <a:pt x="128015" y="107899"/>
                  </a:lnTo>
                  <a:lnTo>
                    <a:pt x="171665" y="107899"/>
                  </a:lnTo>
                  <a:lnTo>
                    <a:pt x="164223" y="39217"/>
                  </a:lnTo>
                  <a:close/>
                </a:path>
                <a:path w="1688464" h="511809">
                  <a:moveTo>
                    <a:pt x="43054" y="77647"/>
                  </a:moveTo>
                  <a:lnTo>
                    <a:pt x="23279" y="77647"/>
                  </a:lnTo>
                  <a:lnTo>
                    <a:pt x="37160" y="205511"/>
                  </a:lnTo>
                  <a:lnTo>
                    <a:pt x="56705" y="203390"/>
                  </a:lnTo>
                  <a:lnTo>
                    <a:pt x="43054" y="77647"/>
                  </a:lnTo>
                  <a:close/>
                </a:path>
                <a:path w="1688464" h="511809">
                  <a:moveTo>
                    <a:pt x="61048" y="50406"/>
                  </a:moveTo>
                  <a:lnTo>
                    <a:pt x="0" y="57048"/>
                  </a:lnTo>
                  <a:lnTo>
                    <a:pt x="2501" y="79895"/>
                  </a:lnTo>
                  <a:lnTo>
                    <a:pt x="23279" y="77647"/>
                  </a:lnTo>
                  <a:lnTo>
                    <a:pt x="43054" y="77647"/>
                  </a:lnTo>
                  <a:lnTo>
                    <a:pt x="42824" y="75526"/>
                  </a:lnTo>
                  <a:lnTo>
                    <a:pt x="63525" y="73279"/>
                  </a:lnTo>
                  <a:lnTo>
                    <a:pt x="61048" y="50406"/>
                  </a:lnTo>
                  <a:close/>
                </a:path>
                <a:path w="1688464" h="511809">
                  <a:moveTo>
                    <a:pt x="1618553" y="93000"/>
                  </a:moveTo>
                  <a:lnTo>
                    <a:pt x="1574103" y="106719"/>
                  </a:lnTo>
                  <a:lnTo>
                    <a:pt x="1552380" y="147859"/>
                  </a:lnTo>
                  <a:lnTo>
                    <a:pt x="1552587" y="160070"/>
                  </a:lnTo>
                  <a:lnTo>
                    <a:pt x="1567510" y="297586"/>
                  </a:lnTo>
                  <a:lnTo>
                    <a:pt x="1589697" y="338086"/>
                  </a:lnTo>
                  <a:lnTo>
                    <a:pt x="1622126" y="351352"/>
                  </a:lnTo>
                  <a:lnTo>
                    <a:pt x="1634337" y="351142"/>
                  </a:lnTo>
                  <a:lnTo>
                    <a:pt x="1674850" y="329044"/>
                  </a:lnTo>
                  <a:lnTo>
                    <a:pt x="1684002" y="313131"/>
                  </a:lnTo>
                  <a:lnTo>
                    <a:pt x="1622882" y="313131"/>
                  </a:lnTo>
                  <a:lnTo>
                    <a:pt x="1617535" y="311581"/>
                  </a:lnTo>
                  <a:lnTo>
                    <a:pt x="1608175" y="304050"/>
                  </a:lnTo>
                  <a:lnTo>
                    <a:pt x="1605508" y="299148"/>
                  </a:lnTo>
                  <a:lnTo>
                    <a:pt x="1589239" y="149174"/>
                  </a:lnTo>
                  <a:lnTo>
                    <a:pt x="1590776" y="143789"/>
                  </a:lnTo>
                  <a:lnTo>
                    <a:pt x="1598294" y="134289"/>
                  </a:lnTo>
                  <a:lnTo>
                    <a:pt x="1603197" y="131584"/>
                  </a:lnTo>
                  <a:lnTo>
                    <a:pt x="1615262" y="130289"/>
                  </a:lnTo>
                  <a:lnTo>
                    <a:pt x="1668602" y="130289"/>
                  </a:lnTo>
                  <a:lnTo>
                    <a:pt x="1666128" y="124358"/>
                  </a:lnTo>
                  <a:lnTo>
                    <a:pt x="1659553" y="114748"/>
                  </a:lnTo>
                  <a:lnTo>
                    <a:pt x="1650885" y="106286"/>
                  </a:lnTo>
                  <a:lnTo>
                    <a:pt x="1640822" y="99540"/>
                  </a:lnTo>
                  <a:lnTo>
                    <a:pt x="1630044" y="95111"/>
                  </a:lnTo>
                  <a:lnTo>
                    <a:pt x="1618553" y="93000"/>
                  </a:lnTo>
                  <a:close/>
                </a:path>
                <a:path w="1688464" h="511809">
                  <a:moveTo>
                    <a:pt x="1682979" y="238912"/>
                  </a:moveTo>
                  <a:lnTo>
                    <a:pt x="1643100" y="238912"/>
                  </a:lnTo>
                  <a:lnTo>
                    <a:pt x="1648498" y="288442"/>
                  </a:lnTo>
                  <a:lnTo>
                    <a:pt x="1649133" y="294449"/>
                  </a:lnTo>
                  <a:lnTo>
                    <a:pt x="1647558" y="299808"/>
                  </a:lnTo>
                  <a:lnTo>
                    <a:pt x="1639887" y="309156"/>
                  </a:lnTo>
                  <a:lnTo>
                    <a:pt x="1634947" y="311823"/>
                  </a:lnTo>
                  <a:lnTo>
                    <a:pt x="1622882" y="313131"/>
                  </a:lnTo>
                  <a:lnTo>
                    <a:pt x="1684002" y="313131"/>
                  </a:lnTo>
                  <a:lnTo>
                    <a:pt x="1686025" y="308209"/>
                  </a:lnTo>
                  <a:lnTo>
                    <a:pt x="1688136" y="296722"/>
                  </a:lnTo>
                  <a:lnTo>
                    <a:pt x="1687931" y="284518"/>
                  </a:lnTo>
                  <a:lnTo>
                    <a:pt x="1682979" y="238912"/>
                  </a:lnTo>
                  <a:close/>
                </a:path>
                <a:path w="1688464" h="511809">
                  <a:moveTo>
                    <a:pt x="1678368" y="196456"/>
                  </a:moveTo>
                  <a:lnTo>
                    <a:pt x="1617865" y="203022"/>
                  </a:lnTo>
                  <a:lnTo>
                    <a:pt x="1622005" y="241223"/>
                  </a:lnTo>
                  <a:lnTo>
                    <a:pt x="1643100" y="238912"/>
                  </a:lnTo>
                  <a:lnTo>
                    <a:pt x="1682979" y="238912"/>
                  </a:lnTo>
                  <a:lnTo>
                    <a:pt x="1678368" y="196456"/>
                  </a:lnTo>
                  <a:close/>
                </a:path>
                <a:path w="1688464" h="511809">
                  <a:moveTo>
                    <a:pt x="1668602" y="130289"/>
                  </a:moveTo>
                  <a:lnTo>
                    <a:pt x="1615262" y="130289"/>
                  </a:lnTo>
                  <a:lnTo>
                    <a:pt x="1620646" y="131864"/>
                  </a:lnTo>
                  <a:lnTo>
                    <a:pt x="1630159" y="139509"/>
                  </a:lnTo>
                  <a:lnTo>
                    <a:pt x="1632864" y="144449"/>
                  </a:lnTo>
                  <a:lnTo>
                    <a:pt x="1636725" y="180022"/>
                  </a:lnTo>
                  <a:lnTo>
                    <a:pt x="1676133" y="175742"/>
                  </a:lnTo>
                  <a:lnTo>
                    <a:pt x="1673009" y="147002"/>
                  </a:lnTo>
                  <a:lnTo>
                    <a:pt x="1670613" y="135111"/>
                  </a:lnTo>
                  <a:lnTo>
                    <a:pt x="1668602" y="130289"/>
                  </a:lnTo>
                  <a:close/>
                </a:path>
                <a:path w="1688464" h="511809">
                  <a:moveTo>
                    <a:pt x="1424546" y="115582"/>
                  </a:moveTo>
                  <a:lnTo>
                    <a:pt x="1381886" y="120218"/>
                  </a:lnTo>
                  <a:lnTo>
                    <a:pt x="1409230" y="372313"/>
                  </a:lnTo>
                  <a:lnTo>
                    <a:pt x="1447241" y="368198"/>
                  </a:lnTo>
                  <a:lnTo>
                    <a:pt x="1429715" y="206768"/>
                  </a:lnTo>
                  <a:lnTo>
                    <a:pt x="1462797" y="206768"/>
                  </a:lnTo>
                  <a:lnTo>
                    <a:pt x="1424546" y="115582"/>
                  </a:lnTo>
                  <a:close/>
                </a:path>
                <a:path w="1688464" h="511809">
                  <a:moveTo>
                    <a:pt x="1462797" y="206768"/>
                  </a:moveTo>
                  <a:lnTo>
                    <a:pt x="1429715" y="206768"/>
                  </a:lnTo>
                  <a:lnTo>
                    <a:pt x="1499501" y="362521"/>
                  </a:lnTo>
                  <a:lnTo>
                    <a:pt x="1540306" y="358101"/>
                  </a:lnTo>
                  <a:lnTo>
                    <a:pt x="1531783" y="279552"/>
                  </a:lnTo>
                  <a:lnTo>
                    <a:pt x="1493329" y="279552"/>
                  </a:lnTo>
                  <a:lnTo>
                    <a:pt x="1462797" y="206768"/>
                  </a:lnTo>
                  <a:close/>
                </a:path>
                <a:path w="1688464" h="511809">
                  <a:moveTo>
                    <a:pt x="1512950" y="105981"/>
                  </a:moveTo>
                  <a:lnTo>
                    <a:pt x="1474952" y="110109"/>
                  </a:lnTo>
                  <a:lnTo>
                    <a:pt x="1493329" y="279552"/>
                  </a:lnTo>
                  <a:lnTo>
                    <a:pt x="1531783" y="279552"/>
                  </a:lnTo>
                  <a:lnTo>
                    <a:pt x="1512950" y="105981"/>
                  </a:lnTo>
                  <a:close/>
                </a:path>
                <a:path w="1688464" h="511809">
                  <a:moveTo>
                    <a:pt x="946327" y="168071"/>
                  </a:moveTo>
                  <a:lnTo>
                    <a:pt x="838187" y="179806"/>
                  </a:lnTo>
                  <a:lnTo>
                    <a:pt x="865530" y="431914"/>
                  </a:lnTo>
                  <a:lnTo>
                    <a:pt x="973696" y="420179"/>
                  </a:lnTo>
                  <a:lnTo>
                    <a:pt x="970383" y="389610"/>
                  </a:lnTo>
                  <a:lnTo>
                    <a:pt x="899388" y="389610"/>
                  </a:lnTo>
                  <a:lnTo>
                    <a:pt x="891933" y="320852"/>
                  </a:lnTo>
                  <a:lnTo>
                    <a:pt x="943190" y="315290"/>
                  </a:lnTo>
                  <a:lnTo>
                    <a:pt x="939654" y="282651"/>
                  </a:lnTo>
                  <a:lnTo>
                    <a:pt x="887793" y="282651"/>
                  </a:lnTo>
                  <a:lnTo>
                    <a:pt x="880325" y="213893"/>
                  </a:lnTo>
                  <a:lnTo>
                    <a:pt x="950493" y="206273"/>
                  </a:lnTo>
                  <a:lnTo>
                    <a:pt x="946327" y="168071"/>
                  </a:lnTo>
                  <a:close/>
                </a:path>
                <a:path w="1688464" h="511809">
                  <a:moveTo>
                    <a:pt x="1080630" y="153517"/>
                  </a:moveTo>
                  <a:lnTo>
                    <a:pt x="972477" y="165252"/>
                  </a:lnTo>
                  <a:lnTo>
                    <a:pt x="999832" y="417347"/>
                  </a:lnTo>
                  <a:lnTo>
                    <a:pt x="1107986" y="405612"/>
                  </a:lnTo>
                  <a:lnTo>
                    <a:pt x="1104660" y="375031"/>
                  </a:lnTo>
                  <a:lnTo>
                    <a:pt x="1033691" y="375031"/>
                  </a:lnTo>
                  <a:lnTo>
                    <a:pt x="1026210" y="306273"/>
                  </a:lnTo>
                  <a:lnTo>
                    <a:pt x="1077480" y="300710"/>
                  </a:lnTo>
                  <a:lnTo>
                    <a:pt x="1073943" y="268071"/>
                  </a:lnTo>
                  <a:lnTo>
                    <a:pt x="1022070" y="268071"/>
                  </a:lnTo>
                  <a:lnTo>
                    <a:pt x="1014615" y="199326"/>
                  </a:lnTo>
                  <a:lnTo>
                    <a:pt x="1084770" y="191706"/>
                  </a:lnTo>
                  <a:lnTo>
                    <a:pt x="1080630" y="153517"/>
                  </a:lnTo>
                  <a:close/>
                </a:path>
                <a:path w="1688464" h="511809">
                  <a:moveTo>
                    <a:pt x="1181640" y="143862"/>
                  </a:moveTo>
                  <a:lnTo>
                    <a:pt x="1166698" y="144373"/>
                  </a:lnTo>
                  <a:lnTo>
                    <a:pt x="1106779" y="150876"/>
                  </a:lnTo>
                  <a:lnTo>
                    <a:pt x="1134122" y="402780"/>
                  </a:lnTo>
                  <a:lnTo>
                    <a:pt x="1172121" y="398665"/>
                  </a:lnTo>
                  <a:lnTo>
                    <a:pt x="1161834" y="303758"/>
                  </a:lnTo>
                  <a:lnTo>
                    <a:pt x="1187157" y="301002"/>
                  </a:lnTo>
                  <a:lnTo>
                    <a:pt x="1228621" y="301002"/>
                  </a:lnTo>
                  <a:lnTo>
                    <a:pt x="1221511" y="282028"/>
                  </a:lnTo>
                  <a:lnTo>
                    <a:pt x="1229331" y="271300"/>
                  </a:lnTo>
                  <a:lnTo>
                    <a:pt x="1231638" y="266179"/>
                  </a:lnTo>
                  <a:lnTo>
                    <a:pt x="1157732" y="266179"/>
                  </a:lnTo>
                  <a:lnTo>
                    <a:pt x="1149007" y="185547"/>
                  </a:lnTo>
                  <a:lnTo>
                    <a:pt x="1171917" y="183070"/>
                  </a:lnTo>
                  <a:lnTo>
                    <a:pt x="1230012" y="183070"/>
                  </a:lnTo>
                  <a:lnTo>
                    <a:pt x="1227027" y="174037"/>
                  </a:lnTo>
                  <a:lnTo>
                    <a:pt x="1221875" y="164572"/>
                  </a:lnTo>
                  <a:lnTo>
                    <a:pt x="1215250" y="156794"/>
                  </a:lnTo>
                  <a:lnTo>
                    <a:pt x="1205915" y="150068"/>
                  </a:lnTo>
                  <a:lnTo>
                    <a:pt x="1194712" y="145759"/>
                  </a:lnTo>
                  <a:lnTo>
                    <a:pt x="1181640" y="143862"/>
                  </a:lnTo>
                  <a:close/>
                </a:path>
                <a:path w="1688464" h="511809">
                  <a:moveTo>
                    <a:pt x="1228621" y="301002"/>
                  </a:moveTo>
                  <a:lnTo>
                    <a:pt x="1187157" y="301002"/>
                  </a:lnTo>
                  <a:lnTo>
                    <a:pt x="1220495" y="393407"/>
                  </a:lnTo>
                  <a:lnTo>
                    <a:pt x="1261579" y="388950"/>
                  </a:lnTo>
                  <a:lnTo>
                    <a:pt x="1228621" y="301002"/>
                  </a:lnTo>
                  <a:close/>
                </a:path>
                <a:path w="1688464" h="511809">
                  <a:moveTo>
                    <a:pt x="969556" y="381977"/>
                  </a:moveTo>
                  <a:lnTo>
                    <a:pt x="899388" y="389610"/>
                  </a:lnTo>
                  <a:lnTo>
                    <a:pt x="970383" y="389610"/>
                  </a:lnTo>
                  <a:lnTo>
                    <a:pt x="969556" y="381977"/>
                  </a:lnTo>
                  <a:close/>
                </a:path>
                <a:path w="1688464" h="511809">
                  <a:moveTo>
                    <a:pt x="1328649" y="169532"/>
                  </a:moveTo>
                  <a:lnTo>
                    <a:pt x="1290205" y="169532"/>
                  </a:lnTo>
                  <a:lnTo>
                    <a:pt x="1309293" y="345452"/>
                  </a:lnTo>
                  <a:lnTo>
                    <a:pt x="1279626" y="348678"/>
                  </a:lnTo>
                  <a:lnTo>
                    <a:pt x="1283754" y="386664"/>
                  </a:lnTo>
                  <a:lnTo>
                    <a:pt x="1381086" y="376110"/>
                  </a:lnTo>
                  <a:lnTo>
                    <a:pt x="1377307" y="341325"/>
                  </a:lnTo>
                  <a:lnTo>
                    <a:pt x="1347304" y="341325"/>
                  </a:lnTo>
                  <a:lnTo>
                    <a:pt x="1328649" y="169532"/>
                  </a:lnTo>
                  <a:close/>
                </a:path>
                <a:path w="1688464" h="511809">
                  <a:moveTo>
                    <a:pt x="1103833" y="367423"/>
                  </a:moveTo>
                  <a:lnTo>
                    <a:pt x="1033691" y="375031"/>
                  </a:lnTo>
                  <a:lnTo>
                    <a:pt x="1104660" y="375031"/>
                  </a:lnTo>
                  <a:lnTo>
                    <a:pt x="1103833" y="367423"/>
                  </a:lnTo>
                  <a:close/>
                </a:path>
                <a:path w="1688464" h="511809">
                  <a:moveTo>
                    <a:pt x="1376959" y="338124"/>
                  </a:moveTo>
                  <a:lnTo>
                    <a:pt x="1347304" y="341325"/>
                  </a:lnTo>
                  <a:lnTo>
                    <a:pt x="1377307" y="341325"/>
                  </a:lnTo>
                  <a:lnTo>
                    <a:pt x="1376959" y="338124"/>
                  </a:lnTo>
                  <a:close/>
                </a:path>
                <a:path w="1688464" h="511809">
                  <a:moveTo>
                    <a:pt x="939050" y="277075"/>
                  </a:moveTo>
                  <a:lnTo>
                    <a:pt x="887793" y="282651"/>
                  </a:lnTo>
                  <a:lnTo>
                    <a:pt x="939654" y="282651"/>
                  </a:lnTo>
                  <a:lnTo>
                    <a:pt x="939050" y="277075"/>
                  </a:lnTo>
                  <a:close/>
                </a:path>
                <a:path w="1688464" h="511809">
                  <a:moveTo>
                    <a:pt x="1073340" y="262509"/>
                  </a:moveTo>
                  <a:lnTo>
                    <a:pt x="1022070" y="268071"/>
                  </a:lnTo>
                  <a:lnTo>
                    <a:pt x="1073943" y="268071"/>
                  </a:lnTo>
                  <a:lnTo>
                    <a:pt x="1073340" y="262509"/>
                  </a:lnTo>
                  <a:close/>
                </a:path>
                <a:path w="1688464" h="511809">
                  <a:moveTo>
                    <a:pt x="1230012" y="183070"/>
                  </a:moveTo>
                  <a:lnTo>
                    <a:pt x="1171917" y="183070"/>
                  </a:lnTo>
                  <a:lnTo>
                    <a:pt x="1181565" y="183408"/>
                  </a:lnTo>
                  <a:lnTo>
                    <a:pt x="1188793" y="186780"/>
                  </a:lnTo>
                  <a:lnTo>
                    <a:pt x="1193606" y="193184"/>
                  </a:lnTo>
                  <a:lnTo>
                    <a:pt x="1196009" y="202615"/>
                  </a:lnTo>
                  <a:lnTo>
                    <a:pt x="1200658" y="245440"/>
                  </a:lnTo>
                  <a:lnTo>
                    <a:pt x="1199095" y="250837"/>
                  </a:lnTo>
                  <a:lnTo>
                    <a:pt x="1191590" y="260337"/>
                  </a:lnTo>
                  <a:lnTo>
                    <a:pt x="1186687" y="263017"/>
                  </a:lnTo>
                  <a:lnTo>
                    <a:pt x="1157732" y="266179"/>
                  </a:lnTo>
                  <a:lnTo>
                    <a:pt x="1231638" y="266179"/>
                  </a:lnTo>
                  <a:lnTo>
                    <a:pt x="1234501" y="259821"/>
                  </a:lnTo>
                  <a:lnTo>
                    <a:pt x="1237022" y="247587"/>
                  </a:lnTo>
                  <a:lnTo>
                    <a:pt x="1236891" y="234594"/>
                  </a:lnTo>
                  <a:lnTo>
                    <a:pt x="1232928" y="198005"/>
                  </a:lnTo>
                  <a:lnTo>
                    <a:pt x="1230711" y="185183"/>
                  </a:lnTo>
                  <a:lnTo>
                    <a:pt x="1230012" y="183070"/>
                  </a:lnTo>
                  <a:close/>
                </a:path>
                <a:path w="1688464" h="511809">
                  <a:moveTo>
                    <a:pt x="1353756" y="124218"/>
                  </a:moveTo>
                  <a:lnTo>
                    <a:pt x="1256423" y="134772"/>
                  </a:lnTo>
                  <a:lnTo>
                    <a:pt x="1260551" y="172758"/>
                  </a:lnTo>
                  <a:lnTo>
                    <a:pt x="1290205" y="169532"/>
                  </a:lnTo>
                  <a:lnTo>
                    <a:pt x="1328649" y="169532"/>
                  </a:lnTo>
                  <a:lnTo>
                    <a:pt x="1328204" y="165430"/>
                  </a:lnTo>
                  <a:lnTo>
                    <a:pt x="1357871" y="162204"/>
                  </a:lnTo>
                  <a:lnTo>
                    <a:pt x="1353756" y="124218"/>
                  </a:lnTo>
                  <a:close/>
                </a:path>
                <a:path w="1688464" h="511809">
                  <a:moveTo>
                    <a:pt x="715797" y="193103"/>
                  </a:moveTo>
                  <a:lnTo>
                    <a:pt x="673125" y="197726"/>
                  </a:lnTo>
                  <a:lnTo>
                    <a:pt x="700493" y="449834"/>
                  </a:lnTo>
                  <a:lnTo>
                    <a:pt x="738479" y="445706"/>
                  </a:lnTo>
                  <a:lnTo>
                    <a:pt x="720978" y="284276"/>
                  </a:lnTo>
                  <a:lnTo>
                    <a:pt x="754053" y="284276"/>
                  </a:lnTo>
                  <a:lnTo>
                    <a:pt x="715797" y="193103"/>
                  </a:lnTo>
                  <a:close/>
                </a:path>
                <a:path w="1688464" h="511809">
                  <a:moveTo>
                    <a:pt x="754053" y="284276"/>
                  </a:moveTo>
                  <a:lnTo>
                    <a:pt x="720978" y="284276"/>
                  </a:lnTo>
                  <a:lnTo>
                    <a:pt x="790752" y="440029"/>
                  </a:lnTo>
                  <a:lnTo>
                    <a:pt x="831557" y="435610"/>
                  </a:lnTo>
                  <a:lnTo>
                    <a:pt x="823038" y="357060"/>
                  </a:lnTo>
                  <a:lnTo>
                    <a:pt x="784593" y="357060"/>
                  </a:lnTo>
                  <a:lnTo>
                    <a:pt x="754053" y="284276"/>
                  </a:lnTo>
                  <a:close/>
                </a:path>
                <a:path w="1688464" h="511809">
                  <a:moveTo>
                    <a:pt x="804214" y="183502"/>
                  </a:moveTo>
                  <a:lnTo>
                    <a:pt x="766203" y="187629"/>
                  </a:lnTo>
                  <a:lnTo>
                    <a:pt x="784593" y="357060"/>
                  </a:lnTo>
                  <a:lnTo>
                    <a:pt x="823038" y="357060"/>
                  </a:lnTo>
                  <a:lnTo>
                    <a:pt x="804214" y="183502"/>
                  </a:lnTo>
                  <a:close/>
                </a:path>
                <a:path w="1688464" h="511809">
                  <a:moveTo>
                    <a:pt x="619306" y="246087"/>
                  </a:moveTo>
                  <a:lnTo>
                    <a:pt x="580847" y="246087"/>
                  </a:lnTo>
                  <a:lnTo>
                    <a:pt x="599947" y="421995"/>
                  </a:lnTo>
                  <a:lnTo>
                    <a:pt x="570268" y="425196"/>
                  </a:lnTo>
                  <a:lnTo>
                    <a:pt x="574395" y="463207"/>
                  </a:lnTo>
                  <a:lnTo>
                    <a:pt x="671728" y="452640"/>
                  </a:lnTo>
                  <a:lnTo>
                    <a:pt x="667974" y="417868"/>
                  </a:lnTo>
                  <a:lnTo>
                    <a:pt x="637946" y="417868"/>
                  </a:lnTo>
                  <a:lnTo>
                    <a:pt x="619306" y="246087"/>
                  </a:lnTo>
                  <a:close/>
                </a:path>
                <a:path w="1688464" h="511809">
                  <a:moveTo>
                    <a:pt x="667626" y="414642"/>
                  </a:moveTo>
                  <a:lnTo>
                    <a:pt x="637946" y="417868"/>
                  </a:lnTo>
                  <a:lnTo>
                    <a:pt x="667974" y="417868"/>
                  </a:lnTo>
                  <a:lnTo>
                    <a:pt x="667626" y="414642"/>
                  </a:lnTo>
                  <a:close/>
                </a:path>
                <a:path w="1688464" h="511809">
                  <a:moveTo>
                    <a:pt x="644397" y="200736"/>
                  </a:moveTo>
                  <a:lnTo>
                    <a:pt x="547065" y="211289"/>
                  </a:lnTo>
                  <a:lnTo>
                    <a:pt x="551192" y="249301"/>
                  </a:lnTo>
                  <a:lnTo>
                    <a:pt x="580847" y="246087"/>
                  </a:lnTo>
                  <a:lnTo>
                    <a:pt x="619306" y="246087"/>
                  </a:lnTo>
                  <a:lnTo>
                    <a:pt x="618858" y="241960"/>
                  </a:lnTo>
                  <a:lnTo>
                    <a:pt x="648525" y="238734"/>
                  </a:lnTo>
                  <a:lnTo>
                    <a:pt x="644397" y="200736"/>
                  </a:lnTo>
                  <a:close/>
                </a:path>
                <a:path w="1688464" h="511809">
                  <a:moveTo>
                    <a:pt x="472126" y="217701"/>
                  </a:moveTo>
                  <a:lnTo>
                    <a:pt x="427667" y="231420"/>
                  </a:lnTo>
                  <a:lnTo>
                    <a:pt x="405941" y="272553"/>
                  </a:lnTo>
                  <a:lnTo>
                    <a:pt x="406145" y="284772"/>
                  </a:lnTo>
                  <a:lnTo>
                    <a:pt x="421068" y="422287"/>
                  </a:lnTo>
                  <a:lnTo>
                    <a:pt x="443280" y="462788"/>
                  </a:lnTo>
                  <a:lnTo>
                    <a:pt x="475690" y="476048"/>
                  </a:lnTo>
                  <a:lnTo>
                    <a:pt x="487908" y="475843"/>
                  </a:lnTo>
                  <a:lnTo>
                    <a:pt x="528434" y="453745"/>
                  </a:lnTo>
                  <a:lnTo>
                    <a:pt x="537579" y="437819"/>
                  </a:lnTo>
                  <a:lnTo>
                    <a:pt x="476465" y="437819"/>
                  </a:lnTo>
                  <a:lnTo>
                    <a:pt x="471106" y="436283"/>
                  </a:lnTo>
                  <a:lnTo>
                    <a:pt x="461733" y="428752"/>
                  </a:lnTo>
                  <a:lnTo>
                    <a:pt x="459092" y="423849"/>
                  </a:lnTo>
                  <a:lnTo>
                    <a:pt x="442810" y="273875"/>
                  </a:lnTo>
                  <a:lnTo>
                    <a:pt x="444360" y="268490"/>
                  </a:lnTo>
                  <a:lnTo>
                    <a:pt x="451878" y="258991"/>
                  </a:lnTo>
                  <a:lnTo>
                    <a:pt x="456755" y="256286"/>
                  </a:lnTo>
                  <a:lnTo>
                    <a:pt x="468820" y="254990"/>
                  </a:lnTo>
                  <a:lnTo>
                    <a:pt x="522172" y="254990"/>
                  </a:lnTo>
                  <a:lnTo>
                    <a:pt x="519699" y="249061"/>
                  </a:lnTo>
                  <a:lnTo>
                    <a:pt x="513126" y="239449"/>
                  </a:lnTo>
                  <a:lnTo>
                    <a:pt x="504469" y="230974"/>
                  </a:lnTo>
                  <a:lnTo>
                    <a:pt x="494404" y="224235"/>
                  </a:lnTo>
                  <a:lnTo>
                    <a:pt x="483622" y="219811"/>
                  </a:lnTo>
                  <a:lnTo>
                    <a:pt x="472126" y="217701"/>
                  </a:lnTo>
                  <a:close/>
                </a:path>
                <a:path w="1688464" h="511809">
                  <a:moveTo>
                    <a:pt x="536558" y="363639"/>
                  </a:moveTo>
                  <a:lnTo>
                    <a:pt x="496684" y="363639"/>
                  </a:lnTo>
                  <a:lnTo>
                    <a:pt x="502716" y="419163"/>
                  </a:lnTo>
                  <a:lnTo>
                    <a:pt x="501116" y="424497"/>
                  </a:lnTo>
                  <a:lnTo>
                    <a:pt x="493458" y="433857"/>
                  </a:lnTo>
                  <a:lnTo>
                    <a:pt x="488530" y="436524"/>
                  </a:lnTo>
                  <a:lnTo>
                    <a:pt x="476465" y="437819"/>
                  </a:lnTo>
                  <a:lnTo>
                    <a:pt x="537579" y="437819"/>
                  </a:lnTo>
                  <a:lnTo>
                    <a:pt x="539594" y="432916"/>
                  </a:lnTo>
                  <a:lnTo>
                    <a:pt x="541710" y="421425"/>
                  </a:lnTo>
                  <a:lnTo>
                    <a:pt x="541515" y="409219"/>
                  </a:lnTo>
                  <a:lnTo>
                    <a:pt x="536558" y="363639"/>
                  </a:lnTo>
                  <a:close/>
                </a:path>
                <a:path w="1688464" h="511809">
                  <a:moveTo>
                    <a:pt x="531939" y="321157"/>
                  </a:moveTo>
                  <a:lnTo>
                    <a:pt x="471423" y="327723"/>
                  </a:lnTo>
                  <a:lnTo>
                    <a:pt x="475589" y="365925"/>
                  </a:lnTo>
                  <a:lnTo>
                    <a:pt x="496684" y="363639"/>
                  </a:lnTo>
                  <a:lnTo>
                    <a:pt x="536558" y="363639"/>
                  </a:lnTo>
                  <a:lnTo>
                    <a:pt x="531939" y="321157"/>
                  </a:lnTo>
                  <a:close/>
                </a:path>
                <a:path w="1688464" h="511809">
                  <a:moveTo>
                    <a:pt x="522172" y="254990"/>
                  </a:moveTo>
                  <a:lnTo>
                    <a:pt x="468820" y="254990"/>
                  </a:lnTo>
                  <a:lnTo>
                    <a:pt x="474230" y="256565"/>
                  </a:lnTo>
                  <a:lnTo>
                    <a:pt x="483717" y="264223"/>
                  </a:lnTo>
                  <a:lnTo>
                    <a:pt x="486422" y="269138"/>
                  </a:lnTo>
                  <a:lnTo>
                    <a:pt x="490283" y="304723"/>
                  </a:lnTo>
                  <a:lnTo>
                    <a:pt x="529704" y="300456"/>
                  </a:lnTo>
                  <a:lnTo>
                    <a:pt x="526567" y="271691"/>
                  </a:lnTo>
                  <a:lnTo>
                    <a:pt x="524182" y="259808"/>
                  </a:lnTo>
                  <a:lnTo>
                    <a:pt x="522172" y="254990"/>
                  </a:lnTo>
                  <a:close/>
                </a:path>
                <a:path w="1688464" h="511809">
                  <a:moveTo>
                    <a:pt x="209308" y="247764"/>
                  </a:moveTo>
                  <a:lnTo>
                    <a:pt x="101142" y="259486"/>
                  </a:lnTo>
                  <a:lnTo>
                    <a:pt x="128511" y="511581"/>
                  </a:lnTo>
                  <a:lnTo>
                    <a:pt x="236664" y="499846"/>
                  </a:lnTo>
                  <a:lnTo>
                    <a:pt x="233349" y="469277"/>
                  </a:lnTo>
                  <a:lnTo>
                    <a:pt x="162356" y="469277"/>
                  </a:lnTo>
                  <a:lnTo>
                    <a:pt x="154901" y="400507"/>
                  </a:lnTo>
                  <a:lnTo>
                    <a:pt x="206184" y="394957"/>
                  </a:lnTo>
                  <a:lnTo>
                    <a:pt x="202625" y="362305"/>
                  </a:lnTo>
                  <a:lnTo>
                    <a:pt x="150761" y="362305"/>
                  </a:lnTo>
                  <a:lnTo>
                    <a:pt x="143294" y="293573"/>
                  </a:lnTo>
                  <a:lnTo>
                    <a:pt x="213448" y="285940"/>
                  </a:lnTo>
                  <a:lnTo>
                    <a:pt x="209308" y="247764"/>
                  </a:lnTo>
                  <a:close/>
                </a:path>
                <a:path w="1688464" h="511809">
                  <a:moveTo>
                    <a:pt x="278104" y="240284"/>
                  </a:moveTo>
                  <a:lnTo>
                    <a:pt x="235445" y="244919"/>
                  </a:lnTo>
                  <a:lnTo>
                    <a:pt x="262813" y="497027"/>
                  </a:lnTo>
                  <a:lnTo>
                    <a:pt x="300799" y="492899"/>
                  </a:lnTo>
                  <a:lnTo>
                    <a:pt x="283273" y="331457"/>
                  </a:lnTo>
                  <a:lnTo>
                    <a:pt x="316364" y="331457"/>
                  </a:lnTo>
                  <a:lnTo>
                    <a:pt x="278104" y="240284"/>
                  </a:lnTo>
                  <a:close/>
                </a:path>
                <a:path w="1688464" h="511809">
                  <a:moveTo>
                    <a:pt x="316364" y="331457"/>
                  </a:moveTo>
                  <a:lnTo>
                    <a:pt x="283273" y="331457"/>
                  </a:lnTo>
                  <a:lnTo>
                    <a:pt x="353072" y="487235"/>
                  </a:lnTo>
                  <a:lnTo>
                    <a:pt x="393877" y="482803"/>
                  </a:lnTo>
                  <a:lnTo>
                    <a:pt x="385354" y="404253"/>
                  </a:lnTo>
                  <a:lnTo>
                    <a:pt x="346913" y="404253"/>
                  </a:lnTo>
                  <a:lnTo>
                    <a:pt x="316364" y="331457"/>
                  </a:lnTo>
                  <a:close/>
                </a:path>
                <a:path w="1688464" h="511809">
                  <a:moveTo>
                    <a:pt x="232524" y="461670"/>
                  </a:moveTo>
                  <a:lnTo>
                    <a:pt x="162356" y="469277"/>
                  </a:lnTo>
                  <a:lnTo>
                    <a:pt x="233349" y="469277"/>
                  </a:lnTo>
                  <a:lnTo>
                    <a:pt x="232524" y="461670"/>
                  </a:lnTo>
                  <a:close/>
                </a:path>
                <a:path w="1688464" h="511809">
                  <a:moveTo>
                    <a:pt x="366521" y="230682"/>
                  </a:moveTo>
                  <a:lnTo>
                    <a:pt x="328523" y="234810"/>
                  </a:lnTo>
                  <a:lnTo>
                    <a:pt x="346913" y="404253"/>
                  </a:lnTo>
                  <a:lnTo>
                    <a:pt x="385354" y="404253"/>
                  </a:lnTo>
                  <a:lnTo>
                    <a:pt x="366521" y="230682"/>
                  </a:lnTo>
                  <a:close/>
                </a:path>
                <a:path w="1688464" h="511809">
                  <a:moveTo>
                    <a:pt x="202018" y="356743"/>
                  </a:moveTo>
                  <a:lnTo>
                    <a:pt x="150761" y="362305"/>
                  </a:lnTo>
                  <a:lnTo>
                    <a:pt x="202625" y="362305"/>
                  </a:lnTo>
                  <a:lnTo>
                    <a:pt x="202018" y="356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3392" y="503999"/>
              <a:ext cx="1862594" cy="66807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3637013"/>
              <a:ext cx="5985103" cy="3922991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6482829" y="4418520"/>
              <a:ext cx="3685540" cy="1229995"/>
            </a:xfrm>
            <a:custGeom>
              <a:avLst/>
              <a:gdLst/>
              <a:ahLst/>
              <a:cxnLst/>
              <a:rect l="l" t="t" r="r" b="b"/>
              <a:pathLst>
                <a:path w="3685540" h="1229995">
                  <a:moveTo>
                    <a:pt x="3685032" y="0"/>
                  </a:moveTo>
                  <a:lnTo>
                    <a:pt x="0" y="0"/>
                  </a:lnTo>
                  <a:lnTo>
                    <a:pt x="0" y="1229868"/>
                  </a:lnTo>
                  <a:lnTo>
                    <a:pt x="3685032" y="1229868"/>
                  </a:lnTo>
                  <a:lnTo>
                    <a:pt x="3685032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574994" y="4992234"/>
              <a:ext cx="3500120" cy="0"/>
            </a:xfrm>
            <a:custGeom>
              <a:avLst/>
              <a:gdLst/>
              <a:ahLst/>
              <a:cxnLst/>
              <a:rect l="l" t="t" r="r" b="b"/>
              <a:pathLst>
                <a:path w="3500120" h="0">
                  <a:moveTo>
                    <a:pt x="0" y="0"/>
                  </a:moveTo>
                  <a:lnTo>
                    <a:pt x="3499612" y="0"/>
                  </a:lnTo>
                </a:path>
              </a:pathLst>
            </a:custGeom>
            <a:ln w="31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6482829" y="4418520"/>
            <a:ext cx="3685540" cy="1229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635">
              <a:lnSpc>
                <a:spcPts val="4105"/>
              </a:lnSpc>
            </a:pPr>
            <a:r>
              <a:rPr dirty="0" sz="3700" spc="-595">
                <a:solidFill>
                  <a:srgbClr val="FFFFFF"/>
                </a:solidFill>
                <a:latin typeface="Arial Narrow"/>
                <a:cs typeface="Arial Narrow"/>
              </a:rPr>
              <a:t>LUCY</a:t>
            </a:r>
            <a:r>
              <a:rPr dirty="0" sz="3700" spc="-1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-720">
                <a:solidFill>
                  <a:srgbClr val="FFFFFF"/>
                </a:solidFill>
                <a:latin typeface="Arial Narrow"/>
                <a:cs typeface="Arial Narrow"/>
              </a:rPr>
              <a:t>HUGHES</a:t>
            </a:r>
            <a:endParaRPr sz="3700">
              <a:latin typeface="Arial Narrow"/>
              <a:cs typeface="Arial Narrow"/>
            </a:endParaRPr>
          </a:p>
          <a:p>
            <a:pPr algn="ctr">
              <a:lnSpc>
                <a:spcPts val="5410"/>
              </a:lnSpc>
              <a:spcBef>
                <a:spcPts val="170"/>
              </a:spcBef>
            </a:pPr>
            <a:r>
              <a:rPr dirty="0" sz="4600" spc="-400" b="1">
                <a:solidFill>
                  <a:srgbClr val="FFFFFF"/>
                </a:solidFill>
                <a:latin typeface="Arial Narrow"/>
                <a:cs typeface="Arial Narrow"/>
              </a:rPr>
              <a:t>Ocean</a:t>
            </a:r>
            <a:r>
              <a:rPr dirty="0" sz="4600" spc="-6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4600" spc="-10" b="1">
                <a:solidFill>
                  <a:srgbClr val="FFFFFF"/>
                </a:solidFill>
                <a:latin typeface="Arial Narrow"/>
                <a:cs typeface="Arial Narrow"/>
              </a:rPr>
              <a:t>Protector</a:t>
            </a:r>
            <a:endParaRPr sz="4600">
              <a:latin typeface="Arial Narrow"/>
              <a:cs typeface="Arial Narro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308267" y="5792391"/>
            <a:ext cx="3921125" cy="127000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algn="ctr" marL="12700" marR="5080" indent="-3810">
              <a:lnSpc>
                <a:spcPts val="1520"/>
              </a:lnSpc>
              <a:spcBef>
                <a:spcPts val="200"/>
              </a:spcBef>
            </a:pPr>
            <a:r>
              <a:rPr dirty="0" sz="1300" spc="-4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Lucida Sans"/>
                <a:cs typeface="Lucida Sans"/>
              </a:rPr>
              <a:t>love</a:t>
            </a:r>
            <a:r>
              <a:rPr dirty="0" sz="1300" spc="-8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dirty="0" sz="1300" spc="-7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Lucida Sans"/>
                <a:cs typeface="Lucida Sans"/>
              </a:rPr>
              <a:t>ocean,</a:t>
            </a:r>
            <a:r>
              <a:rPr dirty="0" sz="1300" spc="-14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dirty="0" sz="1300" spc="-7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Lucida Sans"/>
                <a:cs typeface="Lucida Sans"/>
              </a:rPr>
              <a:t>live</a:t>
            </a:r>
            <a:r>
              <a:rPr dirty="0" sz="1300" spc="-7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Lucida Sans"/>
                <a:cs typeface="Lucida Sans"/>
              </a:rPr>
              <a:t>by</a:t>
            </a:r>
            <a:r>
              <a:rPr dirty="0" sz="1300" spc="-10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Lucida Sans"/>
                <a:cs typeface="Lucida Sans"/>
              </a:rPr>
              <a:t>it,</a:t>
            </a:r>
            <a:r>
              <a:rPr dirty="0" sz="1300" spc="-14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dirty="0" sz="1300" spc="-7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Lucida Sans"/>
                <a:cs typeface="Lucida Sans"/>
              </a:rPr>
              <a:t>dive</a:t>
            </a:r>
            <a:r>
              <a:rPr dirty="0" sz="1300" spc="-75">
                <a:solidFill>
                  <a:srgbClr val="FFFFFF"/>
                </a:solidFill>
                <a:latin typeface="Lucida Sans"/>
                <a:cs typeface="Lucida Sans"/>
              </a:rPr>
              <a:t> in</a:t>
            </a:r>
            <a:r>
              <a:rPr dirty="0" sz="1300" spc="-7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Lucida Sans"/>
                <a:cs typeface="Lucida Sans"/>
              </a:rPr>
              <a:t>it,</a:t>
            </a:r>
            <a:r>
              <a:rPr dirty="0" sz="1300" spc="-14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dirty="0" sz="1300" spc="-7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dirty="0" sz="1300" spc="-7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Sans"/>
                <a:cs typeface="Lucida Sans"/>
              </a:rPr>
              <a:t>want</a:t>
            </a:r>
            <a:r>
              <a:rPr dirty="0" sz="1300" spc="-8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Lucida Sans"/>
                <a:cs typeface="Lucida Sans"/>
              </a:rPr>
              <a:t>to </a:t>
            </a:r>
            <a:r>
              <a:rPr dirty="0" sz="1300" spc="-20">
                <a:solidFill>
                  <a:srgbClr val="FFFFFF"/>
                </a:solidFill>
                <a:latin typeface="Lucida Sans"/>
                <a:cs typeface="Lucida Sans"/>
              </a:rPr>
              <a:t>protect</a:t>
            </a:r>
            <a:r>
              <a:rPr dirty="0" sz="1300" spc="-7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Lucida Sans"/>
                <a:cs typeface="Lucida Sans"/>
              </a:rPr>
              <a:t>it.</a:t>
            </a:r>
            <a:r>
              <a:rPr dirty="0" sz="1300" spc="-16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Lucida Sans"/>
                <a:cs typeface="Lucida Sans"/>
              </a:rPr>
              <a:t>Wanting</a:t>
            </a:r>
            <a:r>
              <a:rPr dirty="0" sz="1300" spc="-9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r>
              <a:rPr dirty="0" sz="1300" spc="-7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dirty="0" sz="1300" spc="-12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dirty="0" sz="1300" spc="-7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Lucida Sans"/>
                <a:cs typeface="Lucida Sans"/>
              </a:rPr>
              <a:t>ocean</a:t>
            </a:r>
            <a:r>
              <a:rPr dirty="0" sz="1300" spc="-7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Lucida Sans"/>
                <a:cs typeface="Lucida Sans"/>
              </a:rPr>
              <a:t>is</a:t>
            </a:r>
            <a:r>
              <a:rPr dirty="0" sz="1300" spc="-7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Lucida Sans"/>
                <a:cs typeface="Lucida Sans"/>
              </a:rPr>
              <a:t>also</a:t>
            </a:r>
            <a:r>
              <a:rPr dirty="0" sz="1300" spc="-7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Lucida Sans"/>
                <a:cs typeface="Lucida Sans"/>
              </a:rPr>
              <a:t>why </a:t>
            </a:r>
            <a:r>
              <a:rPr dirty="0" sz="1300" spc="-4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dirty="0" sz="1300" spc="-7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Lucida Sans"/>
                <a:cs typeface="Lucida Sans"/>
              </a:rPr>
              <a:t>founded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90">
                <a:solidFill>
                  <a:srgbClr val="FFFFFF"/>
                </a:solidFill>
                <a:latin typeface="Lucida Sans"/>
                <a:cs typeface="Lucida Sans"/>
              </a:rPr>
              <a:t>MarinaTex,</a:t>
            </a:r>
            <a:r>
              <a:rPr dirty="0" sz="1300" spc="-13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Lucida Sans"/>
                <a:cs typeface="Lucida Sans"/>
              </a:rPr>
              <a:t>where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dirty="0" sz="1300" spc="-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Lucida Sans"/>
                <a:cs typeface="Lucida Sans"/>
              </a:rPr>
              <a:t>create</a:t>
            </a:r>
            <a:r>
              <a:rPr dirty="0" sz="1300" spc="-7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Sans"/>
                <a:cs typeface="Lucida Sans"/>
              </a:rPr>
              <a:t>biodegradable </a:t>
            </a:r>
            <a:r>
              <a:rPr dirty="0" sz="1300" spc="-30">
                <a:solidFill>
                  <a:srgbClr val="FFFFFF"/>
                </a:solidFill>
                <a:latin typeface="Lucida Sans"/>
                <a:cs typeface="Lucida Sans"/>
              </a:rPr>
              <a:t>plastic</a:t>
            </a:r>
            <a:r>
              <a:rPr dirty="0" sz="1300" spc="-7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dirty="0" sz="1300" spc="-5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Lucida Sans"/>
                <a:cs typeface="Lucida Sans"/>
              </a:rPr>
              <a:t>help</a:t>
            </a:r>
            <a:r>
              <a:rPr dirty="0" sz="1300" spc="-5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Lucida Sans"/>
                <a:cs typeface="Lucida Sans"/>
              </a:rPr>
              <a:t>reduce</a:t>
            </a:r>
            <a:r>
              <a:rPr dirty="0" sz="1300" spc="-5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Lucida Sans"/>
                <a:cs typeface="Lucida Sans"/>
              </a:rPr>
              <a:t>single-</a:t>
            </a:r>
            <a:r>
              <a:rPr dirty="0" sz="1300" spc="-50">
                <a:solidFill>
                  <a:srgbClr val="FFFFFF"/>
                </a:solidFill>
                <a:latin typeface="Lucida Sans"/>
                <a:cs typeface="Lucida Sans"/>
              </a:rPr>
              <a:t>use</a:t>
            </a:r>
            <a:r>
              <a:rPr dirty="0" sz="1300" spc="-5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Lucida Sans"/>
                <a:cs typeface="Lucida Sans"/>
              </a:rPr>
              <a:t>plastic</a:t>
            </a:r>
            <a:r>
              <a:rPr dirty="0" sz="1300" spc="-5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Sans"/>
                <a:cs typeface="Lucida Sans"/>
              </a:rPr>
              <a:t>waste.</a:t>
            </a:r>
            <a:endParaRPr sz="1300">
              <a:latin typeface="Lucida Sans"/>
              <a:cs typeface="Lucida Sans"/>
            </a:endParaRPr>
          </a:p>
          <a:p>
            <a:pPr algn="ctr">
              <a:lnSpc>
                <a:spcPts val="1540"/>
              </a:lnSpc>
              <a:spcBef>
                <a:spcPts val="535"/>
              </a:spcBef>
            </a:pPr>
            <a:r>
              <a:rPr dirty="0" sz="1300" spc="55" b="1">
                <a:solidFill>
                  <a:srgbClr val="FFFFFF"/>
                </a:solidFill>
                <a:latin typeface="Calibri"/>
                <a:cs typeface="Calibri"/>
              </a:rPr>
              <a:t>Find</a:t>
            </a:r>
            <a:r>
              <a:rPr dirty="0" sz="13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65" b="1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dirty="0" sz="13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50" b="1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dirty="0" sz="13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70" b="1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dirty="0" sz="13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90" b="1">
                <a:solidFill>
                  <a:srgbClr val="FFFFFF"/>
                </a:solidFill>
                <a:latin typeface="Calibri"/>
                <a:cs typeface="Calibri"/>
              </a:rPr>
              <a:t>Lucy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65" b="1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3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55" b="1">
                <a:solidFill>
                  <a:srgbClr val="FFFFFF"/>
                </a:solidFill>
                <a:latin typeface="Calibri"/>
                <a:cs typeface="Calibri"/>
              </a:rPr>
              <a:t>visiting</a:t>
            </a:r>
            <a:endParaRPr sz="1300">
              <a:latin typeface="Calibri"/>
              <a:cs typeface="Calibri"/>
            </a:endParaRPr>
          </a:p>
          <a:p>
            <a:pPr algn="ctr" marL="635">
              <a:lnSpc>
                <a:spcPts val="1540"/>
              </a:lnSpc>
            </a:pPr>
            <a:r>
              <a:rPr dirty="0" u="sng" sz="1300" spc="-10" b="1">
                <a:solidFill>
                  <a:srgbClr val="15D6D3"/>
                </a:solidFill>
                <a:uFill>
                  <a:solidFill>
                    <a:srgbClr val="15D6D3"/>
                  </a:solidFill>
                </a:uFill>
                <a:latin typeface="Calibri"/>
                <a:cs typeface="Calibri"/>
                <a:hlinkClick r:id="rId8"/>
              </a:rPr>
              <a:t>thisisengineering.org.uk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0" y="2525318"/>
            <a:ext cx="6223000" cy="1730375"/>
          </a:xfrm>
          <a:custGeom>
            <a:avLst/>
            <a:gdLst/>
            <a:ahLst/>
            <a:cxnLst/>
            <a:rect l="l" t="t" r="r" b="b"/>
            <a:pathLst>
              <a:path w="6223000" h="1730375">
                <a:moveTo>
                  <a:pt x="6109906" y="0"/>
                </a:moveTo>
                <a:lnTo>
                  <a:pt x="0" y="642175"/>
                </a:lnTo>
                <a:lnTo>
                  <a:pt x="0" y="1729866"/>
                </a:lnTo>
                <a:lnTo>
                  <a:pt x="6222987" y="1075804"/>
                </a:lnTo>
                <a:lnTo>
                  <a:pt x="6109906" y="0"/>
                </a:lnTo>
                <a:close/>
              </a:path>
            </a:pathLst>
          </a:custGeom>
          <a:solidFill>
            <a:srgbClr val="15D6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 rot="21300000">
            <a:off x="408021" y="3014028"/>
            <a:ext cx="5564934" cy="831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935"/>
              </a:lnSpc>
            </a:pPr>
            <a:r>
              <a:rPr dirty="0" baseline="-5089" sz="9825" spc="16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baseline="-4664" sz="9825" spc="165" b="1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dirty="0" baseline="-3816" sz="9825" spc="16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baseline="-3392" sz="9825" spc="16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baseline="-2968" sz="9825" spc="16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baseline="-2544" sz="9825" spc="165" b="1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dirty="0" baseline="-2544" sz="9825" spc="-412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-1272" sz="9825" spc="179" b="1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6550" spc="12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6550" spc="12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6550" spc="120" b="1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6550">
              <a:latin typeface="Calibri"/>
              <a:cs typeface="Calibri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6148" y="1252118"/>
            <a:ext cx="4896320" cy="1084427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 rot="21240000">
            <a:off x="454384" y="1502486"/>
            <a:ext cx="4774558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695"/>
              </a:lnSpc>
            </a:pPr>
            <a:r>
              <a:rPr dirty="0" sz="4700" spc="-550" b="1">
                <a:latin typeface="Arial Narrow"/>
                <a:cs typeface="Arial Narrow"/>
              </a:rPr>
              <a:t>SUSTAINABLE</a:t>
            </a:r>
            <a:r>
              <a:rPr dirty="0" sz="4700" spc="254" b="1">
                <a:latin typeface="Arial Narrow"/>
                <a:cs typeface="Arial Narrow"/>
              </a:rPr>
              <a:t> </a:t>
            </a:r>
            <a:r>
              <a:rPr dirty="0" sz="4700" spc="-565" b="1">
                <a:latin typeface="Arial Narrow"/>
                <a:cs typeface="Arial Narrow"/>
              </a:rPr>
              <a:t>FUTURES</a:t>
            </a:r>
            <a:endParaRPr sz="4700">
              <a:latin typeface="Arial Narrow"/>
              <a:cs typeface="Arial Narrow"/>
            </a:endParaRPr>
          </a:p>
        </p:txBody>
      </p:sp>
      <p:sp>
        <p:nvSpPr>
          <p:cNvPr id="23" name="object 23" descr=""/>
          <p:cNvSpPr txBox="1"/>
          <p:nvPr/>
        </p:nvSpPr>
        <p:spPr>
          <a:xfrm rot="21240000">
            <a:off x="457197" y="2162690"/>
            <a:ext cx="4866298" cy="557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390"/>
              </a:lnSpc>
            </a:pPr>
            <a:r>
              <a:rPr dirty="0" sz="4350" spc="-495" b="1">
                <a:solidFill>
                  <a:srgbClr val="FFFFFF"/>
                </a:solidFill>
                <a:latin typeface="Arial Narrow"/>
                <a:cs typeface="Arial Narrow"/>
              </a:rPr>
              <a:t>DATAHIVE</a:t>
            </a:r>
            <a:r>
              <a:rPr dirty="0" sz="4350" spc="19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4350" spc="-660" b="1">
                <a:solidFill>
                  <a:srgbClr val="FFFFFF"/>
                </a:solidFill>
                <a:latin typeface="Arial Narrow"/>
                <a:cs typeface="Arial Narrow"/>
              </a:rPr>
              <a:t>GREEN</a:t>
            </a:r>
            <a:r>
              <a:rPr dirty="0" sz="4350" spc="19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4350" spc="-400" b="1">
                <a:solidFill>
                  <a:srgbClr val="FFFFFF"/>
                </a:solidFill>
                <a:latin typeface="Arial Narrow"/>
                <a:cs typeface="Arial Narrow"/>
              </a:rPr>
              <a:t>EDITION</a:t>
            </a:r>
            <a:endParaRPr sz="43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9300" y="453780"/>
            <a:ext cx="2856865" cy="680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45"/>
              <a:t>Polluted</a:t>
            </a:r>
            <a:r>
              <a:rPr dirty="0" spc="-270"/>
              <a:t> </a:t>
            </a:r>
            <a:r>
              <a:rPr dirty="0" spc="-75"/>
              <a:t>water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27300" y="1310368"/>
            <a:ext cx="3796029" cy="349504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just" marL="12700" marR="5080">
              <a:lnSpc>
                <a:spcPct val="80000"/>
              </a:lnSpc>
              <a:spcBef>
                <a:spcPts val="530"/>
              </a:spcBef>
            </a:pPr>
            <a:r>
              <a:rPr dirty="0" sz="1800" spc="-100" b="1">
                <a:latin typeface="Arial Narrow"/>
                <a:cs typeface="Arial Narrow"/>
              </a:rPr>
              <a:t>Water</a:t>
            </a:r>
            <a:r>
              <a:rPr dirty="0" sz="1800" spc="-5" b="1">
                <a:latin typeface="Arial Narrow"/>
                <a:cs typeface="Arial Narrow"/>
              </a:rPr>
              <a:t> </a:t>
            </a:r>
            <a:r>
              <a:rPr dirty="0" sz="1800" spc="-50" b="1">
                <a:latin typeface="Arial Narrow"/>
                <a:cs typeface="Arial Narrow"/>
              </a:rPr>
              <a:t>pollution</a:t>
            </a:r>
            <a:r>
              <a:rPr dirty="0" sz="1800" spc="-55" b="1">
                <a:latin typeface="Arial Narrow"/>
                <a:cs typeface="Arial Narrow"/>
              </a:rPr>
              <a:t> </a:t>
            </a:r>
            <a:r>
              <a:rPr dirty="0" sz="1800" spc="-170" b="1">
                <a:latin typeface="Arial Narrow"/>
                <a:cs typeface="Arial Narrow"/>
              </a:rPr>
              <a:t>can</a:t>
            </a:r>
            <a:r>
              <a:rPr dirty="0" sz="1800" spc="70" b="1">
                <a:latin typeface="Arial Narrow"/>
                <a:cs typeface="Arial Narrow"/>
              </a:rPr>
              <a:t> </a:t>
            </a:r>
            <a:r>
              <a:rPr dirty="0" sz="1800" spc="-170" b="1">
                <a:latin typeface="Arial Narrow"/>
                <a:cs typeface="Arial Narrow"/>
              </a:rPr>
              <a:t>have</a:t>
            </a:r>
            <a:r>
              <a:rPr dirty="0" sz="1800" spc="65" b="1">
                <a:latin typeface="Arial Narrow"/>
                <a:cs typeface="Arial Narrow"/>
              </a:rPr>
              <a:t> </a:t>
            </a:r>
            <a:r>
              <a:rPr dirty="0" sz="1800" spc="-85" b="1">
                <a:latin typeface="Arial Narrow"/>
                <a:cs typeface="Arial Narrow"/>
              </a:rPr>
              <a:t>disastrous</a:t>
            </a:r>
            <a:r>
              <a:rPr dirty="0" sz="1800" b="1">
                <a:latin typeface="Arial Narrow"/>
                <a:cs typeface="Arial Narrow"/>
              </a:rPr>
              <a:t> </a:t>
            </a:r>
            <a:r>
              <a:rPr dirty="0" sz="1800" spc="-20" b="1">
                <a:latin typeface="Arial Narrow"/>
                <a:cs typeface="Arial Narrow"/>
              </a:rPr>
              <a:t>effects</a:t>
            </a:r>
            <a:r>
              <a:rPr dirty="0" sz="1800" spc="15" b="1">
                <a:latin typeface="Arial Narrow"/>
                <a:cs typeface="Arial Narrow"/>
              </a:rPr>
              <a:t> </a:t>
            </a:r>
            <a:r>
              <a:rPr dirty="0" sz="1800" spc="-25" b="1">
                <a:latin typeface="Arial Narrow"/>
                <a:cs typeface="Arial Narrow"/>
              </a:rPr>
              <a:t>on </a:t>
            </a:r>
            <a:r>
              <a:rPr dirty="0" sz="1800" spc="-50" b="1">
                <a:latin typeface="Arial Narrow"/>
                <a:cs typeface="Arial Narrow"/>
              </a:rPr>
              <a:t>the</a:t>
            </a:r>
            <a:r>
              <a:rPr dirty="0" sz="1800" spc="-75" b="1">
                <a:latin typeface="Arial Narrow"/>
                <a:cs typeface="Arial Narrow"/>
              </a:rPr>
              <a:t> </a:t>
            </a:r>
            <a:r>
              <a:rPr dirty="0" sz="1800" spc="-20" b="1">
                <a:latin typeface="Arial Narrow"/>
                <a:cs typeface="Arial Narrow"/>
              </a:rPr>
              <a:t>environment.</a:t>
            </a:r>
            <a:endParaRPr sz="1800">
              <a:latin typeface="Arial Narrow"/>
              <a:cs typeface="Arial Narrow"/>
            </a:endParaRPr>
          </a:p>
          <a:p>
            <a:pPr algn="just" marL="12700">
              <a:lnSpc>
                <a:spcPct val="100000"/>
              </a:lnSpc>
              <a:spcBef>
                <a:spcPts val="655"/>
              </a:spcBef>
            </a:pPr>
            <a:r>
              <a:rPr dirty="0" sz="950" b="1">
                <a:latin typeface="Calibri"/>
                <a:cs typeface="Calibri"/>
              </a:rPr>
              <a:t>There</a:t>
            </a:r>
            <a:r>
              <a:rPr dirty="0" sz="950" spc="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are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many</a:t>
            </a:r>
            <a:r>
              <a:rPr dirty="0" sz="950" spc="6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sources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of</a:t>
            </a:r>
            <a:r>
              <a:rPr dirty="0" sz="950" spc="6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water</a:t>
            </a:r>
            <a:r>
              <a:rPr dirty="0" sz="950" spc="5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pollution.</a:t>
            </a:r>
            <a:endParaRPr sz="95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1005"/>
              </a:spcBef>
            </a:pP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Time</a:t>
            </a:r>
            <a:r>
              <a:rPr dirty="0" sz="1200" spc="10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to</a:t>
            </a:r>
            <a:r>
              <a:rPr dirty="0" sz="1200" spc="12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15D6D3"/>
                </a:solidFill>
                <a:latin typeface="Calibri"/>
                <a:cs typeface="Calibri"/>
              </a:rPr>
              <a:t>reflect</a:t>
            </a:r>
            <a:endParaRPr sz="12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775"/>
              </a:spcBef>
            </a:pPr>
            <a:r>
              <a:rPr dirty="0" sz="950">
                <a:latin typeface="Gill Sans MT"/>
                <a:cs typeface="Gill Sans MT"/>
              </a:rPr>
              <a:t>What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do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think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some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major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causes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water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pollution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are?</a:t>
            </a:r>
            <a:endParaRPr sz="950">
              <a:latin typeface="Gill Sans MT"/>
              <a:cs typeface="Gill Sans MT"/>
            </a:endParaRPr>
          </a:p>
          <a:p>
            <a:pPr algn="just" marL="12700" marR="5080">
              <a:lnSpc>
                <a:spcPct val="102600"/>
              </a:lnSpc>
              <a:spcBef>
                <a:spcPts val="795"/>
              </a:spcBef>
            </a:pPr>
            <a:r>
              <a:rPr dirty="0" sz="950">
                <a:latin typeface="Gill Sans MT"/>
                <a:cs typeface="Gill Sans MT"/>
              </a:rPr>
              <a:t>Environmental,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chemical,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2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civil</a:t>
            </a:r>
            <a:r>
              <a:rPr dirty="0" sz="950" spc="1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engineers</a:t>
            </a:r>
            <a:r>
              <a:rPr dirty="0" sz="950" spc="1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work</a:t>
            </a:r>
            <a:r>
              <a:rPr dirty="0" sz="950" spc="1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together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19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improve </a:t>
            </a:r>
            <a:r>
              <a:rPr dirty="0" sz="950">
                <a:latin typeface="Gill Sans MT"/>
                <a:cs typeface="Gill Sans MT"/>
              </a:rPr>
              <a:t>existing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water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treatment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systems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design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new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ones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ensure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that </a:t>
            </a:r>
            <a:r>
              <a:rPr dirty="0" sz="950">
                <a:latin typeface="Gill Sans MT"/>
                <a:cs typeface="Gill Sans MT"/>
              </a:rPr>
              <a:t>we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have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clean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water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both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now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future.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Gill Sans MT"/>
              <a:cs typeface="Gill Sans MT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Time</a:t>
            </a:r>
            <a:r>
              <a:rPr dirty="0" sz="1200" spc="114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to</a:t>
            </a:r>
            <a:r>
              <a:rPr dirty="0" sz="1200" spc="13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build</a:t>
            </a:r>
            <a:r>
              <a:rPr dirty="0" sz="1200" spc="13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50" b="1">
                <a:solidFill>
                  <a:srgbClr val="15D6D3"/>
                </a:solidFill>
                <a:latin typeface="Calibri"/>
                <a:cs typeface="Calibri"/>
              </a:rPr>
              <a:t>a</a:t>
            </a:r>
            <a:r>
              <a:rPr dirty="0" sz="1200" spc="13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water</a:t>
            </a:r>
            <a:r>
              <a:rPr dirty="0" sz="1200" spc="85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filtration</a:t>
            </a:r>
            <a:r>
              <a:rPr dirty="0" sz="1200" spc="13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45" b="1">
                <a:solidFill>
                  <a:srgbClr val="15D6D3"/>
                </a:solidFill>
                <a:latin typeface="Calibri"/>
                <a:cs typeface="Calibri"/>
              </a:rPr>
              <a:t>system</a:t>
            </a:r>
            <a:endParaRPr sz="1200">
              <a:latin typeface="Calibri"/>
              <a:cs typeface="Calibri"/>
            </a:endParaRPr>
          </a:p>
          <a:p>
            <a:pPr algn="just" marL="12700" marR="71755">
              <a:lnSpc>
                <a:spcPct val="102600"/>
              </a:lnSpc>
              <a:spcBef>
                <a:spcPts val="745"/>
              </a:spcBef>
            </a:pP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working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as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part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80">
                <a:latin typeface="Gill Sans MT"/>
                <a:cs typeface="Gill Sans MT"/>
              </a:rPr>
              <a:t>team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>
                <a:latin typeface="Gill Sans MT"/>
                <a:cs typeface="Gill Sans MT"/>
              </a:rPr>
              <a:t> engineers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who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have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been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asked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design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new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water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filtration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system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small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community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with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a </a:t>
            </a:r>
            <a:r>
              <a:rPr dirty="0" sz="950">
                <a:latin typeface="Gill Sans MT"/>
                <a:cs typeface="Gill Sans MT"/>
              </a:rPr>
              <a:t>polluted</a:t>
            </a:r>
            <a:r>
              <a:rPr dirty="0" sz="950" spc="1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water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supply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using</a:t>
            </a:r>
            <a:r>
              <a:rPr dirty="0" sz="950" spc="1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limited</a:t>
            </a:r>
            <a:r>
              <a:rPr dirty="0" sz="950" spc="14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materials.</a:t>
            </a:r>
            <a:endParaRPr sz="950">
              <a:latin typeface="Gill Sans MT"/>
              <a:cs typeface="Gill Sans MT"/>
            </a:endParaRPr>
          </a:p>
          <a:p>
            <a:pPr marL="12700" marR="502920">
              <a:lnSpc>
                <a:spcPct val="102600"/>
              </a:lnSpc>
              <a:spcBef>
                <a:spcPts val="795"/>
              </a:spcBef>
            </a:pPr>
            <a:r>
              <a:rPr dirty="0" sz="950">
                <a:latin typeface="Gill Sans MT"/>
                <a:cs typeface="Gill Sans MT"/>
              </a:rPr>
              <a:t>There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are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different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ways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steps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 treat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water,</a:t>
            </a:r>
            <a:r>
              <a:rPr dirty="0" sz="950" spc="-4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but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30">
                <a:latin typeface="Gill Sans MT"/>
                <a:cs typeface="Gill Sans MT"/>
              </a:rPr>
              <a:t>this </a:t>
            </a:r>
            <a:r>
              <a:rPr dirty="0" sz="950" spc="50">
                <a:latin typeface="Gill Sans MT"/>
                <a:cs typeface="Gill Sans MT"/>
              </a:rPr>
              <a:t>challenge,</a:t>
            </a:r>
            <a:r>
              <a:rPr dirty="0" sz="950" spc="-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will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look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at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water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filtering.</a:t>
            </a:r>
            <a:endParaRPr sz="950">
              <a:latin typeface="Gill Sans MT"/>
              <a:cs typeface="Gill Sans MT"/>
            </a:endParaRPr>
          </a:p>
          <a:p>
            <a:pPr marL="12700" marR="109220">
              <a:lnSpc>
                <a:spcPct val="102600"/>
              </a:lnSpc>
              <a:spcBef>
                <a:spcPts val="795"/>
              </a:spcBef>
            </a:pP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will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look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at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different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types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filter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material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determine</a:t>
            </a:r>
            <a:r>
              <a:rPr dirty="0" sz="950" spc="40">
                <a:latin typeface="Gill Sans MT"/>
                <a:cs typeface="Gill Sans MT"/>
              </a:rPr>
              <a:t> which </a:t>
            </a:r>
            <a:r>
              <a:rPr dirty="0" sz="950" spc="50">
                <a:latin typeface="Gill Sans MT"/>
                <a:cs typeface="Gill Sans MT"/>
              </a:rPr>
              <a:t>ones </a:t>
            </a:r>
            <a:r>
              <a:rPr dirty="0" sz="950">
                <a:latin typeface="Gill Sans MT"/>
                <a:cs typeface="Gill Sans MT"/>
              </a:rPr>
              <a:t>work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well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design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filtering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system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clean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polluted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water.</a:t>
            </a:r>
            <a:endParaRPr sz="950">
              <a:latin typeface="Gill Sans MT"/>
              <a:cs typeface="Gill Sans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021999" y="540004"/>
            <a:ext cx="5130165" cy="1836420"/>
            <a:chOff x="5021999" y="540004"/>
            <a:chExt cx="5130165" cy="183642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1999" y="540004"/>
              <a:ext cx="5129999" cy="183600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165999" y="1146691"/>
              <a:ext cx="1512570" cy="0"/>
            </a:xfrm>
            <a:custGeom>
              <a:avLst/>
              <a:gdLst/>
              <a:ahLst/>
              <a:cxnLst/>
              <a:rect l="l" t="t" r="r" b="b"/>
              <a:pathLst>
                <a:path w="1512570" h="0">
                  <a:moveTo>
                    <a:pt x="0" y="0"/>
                  </a:moveTo>
                  <a:lnTo>
                    <a:pt x="1511998" y="0"/>
                  </a:lnTo>
                </a:path>
              </a:pathLst>
            </a:custGeom>
            <a:ln w="38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165999" y="1462666"/>
              <a:ext cx="1512570" cy="0"/>
            </a:xfrm>
            <a:custGeom>
              <a:avLst/>
              <a:gdLst/>
              <a:ahLst/>
              <a:cxnLst/>
              <a:rect l="l" t="t" r="r" b="b"/>
              <a:pathLst>
                <a:path w="1512570" h="0">
                  <a:moveTo>
                    <a:pt x="0" y="0"/>
                  </a:moveTo>
                  <a:lnTo>
                    <a:pt x="1511998" y="0"/>
                  </a:lnTo>
                </a:path>
              </a:pathLst>
            </a:custGeom>
            <a:ln w="38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165999" y="1778642"/>
              <a:ext cx="1512570" cy="0"/>
            </a:xfrm>
            <a:custGeom>
              <a:avLst/>
              <a:gdLst/>
              <a:ahLst/>
              <a:cxnLst/>
              <a:rect l="l" t="t" r="r" b="b"/>
              <a:pathLst>
                <a:path w="1512570" h="0">
                  <a:moveTo>
                    <a:pt x="0" y="0"/>
                  </a:moveTo>
                  <a:lnTo>
                    <a:pt x="1511998" y="0"/>
                  </a:lnTo>
                </a:path>
              </a:pathLst>
            </a:custGeom>
            <a:ln w="38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165999" y="1958409"/>
              <a:ext cx="1512570" cy="0"/>
            </a:xfrm>
            <a:custGeom>
              <a:avLst/>
              <a:gdLst/>
              <a:ahLst/>
              <a:cxnLst/>
              <a:rect l="l" t="t" r="r" b="b"/>
              <a:pathLst>
                <a:path w="1512570" h="0">
                  <a:moveTo>
                    <a:pt x="0" y="0"/>
                  </a:moveTo>
                  <a:lnTo>
                    <a:pt x="1511998" y="0"/>
                  </a:lnTo>
                </a:path>
              </a:pathLst>
            </a:custGeom>
            <a:ln w="38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5153299" y="507365"/>
            <a:ext cx="1022350" cy="62738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2000" spc="-10" b="1">
                <a:solidFill>
                  <a:srgbClr val="FFFFFF"/>
                </a:solidFill>
                <a:latin typeface="Arial Narrow"/>
                <a:cs typeface="Arial Narrow"/>
              </a:rPr>
              <a:t>Materials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950" spc="55" b="1">
                <a:latin typeface="Calibri"/>
                <a:cs typeface="Calibri"/>
              </a:rPr>
              <a:t>Each</a:t>
            </a:r>
            <a:r>
              <a:rPr dirty="0" sz="950" spc="7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group</a:t>
            </a:r>
            <a:r>
              <a:rPr dirty="0" sz="950" spc="8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needs: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153299" y="1140098"/>
            <a:ext cx="1337945" cy="31051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1070"/>
              </a:lnSpc>
              <a:spcBef>
                <a:spcPts val="215"/>
              </a:spcBef>
              <a:buClr>
                <a:srgbClr val="FFFFFF"/>
              </a:buClr>
              <a:buFont typeface="Arial"/>
              <a:buChar char="■"/>
              <a:tabLst>
                <a:tab pos="135255" algn="l"/>
              </a:tabLst>
            </a:pPr>
            <a:r>
              <a:rPr dirty="0" sz="950">
                <a:latin typeface="Gill Sans MT"/>
                <a:cs typeface="Gill Sans MT"/>
              </a:rPr>
              <a:t>2-litre</a:t>
            </a:r>
            <a:r>
              <a:rPr dirty="0" sz="950" spc="2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recycled</a:t>
            </a:r>
            <a:r>
              <a:rPr dirty="0" sz="950" spc="20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plastic </a:t>
            </a:r>
            <a:r>
              <a:rPr dirty="0" sz="950">
                <a:latin typeface="Gill Sans MT"/>
                <a:cs typeface="Gill Sans MT"/>
              </a:rPr>
              <a:t>bottle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cut</a:t>
            </a:r>
            <a:r>
              <a:rPr dirty="0" sz="950" spc="11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horizontally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153299" y="1456099"/>
            <a:ext cx="982344" cy="31051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1070"/>
              </a:lnSpc>
              <a:spcBef>
                <a:spcPts val="215"/>
              </a:spcBef>
              <a:buClr>
                <a:srgbClr val="FFFFFF"/>
              </a:buClr>
              <a:buFont typeface="Arial"/>
              <a:buChar char="■"/>
              <a:tabLst>
                <a:tab pos="135255" algn="l"/>
              </a:tabLst>
            </a:pPr>
            <a:r>
              <a:rPr dirty="0" sz="950" spc="65">
                <a:latin typeface="Gill Sans MT"/>
                <a:cs typeface="Gill Sans MT"/>
              </a:rPr>
              <a:t>Small</a:t>
            </a:r>
            <a:r>
              <a:rPr dirty="0" sz="950" spc="1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square</a:t>
            </a:r>
            <a:r>
              <a:rPr dirty="0" sz="950" spc="125">
                <a:latin typeface="Gill Sans MT"/>
                <a:cs typeface="Gill Sans MT"/>
              </a:rPr>
              <a:t> </a:t>
            </a:r>
            <a:r>
              <a:rPr dirty="0" sz="950" spc="30">
                <a:latin typeface="Gill Sans MT"/>
                <a:cs typeface="Gill Sans MT"/>
              </a:rPr>
              <a:t>of </a:t>
            </a:r>
            <a:r>
              <a:rPr dirty="0" sz="950" spc="80">
                <a:latin typeface="Gill Sans MT"/>
                <a:cs typeface="Gill Sans MT"/>
              </a:rPr>
              <a:t>mesh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or</a:t>
            </a:r>
            <a:r>
              <a:rPr dirty="0" sz="950" spc="-5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muslin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153299" y="1772100"/>
            <a:ext cx="845185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34620" indent="-122555">
              <a:lnSpc>
                <a:spcPct val="100000"/>
              </a:lnSpc>
              <a:spcBef>
                <a:spcPts val="125"/>
              </a:spcBef>
              <a:buClr>
                <a:srgbClr val="FFFFFF"/>
              </a:buClr>
              <a:buFont typeface="Arial"/>
              <a:buChar char="■"/>
              <a:tabLst>
                <a:tab pos="135255" algn="l"/>
              </a:tabLst>
            </a:pPr>
            <a:r>
              <a:rPr dirty="0" sz="950">
                <a:latin typeface="Gill Sans MT"/>
                <a:cs typeface="Gill Sans MT"/>
              </a:rPr>
              <a:t>Rubber</a:t>
            </a:r>
            <a:r>
              <a:rPr dirty="0" sz="950" spc="17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band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153299" y="1951894"/>
            <a:ext cx="92583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34620" indent="-122555">
              <a:lnSpc>
                <a:spcPct val="100000"/>
              </a:lnSpc>
              <a:spcBef>
                <a:spcPts val="125"/>
              </a:spcBef>
              <a:buClr>
                <a:srgbClr val="FFFFFF"/>
              </a:buClr>
              <a:buFont typeface="Arial"/>
              <a:buChar char="■"/>
              <a:tabLst>
                <a:tab pos="135255" algn="l"/>
              </a:tabLst>
            </a:pPr>
            <a:r>
              <a:rPr dirty="0" sz="950">
                <a:latin typeface="Gill Sans MT"/>
                <a:cs typeface="Gill Sans MT"/>
              </a:rPr>
              <a:t>Stirring</a:t>
            </a:r>
            <a:r>
              <a:rPr dirty="0" sz="950" spc="19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utensil</a:t>
            </a:r>
            <a:endParaRPr sz="950">
              <a:latin typeface="Gill Sans MT"/>
              <a:cs typeface="Gill Sans MT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021999" y="5059807"/>
            <a:ext cx="5130165" cy="1960245"/>
            <a:chOff x="5021999" y="5059807"/>
            <a:chExt cx="5130165" cy="1960245"/>
          </a:xfrm>
        </p:grpSpPr>
        <p:sp>
          <p:nvSpPr>
            <p:cNvPr id="16" name="object 16" descr=""/>
            <p:cNvSpPr/>
            <p:nvPr/>
          </p:nvSpPr>
          <p:spPr>
            <a:xfrm>
              <a:off x="5021999" y="5059807"/>
              <a:ext cx="5130165" cy="1960245"/>
            </a:xfrm>
            <a:custGeom>
              <a:avLst/>
              <a:gdLst/>
              <a:ahLst/>
              <a:cxnLst/>
              <a:rect l="l" t="t" r="r" b="b"/>
              <a:pathLst>
                <a:path w="5130165" h="1960245">
                  <a:moveTo>
                    <a:pt x="5129999" y="0"/>
                  </a:moveTo>
                  <a:lnTo>
                    <a:pt x="0" y="0"/>
                  </a:lnTo>
                  <a:lnTo>
                    <a:pt x="0" y="1960194"/>
                  </a:lnTo>
                  <a:lnTo>
                    <a:pt x="5129999" y="1960194"/>
                  </a:lnTo>
                  <a:lnTo>
                    <a:pt x="5129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165999" y="5667469"/>
              <a:ext cx="4842510" cy="0"/>
            </a:xfrm>
            <a:custGeom>
              <a:avLst/>
              <a:gdLst/>
              <a:ahLst/>
              <a:cxnLst/>
              <a:rect l="l" t="t" r="r" b="b"/>
              <a:pathLst>
                <a:path w="4842509" h="0">
                  <a:moveTo>
                    <a:pt x="0" y="0"/>
                  </a:moveTo>
                  <a:lnTo>
                    <a:pt x="4842002" y="0"/>
                  </a:lnTo>
                </a:path>
              </a:pathLst>
            </a:custGeom>
            <a:ln w="38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165999" y="5847236"/>
              <a:ext cx="4842510" cy="0"/>
            </a:xfrm>
            <a:custGeom>
              <a:avLst/>
              <a:gdLst/>
              <a:ahLst/>
              <a:cxnLst/>
              <a:rect l="l" t="t" r="r" b="b"/>
              <a:pathLst>
                <a:path w="4842509" h="0">
                  <a:moveTo>
                    <a:pt x="0" y="0"/>
                  </a:moveTo>
                  <a:lnTo>
                    <a:pt x="4842002" y="0"/>
                  </a:lnTo>
                </a:path>
              </a:pathLst>
            </a:custGeom>
            <a:ln w="38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165999" y="6027004"/>
              <a:ext cx="4842510" cy="0"/>
            </a:xfrm>
            <a:custGeom>
              <a:avLst/>
              <a:gdLst/>
              <a:ahLst/>
              <a:cxnLst/>
              <a:rect l="l" t="t" r="r" b="b"/>
              <a:pathLst>
                <a:path w="4842509" h="0">
                  <a:moveTo>
                    <a:pt x="0" y="0"/>
                  </a:moveTo>
                  <a:lnTo>
                    <a:pt x="4842002" y="0"/>
                  </a:lnTo>
                </a:path>
              </a:pathLst>
            </a:custGeom>
            <a:ln w="38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165999" y="6206772"/>
              <a:ext cx="4842510" cy="0"/>
            </a:xfrm>
            <a:custGeom>
              <a:avLst/>
              <a:gdLst/>
              <a:ahLst/>
              <a:cxnLst/>
              <a:rect l="l" t="t" r="r" b="b"/>
              <a:pathLst>
                <a:path w="4842509" h="0">
                  <a:moveTo>
                    <a:pt x="0" y="0"/>
                  </a:moveTo>
                  <a:lnTo>
                    <a:pt x="4842002" y="0"/>
                  </a:lnTo>
                </a:path>
              </a:pathLst>
            </a:custGeom>
            <a:ln w="38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165999" y="6386539"/>
              <a:ext cx="4842510" cy="0"/>
            </a:xfrm>
            <a:custGeom>
              <a:avLst/>
              <a:gdLst/>
              <a:ahLst/>
              <a:cxnLst/>
              <a:rect l="l" t="t" r="r" b="b"/>
              <a:pathLst>
                <a:path w="4842509" h="0">
                  <a:moveTo>
                    <a:pt x="0" y="0"/>
                  </a:moveTo>
                  <a:lnTo>
                    <a:pt x="4842002" y="0"/>
                  </a:lnTo>
                </a:path>
              </a:pathLst>
            </a:custGeom>
            <a:ln w="38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165999" y="6566306"/>
              <a:ext cx="2659380" cy="180340"/>
            </a:xfrm>
            <a:custGeom>
              <a:avLst/>
              <a:gdLst/>
              <a:ahLst/>
              <a:cxnLst/>
              <a:rect l="l" t="t" r="r" b="b"/>
              <a:pathLst>
                <a:path w="2659379" h="180340">
                  <a:moveTo>
                    <a:pt x="0" y="0"/>
                  </a:moveTo>
                  <a:lnTo>
                    <a:pt x="2658940" y="0"/>
                  </a:lnTo>
                </a:path>
                <a:path w="2659379" h="180340">
                  <a:moveTo>
                    <a:pt x="0" y="179767"/>
                  </a:moveTo>
                  <a:lnTo>
                    <a:pt x="2658940" y="179767"/>
                  </a:lnTo>
                </a:path>
              </a:pathLst>
            </a:custGeom>
            <a:ln w="38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165999" y="6925842"/>
              <a:ext cx="4842510" cy="0"/>
            </a:xfrm>
            <a:custGeom>
              <a:avLst/>
              <a:gdLst/>
              <a:ahLst/>
              <a:cxnLst/>
              <a:rect l="l" t="t" r="r" b="b"/>
              <a:pathLst>
                <a:path w="4842509" h="0">
                  <a:moveTo>
                    <a:pt x="0" y="0"/>
                  </a:moveTo>
                  <a:lnTo>
                    <a:pt x="4842002" y="0"/>
                  </a:lnTo>
                </a:path>
              </a:pathLst>
            </a:custGeom>
            <a:ln w="38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5153299" y="5027700"/>
            <a:ext cx="2892425" cy="1346835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dirty="0" sz="2000" spc="-415" b="1">
                <a:solidFill>
                  <a:srgbClr val="15D6D3"/>
                </a:solidFill>
                <a:latin typeface="Arial Narrow"/>
                <a:cs typeface="Arial Narrow"/>
              </a:rPr>
              <a:t>HOW</a:t>
            </a:r>
            <a:r>
              <a:rPr dirty="0" sz="2000" spc="-150" b="1">
                <a:solidFill>
                  <a:srgbClr val="15D6D3"/>
                </a:solidFill>
                <a:latin typeface="Arial Narrow"/>
                <a:cs typeface="Arial Narrow"/>
              </a:rPr>
              <a:t> </a:t>
            </a:r>
            <a:r>
              <a:rPr dirty="0" sz="2000" spc="-390" b="1">
                <a:solidFill>
                  <a:srgbClr val="15D6D3"/>
                </a:solidFill>
                <a:latin typeface="Arial Narrow"/>
                <a:cs typeface="Arial Narrow"/>
              </a:rPr>
              <a:t>TO</a:t>
            </a:r>
            <a:r>
              <a:rPr dirty="0" sz="2000" spc="-145" b="1">
                <a:solidFill>
                  <a:srgbClr val="15D6D3"/>
                </a:solidFill>
                <a:latin typeface="Arial Narrow"/>
                <a:cs typeface="Arial Narrow"/>
              </a:rPr>
              <a:t> </a:t>
            </a:r>
            <a:r>
              <a:rPr dirty="0" sz="2000" spc="-350" b="1">
                <a:solidFill>
                  <a:srgbClr val="15D6D3"/>
                </a:solidFill>
                <a:latin typeface="Arial Narrow"/>
                <a:cs typeface="Arial Narrow"/>
              </a:rPr>
              <a:t>MAKE</a:t>
            </a:r>
            <a:r>
              <a:rPr dirty="0" sz="2000" spc="-150" b="1">
                <a:solidFill>
                  <a:srgbClr val="15D6D3"/>
                </a:solidFill>
                <a:latin typeface="Arial Narrow"/>
                <a:cs typeface="Arial Narrow"/>
              </a:rPr>
              <a:t> </a:t>
            </a:r>
            <a:r>
              <a:rPr dirty="0" sz="2000" spc="-405" b="1">
                <a:solidFill>
                  <a:srgbClr val="15D6D3"/>
                </a:solidFill>
                <a:latin typeface="Arial Narrow"/>
                <a:cs typeface="Arial Narrow"/>
              </a:rPr>
              <a:t>YOUR</a:t>
            </a:r>
            <a:r>
              <a:rPr dirty="0" sz="2000" spc="-145" b="1">
                <a:solidFill>
                  <a:srgbClr val="15D6D3"/>
                </a:solidFill>
                <a:latin typeface="Arial Narrow"/>
                <a:cs typeface="Arial Narrow"/>
              </a:rPr>
              <a:t> </a:t>
            </a:r>
            <a:r>
              <a:rPr dirty="0" sz="2000" spc="-365" b="1">
                <a:solidFill>
                  <a:srgbClr val="15D6D3"/>
                </a:solidFill>
                <a:latin typeface="Arial Narrow"/>
                <a:cs typeface="Arial Narrow"/>
              </a:rPr>
              <a:t>POLLUTED</a:t>
            </a:r>
            <a:r>
              <a:rPr dirty="0" sz="2000" spc="-145" b="1">
                <a:solidFill>
                  <a:srgbClr val="15D6D3"/>
                </a:solidFill>
                <a:latin typeface="Arial Narrow"/>
                <a:cs typeface="Arial Narrow"/>
              </a:rPr>
              <a:t> </a:t>
            </a:r>
            <a:r>
              <a:rPr dirty="0" sz="2000" spc="-390" b="1">
                <a:solidFill>
                  <a:srgbClr val="15D6D3"/>
                </a:solidFill>
                <a:latin typeface="Arial Narrow"/>
                <a:cs typeface="Arial Narrow"/>
              </a:rPr>
              <a:t>WATER</a:t>
            </a:r>
            <a:endParaRPr sz="2000">
              <a:latin typeface="Arial Narrow"/>
              <a:cs typeface="Arial Narrow"/>
            </a:endParaRPr>
          </a:p>
          <a:p>
            <a:pPr marL="132080" indent="-120014">
              <a:lnSpc>
                <a:spcPct val="100000"/>
              </a:lnSpc>
              <a:spcBef>
                <a:spcPts val="409"/>
              </a:spcBef>
              <a:buFont typeface="Arial"/>
              <a:buChar char="■"/>
              <a:tabLst>
                <a:tab pos="132715" algn="l"/>
              </a:tabLst>
            </a:pPr>
            <a:r>
              <a:rPr dirty="0" sz="950" spc="-10">
                <a:latin typeface="Gill Sans MT"/>
                <a:cs typeface="Gill Sans MT"/>
              </a:rPr>
              <a:t>Water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(fill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jug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3/4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full)</a:t>
            </a:r>
            <a:endParaRPr sz="950">
              <a:latin typeface="Gill Sans MT"/>
              <a:cs typeface="Gill Sans MT"/>
            </a:endParaRPr>
          </a:p>
          <a:p>
            <a:pPr marL="134620" indent="-122555">
              <a:lnSpc>
                <a:spcPct val="100000"/>
              </a:lnSpc>
              <a:spcBef>
                <a:spcPts val="275"/>
              </a:spcBef>
              <a:buFont typeface="Arial"/>
              <a:buChar char="■"/>
              <a:tabLst>
                <a:tab pos="135255" algn="l"/>
              </a:tabLst>
            </a:pPr>
            <a:r>
              <a:rPr dirty="0" sz="950">
                <a:latin typeface="Gill Sans MT"/>
                <a:cs typeface="Gill Sans MT"/>
              </a:rPr>
              <a:t>Green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food</a:t>
            </a:r>
            <a:r>
              <a:rPr dirty="0" sz="950" spc="-10">
                <a:latin typeface="Gill Sans MT"/>
                <a:cs typeface="Gill Sans MT"/>
              </a:rPr>
              <a:t> colouring</a:t>
            </a:r>
            <a:endParaRPr sz="950">
              <a:latin typeface="Gill Sans MT"/>
              <a:cs typeface="Gill Sans MT"/>
            </a:endParaRPr>
          </a:p>
          <a:p>
            <a:pPr marL="134620" indent="-122555">
              <a:lnSpc>
                <a:spcPct val="100000"/>
              </a:lnSpc>
              <a:spcBef>
                <a:spcPts val="275"/>
              </a:spcBef>
              <a:buFont typeface="Arial"/>
              <a:buChar char="■"/>
              <a:tabLst>
                <a:tab pos="135255" algn="l"/>
              </a:tabLst>
            </a:pPr>
            <a:r>
              <a:rPr dirty="0" sz="950" spc="-20">
                <a:latin typeface="Gill Sans MT"/>
                <a:cs typeface="Gill Sans MT"/>
              </a:rPr>
              <a:t>Soil</a:t>
            </a:r>
            <a:endParaRPr sz="950">
              <a:latin typeface="Gill Sans MT"/>
              <a:cs typeface="Gill Sans MT"/>
            </a:endParaRPr>
          </a:p>
          <a:p>
            <a:pPr marL="134620" indent="-122555">
              <a:lnSpc>
                <a:spcPct val="100000"/>
              </a:lnSpc>
              <a:spcBef>
                <a:spcPts val="275"/>
              </a:spcBef>
              <a:buFont typeface="Arial"/>
              <a:buChar char="■"/>
              <a:tabLst>
                <a:tab pos="135255" algn="l"/>
              </a:tabLst>
            </a:pPr>
            <a:r>
              <a:rPr dirty="0" sz="950">
                <a:latin typeface="Gill Sans MT"/>
                <a:cs typeface="Gill Sans MT"/>
              </a:rPr>
              <a:t>Organic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matter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(e.g.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grass </a:t>
            </a:r>
            <a:r>
              <a:rPr dirty="0" sz="950" spc="-10">
                <a:latin typeface="Gill Sans MT"/>
                <a:cs typeface="Gill Sans MT"/>
              </a:rPr>
              <a:t>clippings)</a:t>
            </a:r>
            <a:endParaRPr sz="950">
              <a:latin typeface="Gill Sans MT"/>
              <a:cs typeface="Gill Sans MT"/>
            </a:endParaRPr>
          </a:p>
          <a:p>
            <a:pPr marL="134620" indent="-122555">
              <a:lnSpc>
                <a:spcPct val="100000"/>
              </a:lnSpc>
              <a:spcBef>
                <a:spcPts val="275"/>
              </a:spcBef>
              <a:buFont typeface="Arial"/>
              <a:buChar char="■"/>
              <a:tabLst>
                <a:tab pos="135255" algn="l"/>
              </a:tabLst>
            </a:pPr>
            <a:r>
              <a:rPr dirty="0" sz="950">
                <a:latin typeface="Gill Sans MT"/>
                <a:cs typeface="Gill Sans MT"/>
              </a:rPr>
              <a:t>Cut </a:t>
            </a:r>
            <a:r>
              <a:rPr dirty="0" sz="950" spc="75">
                <a:latin typeface="Gill Sans MT"/>
                <a:cs typeface="Gill Sans MT"/>
              </a:rPr>
              <a:t>up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newspaper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153299" y="6348873"/>
            <a:ext cx="1297940" cy="56515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34620" indent="-122555">
              <a:lnSpc>
                <a:spcPct val="100000"/>
              </a:lnSpc>
              <a:spcBef>
                <a:spcPts val="370"/>
              </a:spcBef>
              <a:buFont typeface="Arial"/>
              <a:buChar char="■"/>
              <a:tabLst>
                <a:tab pos="135255" algn="l"/>
              </a:tabLst>
            </a:pPr>
            <a:r>
              <a:rPr dirty="0" sz="950" spc="55">
                <a:latin typeface="Gill Sans MT"/>
                <a:cs typeface="Gill Sans MT"/>
              </a:rPr>
              <a:t>Baking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soda</a:t>
            </a:r>
            <a:endParaRPr sz="950">
              <a:latin typeface="Gill Sans MT"/>
              <a:cs typeface="Gill Sans MT"/>
            </a:endParaRPr>
          </a:p>
          <a:p>
            <a:pPr marL="134620" indent="-122555">
              <a:lnSpc>
                <a:spcPct val="100000"/>
              </a:lnSpc>
              <a:spcBef>
                <a:spcPts val="275"/>
              </a:spcBef>
              <a:buFont typeface="Arial"/>
              <a:buChar char="■"/>
              <a:tabLst>
                <a:tab pos="135255" algn="l"/>
              </a:tabLst>
            </a:pPr>
            <a:r>
              <a:rPr dirty="0" sz="950">
                <a:latin typeface="Gill Sans MT"/>
                <a:cs typeface="Gill Sans MT"/>
              </a:rPr>
              <a:t>Dishwashing</a:t>
            </a:r>
            <a:r>
              <a:rPr dirty="0" sz="950" spc="125">
                <a:latin typeface="Gill Sans MT"/>
                <a:cs typeface="Gill Sans MT"/>
              </a:rPr>
              <a:t>  </a:t>
            </a:r>
            <a:r>
              <a:rPr dirty="0" sz="950" spc="55">
                <a:latin typeface="Gill Sans MT"/>
                <a:cs typeface="Gill Sans MT"/>
              </a:rPr>
              <a:t>soap</a:t>
            </a:r>
            <a:endParaRPr sz="950">
              <a:latin typeface="Gill Sans MT"/>
              <a:cs typeface="Gill Sans MT"/>
            </a:endParaRPr>
          </a:p>
          <a:p>
            <a:pPr marL="134620" indent="-122555">
              <a:lnSpc>
                <a:spcPct val="100000"/>
              </a:lnSpc>
              <a:spcBef>
                <a:spcPts val="275"/>
              </a:spcBef>
              <a:buFont typeface="Arial"/>
              <a:buChar char="■"/>
              <a:tabLst>
                <a:tab pos="135255" algn="l"/>
              </a:tabLst>
            </a:pPr>
            <a:r>
              <a:rPr dirty="0" sz="950" spc="55">
                <a:latin typeface="Gill Sans MT"/>
                <a:cs typeface="Gill Sans MT"/>
              </a:rPr>
              <a:t>Pieces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4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polystyrene</a:t>
            </a:r>
            <a:endParaRPr sz="950">
              <a:latin typeface="Gill Sans MT"/>
              <a:cs typeface="Gill Sans MT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5022000" y="1142719"/>
            <a:ext cx="5130165" cy="5733415"/>
            <a:chOff x="5022000" y="1142719"/>
            <a:chExt cx="5130165" cy="5733415"/>
          </a:xfrm>
        </p:grpSpPr>
        <p:pic>
          <p:nvPicPr>
            <p:cNvPr id="27" name="object 2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2000" y="2376004"/>
              <a:ext cx="5129998" cy="268380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7997" y="5203799"/>
              <a:ext cx="1800009" cy="1672196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6821999" y="1144643"/>
              <a:ext cx="3168015" cy="0"/>
            </a:xfrm>
            <a:custGeom>
              <a:avLst/>
              <a:gdLst/>
              <a:ahLst/>
              <a:cxnLst/>
              <a:rect l="l" t="t" r="r" b="b"/>
              <a:pathLst>
                <a:path w="3168015" h="0">
                  <a:moveTo>
                    <a:pt x="0" y="0"/>
                  </a:moveTo>
                  <a:lnTo>
                    <a:pt x="3168002" y="0"/>
                  </a:lnTo>
                </a:path>
              </a:pathLst>
            </a:custGeom>
            <a:ln w="38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821999" y="1776594"/>
              <a:ext cx="3168015" cy="0"/>
            </a:xfrm>
            <a:custGeom>
              <a:avLst/>
              <a:gdLst/>
              <a:ahLst/>
              <a:cxnLst/>
              <a:rect l="l" t="t" r="r" b="b"/>
              <a:pathLst>
                <a:path w="3168015" h="0">
                  <a:moveTo>
                    <a:pt x="0" y="0"/>
                  </a:moveTo>
                  <a:lnTo>
                    <a:pt x="3168002" y="0"/>
                  </a:lnTo>
                </a:path>
              </a:pathLst>
            </a:custGeom>
            <a:ln w="38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821999" y="1956361"/>
              <a:ext cx="3168015" cy="0"/>
            </a:xfrm>
            <a:custGeom>
              <a:avLst/>
              <a:gdLst/>
              <a:ahLst/>
              <a:cxnLst/>
              <a:rect l="l" t="t" r="r" b="b"/>
              <a:pathLst>
                <a:path w="3168015" h="0">
                  <a:moveTo>
                    <a:pt x="0" y="0"/>
                  </a:moveTo>
                  <a:lnTo>
                    <a:pt x="3168002" y="0"/>
                  </a:lnTo>
                </a:path>
              </a:pathLst>
            </a:custGeom>
            <a:ln w="38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2" name="object 3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0004" y="4938272"/>
            <a:ext cx="3775341" cy="2081728"/>
          </a:xfrm>
          <a:prstGeom prst="rect">
            <a:avLst/>
          </a:prstGeom>
        </p:spPr>
      </p:pic>
      <p:sp>
        <p:nvSpPr>
          <p:cNvPr id="33" name="object 33" descr=""/>
          <p:cNvSpPr txBox="1"/>
          <p:nvPr/>
        </p:nvSpPr>
        <p:spPr>
          <a:xfrm>
            <a:off x="6809299" y="959171"/>
            <a:ext cx="1215390" cy="1733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50" b="1">
                <a:latin typeface="Calibri"/>
                <a:cs typeface="Calibri"/>
              </a:rPr>
              <a:t>For</a:t>
            </a:r>
            <a:r>
              <a:rPr dirty="0" sz="950" spc="2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75" b="1">
                <a:latin typeface="Calibri"/>
                <a:cs typeface="Calibri"/>
              </a:rPr>
              <a:t> </a:t>
            </a:r>
            <a:r>
              <a:rPr dirty="0" sz="950" spc="60" b="1">
                <a:latin typeface="Calibri"/>
                <a:cs typeface="Calibri"/>
              </a:rPr>
              <a:t>class</a:t>
            </a:r>
            <a:r>
              <a:rPr dirty="0" sz="950" spc="6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to</a:t>
            </a:r>
            <a:r>
              <a:rPr dirty="0" sz="950" spc="7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share: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809299" y="1138014"/>
            <a:ext cx="3193415" cy="112204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 indent="-635">
              <a:lnSpc>
                <a:spcPts val="1070"/>
              </a:lnSpc>
              <a:spcBef>
                <a:spcPts val="215"/>
              </a:spcBef>
              <a:buClr>
                <a:srgbClr val="FFFFFF"/>
              </a:buClr>
              <a:buFont typeface="Arial"/>
              <a:buChar char="■"/>
              <a:tabLst>
                <a:tab pos="133985" algn="l"/>
                <a:tab pos="3180080" algn="l"/>
              </a:tabLst>
            </a:pPr>
            <a:r>
              <a:rPr dirty="0" sz="950">
                <a:latin typeface="Gill Sans MT"/>
                <a:cs typeface="Gill Sans MT"/>
              </a:rPr>
              <a:t>Filter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materials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such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as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filter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paper,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coffee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paper, </a:t>
            </a:r>
            <a:r>
              <a:rPr dirty="0" sz="950" spc="-10">
                <a:latin typeface="Gill Sans MT"/>
                <a:cs typeface="Gill Sans MT"/>
              </a:rPr>
              <a:t>cotton </a:t>
            </a:r>
            <a:r>
              <a:rPr dirty="0" sz="950">
                <a:latin typeface="Gill Sans MT"/>
                <a:cs typeface="Gill Sans MT"/>
              </a:rPr>
              <a:t>balls,</a:t>
            </a:r>
            <a:r>
              <a:rPr dirty="0" sz="950" spc="-4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cups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soil,</a:t>
            </a:r>
            <a:r>
              <a:rPr dirty="0" sz="950" spc="-4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cup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small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pebbles,</a:t>
            </a:r>
            <a:r>
              <a:rPr dirty="0" sz="950" spc="-4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cup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sand,</a:t>
            </a:r>
            <a:r>
              <a:rPr dirty="0" sz="950" spc="-4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cup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30">
                <a:latin typeface="Gill Sans MT"/>
                <a:cs typeface="Gill Sans MT"/>
              </a:rPr>
              <a:t>of </a:t>
            </a:r>
            <a:r>
              <a:rPr dirty="0" u="sng" sz="950" spc="60"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activated</a:t>
            </a:r>
            <a:r>
              <a:rPr dirty="0" u="sng" sz="950" spc="5"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950" spc="35"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charcoal</a:t>
            </a:r>
            <a:r>
              <a:rPr dirty="0" u="sng" sz="950"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	</a:t>
            </a:r>
            <a:endParaRPr sz="950">
              <a:latin typeface="Gill Sans MT"/>
              <a:cs typeface="Gill Sans MT"/>
            </a:endParaRPr>
          </a:p>
          <a:p>
            <a:pPr marL="133985" indent="-121285">
              <a:lnSpc>
                <a:spcPct val="100000"/>
              </a:lnSpc>
              <a:spcBef>
                <a:spcPts val="260"/>
              </a:spcBef>
              <a:buClr>
                <a:srgbClr val="FFFFFF"/>
              </a:buClr>
              <a:buFont typeface="Arial"/>
              <a:buChar char="■"/>
              <a:tabLst>
                <a:tab pos="133985" algn="l"/>
              </a:tabLst>
            </a:pPr>
            <a:r>
              <a:rPr dirty="0" sz="950" spc="50">
                <a:latin typeface="Gill Sans MT"/>
                <a:cs typeface="Gill Sans MT"/>
              </a:rPr>
              <a:t>Measuring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cups</a:t>
            </a:r>
            <a:endParaRPr sz="950">
              <a:latin typeface="Gill Sans MT"/>
              <a:cs typeface="Gill Sans MT"/>
            </a:endParaRPr>
          </a:p>
          <a:p>
            <a:pPr marL="133985" indent="-121285">
              <a:lnSpc>
                <a:spcPct val="100000"/>
              </a:lnSpc>
              <a:spcBef>
                <a:spcPts val="275"/>
              </a:spcBef>
              <a:buClr>
                <a:srgbClr val="FFFFFF"/>
              </a:buClr>
              <a:buFont typeface="Arial"/>
              <a:buChar char="■"/>
              <a:tabLst>
                <a:tab pos="133985" algn="l"/>
              </a:tabLst>
            </a:pPr>
            <a:r>
              <a:rPr dirty="0" sz="950">
                <a:latin typeface="Gill Sans MT"/>
                <a:cs typeface="Gill Sans MT"/>
              </a:rPr>
              <a:t>Large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jugs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making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polluted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water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mix</a:t>
            </a:r>
            <a:endParaRPr sz="950">
              <a:latin typeface="Gill Sans MT"/>
              <a:cs typeface="Gill Sans MT"/>
            </a:endParaRPr>
          </a:p>
          <a:p>
            <a:pPr marL="12700" marR="120650" indent="-635">
              <a:lnSpc>
                <a:spcPts val="1070"/>
              </a:lnSpc>
              <a:spcBef>
                <a:spcPts val="370"/>
              </a:spcBef>
              <a:buClr>
                <a:srgbClr val="FFFFFF"/>
              </a:buClr>
              <a:buFont typeface="Arial"/>
              <a:buChar char="■"/>
              <a:tabLst>
                <a:tab pos="133985" algn="l"/>
              </a:tabLst>
            </a:pPr>
            <a:r>
              <a:rPr dirty="0" sz="950">
                <a:latin typeface="Gill Sans MT"/>
                <a:cs typeface="Gill Sans MT"/>
              </a:rPr>
              <a:t>Polluted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water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made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by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mixing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(you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come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up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with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own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pollutants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too!)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7452004" y="4611242"/>
            <a:ext cx="2700020" cy="448945"/>
          </a:xfrm>
          <a:prstGeom prst="rect">
            <a:avLst/>
          </a:prstGeom>
          <a:solidFill>
            <a:srgbClr val="FBD405"/>
          </a:solidFill>
        </p:spPr>
        <p:txBody>
          <a:bodyPr wrap="square" lIns="0" tIns="88900" rIns="0" bIns="0" rtlCol="0" vert="horz">
            <a:spAutoFit/>
          </a:bodyPr>
          <a:lstStyle/>
          <a:p>
            <a:pPr marL="491490" marR="94615" indent="-357505">
              <a:lnSpc>
                <a:spcPts val="1100"/>
              </a:lnSpc>
              <a:spcBef>
                <a:spcPts val="700"/>
              </a:spcBef>
            </a:pPr>
            <a:r>
              <a:rPr dirty="0" sz="950" b="1">
                <a:latin typeface="Calibri"/>
                <a:cs typeface="Calibri"/>
              </a:rPr>
              <a:t>Materials</a:t>
            </a:r>
            <a:r>
              <a:rPr dirty="0" sz="950" spc="14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needed</a:t>
            </a:r>
            <a:r>
              <a:rPr dirty="0" sz="950" spc="1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for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groups</a:t>
            </a:r>
            <a:r>
              <a:rPr dirty="0" sz="950" spc="13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to</a:t>
            </a:r>
            <a:r>
              <a:rPr dirty="0" sz="950" spc="130" b="1">
                <a:latin typeface="Calibri"/>
                <a:cs typeface="Calibri"/>
              </a:rPr>
              <a:t> </a:t>
            </a:r>
            <a:r>
              <a:rPr dirty="0" sz="950" spc="60" b="1">
                <a:latin typeface="Calibri"/>
                <a:cs typeface="Calibri"/>
              </a:rPr>
              <a:t>test</a:t>
            </a:r>
            <a:r>
              <a:rPr dirty="0" sz="950" spc="15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different </a:t>
            </a:r>
            <a:r>
              <a:rPr dirty="0" sz="950" b="1">
                <a:latin typeface="Calibri"/>
                <a:cs typeface="Calibri"/>
              </a:rPr>
              <a:t>materials</a:t>
            </a:r>
            <a:r>
              <a:rPr dirty="0" sz="950" spc="90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that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could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be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used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spc="70" b="1">
                <a:latin typeface="Calibri"/>
                <a:cs typeface="Calibri"/>
              </a:rPr>
              <a:t>as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filters.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40004" y="4938280"/>
            <a:ext cx="2079625" cy="457834"/>
          </a:xfrm>
          <a:prstGeom prst="rect">
            <a:avLst/>
          </a:prstGeom>
          <a:solidFill>
            <a:srgbClr val="FBD405"/>
          </a:solidFill>
        </p:spPr>
        <p:txBody>
          <a:bodyPr wrap="square" lIns="0" tIns="76200" rIns="0" bIns="0" rtlCol="0" vert="horz">
            <a:spAutoFit/>
          </a:bodyPr>
          <a:lstStyle/>
          <a:p>
            <a:pPr marL="107950" marR="100330">
              <a:lnSpc>
                <a:spcPct val="102600"/>
              </a:lnSpc>
              <a:spcBef>
                <a:spcPts val="600"/>
              </a:spcBef>
            </a:pPr>
            <a:r>
              <a:rPr dirty="0" sz="950" spc="65" b="1">
                <a:latin typeface="Calibri"/>
                <a:cs typeface="Calibri"/>
              </a:rPr>
              <a:t>Lucy</a:t>
            </a:r>
            <a:r>
              <a:rPr dirty="0" sz="950" spc="75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has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been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working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to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create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spc="5" b="1">
                <a:latin typeface="Calibri"/>
                <a:cs typeface="Calibri"/>
              </a:rPr>
              <a:t>a </a:t>
            </a:r>
            <a:r>
              <a:rPr dirty="0" sz="950" b="1">
                <a:latin typeface="Calibri"/>
                <a:cs typeface="Calibri"/>
              </a:rPr>
              <a:t>biodegradable</a:t>
            </a:r>
            <a:r>
              <a:rPr dirty="0" sz="950" spc="26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plastic</a:t>
            </a:r>
            <a:r>
              <a:rPr dirty="0" sz="950" spc="27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alternative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824940" y="6418554"/>
            <a:ext cx="2183130" cy="457834"/>
          </a:xfrm>
          <a:prstGeom prst="rect">
            <a:avLst/>
          </a:prstGeom>
          <a:solidFill>
            <a:srgbClr val="FBD405"/>
          </a:solidFill>
        </p:spPr>
        <p:txBody>
          <a:bodyPr wrap="square" lIns="0" tIns="76200" rIns="0" bIns="0" rtlCol="0" vert="horz">
            <a:spAutoFit/>
          </a:bodyPr>
          <a:lstStyle/>
          <a:p>
            <a:pPr marL="570865" marR="100330" indent="-463550">
              <a:lnSpc>
                <a:spcPct val="102600"/>
              </a:lnSpc>
              <a:spcBef>
                <a:spcPts val="600"/>
              </a:spcBef>
            </a:pPr>
            <a:r>
              <a:rPr dirty="0" sz="950" b="1">
                <a:latin typeface="Calibri"/>
                <a:cs typeface="Calibri"/>
              </a:rPr>
              <a:t>A</a:t>
            </a:r>
            <a:r>
              <a:rPr dirty="0" sz="950" spc="55" b="1">
                <a:latin typeface="Calibri"/>
                <a:cs typeface="Calibri"/>
              </a:rPr>
              <a:t> man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collecting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plastic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waste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spc="-20" b="1">
                <a:latin typeface="Calibri"/>
                <a:cs typeface="Calibri"/>
              </a:rPr>
              <a:t>from</a:t>
            </a:r>
            <a:r>
              <a:rPr dirty="0" sz="950" b="1">
                <a:latin typeface="Calibri"/>
                <a:cs typeface="Calibri"/>
              </a:rPr>
              <a:t> the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spc="65" b="1">
                <a:latin typeface="Calibri"/>
                <a:cs typeface="Calibri"/>
              </a:rPr>
              <a:t>coast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of</a:t>
            </a:r>
            <a:r>
              <a:rPr dirty="0" sz="950" spc="4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Philippines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27300" y="7196681"/>
            <a:ext cx="294703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92405" algn="l"/>
              </a:tabLst>
            </a:pPr>
            <a:r>
              <a:rPr dirty="0" sz="1000" spc="-50">
                <a:latin typeface="Arial Narrow"/>
                <a:cs typeface="Arial Narrow"/>
              </a:rPr>
              <a:t>2</a:t>
            </a:r>
            <a:r>
              <a:rPr dirty="0" sz="1000">
                <a:latin typeface="Arial Narrow"/>
                <a:cs typeface="Arial Narrow"/>
              </a:rPr>
              <a:t>	</a:t>
            </a: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55">
                <a:latin typeface="Arial Narrow"/>
                <a:cs typeface="Arial Narrow"/>
              </a:rPr>
              <a:t>SUSTAINABLE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80">
                <a:latin typeface="Arial Narrow"/>
                <a:cs typeface="Arial Narrow"/>
              </a:rPr>
              <a:t>FUTURES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55" b="1">
                <a:latin typeface="Arial Narrow"/>
                <a:cs typeface="Arial Narrow"/>
              </a:rPr>
              <a:t>DATAHIVE</a:t>
            </a:r>
            <a:r>
              <a:rPr dirty="0" sz="1000" spc="50" b="1">
                <a:latin typeface="Arial Narrow"/>
                <a:cs typeface="Arial Narrow"/>
              </a:rPr>
              <a:t> </a:t>
            </a:r>
            <a:r>
              <a:rPr dirty="0" sz="1000" spc="-190" b="1">
                <a:latin typeface="Arial Narrow"/>
                <a:cs typeface="Arial Narrow"/>
              </a:rPr>
              <a:t>GREEN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14" b="1">
                <a:latin typeface="Arial Narrow"/>
                <a:cs typeface="Arial Narrow"/>
              </a:rPr>
              <a:t>EDITION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27300" y="518903"/>
            <a:ext cx="3317875" cy="17011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Time</a:t>
            </a:r>
            <a:r>
              <a:rPr dirty="0" sz="1200" spc="11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to</a:t>
            </a:r>
            <a:r>
              <a:rPr dirty="0" sz="1200" spc="13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prepare</a:t>
            </a:r>
            <a:r>
              <a:rPr dirty="0" sz="1200" spc="114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the</a:t>
            </a:r>
            <a:r>
              <a:rPr dirty="0" sz="1200" spc="13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15D6D3"/>
                </a:solidFill>
                <a:latin typeface="Calibri"/>
                <a:cs typeface="Calibri"/>
              </a:rPr>
              <a:t>pollutant</a:t>
            </a:r>
            <a:endParaRPr sz="1200">
              <a:latin typeface="Calibri"/>
              <a:cs typeface="Calibri"/>
            </a:endParaRPr>
          </a:p>
          <a:p>
            <a:pPr marL="12700" marR="27940">
              <a:lnSpc>
                <a:spcPct val="102600"/>
              </a:lnSpc>
              <a:spcBef>
                <a:spcPts val="745"/>
              </a:spcBef>
            </a:pP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need</a:t>
            </a:r>
            <a:r>
              <a:rPr dirty="0" sz="950">
                <a:latin typeface="Gill Sans MT"/>
                <a:cs typeface="Gill Sans MT"/>
              </a:rPr>
              <a:t> to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do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this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day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or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two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before you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make</a:t>
            </a:r>
            <a:r>
              <a:rPr dirty="0" sz="950">
                <a:latin typeface="Gill Sans MT"/>
                <a:cs typeface="Gill Sans MT"/>
              </a:rPr>
              <a:t> your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water </a:t>
            </a:r>
            <a:r>
              <a:rPr dirty="0" sz="950">
                <a:latin typeface="Gill Sans MT"/>
                <a:cs typeface="Gill Sans MT"/>
              </a:rPr>
              <a:t>filter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devices.</a:t>
            </a:r>
            <a:endParaRPr sz="950">
              <a:latin typeface="Gill Sans MT"/>
              <a:cs typeface="Gill Sans MT"/>
            </a:endParaRPr>
          </a:p>
          <a:p>
            <a:pPr marL="156210" marR="79375" indent="-144145">
              <a:lnSpc>
                <a:spcPct val="102600"/>
              </a:lnSpc>
              <a:spcBef>
                <a:spcPts val="790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two</a:t>
            </a:r>
            <a:r>
              <a:rPr dirty="0" sz="950" spc="12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jugs,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mix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all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ingredients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together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12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make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two </a:t>
            </a:r>
            <a:r>
              <a:rPr dirty="0" sz="950">
                <a:latin typeface="Gill Sans MT"/>
                <a:cs typeface="Gill Sans MT"/>
              </a:rPr>
              <a:t>solutions</a:t>
            </a:r>
            <a:r>
              <a:rPr dirty="0" sz="950" spc="229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1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polluted</a:t>
            </a:r>
            <a:r>
              <a:rPr dirty="0" sz="950" spc="24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water.</a:t>
            </a:r>
            <a:endParaRPr sz="9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315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Let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solutions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ripen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day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or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two.</a:t>
            </a:r>
            <a:endParaRPr sz="950">
              <a:latin typeface="Gill Sans MT"/>
              <a:cs typeface="Gill Sans MT"/>
            </a:endParaRPr>
          </a:p>
          <a:p>
            <a:pPr marL="156210" marR="5080" indent="-144145">
              <a:lnSpc>
                <a:spcPct val="102600"/>
              </a:lnSpc>
              <a:spcBef>
                <a:spcPts val="285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 spc="60">
                <a:latin typeface="Gill Sans MT"/>
                <a:cs typeface="Gill Sans MT"/>
              </a:rPr>
              <a:t>Place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mechanical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stirrer/aerator in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samples. </a:t>
            </a:r>
            <a:r>
              <a:rPr dirty="0" sz="950">
                <a:latin typeface="Gill Sans MT"/>
                <a:cs typeface="Gill Sans MT"/>
              </a:rPr>
              <a:t>Let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it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sit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overnight.</a:t>
            </a:r>
            <a:endParaRPr sz="9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315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Mix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solutions</a:t>
            </a:r>
            <a:r>
              <a:rPr dirty="0" sz="950" spc="11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thoroughly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27248" y="2321665"/>
            <a:ext cx="3535679" cy="4725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Time</a:t>
            </a:r>
            <a:r>
              <a:rPr dirty="0" sz="1200" spc="8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to</a:t>
            </a:r>
            <a:r>
              <a:rPr dirty="0" sz="1200" spc="85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65" b="1">
                <a:solidFill>
                  <a:srgbClr val="15D6D3"/>
                </a:solidFill>
                <a:latin typeface="Calibri"/>
                <a:cs typeface="Calibri"/>
              </a:rPr>
              <a:t>test</a:t>
            </a:r>
            <a:r>
              <a:rPr dirty="0" sz="1200" spc="6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your</a:t>
            </a:r>
            <a:r>
              <a:rPr dirty="0" sz="1200" spc="5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water</a:t>
            </a:r>
            <a:r>
              <a:rPr dirty="0" sz="1200" spc="55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15D6D3"/>
                </a:solidFill>
                <a:latin typeface="Calibri"/>
                <a:cs typeface="Calibri"/>
              </a:rPr>
              <a:t>filters</a:t>
            </a:r>
            <a:endParaRPr sz="1200">
              <a:latin typeface="Calibri"/>
              <a:cs typeface="Calibri"/>
            </a:endParaRPr>
          </a:p>
          <a:p>
            <a:pPr marL="156210" marR="11430" indent="-144145">
              <a:lnSpc>
                <a:spcPct val="102600"/>
              </a:lnSpc>
              <a:spcBef>
                <a:spcPts val="745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Prepare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2-litre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bottles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by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cutting </a:t>
            </a:r>
            <a:r>
              <a:rPr dirty="0" sz="950" spc="75">
                <a:latin typeface="Gill Sans MT"/>
                <a:cs typeface="Gill Sans MT"/>
              </a:rPr>
              <a:t>them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half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horizontally </a:t>
            </a:r>
            <a:r>
              <a:rPr dirty="0" sz="950">
                <a:latin typeface="Gill Sans MT"/>
                <a:cs typeface="Gill Sans MT"/>
              </a:rPr>
              <a:t>(get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help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from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adult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with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this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part).</a:t>
            </a:r>
            <a:endParaRPr sz="950">
              <a:latin typeface="Gill Sans MT"/>
              <a:cs typeface="Gill Sans MT"/>
            </a:endParaRPr>
          </a:p>
          <a:p>
            <a:pPr marL="156210" marR="39370" indent="-144145">
              <a:lnSpc>
                <a:spcPct val="102600"/>
              </a:lnSpc>
              <a:spcBef>
                <a:spcPts val="280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 spc="60">
                <a:latin typeface="Gill Sans MT"/>
                <a:cs typeface="Gill Sans MT"/>
              </a:rPr>
              <a:t>Place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80">
                <a:latin typeface="Gill Sans MT"/>
                <a:cs typeface="Gill Sans MT"/>
              </a:rPr>
              <a:t>mesh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or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muslin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over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bottle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opening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secure </a:t>
            </a:r>
            <a:r>
              <a:rPr dirty="0" sz="950">
                <a:latin typeface="Gill Sans MT"/>
                <a:cs typeface="Gill Sans MT"/>
              </a:rPr>
              <a:t>it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with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rubber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band.</a:t>
            </a:r>
            <a:endParaRPr sz="950">
              <a:latin typeface="Gill Sans MT"/>
              <a:cs typeface="Gill Sans MT"/>
            </a:endParaRPr>
          </a:p>
          <a:p>
            <a:pPr marL="156210" marR="92075" indent="-144145">
              <a:lnSpc>
                <a:spcPct val="102600"/>
              </a:lnSpc>
              <a:spcBef>
                <a:spcPts val="285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In your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group,</a:t>
            </a:r>
            <a:r>
              <a:rPr dirty="0" sz="950" spc="-5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take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100–200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ml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sample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>
                <a:latin typeface="Gill Sans MT"/>
                <a:cs typeface="Gill Sans MT"/>
              </a:rPr>
              <a:t> one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polluted </a:t>
            </a:r>
            <a:r>
              <a:rPr dirty="0" sz="950">
                <a:latin typeface="Gill Sans MT"/>
                <a:cs typeface="Gill Sans MT"/>
              </a:rPr>
              <a:t>water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mixtures</a:t>
            </a:r>
            <a:r>
              <a:rPr dirty="0" sz="950" spc="1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(not</a:t>
            </a:r>
            <a:r>
              <a:rPr dirty="0" sz="950" spc="14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aerated).</a:t>
            </a:r>
            <a:endParaRPr sz="950">
              <a:latin typeface="Gill Sans MT"/>
              <a:cs typeface="Gill Sans MT"/>
            </a:endParaRPr>
          </a:p>
          <a:p>
            <a:pPr marL="12700" marR="795020">
              <a:lnSpc>
                <a:spcPct val="102600"/>
              </a:lnSpc>
              <a:spcBef>
                <a:spcPts val="795"/>
              </a:spcBef>
            </a:pPr>
            <a:r>
              <a:rPr dirty="0" sz="950" spc="60" i="1">
                <a:latin typeface="Gill Sans MT"/>
                <a:cs typeface="Gill Sans MT"/>
              </a:rPr>
              <a:t>Observe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80" i="1">
                <a:latin typeface="Gill Sans MT"/>
                <a:cs typeface="Gill Sans MT"/>
              </a:rPr>
              <a:t>your</a:t>
            </a:r>
            <a:r>
              <a:rPr dirty="0" sz="950" spc="-60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solution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95" i="1">
                <a:latin typeface="Gill Sans MT"/>
                <a:cs typeface="Gill Sans MT"/>
              </a:rPr>
              <a:t>and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80" i="1">
                <a:latin typeface="Gill Sans MT"/>
                <a:cs typeface="Gill Sans MT"/>
              </a:rPr>
              <a:t>make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notes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85" i="1">
                <a:latin typeface="Gill Sans MT"/>
                <a:cs typeface="Gill Sans MT"/>
              </a:rPr>
              <a:t>on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80" i="1">
                <a:latin typeface="Gill Sans MT"/>
                <a:cs typeface="Gill Sans MT"/>
              </a:rPr>
              <a:t>your</a:t>
            </a:r>
            <a:r>
              <a:rPr dirty="0" sz="950" spc="-65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data</a:t>
            </a:r>
            <a:r>
              <a:rPr dirty="0" sz="950" spc="75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collection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55" i="1">
                <a:latin typeface="Gill Sans MT"/>
                <a:cs typeface="Gill Sans MT"/>
              </a:rPr>
              <a:t>sheet.</a:t>
            </a:r>
            <a:endParaRPr sz="950">
              <a:latin typeface="Gill Sans MT"/>
              <a:cs typeface="Gill Sans MT"/>
            </a:endParaRPr>
          </a:p>
          <a:p>
            <a:pPr marL="12700" marR="1771650">
              <a:lnSpc>
                <a:spcPct val="102600"/>
              </a:lnSpc>
              <a:spcBef>
                <a:spcPts val="795"/>
              </a:spcBef>
            </a:pPr>
            <a:r>
              <a:rPr dirty="0" sz="950" spc="50" i="1">
                <a:latin typeface="Gill Sans MT"/>
                <a:cs typeface="Gill Sans MT"/>
              </a:rPr>
              <a:t>What</a:t>
            </a:r>
            <a:r>
              <a:rPr dirty="0" sz="950" spc="-45" i="1">
                <a:latin typeface="Gill Sans MT"/>
                <a:cs typeface="Gill Sans MT"/>
              </a:rPr>
              <a:t> </a:t>
            </a:r>
            <a:r>
              <a:rPr dirty="0" sz="950" spc="85" i="1">
                <a:latin typeface="Gill Sans MT"/>
                <a:cs typeface="Gill Sans MT"/>
              </a:rPr>
              <a:t>does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80" i="1">
                <a:latin typeface="Gill Sans MT"/>
                <a:cs typeface="Gill Sans MT"/>
              </a:rPr>
              <a:t>your</a:t>
            </a:r>
            <a:r>
              <a:rPr dirty="0" sz="950" spc="-65" i="1">
                <a:latin typeface="Gill Sans MT"/>
                <a:cs typeface="Gill Sans MT"/>
              </a:rPr>
              <a:t> </a:t>
            </a:r>
            <a:r>
              <a:rPr dirty="0" sz="950" spc="80" i="1">
                <a:latin typeface="Gill Sans MT"/>
                <a:cs typeface="Gill Sans MT"/>
              </a:rPr>
              <a:t>sample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60" i="1">
                <a:latin typeface="Gill Sans MT"/>
                <a:cs typeface="Gill Sans MT"/>
              </a:rPr>
              <a:t>look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-10" i="1">
                <a:latin typeface="Gill Sans MT"/>
                <a:cs typeface="Gill Sans MT"/>
              </a:rPr>
              <a:t>like?</a:t>
            </a:r>
            <a:r>
              <a:rPr dirty="0" sz="950" spc="-10" i="1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How</a:t>
            </a:r>
            <a:r>
              <a:rPr dirty="0" sz="950" spc="-45" i="1">
                <a:latin typeface="Gill Sans MT"/>
                <a:cs typeface="Gill Sans MT"/>
              </a:rPr>
              <a:t> </a:t>
            </a:r>
            <a:r>
              <a:rPr dirty="0" sz="950" spc="85" i="1">
                <a:latin typeface="Gill Sans MT"/>
                <a:cs typeface="Gill Sans MT"/>
              </a:rPr>
              <a:t>does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60" i="1">
                <a:latin typeface="Gill Sans MT"/>
                <a:cs typeface="Gill Sans MT"/>
              </a:rPr>
              <a:t>it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55" i="1">
                <a:latin typeface="Gill Sans MT"/>
                <a:cs typeface="Gill Sans MT"/>
              </a:rPr>
              <a:t>smell?</a:t>
            </a:r>
            <a:endParaRPr sz="950">
              <a:latin typeface="Gill Sans MT"/>
              <a:cs typeface="Gill Sans MT"/>
            </a:endParaRPr>
          </a:p>
          <a:p>
            <a:pPr marL="156210" marR="56515" indent="-144145">
              <a:lnSpc>
                <a:spcPct val="102600"/>
              </a:lnSpc>
              <a:spcBef>
                <a:spcPts val="795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Divide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different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filters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out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80">
                <a:latin typeface="Gill Sans MT"/>
                <a:cs typeface="Gill Sans MT"/>
              </a:rPr>
              <a:t>amongst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all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groups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so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each </a:t>
            </a:r>
            <a:r>
              <a:rPr dirty="0" sz="950">
                <a:latin typeface="Gill Sans MT"/>
                <a:cs typeface="Gill Sans MT"/>
              </a:rPr>
              <a:t>group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testing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one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filter.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One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group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should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not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have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filter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-4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test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just</a:t>
            </a:r>
            <a:r>
              <a:rPr dirty="0" sz="950" spc="-4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mesh/muslin.</a:t>
            </a:r>
            <a:endParaRPr sz="9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310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 spc="50">
                <a:latin typeface="Gill Sans MT"/>
                <a:cs typeface="Gill Sans MT"/>
              </a:rPr>
              <a:t>Make</a:t>
            </a:r>
            <a:r>
              <a:rPr dirty="0" sz="950" spc="1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predictions</a:t>
            </a:r>
            <a:r>
              <a:rPr dirty="0" sz="950" spc="1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around</a:t>
            </a:r>
            <a:r>
              <a:rPr dirty="0" sz="950" spc="13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what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think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filter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will</a:t>
            </a:r>
            <a:r>
              <a:rPr dirty="0" sz="950" spc="13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do.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950" spc="50" i="1">
                <a:latin typeface="Gill Sans MT"/>
                <a:cs typeface="Gill Sans MT"/>
              </a:rPr>
              <a:t>What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95" i="1">
                <a:latin typeface="Gill Sans MT"/>
                <a:cs typeface="Gill Sans MT"/>
              </a:rPr>
              <a:t>do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105" i="1">
                <a:latin typeface="Gill Sans MT"/>
                <a:cs typeface="Gill Sans MT"/>
              </a:rPr>
              <a:t>you</a:t>
            </a:r>
            <a:r>
              <a:rPr dirty="0" sz="950" spc="-50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think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80" i="1">
                <a:latin typeface="Gill Sans MT"/>
                <a:cs typeface="Gill Sans MT"/>
              </a:rPr>
              <a:t>makes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100" i="1">
                <a:latin typeface="Gill Sans MT"/>
                <a:cs typeface="Gill Sans MT"/>
              </a:rPr>
              <a:t>a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100" i="1">
                <a:latin typeface="Gill Sans MT"/>
                <a:cs typeface="Gill Sans MT"/>
              </a:rPr>
              <a:t>good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40" i="1">
                <a:latin typeface="Gill Sans MT"/>
                <a:cs typeface="Gill Sans MT"/>
              </a:rPr>
              <a:t>filter?</a:t>
            </a:r>
            <a:endParaRPr sz="9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825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Stir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polluted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water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gently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pour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it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through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filter.</a:t>
            </a:r>
            <a:endParaRPr sz="950">
              <a:latin typeface="Gill Sans MT"/>
              <a:cs typeface="Gill Sans MT"/>
            </a:endParaRPr>
          </a:p>
          <a:p>
            <a:pPr marL="12700" marR="1463675">
              <a:lnSpc>
                <a:spcPct val="102600"/>
              </a:lnSpc>
              <a:spcBef>
                <a:spcPts val="795"/>
              </a:spcBef>
            </a:pPr>
            <a:r>
              <a:rPr dirty="0" sz="950" spc="50" i="1">
                <a:latin typeface="Gill Sans MT"/>
                <a:cs typeface="Gill Sans MT"/>
              </a:rPr>
              <a:t>What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80" i="1">
                <a:latin typeface="Gill Sans MT"/>
                <a:cs typeface="Gill Sans MT"/>
              </a:rPr>
              <a:t>happens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during</a:t>
            </a:r>
            <a:r>
              <a:rPr dirty="0" sz="950" spc="-50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the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filtration?</a:t>
            </a:r>
            <a:r>
              <a:rPr dirty="0" sz="950" spc="50" i="1">
                <a:latin typeface="Gill Sans MT"/>
                <a:cs typeface="Gill Sans MT"/>
              </a:rPr>
              <a:t> What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85" i="1">
                <a:latin typeface="Gill Sans MT"/>
                <a:cs typeface="Gill Sans MT"/>
              </a:rPr>
              <a:t>does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80" i="1">
                <a:latin typeface="Gill Sans MT"/>
                <a:cs typeface="Gill Sans MT"/>
              </a:rPr>
              <a:t>your</a:t>
            </a:r>
            <a:r>
              <a:rPr dirty="0" sz="950" spc="-60" i="1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filtered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water</a:t>
            </a:r>
            <a:r>
              <a:rPr dirty="0" sz="950" spc="-60" i="1">
                <a:latin typeface="Gill Sans MT"/>
                <a:cs typeface="Gill Sans MT"/>
              </a:rPr>
              <a:t> </a:t>
            </a:r>
            <a:r>
              <a:rPr dirty="0" sz="950" spc="60" i="1">
                <a:latin typeface="Gill Sans MT"/>
                <a:cs typeface="Gill Sans MT"/>
              </a:rPr>
              <a:t>look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-20" i="1">
                <a:latin typeface="Gill Sans MT"/>
                <a:cs typeface="Gill Sans MT"/>
              </a:rPr>
              <a:t>like?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950">
                <a:latin typeface="Gill Sans MT"/>
                <a:cs typeface="Gill Sans MT"/>
              </a:rPr>
              <a:t>Record</a:t>
            </a:r>
            <a:r>
              <a:rPr dirty="0" sz="950" spc="12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this</a:t>
            </a:r>
            <a:r>
              <a:rPr dirty="0" sz="950" spc="1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information</a:t>
            </a:r>
            <a:r>
              <a:rPr dirty="0" sz="950" spc="1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 spc="80">
                <a:latin typeface="Gill Sans MT"/>
                <a:cs typeface="Gill Sans MT"/>
              </a:rPr>
              <a:t>data</a:t>
            </a:r>
            <a:r>
              <a:rPr dirty="0" sz="950" spc="1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collection</a:t>
            </a:r>
            <a:r>
              <a:rPr dirty="0" sz="950" spc="155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sheet.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ct val="102600"/>
              </a:lnSpc>
              <a:spcBef>
                <a:spcPts val="765"/>
              </a:spcBef>
            </a:pPr>
            <a:r>
              <a:rPr dirty="0" sz="950" spc="55">
                <a:latin typeface="Gill Sans MT"/>
                <a:cs typeface="Gill Sans MT"/>
              </a:rPr>
              <a:t>Repeat</a:t>
            </a:r>
            <a:r>
              <a:rPr dirty="0" sz="950" spc="60">
                <a:latin typeface="Gill Sans MT"/>
                <a:cs typeface="Gill Sans MT"/>
              </a:rPr>
              <a:t> the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investigation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so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that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between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whole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class,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you </a:t>
            </a:r>
            <a:r>
              <a:rPr dirty="0" sz="950" spc="65">
                <a:latin typeface="Gill Sans MT"/>
                <a:cs typeface="Gill Sans MT"/>
              </a:rPr>
              <a:t>have</a:t>
            </a:r>
            <a:r>
              <a:rPr dirty="0" sz="950" spc="55">
                <a:latin typeface="Gill Sans MT"/>
                <a:cs typeface="Gill Sans MT"/>
              </a:rPr>
              <a:t> tested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all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water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filters.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Record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results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whole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class.</a:t>
            </a:r>
            <a:endParaRPr sz="950">
              <a:latin typeface="Gill Sans MT"/>
              <a:cs typeface="Gill Sans MT"/>
            </a:endParaRPr>
          </a:p>
          <a:p>
            <a:pPr marL="12700" marR="62230">
              <a:lnSpc>
                <a:spcPct val="102600"/>
              </a:lnSpc>
              <a:spcBef>
                <a:spcPts val="765"/>
              </a:spcBef>
            </a:pPr>
            <a:r>
              <a:rPr dirty="0" sz="950" b="1">
                <a:latin typeface="Calibri"/>
                <a:cs typeface="Calibri"/>
              </a:rPr>
              <a:t>Could</a:t>
            </a:r>
            <a:r>
              <a:rPr dirty="0" sz="950" spc="14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you</a:t>
            </a:r>
            <a:r>
              <a:rPr dirty="0" sz="950" spc="1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create</a:t>
            </a:r>
            <a:r>
              <a:rPr dirty="0" sz="950" spc="18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an</a:t>
            </a:r>
            <a:r>
              <a:rPr dirty="0" sz="950" spc="18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improved</a:t>
            </a:r>
            <a:r>
              <a:rPr dirty="0" sz="950" spc="1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filter</a:t>
            </a:r>
            <a:r>
              <a:rPr dirty="0" sz="950" spc="135" b="1">
                <a:latin typeface="Calibri"/>
                <a:cs typeface="Calibri"/>
              </a:rPr>
              <a:t> </a:t>
            </a:r>
            <a:r>
              <a:rPr dirty="0" sz="950" spc="60" b="1">
                <a:latin typeface="Calibri"/>
                <a:cs typeface="Calibri"/>
              </a:rPr>
              <a:t>system</a:t>
            </a:r>
            <a:r>
              <a:rPr dirty="0" sz="950" spc="1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by</a:t>
            </a:r>
            <a:r>
              <a:rPr dirty="0" sz="950" spc="14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combining</a:t>
            </a:r>
            <a:r>
              <a:rPr dirty="0" sz="950" spc="190" b="1">
                <a:latin typeface="Calibri"/>
                <a:cs typeface="Calibri"/>
              </a:rPr>
              <a:t> </a:t>
            </a:r>
            <a:r>
              <a:rPr dirty="0" sz="950" spc="35" b="1">
                <a:latin typeface="Calibri"/>
                <a:cs typeface="Calibri"/>
              </a:rPr>
              <a:t>some </a:t>
            </a:r>
            <a:r>
              <a:rPr dirty="0" sz="950" b="1">
                <a:latin typeface="Calibri"/>
                <a:cs typeface="Calibri"/>
              </a:rPr>
              <a:t>of</a:t>
            </a:r>
            <a:r>
              <a:rPr dirty="0" sz="950" spc="8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1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filter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materials?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9874" y="540004"/>
            <a:ext cx="5872124" cy="3527996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4248010" y="4176001"/>
            <a:ext cx="6444615" cy="2911475"/>
            <a:chOff x="4248010" y="4176001"/>
            <a:chExt cx="6444615" cy="291147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8010" y="5716473"/>
              <a:ext cx="5993993" cy="137077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8010" y="5716473"/>
              <a:ext cx="5993993" cy="120904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279874" y="4176001"/>
              <a:ext cx="6412230" cy="2631440"/>
            </a:xfrm>
            <a:custGeom>
              <a:avLst/>
              <a:gdLst/>
              <a:ahLst/>
              <a:cxnLst/>
              <a:rect l="l" t="t" r="r" b="b"/>
              <a:pathLst>
                <a:path w="6412230" h="2631440">
                  <a:moveTo>
                    <a:pt x="0" y="2630868"/>
                  </a:moveTo>
                  <a:lnTo>
                    <a:pt x="6412128" y="2630868"/>
                  </a:lnTo>
                  <a:lnTo>
                    <a:pt x="6412128" y="0"/>
                  </a:lnTo>
                  <a:lnTo>
                    <a:pt x="0" y="0"/>
                  </a:lnTo>
                  <a:lnTo>
                    <a:pt x="0" y="26308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4279874" y="4176001"/>
          <a:ext cx="5868035" cy="2630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3985"/>
                <a:gridCol w="1800225"/>
                <a:gridCol w="2664460"/>
              </a:tblGrid>
              <a:tr h="236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9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Treatment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solidFill>
                      <a:srgbClr val="15D6D3"/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950" spc="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Pollutants</a:t>
                      </a:r>
                      <a:r>
                        <a:rPr dirty="0" sz="950" spc="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removed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solidFill>
                      <a:srgbClr val="15D6D3"/>
                    </a:solidFill>
                  </a:tcPr>
                </a:tc>
                <a:tc>
                  <a:txBody>
                    <a:bodyPr/>
                    <a:lstStyle/>
                    <a:p>
                      <a:pPr marL="7988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9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r>
                        <a:rPr dirty="0" sz="950" spc="1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observations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solidFill>
                      <a:srgbClr val="15D6D3"/>
                    </a:solidFill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950" b="1">
                          <a:latin typeface="Calibri"/>
                          <a:cs typeface="Calibri"/>
                        </a:rPr>
                        <a:t>Mesh</a:t>
                      </a:r>
                      <a:r>
                        <a:rPr dirty="0" sz="950" spc="1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filter</a:t>
                      </a:r>
                      <a:r>
                        <a:rPr dirty="0" sz="950" spc="114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20" b="1">
                          <a:latin typeface="Calibri"/>
                          <a:cs typeface="Calibri"/>
                        </a:rPr>
                        <a:t>only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R w="6350">
                      <a:solidFill>
                        <a:srgbClr val="15D6D3"/>
                      </a:solidFill>
                      <a:prstDash val="solid"/>
                    </a:lnR>
                    <a:lnB w="6350">
                      <a:solidFill>
                        <a:srgbClr val="15D6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15D6D3"/>
                      </a:solidFill>
                      <a:prstDash val="solid"/>
                    </a:lnL>
                    <a:lnR w="6350">
                      <a:solidFill>
                        <a:srgbClr val="15D6D3"/>
                      </a:solidFill>
                      <a:prstDash val="solid"/>
                    </a:lnR>
                    <a:lnB w="6350">
                      <a:solidFill>
                        <a:srgbClr val="15D6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15D6D3"/>
                      </a:solidFill>
                      <a:prstDash val="solid"/>
                    </a:lnL>
                    <a:lnB w="6350">
                      <a:solidFill>
                        <a:srgbClr val="15D6D3"/>
                      </a:solidFill>
                      <a:prstDash val="solid"/>
                    </a:lnB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50" spc="55" b="1">
                          <a:latin typeface="Calibri"/>
                          <a:cs typeface="Calibri"/>
                        </a:rPr>
                        <a:t>Cotton</a:t>
                      </a:r>
                      <a:r>
                        <a:rPr dirty="0" sz="95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balls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R w="6350">
                      <a:solidFill>
                        <a:srgbClr val="15D6D3"/>
                      </a:solidFill>
                      <a:prstDash val="solid"/>
                    </a:lnR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15D6D3"/>
                      </a:solidFill>
                      <a:prstDash val="solid"/>
                    </a:lnL>
                    <a:lnR w="6350">
                      <a:solidFill>
                        <a:srgbClr val="15D6D3"/>
                      </a:solidFill>
                      <a:prstDash val="solid"/>
                    </a:lnR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15D6D3"/>
                      </a:solidFill>
                      <a:prstDash val="solid"/>
                    </a:lnL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50" spc="35" b="1">
                          <a:latin typeface="Calibri"/>
                          <a:cs typeface="Calibri"/>
                        </a:rPr>
                        <a:t>Pebbles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R w="6350">
                      <a:solidFill>
                        <a:srgbClr val="15D6D3"/>
                      </a:solidFill>
                      <a:prstDash val="solid"/>
                    </a:lnR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15D6D3"/>
                      </a:solidFill>
                      <a:prstDash val="solid"/>
                    </a:lnL>
                    <a:lnR w="6350">
                      <a:solidFill>
                        <a:srgbClr val="15D6D3"/>
                      </a:solidFill>
                      <a:prstDash val="solid"/>
                    </a:lnR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15D6D3"/>
                      </a:solidFill>
                      <a:prstDash val="solid"/>
                    </a:lnL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</a:tcPr>
                </a:tc>
              </a:tr>
              <a:tr h="66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50" b="1">
                          <a:latin typeface="Calibri"/>
                          <a:cs typeface="Calibri"/>
                        </a:rPr>
                        <a:t>Filter</a:t>
                      </a:r>
                      <a:r>
                        <a:rPr dirty="0" sz="950" spc="1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paper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6350">
                      <a:solidFill>
                        <a:srgbClr val="15D6D3"/>
                      </a:solidFill>
                      <a:prstDash val="solid"/>
                    </a:lnR>
                    <a:lnT w="6350">
                      <a:solidFill>
                        <a:srgbClr val="15D6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15D6D3"/>
                      </a:solidFill>
                      <a:prstDash val="solid"/>
                    </a:lnL>
                    <a:lnR w="6350">
                      <a:solidFill>
                        <a:srgbClr val="15D6D3"/>
                      </a:solidFill>
                      <a:prstDash val="solid"/>
                    </a:lnR>
                    <a:lnT w="6350">
                      <a:solidFill>
                        <a:srgbClr val="15D6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15D6D3"/>
                      </a:solidFill>
                      <a:prstDash val="solid"/>
                    </a:lnL>
                    <a:lnT w="6350">
                      <a:solidFill>
                        <a:srgbClr val="15D6D3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10" name="object 10" descr=""/>
          <p:cNvGrpSpPr/>
          <p:nvPr/>
        </p:nvGrpSpPr>
        <p:grpSpPr>
          <a:xfrm>
            <a:off x="4279872" y="4176006"/>
            <a:ext cx="5868035" cy="240665"/>
            <a:chOff x="4279872" y="4176006"/>
            <a:chExt cx="5868035" cy="240665"/>
          </a:xfrm>
        </p:grpSpPr>
        <p:sp>
          <p:nvSpPr>
            <p:cNvPr id="11" name="object 11" descr=""/>
            <p:cNvSpPr/>
            <p:nvPr/>
          </p:nvSpPr>
          <p:spPr>
            <a:xfrm>
              <a:off x="5683872" y="4176006"/>
              <a:ext cx="0" cy="234315"/>
            </a:xfrm>
            <a:custGeom>
              <a:avLst/>
              <a:gdLst/>
              <a:ahLst/>
              <a:cxnLst/>
              <a:rect l="l" t="t" r="r" b="b"/>
              <a:pathLst>
                <a:path w="0" h="234314">
                  <a:moveTo>
                    <a:pt x="0" y="23369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279872" y="4412874"/>
              <a:ext cx="1404620" cy="0"/>
            </a:xfrm>
            <a:custGeom>
              <a:avLst/>
              <a:gdLst/>
              <a:ahLst/>
              <a:cxnLst/>
              <a:rect l="l" t="t" r="r" b="b"/>
              <a:pathLst>
                <a:path w="1404620" h="0">
                  <a:moveTo>
                    <a:pt x="0" y="0"/>
                  </a:moveTo>
                  <a:lnTo>
                    <a:pt x="140399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483871" y="4176006"/>
              <a:ext cx="0" cy="234315"/>
            </a:xfrm>
            <a:custGeom>
              <a:avLst/>
              <a:gdLst/>
              <a:ahLst/>
              <a:cxnLst/>
              <a:rect l="l" t="t" r="r" b="b"/>
              <a:pathLst>
                <a:path w="0" h="234314">
                  <a:moveTo>
                    <a:pt x="0" y="23369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683872" y="4412874"/>
              <a:ext cx="1800225" cy="0"/>
            </a:xfrm>
            <a:custGeom>
              <a:avLst/>
              <a:gdLst/>
              <a:ahLst/>
              <a:cxnLst/>
              <a:rect l="l" t="t" r="r" b="b"/>
              <a:pathLst>
                <a:path w="1800225" h="0">
                  <a:moveTo>
                    <a:pt x="0" y="0"/>
                  </a:moveTo>
                  <a:lnTo>
                    <a:pt x="1799996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483871" y="4412874"/>
              <a:ext cx="2664460" cy="0"/>
            </a:xfrm>
            <a:custGeom>
              <a:avLst/>
              <a:gdLst/>
              <a:ahLst/>
              <a:cxnLst/>
              <a:rect l="l" t="t" r="r" b="b"/>
              <a:pathLst>
                <a:path w="2664459" h="0">
                  <a:moveTo>
                    <a:pt x="0" y="0"/>
                  </a:moveTo>
                  <a:lnTo>
                    <a:pt x="2664002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4279874" y="540004"/>
            <a:ext cx="2556510" cy="728345"/>
          </a:xfrm>
          <a:prstGeom prst="rect">
            <a:avLst/>
          </a:prstGeom>
          <a:solidFill>
            <a:srgbClr val="FBD405"/>
          </a:solidFill>
        </p:spPr>
        <p:txBody>
          <a:bodyPr wrap="square" lIns="0" tIns="88900" rIns="0" bIns="0" rtlCol="0" vert="horz">
            <a:spAutoFit/>
          </a:bodyPr>
          <a:lstStyle/>
          <a:p>
            <a:pPr marL="107950" marR="101600">
              <a:lnSpc>
                <a:spcPts val="1100"/>
              </a:lnSpc>
              <a:spcBef>
                <a:spcPts val="700"/>
              </a:spcBef>
            </a:pPr>
            <a:r>
              <a:rPr dirty="0" sz="950" b="1">
                <a:latin typeface="Calibri"/>
                <a:cs typeface="Calibri"/>
              </a:rPr>
              <a:t>Polluted</a:t>
            </a:r>
            <a:r>
              <a:rPr dirty="0" sz="950" spc="1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water</a:t>
            </a:r>
            <a:r>
              <a:rPr dirty="0" sz="950" spc="14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mix</a:t>
            </a:r>
            <a:r>
              <a:rPr dirty="0" sz="950" spc="1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example</a:t>
            </a:r>
            <a:r>
              <a:rPr dirty="0" sz="950" spc="1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(you</a:t>
            </a:r>
            <a:r>
              <a:rPr dirty="0" sz="950" spc="1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could</a:t>
            </a:r>
            <a:r>
              <a:rPr dirty="0" sz="950" spc="190" b="1">
                <a:latin typeface="Calibri"/>
                <a:cs typeface="Calibri"/>
              </a:rPr>
              <a:t> </a:t>
            </a:r>
            <a:r>
              <a:rPr dirty="0" sz="950" spc="25" b="1">
                <a:latin typeface="Calibri"/>
                <a:cs typeface="Calibri"/>
              </a:rPr>
              <a:t>use </a:t>
            </a:r>
            <a:r>
              <a:rPr dirty="0" sz="950" b="1">
                <a:latin typeface="Calibri"/>
                <a:cs typeface="Calibri"/>
              </a:rPr>
              <a:t>different</a:t>
            </a:r>
            <a:r>
              <a:rPr dirty="0" sz="950" spc="28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pollutant</a:t>
            </a:r>
            <a:r>
              <a:rPr dirty="0" sz="950" spc="2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materials)</a:t>
            </a:r>
            <a:r>
              <a:rPr dirty="0" sz="950" spc="2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and</a:t>
            </a:r>
            <a:r>
              <a:rPr dirty="0" sz="950" spc="290" b="1">
                <a:latin typeface="Calibri"/>
                <a:cs typeface="Calibri"/>
              </a:rPr>
              <a:t> </a:t>
            </a:r>
            <a:r>
              <a:rPr dirty="0" sz="950" spc="-20" b="1">
                <a:latin typeface="Calibri"/>
                <a:cs typeface="Calibri"/>
              </a:rPr>
              <a:t>water</a:t>
            </a:r>
            <a:r>
              <a:rPr dirty="0" sz="950" b="1">
                <a:latin typeface="Calibri"/>
                <a:cs typeface="Calibri"/>
              </a:rPr>
              <a:t> bottle</a:t>
            </a:r>
            <a:r>
              <a:rPr dirty="0" sz="950" spc="170" b="1">
                <a:latin typeface="Calibri"/>
                <a:cs typeface="Calibri"/>
              </a:rPr>
              <a:t> </a:t>
            </a:r>
            <a:r>
              <a:rPr dirty="0" sz="950" spc="70" b="1">
                <a:latin typeface="Calibri"/>
                <a:cs typeface="Calibri"/>
              </a:rPr>
              <a:t>cut</a:t>
            </a:r>
            <a:r>
              <a:rPr dirty="0" sz="950" spc="17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in</a:t>
            </a:r>
            <a:r>
              <a:rPr dirty="0" sz="950" spc="17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half</a:t>
            </a:r>
            <a:r>
              <a:rPr dirty="0" sz="950" spc="12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horizontally</a:t>
            </a:r>
            <a:r>
              <a:rPr dirty="0" sz="950" spc="13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with</a:t>
            </a:r>
            <a:r>
              <a:rPr dirty="0" sz="950" spc="17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muslin </a:t>
            </a:r>
            <a:r>
              <a:rPr dirty="0" sz="950" spc="55" b="1">
                <a:latin typeface="Calibri"/>
                <a:cs typeface="Calibri"/>
              </a:rPr>
              <a:t>attached</a:t>
            </a:r>
            <a:r>
              <a:rPr dirty="0" sz="950" spc="50" b="1">
                <a:latin typeface="Calibri"/>
                <a:cs typeface="Calibri"/>
              </a:rPr>
              <a:t> to</a:t>
            </a:r>
            <a:r>
              <a:rPr dirty="0" sz="950" spc="7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bottle</a:t>
            </a:r>
            <a:r>
              <a:rPr dirty="0" sz="950" spc="65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neck</a:t>
            </a:r>
            <a:r>
              <a:rPr dirty="0" sz="950" spc="5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opening.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219498" y="7196681"/>
            <a:ext cx="294576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882900" algn="l"/>
              </a:tabLst>
            </a:pP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55">
                <a:latin typeface="Arial Narrow"/>
                <a:cs typeface="Arial Narrow"/>
              </a:rPr>
              <a:t>SUSTAINABLE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80">
                <a:latin typeface="Arial Narrow"/>
                <a:cs typeface="Arial Narrow"/>
              </a:rPr>
              <a:t>FUTURES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55" b="1">
                <a:latin typeface="Arial Narrow"/>
                <a:cs typeface="Arial Narrow"/>
              </a:rPr>
              <a:t>DATAHIVE</a:t>
            </a:r>
            <a:r>
              <a:rPr dirty="0" sz="1000" spc="50" b="1">
                <a:latin typeface="Arial Narrow"/>
                <a:cs typeface="Arial Narrow"/>
              </a:rPr>
              <a:t> </a:t>
            </a:r>
            <a:r>
              <a:rPr dirty="0" sz="1000" spc="-190" b="1">
                <a:latin typeface="Arial Narrow"/>
                <a:cs typeface="Arial Narrow"/>
              </a:rPr>
              <a:t>GREEN</a:t>
            </a:r>
            <a:r>
              <a:rPr dirty="0" sz="1000" spc="-10" b="1">
                <a:latin typeface="Arial Narrow"/>
                <a:cs typeface="Arial Narrow"/>
              </a:rPr>
              <a:t> EDITION</a:t>
            </a:r>
            <a:r>
              <a:rPr dirty="0" sz="1000" b="1">
                <a:latin typeface="Arial Narrow"/>
                <a:cs typeface="Arial Narrow"/>
              </a:rPr>
              <a:t>	</a:t>
            </a:r>
            <a:r>
              <a:rPr dirty="0" sz="1000" spc="-50">
                <a:latin typeface="Arial Narrow"/>
                <a:cs typeface="Arial Narrow"/>
              </a:rPr>
              <a:t>3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211106" y="12"/>
            <a:ext cx="7480934" cy="7560309"/>
            <a:chOff x="3211106" y="12"/>
            <a:chExt cx="7480934" cy="7560309"/>
          </a:xfrm>
        </p:grpSpPr>
        <p:sp>
          <p:nvSpPr>
            <p:cNvPr id="3" name="object 3" descr=""/>
            <p:cNvSpPr/>
            <p:nvPr/>
          </p:nvSpPr>
          <p:spPr>
            <a:xfrm>
              <a:off x="3239998" y="12"/>
              <a:ext cx="7452359" cy="7560309"/>
            </a:xfrm>
            <a:custGeom>
              <a:avLst/>
              <a:gdLst/>
              <a:ahLst/>
              <a:cxnLst/>
              <a:rect l="l" t="t" r="r" b="b"/>
              <a:pathLst>
                <a:path w="7452359" h="7560309">
                  <a:moveTo>
                    <a:pt x="7451991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7451991" y="7559992"/>
                  </a:lnTo>
                  <a:lnTo>
                    <a:pt x="7451991" y="0"/>
                  </a:lnTo>
                  <a:close/>
                </a:path>
              </a:pathLst>
            </a:custGeom>
            <a:solidFill>
              <a:srgbClr val="FCF2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898815" y="1555832"/>
              <a:ext cx="1449705" cy="469265"/>
            </a:xfrm>
            <a:custGeom>
              <a:avLst/>
              <a:gdLst/>
              <a:ahLst/>
              <a:cxnLst/>
              <a:rect l="l" t="t" r="r" b="b"/>
              <a:pathLst>
                <a:path w="1449704" h="469264">
                  <a:moveTo>
                    <a:pt x="723787" y="0"/>
                  </a:moveTo>
                  <a:lnTo>
                    <a:pt x="673169" y="971"/>
                  </a:lnTo>
                  <a:lnTo>
                    <a:pt x="622755" y="3970"/>
                  </a:lnTo>
                  <a:lnTo>
                    <a:pt x="572744" y="8995"/>
                  </a:lnTo>
                  <a:lnTo>
                    <a:pt x="523335" y="16047"/>
                  </a:lnTo>
                  <a:lnTo>
                    <a:pt x="474726" y="25127"/>
                  </a:lnTo>
                  <a:lnTo>
                    <a:pt x="427118" y="36234"/>
                  </a:lnTo>
                  <a:lnTo>
                    <a:pt x="380709" y="49369"/>
                  </a:lnTo>
                  <a:lnTo>
                    <a:pt x="335697" y="64531"/>
                  </a:lnTo>
                  <a:lnTo>
                    <a:pt x="292283" y="81721"/>
                  </a:lnTo>
                  <a:lnTo>
                    <a:pt x="250665" y="100940"/>
                  </a:lnTo>
                  <a:lnTo>
                    <a:pt x="211042" y="122186"/>
                  </a:lnTo>
                  <a:lnTo>
                    <a:pt x="160108" y="154823"/>
                  </a:lnTo>
                  <a:lnTo>
                    <a:pt x="116181" y="189662"/>
                  </a:lnTo>
                  <a:lnTo>
                    <a:pt x="79265" y="226379"/>
                  </a:lnTo>
                  <a:lnTo>
                    <a:pt x="49364" y="264649"/>
                  </a:lnTo>
                  <a:lnTo>
                    <a:pt x="26483" y="304148"/>
                  </a:lnTo>
                  <a:lnTo>
                    <a:pt x="10626" y="344553"/>
                  </a:lnTo>
                  <a:lnTo>
                    <a:pt x="1797" y="385538"/>
                  </a:lnTo>
                  <a:lnTo>
                    <a:pt x="0" y="426781"/>
                  </a:lnTo>
                  <a:lnTo>
                    <a:pt x="5239" y="467956"/>
                  </a:lnTo>
                  <a:lnTo>
                    <a:pt x="15976" y="429544"/>
                  </a:lnTo>
                  <a:lnTo>
                    <a:pt x="32962" y="391762"/>
                  </a:lnTo>
                  <a:lnTo>
                    <a:pt x="56188" y="354878"/>
                  </a:lnTo>
                  <a:lnTo>
                    <a:pt x="85643" y="319158"/>
                  </a:lnTo>
                  <a:lnTo>
                    <a:pt x="121317" y="284869"/>
                  </a:lnTo>
                  <a:lnTo>
                    <a:pt x="163201" y="252279"/>
                  </a:lnTo>
                  <a:lnTo>
                    <a:pt x="211284" y="221653"/>
                  </a:lnTo>
                  <a:lnTo>
                    <a:pt x="250906" y="200406"/>
                  </a:lnTo>
                  <a:lnTo>
                    <a:pt x="292524" y="181187"/>
                  </a:lnTo>
                  <a:lnTo>
                    <a:pt x="335939" y="163997"/>
                  </a:lnTo>
                  <a:lnTo>
                    <a:pt x="380950" y="148834"/>
                  </a:lnTo>
                  <a:lnTo>
                    <a:pt x="427359" y="135699"/>
                  </a:lnTo>
                  <a:lnTo>
                    <a:pt x="474968" y="124591"/>
                  </a:lnTo>
                  <a:lnTo>
                    <a:pt x="523576" y="115511"/>
                  </a:lnTo>
                  <a:lnTo>
                    <a:pt x="572986" y="108458"/>
                  </a:lnTo>
                  <a:lnTo>
                    <a:pt x="622997" y="103432"/>
                  </a:lnTo>
                  <a:lnTo>
                    <a:pt x="673412" y="100433"/>
                  </a:lnTo>
                  <a:lnTo>
                    <a:pt x="724030" y="99461"/>
                  </a:lnTo>
                  <a:lnTo>
                    <a:pt x="774653" y="100516"/>
                  </a:lnTo>
                  <a:lnTo>
                    <a:pt x="825082" y="103596"/>
                  </a:lnTo>
                  <a:lnTo>
                    <a:pt x="875118" y="108704"/>
                  </a:lnTo>
                  <a:lnTo>
                    <a:pt x="924562" y="115837"/>
                  </a:lnTo>
                  <a:lnTo>
                    <a:pt x="973214" y="124996"/>
                  </a:lnTo>
                  <a:lnTo>
                    <a:pt x="1020877" y="136182"/>
                  </a:lnTo>
                  <a:lnTo>
                    <a:pt x="1067349" y="149393"/>
                  </a:lnTo>
                  <a:lnTo>
                    <a:pt x="1112434" y="164629"/>
                  </a:lnTo>
                  <a:lnTo>
                    <a:pt x="1155931" y="181891"/>
                  </a:lnTo>
                  <a:lnTo>
                    <a:pt x="1197642" y="201178"/>
                  </a:lnTo>
                  <a:lnTo>
                    <a:pt x="1237367" y="222491"/>
                  </a:lnTo>
                  <a:lnTo>
                    <a:pt x="1285606" y="253194"/>
                  </a:lnTo>
                  <a:lnTo>
                    <a:pt x="1327653" y="285852"/>
                  </a:lnTo>
                  <a:lnTo>
                    <a:pt x="1363497" y="320198"/>
                  </a:lnTo>
                  <a:lnTo>
                    <a:pt x="1393128" y="355966"/>
                  </a:lnTo>
                  <a:lnTo>
                    <a:pt x="1416534" y="392887"/>
                  </a:lnTo>
                  <a:lnTo>
                    <a:pt x="1433705" y="430696"/>
                  </a:lnTo>
                  <a:lnTo>
                    <a:pt x="1444631" y="469125"/>
                  </a:lnTo>
                  <a:lnTo>
                    <a:pt x="1449667" y="427960"/>
                  </a:lnTo>
                  <a:lnTo>
                    <a:pt x="1447667" y="386716"/>
                  </a:lnTo>
                  <a:lnTo>
                    <a:pt x="1438636" y="345717"/>
                  </a:lnTo>
                  <a:lnTo>
                    <a:pt x="1422580" y="305288"/>
                  </a:lnTo>
                  <a:lnTo>
                    <a:pt x="1399504" y="265751"/>
                  </a:lnTo>
                  <a:lnTo>
                    <a:pt x="1369414" y="227433"/>
                  </a:lnTo>
                  <a:lnTo>
                    <a:pt x="1332316" y="190656"/>
                  </a:lnTo>
                  <a:lnTo>
                    <a:pt x="1288213" y="155745"/>
                  </a:lnTo>
                  <a:lnTo>
                    <a:pt x="1237113" y="123024"/>
                  </a:lnTo>
                  <a:lnTo>
                    <a:pt x="1197390" y="101714"/>
                  </a:lnTo>
                  <a:lnTo>
                    <a:pt x="1155680" y="82428"/>
                  </a:lnTo>
                  <a:lnTo>
                    <a:pt x="1112185" y="65167"/>
                  </a:lnTo>
                  <a:lnTo>
                    <a:pt x="1067101" y="49931"/>
                  </a:lnTo>
                  <a:lnTo>
                    <a:pt x="1020629" y="36720"/>
                  </a:lnTo>
                  <a:lnTo>
                    <a:pt x="972968" y="25536"/>
                  </a:lnTo>
                  <a:lnTo>
                    <a:pt x="924317" y="16376"/>
                  </a:lnTo>
                  <a:lnTo>
                    <a:pt x="874874" y="9243"/>
                  </a:lnTo>
                  <a:lnTo>
                    <a:pt x="824839" y="4135"/>
                  </a:lnTo>
                  <a:lnTo>
                    <a:pt x="774410" y="1054"/>
                  </a:lnTo>
                  <a:lnTo>
                    <a:pt x="723787" y="0"/>
                  </a:lnTo>
                  <a:close/>
                </a:path>
              </a:pathLst>
            </a:custGeom>
            <a:solidFill>
              <a:srgbClr val="B638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898815" y="1555832"/>
              <a:ext cx="1449705" cy="469265"/>
            </a:xfrm>
            <a:custGeom>
              <a:avLst/>
              <a:gdLst/>
              <a:ahLst/>
              <a:cxnLst/>
              <a:rect l="l" t="t" r="r" b="b"/>
              <a:pathLst>
                <a:path w="1449704" h="469264">
                  <a:moveTo>
                    <a:pt x="5239" y="467956"/>
                  </a:moveTo>
                  <a:lnTo>
                    <a:pt x="15976" y="429544"/>
                  </a:lnTo>
                  <a:lnTo>
                    <a:pt x="32962" y="391762"/>
                  </a:lnTo>
                  <a:lnTo>
                    <a:pt x="56188" y="354878"/>
                  </a:lnTo>
                  <a:lnTo>
                    <a:pt x="85643" y="319158"/>
                  </a:lnTo>
                  <a:lnTo>
                    <a:pt x="121317" y="284869"/>
                  </a:lnTo>
                  <a:lnTo>
                    <a:pt x="163201" y="252279"/>
                  </a:lnTo>
                  <a:lnTo>
                    <a:pt x="211284" y="221653"/>
                  </a:lnTo>
                  <a:lnTo>
                    <a:pt x="250906" y="200406"/>
                  </a:lnTo>
                  <a:lnTo>
                    <a:pt x="292524" y="181187"/>
                  </a:lnTo>
                  <a:lnTo>
                    <a:pt x="335939" y="163997"/>
                  </a:lnTo>
                  <a:lnTo>
                    <a:pt x="380950" y="148834"/>
                  </a:lnTo>
                  <a:lnTo>
                    <a:pt x="427359" y="135699"/>
                  </a:lnTo>
                  <a:lnTo>
                    <a:pt x="474968" y="124591"/>
                  </a:lnTo>
                  <a:lnTo>
                    <a:pt x="523576" y="115511"/>
                  </a:lnTo>
                  <a:lnTo>
                    <a:pt x="572986" y="108458"/>
                  </a:lnTo>
                  <a:lnTo>
                    <a:pt x="622997" y="103432"/>
                  </a:lnTo>
                  <a:lnTo>
                    <a:pt x="673412" y="100433"/>
                  </a:lnTo>
                  <a:lnTo>
                    <a:pt x="724030" y="99461"/>
                  </a:lnTo>
                  <a:lnTo>
                    <a:pt x="774653" y="100516"/>
                  </a:lnTo>
                  <a:lnTo>
                    <a:pt x="825082" y="103596"/>
                  </a:lnTo>
                  <a:lnTo>
                    <a:pt x="875118" y="108704"/>
                  </a:lnTo>
                  <a:lnTo>
                    <a:pt x="924562" y="115837"/>
                  </a:lnTo>
                  <a:lnTo>
                    <a:pt x="973214" y="124996"/>
                  </a:lnTo>
                  <a:lnTo>
                    <a:pt x="1020877" y="136182"/>
                  </a:lnTo>
                  <a:lnTo>
                    <a:pt x="1067349" y="149393"/>
                  </a:lnTo>
                  <a:lnTo>
                    <a:pt x="1112434" y="164629"/>
                  </a:lnTo>
                  <a:lnTo>
                    <a:pt x="1155931" y="181891"/>
                  </a:lnTo>
                  <a:lnTo>
                    <a:pt x="1197642" y="201178"/>
                  </a:lnTo>
                  <a:lnTo>
                    <a:pt x="1237367" y="222491"/>
                  </a:lnTo>
                  <a:lnTo>
                    <a:pt x="1285606" y="253194"/>
                  </a:lnTo>
                  <a:lnTo>
                    <a:pt x="1327653" y="285852"/>
                  </a:lnTo>
                  <a:lnTo>
                    <a:pt x="1363497" y="320198"/>
                  </a:lnTo>
                  <a:lnTo>
                    <a:pt x="1393128" y="355966"/>
                  </a:lnTo>
                  <a:lnTo>
                    <a:pt x="1416534" y="392887"/>
                  </a:lnTo>
                  <a:lnTo>
                    <a:pt x="1433705" y="430696"/>
                  </a:lnTo>
                  <a:lnTo>
                    <a:pt x="1444631" y="469125"/>
                  </a:lnTo>
                  <a:lnTo>
                    <a:pt x="1449667" y="427960"/>
                  </a:lnTo>
                  <a:lnTo>
                    <a:pt x="1447667" y="386716"/>
                  </a:lnTo>
                  <a:lnTo>
                    <a:pt x="1438636" y="345717"/>
                  </a:lnTo>
                  <a:lnTo>
                    <a:pt x="1422580" y="305288"/>
                  </a:lnTo>
                  <a:lnTo>
                    <a:pt x="1399504" y="265751"/>
                  </a:lnTo>
                  <a:lnTo>
                    <a:pt x="1369414" y="227433"/>
                  </a:lnTo>
                  <a:lnTo>
                    <a:pt x="1332316" y="190656"/>
                  </a:lnTo>
                  <a:lnTo>
                    <a:pt x="1288213" y="155745"/>
                  </a:lnTo>
                  <a:lnTo>
                    <a:pt x="1237113" y="123024"/>
                  </a:lnTo>
                  <a:lnTo>
                    <a:pt x="1197390" y="101714"/>
                  </a:lnTo>
                  <a:lnTo>
                    <a:pt x="1155680" y="82428"/>
                  </a:lnTo>
                  <a:lnTo>
                    <a:pt x="1112185" y="65167"/>
                  </a:lnTo>
                  <a:lnTo>
                    <a:pt x="1067101" y="49931"/>
                  </a:lnTo>
                  <a:lnTo>
                    <a:pt x="1020629" y="36720"/>
                  </a:lnTo>
                  <a:lnTo>
                    <a:pt x="972968" y="25536"/>
                  </a:lnTo>
                  <a:lnTo>
                    <a:pt x="924317" y="16376"/>
                  </a:lnTo>
                  <a:lnTo>
                    <a:pt x="874874" y="9243"/>
                  </a:lnTo>
                  <a:lnTo>
                    <a:pt x="824839" y="4135"/>
                  </a:lnTo>
                  <a:lnTo>
                    <a:pt x="774410" y="1054"/>
                  </a:lnTo>
                  <a:lnTo>
                    <a:pt x="723787" y="0"/>
                  </a:lnTo>
                  <a:lnTo>
                    <a:pt x="673169" y="971"/>
                  </a:lnTo>
                  <a:lnTo>
                    <a:pt x="622755" y="3970"/>
                  </a:lnTo>
                  <a:lnTo>
                    <a:pt x="572744" y="8995"/>
                  </a:lnTo>
                  <a:lnTo>
                    <a:pt x="523335" y="16047"/>
                  </a:lnTo>
                  <a:lnTo>
                    <a:pt x="474726" y="25127"/>
                  </a:lnTo>
                  <a:lnTo>
                    <a:pt x="427118" y="36234"/>
                  </a:lnTo>
                  <a:lnTo>
                    <a:pt x="380709" y="49369"/>
                  </a:lnTo>
                  <a:lnTo>
                    <a:pt x="335697" y="64531"/>
                  </a:lnTo>
                  <a:lnTo>
                    <a:pt x="292283" y="81721"/>
                  </a:lnTo>
                  <a:lnTo>
                    <a:pt x="250665" y="100940"/>
                  </a:lnTo>
                  <a:lnTo>
                    <a:pt x="211042" y="122186"/>
                  </a:lnTo>
                  <a:lnTo>
                    <a:pt x="160108" y="154823"/>
                  </a:lnTo>
                  <a:lnTo>
                    <a:pt x="116181" y="189662"/>
                  </a:lnTo>
                  <a:lnTo>
                    <a:pt x="79265" y="226379"/>
                  </a:lnTo>
                  <a:lnTo>
                    <a:pt x="49364" y="264649"/>
                  </a:lnTo>
                  <a:lnTo>
                    <a:pt x="26483" y="304148"/>
                  </a:lnTo>
                  <a:lnTo>
                    <a:pt x="10626" y="344553"/>
                  </a:lnTo>
                  <a:lnTo>
                    <a:pt x="1797" y="385538"/>
                  </a:lnTo>
                  <a:lnTo>
                    <a:pt x="0" y="426781"/>
                  </a:lnTo>
                  <a:lnTo>
                    <a:pt x="5239" y="467956"/>
                  </a:lnTo>
                  <a:close/>
                </a:path>
              </a:pathLst>
            </a:custGeom>
            <a:ln w="11506">
              <a:solidFill>
                <a:srgbClr val="E62F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239998" y="3236109"/>
              <a:ext cx="620395" cy="375920"/>
            </a:xfrm>
            <a:custGeom>
              <a:avLst/>
              <a:gdLst/>
              <a:ahLst/>
              <a:cxnLst/>
              <a:rect l="l" t="t" r="r" b="b"/>
              <a:pathLst>
                <a:path w="620395" h="375920">
                  <a:moveTo>
                    <a:pt x="619039" y="0"/>
                  </a:moveTo>
                  <a:lnTo>
                    <a:pt x="619726" y="27792"/>
                  </a:lnTo>
                  <a:lnTo>
                    <a:pt x="619768" y="55633"/>
                  </a:lnTo>
                  <a:lnTo>
                    <a:pt x="618513" y="83372"/>
                  </a:lnTo>
                  <a:lnTo>
                    <a:pt x="604869" y="158157"/>
                  </a:lnTo>
                  <a:lnTo>
                    <a:pt x="589250" y="202128"/>
                  </a:lnTo>
                  <a:lnTo>
                    <a:pt x="568422" y="242004"/>
                  </a:lnTo>
                  <a:lnTo>
                    <a:pt x="542361" y="277015"/>
                  </a:lnTo>
                  <a:lnTo>
                    <a:pt x="511040" y="306397"/>
                  </a:lnTo>
                  <a:lnTo>
                    <a:pt x="474433" y="329380"/>
                  </a:lnTo>
                  <a:lnTo>
                    <a:pt x="432514" y="345198"/>
                  </a:lnTo>
                  <a:lnTo>
                    <a:pt x="386676" y="355102"/>
                  </a:lnTo>
                  <a:lnTo>
                    <a:pt x="333915" y="362667"/>
                  </a:lnTo>
                  <a:lnTo>
                    <a:pt x="276623" y="368193"/>
                  </a:lnTo>
                  <a:lnTo>
                    <a:pt x="217191" y="371976"/>
                  </a:lnTo>
                  <a:lnTo>
                    <a:pt x="158011" y="374316"/>
                  </a:lnTo>
                  <a:lnTo>
                    <a:pt x="101475" y="375510"/>
                  </a:lnTo>
                  <a:lnTo>
                    <a:pt x="49974" y="375856"/>
                  </a:lnTo>
                  <a:lnTo>
                    <a:pt x="5900" y="375652"/>
                  </a:lnTo>
                  <a:lnTo>
                    <a:pt x="0" y="375573"/>
                  </a:lnTo>
                </a:path>
              </a:pathLst>
            </a:custGeom>
            <a:ln w="57531">
              <a:solidFill>
                <a:srgbClr val="8482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861092" y="2838343"/>
              <a:ext cx="53340" cy="99695"/>
            </a:xfrm>
            <a:custGeom>
              <a:avLst/>
              <a:gdLst/>
              <a:ahLst/>
              <a:cxnLst/>
              <a:rect l="l" t="t" r="r" b="b"/>
              <a:pathLst>
                <a:path w="53339" h="99694">
                  <a:moveTo>
                    <a:pt x="8102" y="0"/>
                  </a:moveTo>
                  <a:lnTo>
                    <a:pt x="0" y="95427"/>
                  </a:lnTo>
                  <a:lnTo>
                    <a:pt x="44805" y="99225"/>
                  </a:lnTo>
                  <a:lnTo>
                    <a:pt x="52895" y="3797"/>
                  </a:lnTo>
                  <a:lnTo>
                    <a:pt x="8102" y="0"/>
                  </a:lnTo>
                  <a:close/>
                </a:path>
              </a:pathLst>
            </a:custGeom>
            <a:solidFill>
              <a:srgbClr val="9A98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816351" y="2927725"/>
              <a:ext cx="108585" cy="325120"/>
            </a:xfrm>
            <a:custGeom>
              <a:avLst/>
              <a:gdLst/>
              <a:ahLst/>
              <a:cxnLst/>
              <a:rect l="l" t="t" r="r" b="b"/>
              <a:pathLst>
                <a:path w="108585" h="325120">
                  <a:moveTo>
                    <a:pt x="26949" y="0"/>
                  </a:moveTo>
                  <a:lnTo>
                    <a:pt x="0" y="317931"/>
                  </a:lnTo>
                  <a:lnTo>
                    <a:pt x="81127" y="324815"/>
                  </a:lnTo>
                  <a:lnTo>
                    <a:pt x="108102" y="6896"/>
                  </a:lnTo>
                  <a:lnTo>
                    <a:pt x="26949" y="0"/>
                  </a:lnTo>
                  <a:close/>
                </a:path>
              </a:pathLst>
            </a:custGeom>
            <a:solidFill>
              <a:srgbClr val="B3B1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816351" y="2927725"/>
              <a:ext cx="108585" cy="325120"/>
            </a:xfrm>
            <a:custGeom>
              <a:avLst/>
              <a:gdLst/>
              <a:ahLst/>
              <a:cxnLst/>
              <a:rect l="l" t="t" r="r" b="b"/>
              <a:pathLst>
                <a:path w="108585" h="325120">
                  <a:moveTo>
                    <a:pt x="108102" y="6896"/>
                  </a:moveTo>
                  <a:lnTo>
                    <a:pt x="26949" y="0"/>
                  </a:lnTo>
                  <a:lnTo>
                    <a:pt x="0" y="317931"/>
                  </a:lnTo>
                  <a:lnTo>
                    <a:pt x="81127" y="324815"/>
                  </a:lnTo>
                  <a:lnTo>
                    <a:pt x="108102" y="6896"/>
                  </a:lnTo>
                  <a:close/>
                </a:path>
              </a:pathLst>
            </a:custGeom>
            <a:ln w="17259">
              <a:solidFill>
                <a:srgbClr val="9A989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992749" y="584287"/>
              <a:ext cx="1343025" cy="2625725"/>
            </a:xfrm>
            <a:custGeom>
              <a:avLst/>
              <a:gdLst/>
              <a:ahLst/>
              <a:cxnLst/>
              <a:rect l="l" t="t" r="r" b="b"/>
              <a:pathLst>
                <a:path w="1343025" h="2625725">
                  <a:moveTo>
                    <a:pt x="671245" y="0"/>
                  </a:moveTo>
                  <a:lnTo>
                    <a:pt x="619726" y="1134"/>
                  </a:lnTo>
                  <a:lnTo>
                    <a:pt x="568453" y="4538"/>
                  </a:lnTo>
                  <a:lnTo>
                    <a:pt x="517669" y="10210"/>
                  </a:lnTo>
                  <a:lnTo>
                    <a:pt x="467621" y="18152"/>
                  </a:lnTo>
                  <a:lnTo>
                    <a:pt x="418554" y="28363"/>
                  </a:lnTo>
                  <a:lnTo>
                    <a:pt x="370712" y="40842"/>
                  </a:lnTo>
                  <a:lnTo>
                    <a:pt x="324342" y="55591"/>
                  </a:lnTo>
                  <a:lnTo>
                    <a:pt x="279687" y="72609"/>
                  </a:lnTo>
                  <a:lnTo>
                    <a:pt x="236994" y="91896"/>
                  </a:lnTo>
                  <a:lnTo>
                    <a:pt x="196507" y="113452"/>
                  </a:lnTo>
                  <a:lnTo>
                    <a:pt x="144369" y="147244"/>
                  </a:lnTo>
                  <a:lnTo>
                    <a:pt x="100255" y="183510"/>
                  </a:lnTo>
                  <a:lnTo>
                    <a:pt x="64162" y="221839"/>
                  </a:lnTo>
                  <a:lnTo>
                    <a:pt x="36090" y="261819"/>
                  </a:lnTo>
                  <a:lnTo>
                    <a:pt x="16039" y="303038"/>
                  </a:lnTo>
                  <a:lnTo>
                    <a:pt x="4009" y="345083"/>
                  </a:lnTo>
                  <a:lnTo>
                    <a:pt x="0" y="387543"/>
                  </a:lnTo>
                  <a:lnTo>
                    <a:pt x="0" y="2238149"/>
                  </a:lnTo>
                  <a:lnTo>
                    <a:pt x="4009" y="2280605"/>
                  </a:lnTo>
                  <a:lnTo>
                    <a:pt x="16039" y="2322649"/>
                  </a:lnTo>
                  <a:lnTo>
                    <a:pt x="36090" y="2363867"/>
                  </a:lnTo>
                  <a:lnTo>
                    <a:pt x="64162" y="2403846"/>
                  </a:lnTo>
                  <a:lnTo>
                    <a:pt x="100255" y="2442175"/>
                  </a:lnTo>
                  <a:lnTo>
                    <a:pt x="144369" y="2478440"/>
                  </a:lnTo>
                  <a:lnTo>
                    <a:pt x="196507" y="2512228"/>
                  </a:lnTo>
                  <a:lnTo>
                    <a:pt x="236994" y="2533786"/>
                  </a:lnTo>
                  <a:lnTo>
                    <a:pt x="279687" y="2553074"/>
                  </a:lnTo>
                  <a:lnTo>
                    <a:pt x="324342" y="2570093"/>
                  </a:lnTo>
                  <a:lnTo>
                    <a:pt x="370712" y="2584843"/>
                  </a:lnTo>
                  <a:lnTo>
                    <a:pt x="418554" y="2597324"/>
                  </a:lnTo>
                  <a:lnTo>
                    <a:pt x="467621" y="2607536"/>
                  </a:lnTo>
                  <a:lnTo>
                    <a:pt x="517669" y="2615478"/>
                  </a:lnTo>
                  <a:lnTo>
                    <a:pt x="568453" y="2621151"/>
                  </a:lnTo>
                  <a:lnTo>
                    <a:pt x="619726" y="2624555"/>
                  </a:lnTo>
                  <a:lnTo>
                    <a:pt x="671245" y="2625690"/>
                  </a:lnTo>
                  <a:lnTo>
                    <a:pt x="722764" y="2624555"/>
                  </a:lnTo>
                  <a:lnTo>
                    <a:pt x="774038" y="2621151"/>
                  </a:lnTo>
                  <a:lnTo>
                    <a:pt x="824821" y="2615478"/>
                  </a:lnTo>
                  <a:lnTo>
                    <a:pt x="874869" y="2607536"/>
                  </a:lnTo>
                  <a:lnTo>
                    <a:pt x="923937" y="2597324"/>
                  </a:lnTo>
                  <a:lnTo>
                    <a:pt x="971778" y="2584843"/>
                  </a:lnTo>
                  <a:lnTo>
                    <a:pt x="1018149" y="2570093"/>
                  </a:lnTo>
                  <a:lnTo>
                    <a:pt x="1062804" y="2553074"/>
                  </a:lnTo>
                  <a:lnTo>
                    <a:pt x="1105497" y="2533786"/>
                  </a:lnTo>
                  <a:lnTo>
                    <a:pt x="1145984" y="2512228"/>
                  </a:lnTo>
                  <a:lnTo>
                    <a:pt x="1198118" y="2478440"/>
                  </a:lnTo>
                  <a:lnTo>
                    <a:pt x="1242233" y="2442175"/>
                  </a:lnTo>
                  <a:lnTo>
                    <a:pt x="1278329" y="2403846"/>
                  </a:lnTo>
                  <a:lnTo>
                    <a:pt x="1306404" y="2363867"/>
                  </a:lnTo>
                  <a:lnTo>
                    <a:pt x="1326459" y="2322649"/>
                  </a:lnTo>
                  <a:lnTo>
                    <a:pt x="1338493" y="2280605"/>
                  </a:lnTo>
                  <a:lnTo>
                    <a:pt x="1342504" y="2238149"/>
                  </a:lnTo>
                  <a:lnTo>
                    <a:pt x="1342504" y="387543"/>
                  </a:lnTo>
                  <a:lnTo>
                    <a:pt x="1338493" y="345083"/>
                  </a:lnTo>
                  <a:lnTo>
                    <a:pt x="1326459" y="303038"/>
                  </a:lnTo>
                  <a:lnTo>
                    <a:pt x="1306404" y="261819"/>
                  </a:lnTo>
                  <a:lnTo>
                    <a:pt x="1278329" y="221839"/>
                  </a:lnTo>
                  <a:lnTo>
                    <a:pt x="1242233" y="183510"/>
                  </a:lnTo>
                  <a:lnTo>
                    <a:pt x="1198118" y="147244"/>
                  </a:lnTo>
                  <a:lnTo>
                    <a:pt x="1145984" y="113452"/>
                  </a:lnTo>
                  <a:lnTo>
                    <a:pt x="1105497" y="91896"/>
                  </a:lnTo>
                  <a:lnTo>
                    <a:pt x="1062804" y="72609"/>
                  </a:lnTo>
                  <a:lnTo>
                    <a:pt x="1018149" y="55591"/>
                  </a:lnTo>
                  <a:lnTo>
                    <a:pt x="971778" y="40842"/>
                  </a:lnTo>
                  <a:lnTo>
                    <a:pt x="923937" y="28363"/>
                  </a:lnTo>
                  <a:lnTo>
                    <a:pt x="874869" y="18152"/>
                  </a:lnTo>
                  <a:lnTo>
                    <a:pt x="824821" y="10210"/>
                  </a:lnTo>
                  <a:lnTo>
                    <a:pt x="774038" y="4538"/>
                  </a:lnTo>
                  <a:lnTo>
                    <a:pt x="722764" y="1134"/>
                  </a:lnTo>
                  <a:lnTo>
                    <a:pt x="671245" y="0"/>
                  </a:lnTo>
                  <a:close/>
                </a:path>
              </a:pathLst>
            </a:custGeom>
            <a:solidFill>
              <a:srgbClr val="E1F3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992749" y="584287"/>
              <a:ext cx="1343025" cy="2625725"/>
            </a:xfrm>
            <a:custGeom>
              <a:avLst/>
              <a:gdLst/>
              <a:ahLst/>
              <a:cxnLst/>
              <a:rect l="l" t="t" r="r" b="b"/>
              <a:pathLst>
                <a:path w="1343025" h="2625725">
                  <a:moveTo>
                    <a:pt x="0" y="387543"/>
                  </a:moveTo>
                  <a:lnTo>
                    <a:pt x="4009" y="345083"/>
                  </a:lnTo>
                  <a:lnTo>
                    <a:pt x="16039" y="303038"/>
                  </a:lnTo>
                  <a:lnTo>
                    <a:pt x="36090" y="261819"/>
                  </a:lnTo>
                  <a:lnTo>
                    <a:pt x="64162" y="221839"/>
                  </a:lnTo>
                  <a:lnTo>
                    <a:pt x="100255" y="183510"/>
                  </a:lnTo>
                  <a:lnTo>
                    <a:pt x="144369" y="147244"/>
                  </a:lnTo>
                  <a:lnTo>
                    <a:pt x="196507" y="113452"/>
                  </a:lnTo>
                  <a:lnTo>
                    <a:pt x="236994" y="91896"/>
                  </a:lnTo>
                  <a:lnTo>
                    <a:pt x="279687" y="72609"/>
                  </a:lnTo>
                  <a:lnTo>
                    <a:pt x="324342" y="55591"/>
                  </a:lnTo>
                  <a:lnTo>
                    <a:pt x="370712" y="40842"/>
                  </a:lnTo>
                  <a:lnTo>
                    <a:pt x="418554" y="28363"/>
                  </a:lnTo>
                  <a:lnTo>
                    <a:pt x="467621" y="18152"/>
                  </a:lnTo>
                  <a:lnTo>
                    <a:pt x="517669" y="10210"/>
                  </a:lnTo>
                  <a:lnTo>
                    <a:pt x="568453" y="4538"/>
                  </a:lnTo>
                  <a:lnTo>
                    <a:pt x="619726" y="1134"/>
                  </a:lnTo>
                  <a:lnTo>
                    <a:pt x="671245" y="0"/>
                  </a:lnTo>
                  <a:lnTo>
                    <a:pt x="722764" y="1134"/>
                  </a:lnTo>
                  <a:lnTo>
                    <a:pt x="774038" y="4538"/>
                  </a:lnTo>
                  <a:lnTo>
                    <a:pt x="824821" y="10210"/>
                  </a:lnTo>
                  <a:lnTo>
                    <a:pt x="874869" y="18152"/>
                  </a:lnTo>
                  <a:lnTo>
                    <a:pt x="923937" y="28363"/>
                  </a:lnTo>
                  <a:lnTo>
                    <a:pt x="971778" y="40842"/>
                  </a:lnTo>
                  <a:lnTo>
                    <a:pt x="1018149" y="55591"/>
                  </a:lnTo>
                  <a:lnTo>
                    <a:pt x="1062804" y="72609"/>
                  </a:lnTo>
                  <a:lnTo>
                    <a:pt x="1105497" y="91896"/>
                  </a:lnTo>
                  <a:lnTo>
                    <a:pt x="1145984" y="113452"/>
                  </a:lnTo>
                  <a:lnTo>
                    <a:pt x="1198118" y="147244"/>
                  </a:lnTo>
                  <a:lnTo>
                    <a:pt x="1242233" y="183510"/>
                  </a:lnTo>
                  <a:lnTo>
                    <a:pt x="1278329" y="221839"/>
                  </a:lnTo>
                  <a:lnTo>
                    <a:pt x="1306404" y="261819"/>
                  </a:lnTo>
                  <a:lnTo>
                    <a:pt x="1326459" y="303038"/>
                  </a:lnTo>
                  <a:lnTo>
                    <a:pt x="1338493" y="345083"/>
                  </a:lnTo>
                  <a:lnTo>
                    <a:pt x="1342504" y="387543"/>
                  </a:lnTo>
                  <a:lnTo>
                    <a:pt x="1342504" y="2238149"/>
                  </a:lnTo>
                  <a:lnTo>
                    <a:pt x="1338493" y="2280605"/>
                  </a:lnTo>
                  <a:lnTo>
                    <a:pt x="1326459" y="2322649"/>
                  </a:lnTo>
                  <a:lnTo>
                    <a:pt x="1306404" y="2363867"/>
                  </a:lnTo>
                  <a:lnTo>
                    <a:pt x="1278329" y="2403846"/>
                  </a:lnTo>
                  <a:lnTo>
                    <a:pt x="1242233" y="2442175"/>
                  </a:lnTo>
                  <a:lnTo>
                    <a:pt x="1198118" y="2478440"/>
                  </a:lnTo>
                  <a:lnTo>
                    <a:pt x="1145984" y="2512228"/>
                  </a:lnTo>
                  <a:lnTo>
                    <a:pt x="1105497" y="2533786"/>
                  </a:lnTo>
                  <a:lnTo>
                    <a:pt x="1062804" y="2553074"/>
                  </a:lnTo>
                  <a:lnTo>
                    <a:pt x="1018149" y="2570093"/>
                  </a:lnTo>
                  <a:lnTo>
                    <a:pt x="971778" y="2584843"/>
                  </a:lnTo>
                  <a:lnTo>
                    <a:pt x="923937" y="2597324"/>
                  </a:lnTo>
                  <a:lnTo>
                    <a:pt x="874869" y="2607536"/>
                  </a:lnTo>
                  <a:lnTo>
                    <a:pt x="824821" y="2615478"/>
                  </a:lnTo>
                  <a:lnTo>
                    <a:pt x="774038" y="2621151"/>
                  </a:lnTo>
                  <a:lnTo>
                    <a:pt x="722764" y="2624555"/>
                  </a:lnTo>
                  <a:lnTo>
                    <a:pt x="671245" y="2625690"/>
                  </a:lnTo>
                  <a:lnTo>
                    <a:pt x="619726" y="2624555"/>
                  </a:lnTo>
                  <a:lnTo>
                    <a:pt x="568453" y="2621151"/>
                  </a:lnTo>
                  <a:lnTo>
                    <a:pt x="517669" y="2615478"/>
                  </a:lnTo>
                  <a:lnTo>
                    <a:pt x="467621" y="2607536"/>
                  </a:lnTo>
                  <a:lnTo>
                    <a:pt x="418554" y="2597324"/>
                  </a:lnTo>
                  <a:lnTo>
                    <a:pt x="370712" y="2584843"/>
                  </a:lnTo>
                  <a:lnTo>
                    <a:pt x="324342" y="2570093"/>
                  </a:lnTo>
                  <a:lnTo>
                    <a:pt x="279687" y="2553074"/>
                  </a:lnTo>
                  <a:lnTo>
                    <a:pt x="236994" y="2533786"/>
                  </a:lnTo>
                  <a:lnTo>
                    <a:pt x="196507" y="2512228"/>
                  </a:lnTo>
                  <a:lnTo>
                    <a:pt x="144369" y="2478440"/>
                  </a:lnTo>
                  <a:lnTo>
                    <a:pt x="100255" y="2442175"/>
                  </a:lnTo>
                  <a:lnTo>
                    <a:pt x="64162" y="2403846"/>
                  </a:lnTo>
                  <a:lnTo>
                    <a:pt x="36090" y="2363867"/>
                  </a:lnTo>
                  <a:lnTo>
                    <a:pt x="16039" y="2322649"/>
                  </a:lnTo>
                  <a:lnTo>
                    <a:pt x="4009" y="2280605"/>
                  </a:lnTo>
                  <a:lnTo>
                    <a:pt x="0" y="2238149"/>
                  </a:lnTo>
                  <a:lnTo>
                    <a:pt x="0" y="387543"/>
                  </a:lnTo>
                  <a:close/>
                </a:path>
              </a:pathLst>
            </a:custGeom>
            <a:ln w="11506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2765" y="1124588"/>
              <a:ext cx="1342478" cy="2085387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3992749" y="1124589"/>
              <a:ext cx="1343025" cy="2085975"/>
            </a:xfrm>
            <a:custGeom>
              <a:avLst/>
              <a:gdLst/>
              <a:ahLst/>
              <a:cxnLst/>
              <a:rect l="l" t="t" r="r" b="b"/>
              <a:pathLst>
                <a:path w="1343025" h="2085975">
                  <a:moveTo>
                    <a:pt x="0" y="387543"/>
                  </a:moveTo>
                  <a:lnTo>
                    <a:pt x="4009" y="345083"/>
                  </a:lnTo>
                  <a:lnTo>
                    <a:pt x="16039" y="303038"/>
                  </a:lnTo>
                  <a:lnTo>
                    <a:pt x="36090" y="261819"/>
                  </a:lnTo>
                  <a:lnTo>
                    <a:pt x="64162" y="221839"/>
                  </a:lnTo>
                  <a:lnTo>
                    <a:pt x="100255" y="183510"/>
                  </a:lnTo>
                  <a:lnTo>
                    <a:pt x="144369" y="147244"/>
                  </a:lnTo>
                  <a:lnTo>
                    <a:pt x="196507" y="113452"/>
                  </a:lnTo>
                  <a:lnTo>
                    <a:pt x="236994" y="91896"/>
                  </a:lnTo>
                  <a:lnTo>
                    <a:pt x="279687" y="72609"/>
                  </a:lnTo>
                  <a:lnTo>
                    <a:pt x="324342" y="55591"/>
                  </a:lnTo>
                  <a:lnTo>
                    <a:pt x="370712" y="40842"/>
                  </a:lnTo>
                  <a:lnTo>
                    <a:pt x="418554" y="28363"/>
                  </a:lnTo>
                  <a:lnTo>
                    <a:pt x="467621" y="18152"/>
                  </a:lnTo>
                  <a:lnTo>
                    <a:pt x="517669" y="10210"/>
                  </a:lnTo>
                  <a:lnTo>
                    <a:pt x="568453" y="4538"/>
                  </a:lnTo>
                  <a:lnTo>
                    <a:pt x="619726" y="1134"/>
                  </a:lnTo>
                  <a:lnTo>
                    <a:pt x="671245" y="0"/>
                  </a:lnTo>
                  <a:lnTo>
                    <a:pt x="722764" y="1134"/>
                  </a:lnTo>
                  <a:lnTo>
                    <a:pt x="774038" y="4538"/>
                  </a:lnTo>
                  <a:lnTo>
                    <a:pt x="824821" y="10210"/>
                  </a:lnTo>
                  <a:lnTo>
                    <a:pt x="874869" y="18152"/>
                  </a:lnTo>
                  <a:lnTo>
                    <a:pt x="923937" y="28363"/>
                  </a:lnTo>
                  <a:lnTo>
                    <a:pt x="971778" y="40842"/>
                  </a:lnTo>
                  <a:lnTo>
                    <a:pt x="1018149" y="55591"/>
                  </a:lnTo>
                  <a:lnTo>
                    <a:pt x="1062804" y="72609"/>
                  </a:lnTo>
                  <a:lnTo>
                    <a:pt x="1105497" y="91896"/>
                  </a:lnTo>
                  <a:lnTo>
                    <a:pt x="1145984" y="113452"/>
                  </a:lnTo>
                  <a:lnTo>
                    <a:pt x="1198118" y="147244"/>
                  </a:lnTo>
                  <a:lnTo>
                    <a:pt x="1242233" y="183510"/>
                  </a:lnTo>
                  <a:lnTo>
                    <a:pt x="1278329" y="221839"/>
                  </a:lnTo>
                  <a:lnTo>
                    <a:pt x="1306404" y="261819"/>
                  </a:lnTo>
                  <a:lnTo>
                    <a:pt x="1326459" y="303038"/>
                  </a:lnTo>
                  <a:lnTo>
                    <a:pt x="1338493" y="345083"/>
                  </a:lnTo>
                  <a:lnTo>
                    <a:pt x="1342504" y="387543"/>
                  </a:lnTo>
                  <a:lnTo>
                    <a:pt x="1342504" y="1697840"/>
                  </a:lnTo>
                  <a:lnTo>
                    <a:pt x="1338493" y="1740301"/>
                  </a:lnTo>
                  <a:lnTo>
                    <a:pt x="1326459" y="1782348"/>
                  </a:lnTo>
                  <a:lnTo>
                    <a:pt x="1306404" y="1823567"/>
                  </a:lnTo>
                  <a:lnTo>
                    <a:pt x="1278329" y="1863547"/>
                  </a:lnTo>
                  <a:lnTo>
                    <a:pt x="1242233" y="1901874"/>
                  </a:lnTo>
                  <a:lnTo>
                    <a:pt x="1198118" y="1938136"/>
                  </a:lnTo>
                  <a:lnTo>
                    <a:pt x="1145984" y="1971919"/>
                  </a:lnTo>
                  <a:lnTo>
                    <a:pt x="1105497" y="1993477"/>
                  </a:lnTo>
                  <a:lnTo>
                    <a:pt x="1062804" y="2012765"/>
                  </a:lnTo>
                  <a:lnTo>
                    <a:pt x="1018149" y="2029784"/>
                  </a:lnTo>
                  <a:lnTo>
                    <a:pt x="971778" y="2044535"/>
                  </a:lnTo>
                  <a:lnTo>
                    <a:pt x="923937" y="2057015"/>
                  </a:lnTo>
                  <a:lnTo>
                    <a:pt x="874869" y="2067227"/>
                  </a:lnTo>
                  <a:lnTo>
                    <a:pt x="824821" y="2075169"/>
                  </a:lnTo>
                  <a:lnTo>
                    <a:pt x="774038" y="2080842"/>
                  </a:lnTo>
                  <a:lnTo>
                    <a:pt x="722764" y="2084246"/>
                  </a:lnTo>
                  <a:lnTo>
                    <a:pt x="671245" y="2085381"/>
                  </a:lnTo>
                  <a:lnTo>
                    <a:pt x="619726" y="2084246"/>
                  </a:lnTo>
                  <a:lnTo>
                    <a:pt x="568453" y="2080842"/>
                  </a:lnTo>
                  <a:lnTo>
                    <a:pt x="517669" y="2075169"/>
                  </a:lnTo>
                  <a:lnTo>
                    <a:pt x="467621" y="2067227"/>
                  </a:lnTo>
                  <a:lnTo>
                    <a:pt x="418554" y="2057015"/>
                  </a:lnTo>
                  <a:lnTo>
                    <a:pt x="370712" y="2044535"/>
                  </a:lnTo>
                  <a:lnTo>
                    <a:pt x="324342" y="2029784"/>
                  </a:lnTo>
                  <a:lnTo>
                    <a:pt x="279687" y="2012765"/>
                  </a:lnTo>
                  <a:lnTo>
                    <a:pt x="236994" y="1993477"/>
                  </a:lnTo>
                  <a:lnTo>
                    <a:pt x="196507" y="1971919"/>
                  </a:lnTo>
                  <a:lnTo>
                    <a:pt x="144369" y="1938136"/>
                  </a:lnTo>
                  <a:lnTo>
                    <a:pt x="100255" y="1901874"/>
                  </a:lnTo>
                  <a:lnTo>
                    <a:pt x="64162" y="1863547"/>
                  </a:lnTo>
                  <a:lnTo>
                    <a:pt x="36090" y="1823567"/>
                  </a:lnTo>
                  <a:lnTo>
                    <a:pt x="16039" y="1782348"/>
                  </a:lnTo>
                  <a:lnTo>
                    <a:pt x="4009" y="1740301"/>
                  </a:lnTo>
                  <a:lnTo>
                    <a:pt x="0" y="1697840"/>
                  </a:lnTo>
                  <a:lnTo>
                    <a:pt x="0" y="387543"/>
                  </a:lnTo>
                  <a:close/>
                </a:path>
              </a:pathLst>
            </a:custGeom>
            <a:ln w="11506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2765" y="584288"/>
              <a:ext cx="1342478" cy="775075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3993432" y="584283"/>
              <a:ext cx="1341120" cy="775335"/>
            </a:xfrm>
            <a:custGeom>
              <a:avLst/>
              <a:gdLst/>
              <a:ahLst/>
              <a:cxnLst/>
              <a:rect l="l" t="t" r="r" b="b"/>
              <a:pathLst>
                <a:path w="1341120" h="775335">
                  <a:moveTo>
                    <a:pt x="195830" y="113452"/>
                  </a:moveTo>
                  <a:lnTo>
                    <a:pt x="236317" y="91896"/>
                  </a:lnTo>
                  <a:lnTo>
                    <a:pt x="279010" y="72609"/>
                  </a:lnTo>
                  <a:lnTo>
                    <a:pt x="323664" y="55591"/>
                  </a:lnTo>
                  <a:lnTo>
                    <a:pt x="370034" y="40842"/>
                  </a:lnTo>
                  <a:lnTo>
                    <a:pt x="417875" y="28363"/>
                  </a:lnTo>
                  <a:lnTo>
                    <a:pt x="466942" y="18152"/>
                  </a:lnTo>
                  <a:lnTo>
                    <a:pt x="516989" y="10210"/>
                  </a:lnTo>
                  <a:lnTo>
                    <a:pt x="567771" y="4538"/>
                  </a:lnTo>
                  <a:lnTo>
                    <a:pt x="619044" y="1134"/>
                  </a:lnTo>
                  <a:lnTo>
                    <a:pt x="670562" y="0"/>
                  </a:lnTo>
                  <a:lnTo>
                    <a:pt x="722080" y="1134"/>
                  </a:lnTo>
                  <a:lnTo>
                    <a:pt x="773353" y="4538"/>
                  </a:lnTo>
                  <a:lnTo>
                    <a:pt x="824136" y="10210"/>
                  </a:lnTo>
                  <a:lnTo>
                    <a:pt x="874183" y="18152"/>
                  </a:lnTo>
                  <a:lnTo>
                    <a:pt x="923249" y="28363"/>
                  </a:lnTo>
                  <a:lnTo>
                    <a:pt x="971090" y="40842"/>
                  </a:lnTo>
                  <a:lnTo>
                    <a:pt x="1017460" y="55591"/>
                  </a:lnTo>
                  <a:lnTo>
                    <a:pt x="1062115" y="72609"/>
                  </a:lnTo>
                  <a:lnTo>
                    <a:pt x="1104808" y="91896"/>
                  </a:lnTo>
                  <a:lnTo>
                    <a:pt x="1145295" y="113452"/>
                  </a:lnTo>
                  <a:lnTo>
                    <a:pt x="1188812" y="141088"/>
                  </a:lnTo>
                  <a:lnTo>
                    <a:pt x="1226890" y="170452"/>
                  </a:lnTo>
                  <a:lnTo>
                    <a:pt x="1259529" y="201314"/>
                  </a:lnTo>
                  <a:lnTo>
                    <a:pt x="1286728" y="233444"/>
                  </a:lnTo>
                  <a:lnTo>
                    <a:pt x="1308486" y="266612"/>
                  </a:lnTo>
                  <a:lnTo>
                    <a:pt x="1335685" y="335136"/>
                  </a:lnTo>
                  <a:lnTo>
                    <a:pt x="1341125" y="370031"/>
                  </a:lnTo>
                  <a:lnTo>
                    <a:pt x="1341125" y="405042"/>
                  </a:lnTo>
                  <a:lnTo>
                    <a:pt x="1324806" y="474488"/>
                  </a:lnTo>
                  <a:lnTo>
                    <a:pt x="1286728" y="541629"/>
                  </a:lnTo>
                  <a:lnTo>
                    <a:pt x="1259529" y="573759"/>
                  </a:lnTo>
                  <a:lnTo>
                    <a:pt x="1226890" y="604622"/>
                  </a:lnTo>
                  <a:lnTo>
                    <a:pt x="1188812" y="633986"/>
                  </a:lnTo>
                  <a:lnTo>
                    <a:pt x="1145295" y="661622"/>
                  </a:lnTo>
                  <a:lnTo>
                    <a:pt x="1104808" y="683178"/>
                  </a:lnTo>
                  <a:lnTo>
                    <a:pt x="1062115" y="702465"/>
                  </a:lnTo>
                  <a:lnTo>
                    <a:pt x="1017460" y="719483"/>
                  </a:lnTo>
                  <a:lnTo>
                    <a:pt x="971090" y="734231"/>
                  </a:lnTo>
                  <a:lnTo>
                    <a:pt x="923249" y="746711"/>
                  </a:lnTo>
                  <a:lnTo>
                    <a:pt x="874183" y="756922"/>
                  </a:lnTo>
                  <a:lnTo>
                    <a:pt x="824136" y="764863"/>
                  </a:lnTo>
                  <a:lnTo>
                    <a:pt x="773353" y="770536"/>
                  </a:lnTo>
                  <a:lnTo>
                    <a:pt x="722080" y="773940"/>
                  </a:lnTo>
                  <a:lnTo>
                    <a:pt x="670562" y="775074"/>
                  </a:lnTo>
                  <a:lnTo>
                    <a:pt x="619044" y="773940"/>
                  </a:lnTo>
                  <a:lnTo>
                    <a:pt x="567771" y="770536"/>
                  </a:lnTo>
                  <a:lnTo>
                    <a:pt x="516989" y="764863"/>
                  </a:lnTo>
                  <a:lnTo>
                    <a:pt x="466942" y="756922"/>
                  </a:lnTo>
                  <a:lnTo>
                    <a:pt x="417875" y="746711"/>
                  </a:lnTo>
                  <a:lnTo>
                    <a:pt x="370034" y="734231"/>
                  </a:lnTo>
                  <a:lnTo>
                    <a:pt x="323664" y="719483"/>
                  </a:lnTo>
                  <a:lnTo>
                    <a:pt x="279010" y="702465"/>
                  </a:lnTo>
                  <a:lnTo>
                    <a:pt x="236317" y="683178"/>
                  </a:lnTo>
                  <a:lnTo>
                    <a:pt x="195830" y="661622"/>
                  </a:lnTo>
                  <a:lnTo>
                    <a:pt x="152312" y="633986"/>
                  </a:lnTo>
                  <a:lnTo>
                    <a:pt x="114234" y="604622"/>
                  </a:lnTo>
                  <a:lnTo>
                    <a:pt x="81595" y="573759"/>
                  </a:lnTo>
                  <a:lnTo>
                    <a:pt x="54397" y="541629"/>
                  </a:lnTo>
                  <a:lnTo>
                    <a:pt x="32638" y="508462"/>
                  </a:lnTo>
                  <a:lnTo>
                    <a:pt x="5439" y="439938"/>
                  </a:lnTo>
                  <a:lnTo>
                    <a:pt x="0" y="405042"/>
                  </a:lnTo>
                  <a:lnTo>
                    <a:pt x="0" y="370031"/>
                  </a:lnTo>
                  <a:lnTo>
                    <a:pt x="16319" y="300585"/>
                  </a:lnTo>
                  <a:lnTo>
                    <a:pt x="54397" y="233444"/>
                  </a:lnTo>
                  <a:lnTo>
                    <a:pt x="81595" y="201314"/>
                  </a:lnTo>
                  <a:lnTo>
                    <a:pt x="114234" y="170452"/>
                  </a:lnTo>
                  <a:lnTo>
                    <a:pt x="152312" y="141088"/>
                  </a:lnTo>
                  <a:lnTo>
                    <a:pt x="195830" y="113452"/>
                  </a:lnTo>
                  <a:close/>
                </a:path>
              </a:pathLst>
            </a:custGeom>
            <a:ln w="11506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2765" y="1124585"/>
              <a:ext cx="1342478" cy="775080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993432" y="1124585"/>
              <a:ext cx="1341120" cy="775335"/>
            </a:xfrm>
            <a:custGeom>
              <a:avLst/>
              <a:gdLst/>
              <a:ahLst/>
              <a:cxnLst/>
              <a:rect l="l" t="t" r="r" b="b"/>
              <a:pathLst>
                <a:path w="1341120" h="775335">
                  <a:moveTo>
                    <a:pt x="195830" y="113452"/>
                  </a:moveTo>
                  <a:lnTo>
                    <a:pt x="236317" y="91896"/>
                  </a:lnTo>
                  <a:lnTo>
                    <a:pt x="279010" y="72609"/>
                  </a:lnTo>
                  <a:lnTo>
                    <a:pt x="323664" y="55591"/>
                  </a:lnTo>
                  <a:lnTo>
                    <a:pt x="370034" y="40842"/>
                  </a:lnTo>
                  <a:lnTo>
                    <a:pt x="417875" y="28363"/>
                  </a:lnTo>
                  <a:lnTo>
                    <a:pt x="466942" y="18152"/>
                  </a:lnTo>
                  <a:lnTo>
                    <a:pt x="516989" y="10210"/>
                  </a:lnTo>
                  <a:lnTo>
                    <a:pt x="567771" y="4538"/>
                  </a:lnTo>
                  <a:lnTo>
                    <a:pt x="619044" y="1134"/>
                  </a:lnTo>
                  <a:lnTo>
                    <a:pt x="670562" y="0"/>
                  </a:lnTo>
                  <a:lnTo>
                    <a:pt x="722080" y="1134"/>
                  </a:lnTo>
                  <a:lnTo>
                    <a:pt x="773353" y="4538"/>
                  </a:lnTo>
                  <a:lnTo>
                    <a:pt x="824136" y="10210"/>
                  </a:lnTo>
                  <a:lnTo>
                    <a:pt x="874183" y="18152"/>
                  </a:lnTo>
                  <a:lnTo>
                    <a:pt x="923249" y="28363"/>
                  </a:lnTo>
                  <a:lnTo>
                    <a:pt x="971090" y="40842"/>
                  </a:lnTo>
                  <a:lnTo>
                    <a:pt x="1017460" y="55591"/>
                  </a:lnTo>
                  <a:lnTo>
                    <a:pt x="1062115" y="72609"/>
                  </a:lnTo>
                  <a:lnTo>
                    <a:pt x="1104808" y="91896"/>
                  </a:lnTo>
                  <a:lnTo>
                    <a:pt x="1145295" y="113452"/>
                  </a:lnTo>
                  <a:lnTo>
                    <a:pt x="1188812" y="141088"/>
                  </a:lnTo>
                  <a:lnTo>
                    <a:pt x="1226890" y="170452"/>
                  </a:lnTo>
                  <a:lnTo>
                    <a:pt x="1259529" y="201314"/>
                  </a:lnTo>
                  <a:lnTo>
                    <a:pt x="1286728" y="233444"/>
                  </a:lnTo>
                  <a:lnTo>
                    <a:pt x="1308486" y="266612"/>
                  </a:lnTo>
                  <a:lnTo>
                    <a:pt x="1335685" y="335136"/>
                  </a:lnTo>
                  <a:lnTo>
                    <a:pt x="1341125" y="370031"/>
                  </a:lnTo>
                  <a:lnTo>
                    <a:pt x="1341125" y="405042"/>
                  </a:lnTo>
                  <a:lnTo>
                    <a:pt x="1324806" y="474488"/>
                  </a:lnTo>
                  <a:lnTo>
                    <a:pt x="1286728" y="541629"/>
                  </a:lnTo>
                  <a:lnTo>
                    <a:pt x="1259529" y="573759"/>
                  </a:lnTo>
                  <a:lnTo>
                    <a:pt x="1226890" y="604622"/>
                  </a:lnTo>
                  <a:lnTo>
                    <a:pt x="1188812" y="633986"/>
                  </a:lnTo>
                  <a:lnTo>
                    <a:pt x="1145295" y="661622"/>
                  </a:lnTo>
                  <a:lnTo>
                    <a:pt x="1104808" y="683178"/>
                  </a:lnTo>
                  <a:lnTo>
                    <a:pt x="1062115" y="702465"/>
                  </a:lnTo>
                  <a:lnTo>
                    <a:pt x="1017460" y="719483"/>
                  </a:lnTo>
                  <a:lnTo>
                    <a:pt x="971090" y="734231"/>
                  </a:lnTo>
                  <a:lnTo>
                    <a:pt x="923249" y="746711"/>
                  </a:lnTo>
                  <a:lnTo>
                    <a:pt x="874183" y="756922"/>
                  </a:lnTo>
                  <a:lnTo>
                    <a:pt x="824136" y="764863"/>
                  </a:lnTo>
                  <a:lnTo>
                    <a:pt x="773353" y="770536"/>
                  </a:lnTo>
                  <a:lnTo>
                    <a:pt x="722080" y="773940"/>
                  </a:lnTo>
                  <a:lnTo>
                    <a:pt x="670562" y="775074"/>
                  </a:lnTo>
                  <a:lnTo>
                    <a:pt x="619044" y="773940"/>
                  </a:lnTo>
                  <a:lnTo>
                    <a:pt x="567771" y="770536"/>
                  </a:lnTo>
                  <a:lnTo>
                    <a:pt x="516989" y="764863"/>
                  </a:lnTo>
                  <a:lnTo>
                    <a:pt x="466942" y="756922"/>
                  </a:lnTo>
                  <a:lnTo>
                    <a:pt x="417875" y="746711"/>
                  </a:lnTo>
                  <a:lnTo>
                    <a:pt x="370034" y="734231"/>
                  </a:lnTo>
                  <a:lnTo>
                    <a:pt x="323664" y="719483"/>
                  </a:lnTo>
                  <a:lnTo>
                    <a:pt x="279010" y="702465"/>
                  </a:lnTo>
                  <a:lnTo>
                    <a:pt x="236317" y="683178"/>
                  </a:lnTo>
                  <a:lnTo>
                    <a:pt x="195830" y="661622"/>
                  </a:lnTo>
                  <a:lnTo>
                    <a:pt x="152312" y="633986"/>
                  </a:lnTo>
                  <a:lnTo>
                    <a:pt x="114234" y="604622"/>
                  </a:lnTo>
                  <a:lnTo>
                    <a:pt x="81595" y="573759"/>
                  </a:lnTo>
                  <a:lnTo>
                    <a:pt x="54397" y="541629"/>
                  </a:lnTo>
                  <a:lnTo>
                    <a:pt x="32638" y="508462"/>
                  </a:lnTo>
                  <a:lnTo>
                    <a:pt x="5439" y="439938"/>
                  </a:lnTo>
                  <a:lnTo>
                    <a:pt x="0" y="405042"/>
                  </a:lnTo>
                  <a:lnTo>
                    <a:pt x="0" y="370031"/>
                  </a:lnTo>
                  <a:lnTo>
                    <a:pt x="16319" y="300585"/>
                  </a:lnTo>
                  <a:lnTo>
                    <a:pt x="54397" y="233444"/>
                  </a:lnTo>
                  <a:lnTo>
                    <a:pt x="81595" y="201314"/>
                  </a:lnTo>
                  <a:lnTo>
                    <a:pt x="114234" y="170452"/>
                  </a:lnTo>
                  <a:lnTo>
                    <a:pt x="152312" y="141088"/>
                  </a:lnTo>
                  <a:lnTo>
                    <a:pt x="195830" y="113452"/>
                  </a:lnTo>
                  <a:close/>
                </a:path>
              </a:pathLst>
            </a:custGeom>
            <a:ln w="11506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0318" y="1329456"/>
              <a:ext cx="193889" cy="1712257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4090310" y="1329449"/>
              <a:ext cx="194310" cy="1712595"/>
            </a:xfrm>
            <a:custGeom>
              <a:avLst/>
              <a:gdLst/>
              <a:ahLst/>
              <a:cxnLst/>
              <a:rect l="l" t="t" r="r" b="b"/>
              <a:pathLst>
                <a:path w="194310" h="1712595">
                  <a:moveTo>
                    <a:pt x="4330" y="1536420"/>
                  </a:moveTo>
                  <a:lnTo>
                    <a:pt x="28826" y="1586184"/>
                  </a:lnTo>
                  <a:lnTo>
                    <a:pt x="58938" y="1623817"/>
                  </a:lnTo>
                  <a:lnTo>
                    <a:pt x="95757" y="1654152"/>
                  </a:lnTo>
                  <a:lnTo>
                    <a:pt x="140377" y="1682019"/>
                  </a:lnTo>
                  <a:lnTo>
                    <a:pt x="193890" y="1712252"/>
                  </a:lnTo>
                  <a:lnTo>
                    <a:pt x="193890" y="100711"/>
                  </a:lnTo>
                  <a:lnTo>
                    <a:pt x="132143" y="81454"/>
                  </a:lnTo>
                  <a:lnTo>
                    <a:pt x="82272" y="58485"/>
                  </a:lnTo>
                  <a:lnTo>
                    <a:pt x="39737" y="31450"/>
                  </a:lnTo>
                  <a:lnTo>
                    <a:pt x="0" y="0"/>
                  </a:lnTo>
                  <a:lnTo>
                    <a:pt x="4330" y="1536420"/>
                  </a:lnTo>
                  <a:close/>
                </a:path>
              </a:pathLst>
            </a:custGeom>
            <a:ln w="11506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913678" y="2235424"/>
              <a:ext cx="3175" cy="35560"/>
            </a:xfrm>
            <a:custGeom>
              <a:avLst/>
              <a:gdLst/>
              <a:ahLst/>
              <a:cxnLst/>
              <a:rect l="l" t="t" r="r" b="b"/>
              <a:pathLst>
                <a:path w="3175" h="35560">
                  <a:moveTo>
                    <a:pt x="2921" y="0"/>
                  </a:moveTo>
                  <a:lnTo>
                    <a:pt x="0" y="35293"/>
                  </a:lnTo>
                </a:path>
              </a:pathLst>
            </a:custGeom>
            <a:ln w="9232">
              <a:solidFill>
                <a:srgbClr val="B1B5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920650" y="2151437"/>
              <a:ext cx="3175" cy="35560"/>
            </a:xfrm>
            <a:custGeom>
              <a:avLst/>
              <a:gdLst/>
              <a:ahLst/>
              <a:cxnLst/>
              <a:rect l="l" t="t" r="r" b="b"/>
              <a:pathLst>
                <a:path w="3175" h="35560">
                  <a:moveTo>
                    <a:pt x="2921" y="0"/>
                  </a:moveTo>
                  <a:lnTo>
                    <a:pt x="0" y="35293"/>
                  </a:lnTo>
                </a:path>
              </a:pathLst>
            </a:custGeom>
            <a:ln w="9232">
              <a:solidFill>
                <a:srgbClr val="B1B5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926805" y="2077135"/>
              <a:ext cx="3175" cy="35560"/>
            </a:xfrm>
            <a:custGeom>
              <a:avLst/>
              <a:gdLst/>
              <a:ahLst/>
              <a:cxnLst/>
              <a:rect l="l" t="t" r="r" b="b"/>
              <a:pathLst>
                <a:path w="3175" h="35560">
                  <a:moveTo>
                    <a:pt x="2933" y="0"/>
                  </a:moveTo>
                  <a:lnTo>
                    <a:pt x="0" y="35293"/>
                  </a:lnTo>
                </a:path>
              </a:pathLst>
            </a:custGeom>
            <a:ln w="9232">
              <a:solidFill>
                <a:srgbClr val="B1B5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932038" y="2014153"/>
              <a:ext cx="3175" cy="35560"/>
            </a:xfrm>
            <a:custGeom>
              <a:avLst/>
              <a:gdLst/>
              <a:ahLst/>
              <a:cxnLst/>
              <a:rect l="l" t="t" r="r" b="b"/>
              <a:pathLst>
                <a:path w="3175" h="35560">
                  <a:moveTo>
                    <a:pt x="2921" y="0"/>
                  </a:moveTo>
                  <a:lnTo>
                    <a:pt x="0" y="35293"/>
                  </a:lnTo>
                </a:path>
              </a:pathLst>
            </a:custGeom>
            <a:ln w="9232">
              <a:solidFill>
                <a:srgbClr val="B1B5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954016" y="1770176"/>
              <a:ext cx="1270" cy="14604"/>
            </a:xfrm>
            <a:custGeom>
              <a:avLst/>
              <a:gdLst/>
              <a:ahLst/>
              <a:cxnLst/>
              <a:rect l="l" t="t" r="r" b="b"/>
              <a:pathLst>
                <a:path w="1270" h="14605">
                  <a:moveTo>
                    <a:pt x="1193" y="0"/>
                  </a:moveTo>
                  <a:lnTo>
                    <a:pt x="0" y="14300"/>
                  </a:lnTo>
                </a:path>
              </a:pathLst>
            </a:custGeom>
            <a:ln w="9232">
              <a:solidFill>
                <a:srgbClr val="64636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940289" y="1935656"/>
              <a:ext cx="1270" cy="14604"/>
            </a:xfrm>
            <a:custGeom>
              <a:avLst/>
              <a:gdLst/>
              <a:ahLst/>
              <a:cxnLst/>
              <a:rect l="l" t="t" r="r" b="b"/>
              <a:pathLst>
                <a:path w="1270" h="14605">
                  <a:moveTo>
                    <a:pt x="1181" y="0"/>
                  </a:moveTo>
                  <a:lnTo>
                    <a:pt x="0" y="14300"/>
                  </a:lnTo>
                </a:path>
              </a:pathLst>
            </a:custGeom>
            <a:ln w="9232">
              <a:solidFill>
                <a:srgbClr val="64636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911005" y="2344926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39">
                  <a:moveTo>
                    <a:pt x="8178" y="14732"/>
                  </a:moveTo>
                  <a:lnTo>
                    <a:pt x="0" y="5600"/>
                  </a:lnTo>
                  <a:lnTo>
                    <a:pt x="457" y="0"/>
                  </a:lnTo>
                </a:path>
              </a:pathLst>
            </a:custGeom>
            <a:ln w="9232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901762" y="2360048"/>
              <a:ext cx="60960" cy="106680"/>
            </a:xfrm>
            <a:custGeom>
              <a:avLst/>
              <a:gdLst/>
              <a:ahLst/>
              <a:cxnLst/>
              <a:rect l="l" t="t" r="r" b="b"/>
              <a:pathLst>
                <a:path w="60960" h="106680">
                  <a:moveTo>
                    <a:pt x="8458" y="0"/>
                  </a:moveTo>
                  <a:lnTo>
                    <a:pt x="0" y="101980"/>
                  </a:lnTo>
                  <a:lnTo>
                    <a:pt x="51904" y="106286"/>
                  </a:lnTo>
                  <a:lnTo>
                    <a:pt x="60375" y="4317"/>
                  </a:lnTo>
                  <a:lnTo>
                    <a:pt x="8458" y="0"/>
                  </a:lnTo>
                  <a:close/>
                </a:path>
              </a:pathLst>
            </a:custGeom>
            <a:solidFill>
              <a:srgbClr val="4442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901762" y="2360048"/>
              <a:ext cx="60960" cy="106680"/>
            </a:xfrm>
            <a:custGeom>
              <a:avLst/>
              <a:gdLst/>
              <a:ahLst/>
              <a:cxnLst/>
              <a:rect l="l" t="t" r="r" b="b"/>
              <a:pathLst>
                <a:path w="60960" h="106680">
                  <a:moveTo>
                    <a:pt x="60375" y="4317"/>
                  </a:moveTo>
                  <a:lnTo>
                    <a:pt x="8458" y="0"/>
                  </a:lnTo>
                  <a:lnTo>
                    <a:pt x="0" y="101980"/>
                  </a:lnTo>
                  <a:lnTo>
                    <a:pt x="51904" y="106286"/>
                  </a:lnTo>
                  <a:lnTo>
                    <a:pt x="60375" y="4317"/>
                  </a:lnTo>
                  <a:close/>
                </a:path>
              </a:pathLst>
            </a:custGeom>
            <a:ln w="9232">
              <a:solidFill>
                <a:srgbClr val="43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955191" y="2382568"/>
              <a:ext cx="20955" cy="67310"/>
            </a:xfrm>
            <a:custGeom>
              <a:avLst/>
              <a:gdLst/>
              <a:ahLst/>
              <a:cxnLst/>
              <a:rect l="l" t="t" r="r" b="b"/>
              <a:pathLst>
                <a:path w="20954" h="67310">
                  <a:moveTo>
                    <a:pt x="5422" y="0"/>
                  </a:moveTo>
                  <a:lnTo>
                    <a:pt x="0" y="65557"/>
                  </a:lnTo>
                  <a:lnTo>
                    <a:pt x="15201" y="66827"/>
                  </a:lnTo>
                  <a:lnTo>
                    <a:pt x="20637" y="1270"/>
                  </a:lnTo>
                  <a:lnTo>
                    <a:pt x="5422" y="0"/>
                  </a:lnTo>
                  <a:close/>
                </a:path>
              </a:pathLst>
            </a:custGeom>
            <a:solidFill>
              <a:srgbClr val="7270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955191" y="2382568"/>
              <a:ext cx="20955" cy="67310"/>
            </a:xfrm>
            <a:custGeom>
              <a:avLst/>
              <a:gdLst/>
              <a:ahLst/>
              <a:cxnLst/>
              <a:rect l="l" t="t" r="r" b="b"/>
              <a:pathLst>
                <a:path w="20954" h="67310">
                  <a:moveTo>
                    <a:pt x="20637" y="1270"/>
                  </a:moveTo>
                  <a:lnTo>
                    <a:pt x="5422" y="0"/>
                  </a:lnTo>
                  <a:lnTo>
                    <a:pt x="0" y="65557"/>
                  </a:lnTo>
                  <a:lnTo>
                    <a:pt x="15201" y="66827"/>
                  </a:lnTo>
                  <a:lnTo>
                    <a:pt x="20637" y="1270"/>
                  </a:lnTo>
                  <a:close/>
                </a:path>
              </a:pathLst>
            </a:custGeom>
            <a:ln w="9232">
              <a:solidFill>
                <a:srgbClr val="43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846258" y="2522518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10" h="177164">
                  <a:moveTo>
                    <a:pt x="14490" y="0"/>
                  </a:moveTo>
                  <a:lnTo>
                    <a:pt x="0" y="174777"/>
                  </a:lnTo>
                  <a:lnTo>
                    <a:pt x="26924" y="176987"/>
                  </a:lnTo>
                  <a:lnTo>
                    <a:pt x="41414" y="2247"/>
                  </a:lnTo>
                  <a:lnTo>
                    <a:pt x="14490" y="0"/>
                  </a:lnTo>
                  <a:close/>
                </a:path>
              </a:pathLst>
            </a:custGeom>
            <a:solidFill>
              <a:srgbClr val="4295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846258" y="2522518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10" h="177164">
                  <a:moveTo>
                    <a:pt x="41414" y="2247"/>
                  </a:moveTo>
                  <a:lnTo>
                    <a:pt x="14490" y="0"/>
                  </a:lnTo>
                  <a:lnTo>
                    <a:pt x="0" y="174777"/>
                  </a:lnTo>
                  <a:lnTo>
                    <a:pt x="26924" y="176987"/>
                  </a:lnTo>
                  <a:lnTo>
                    <a:pt x="41414" y="2247"/>
                  </a:lnTo>
                  <a:close/>
                </a:path>
              </a:pathLst>
            </a:custGeom>
            <a:ln w="9232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831774" y="2697293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10" h="177164">
                  <a:moveTo>
                    <a:pt x="14503" y="0"/>
                  </a:moveTo>
                  <a:lnTo>
                    <a:pt x="0" y="174739"/>
                  </a:lnTo>
                  <a:lnTo>
                    <a:pt x="26936" y="176987"/>
                  </a:lnTo>
                  <a:lnTo>
                    <a:pt x="41427" y="2222"/>
                  </a:lnTo>
                  <a:lnTo>
                    <a:pt x="14503" y="0"/>
                  </a:lnTo>
                  <a:close/>
                </a:path>
              </a:pathLst>
            </a:custGeom>
            <a:solidFill>
              <a:srgbClr val="4295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831774" y="2697293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10" h="177164">
                  <a:moveTo>
                    <a:pt x="41427" y="2222"/>
                  </a:moveTo>
                  <a:lnTo>
                    <a:pt x="14503" y="0"/>
                  </a:lnTo>
                  <a:lnTo>
                    <a:pt x="0" y="174739"/>
                  </a:lnTo>
                  <a:lnTo>
                    <a:pt x="26936" y="176987"/>
                  </a:lnTo>
                  <a:lnTo>
                    <a:pt x="41427" y="2222"/>
                  </a:lnTo>
                  <a:close/>
                </a:path>
              </a:pathLst>
            </a:custGeom>
            <a:ln w="9232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857824" y="2798321"/>
              <a:ext cx="61594" cy="115570"/>
            </a:xfrm>
            <a:custGeom>
              <a:avLst/>
              <a:gdLst/>
              <a:ahLst/>
              <a:cxnLst/>
              <a:rect l="l" t="t" r="r" b="b"/>
              <a:pathLst>
                <a:path w="61595" h="115569">
                  <a:moveTo>
                    <a:pt x="12725" y="0"/>
                  </a:moveTo>
                  <a:lnTo>
                    <a:pt x="3936" y="97993"/>
                  </a:lnTo>
                  <a:lnTo>
                    <a:pt x="0" y="106743"/>
                  </a:lnTo>
                  <a:lnTo>
                    <a:pt x="25" y="110743"/>
                  </a:lnTo>
                  <a:lnTo>
                    <a:pt x="520" y="110858"/>
                  </a:lnTo>
                  <a:lnTo>
                    <a:pt x="4876" y="101549"/>
                  </a:lnTo>
                  <a:lnTo>
                    <a:pt x="8572" y="101853"/>
                  </a:lnTo>
                  <a:lnTo>
                    <a:pt x="7480" y="109042"/>
                  </a:lnTo>
                  <a:lnTo>
                    <a:pt x="7861" y="111391"/>
                  </a:lnTo>
                  <a:lnTo>
                    <a:pt x="47155" y="114731"/>
                  </a:lnTo>
                  <a:lnTo>
                    <a:pt x="47739" y="113753"/>
                  </a:lnTo>
                  <a:lnTo>
                    <a:pt x="48107" y="105143"/>
                  </a:lnTo>
                  <a:lnTo>
                    <a:pt x="51904" y="105448"/>
                  </a:lnTo>
                  <a:lnTo>
                    <a:pt x="54343" y="114757"/>
                  </a:lnTo>
                  <a:lnTo>
                    <a:pt x="54749" y="115404"/>
                  </a:lnTo>
                  <a:lnTo>
                    <a:pt x="55346" y="115138"/>
                  </a:lnTo>
                  <a:lnTo>
                    <a:pt x="53428" y="102082"/>
                  </a:lnTo>
                  <a:lnTo>
                    <a:pt x="61353" y="6451"/>
                  </a:lnTo>
                  <a:lnTo>
                    <a:pt x="60972" y="4076"/>
                  </a:lnTo>
                  <a:lnTo>
                    <a:pt x="12725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932985" y="1477289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10" h="177164">
                  <a:moveTo>
                    <a:pt x="14503" y="0"/>
                  </a:moveTo>
                  <a:lnTo>
                    <a:pt x="0" y="174764"/>
                  </a:lnTo>
                  <a:lnTo>
                    <a:pt x="26936" y="176999"/>
                  </a:lnTo>
                  <a:lnTo>
                    <a:pt x="41427" y="2247"/>
                  </a:lnTo>
                  <a:lnTo>
                    <a:pt x="14503" y="0"/>
                  </a:lnTo>
                  <a:close/>
                </a:path>
              </a:pathLst>
            </a:custGeom>
            <a:solidFill>
              <a:srgbClr val="85C2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3932985" y="1477289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10" h="177164">
                  <a:moveTo>
                    <a:pt x="41427" y="2247"/>
                  </a:moveTo>
                  <a:lnTo>
                    <a:pt x="14503" y="0"/>
                  </a:lnTo>
                  <a:lnTo>
                    <a:pt x="0" y="174764"/>
                  </a:lnTo>
                  <a:lnTo>
                    <a:pt x="26936" y="176999"/>
                  </a:lnTo>
                  <a:lnTo>
                    <a:pt x="41427" y="2247"/>
                  </a:lnTo>
                  <a:close/>
                </a:path>
              </a:pathLst>
            </a:custGeom>
            <a:ln w="9232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889621" y="1999909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10" h="177164">
                  <a:moveTo>
                    <a:pt x="14503" y="0"/>
                  </a:moveTo>
                  <a:lnTo>
                    <a:pt x="0" y="174764"/>
                  </a:lnTo>
                  <a:lnTo>
                    <a:pt x="26936" y="176999"/>
                  </a:lnTo>
                  <a:lnTo>
                    <a:pt x="41427" y="2235"/>
                  </a:lnTo>
                  <a:lnTo>
                    <a:pt x="14503" y="0"/>
                  </a:lnTo>
                  <a:close/>
                </a:path>
              </a:pathLst>
            </a:custGeom>
            <a:solidFill>
              <a:srgbClr val="85C2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889621" y="1999909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10" h="177164">
                  <a:moveTo>
                    <a:pt x="41427" y="2235"/>
                  </a:moveTo>
                  <a:lnTo>
                    <a:pt x="14503" y="0"/>
                  </a:lnTo>
                  <a:lnTo>
                    <a:pt x="0" y="174764"/>
                  </a:lnTo>
                  <a:lnTo>
                    <a:pt x="26936" y="176999"/>
                  </a:lnTo>
                  <a:lnTo>
                    <a:pt x="41427" y="2235"/>
                  </a:lnTo>
                  <a:close/>
                </a:path>
              </a:pathLst>
            </a:custGeom>
            <a:ln w="9232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860627" y="2349435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10" h="177164">
                  <a:moveTo>
                    <a:pt x="14490" y="0"/>
                  </a:moveTo>
                  <a:lnTo>
                    <a:pt x="0" y="174751"/>
                  </a:lnTo>
                  <a:lnTo>
                    <a:pt x="26924" y="176974"/>
                  </a:lnTo>
                  <a:lnTo>
                    <a:pt x="41427" y="2235"/>
                  </a:lnTo>
                  <a:lnTo>
                    <a:pt x="14490" y="0"/>
                  </a:lnTo>
                  <a:close/>
                </a:path>
              </a:pathLst>
            </a:custGeom>
            <a:solidFill>
              <a:srgbClr val="85C2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860627" y="2349435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10" h="177164">
                  <a:moveTo>
                    <a:pt x="41427" y="2235"/>
                  </a:moveTo>
                  <a:lnTo>
                    <a:pt x="14490" y="0"/>
                  </a:lnTo>
                  <a:lnTo>
                    <a:pt x="0" y="174751"/>
                  </a:lnTo>
                  <a:lnTo>
                    <a:pt x="26924" y="176974"/>
                  </a:lnTo>
                  <a:lnTo>
                    <a:pt x="41427" y="2235"/>
                  </a:lnTo>
                  <a:close/>
                </a:path>
              </a:pathLst>
            </a:custGeom>
            <a:ln w="9232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872369" y="2382533"/>
              <a:ext cx="27305" cy="2540"/>
            </a:xfrm>
            <a:custGeom>
              <a:avLst/>
              <a:gdLst/>
              <a:ahLst/>
              <a:cxnLst/>
              <a:rect l="l" t="t" r="r" b="b"/>
              <a:pathLst>
                <a:path w="27304" h="2539">
                  <a:moveTo>
                    <a:pt x="0" y="0"/>
                  </a:moveTo>
                  <a:lnTo>
                    <a:pt x="26936" y="2235"/>
                  </a:lnTo>
                </a:path>
              </a:pathLst>
            </a:custGeom>
            <a:ln w="9232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853516" y="2609899"/>
              <a:ext cx="27305" cy="2540"/>
            </a:xfrm>
            <a:custGeom>
              <a:avLst/>
              <a:gdLst/>
              <a:ahLst/>
              <a:cxnLst/>
              <a:rect l="l" t="t" r="r" b="b"/>
              <a:pathLst>
                <a:path w="27304" h="2539">
                  <a:moveTo>
                    <a:pt x="0" y="0"/>
                  </a:moveTo>
                  <a:lnTo>
                    <a:pt x="26949" y="2235"/>
                  </a:lnTo>
                </a:path>
              </a:pathLst>
            </a:custGeom>
            <a:ln w="9232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3866892" y="2448476"/>
              <a:ext cx="27305" cy="2540"/>
            </a:xfrm>
            <a:custGeom>
              <a:avLst/>
              <a:gdLst/>
              <a:ahLst/>
              <a:cxnLst/>
              <a:rect l="l" t="t" r="r" b="b"/>
              <a:pathLst>
                <a:path w="27304" h="2539">
                  <a:moveTo>
                    <a:pt x="0" y="0"/>
                  </a:moveTo>
                  <a:lnTo>
                    <a:pt x="26936" y="2222"/>
                  </a:lnTo>
                </a:path>
              </a:pathLst>
            </a:custGeom>
            <a:ln w="9232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3848039" y="2675841"/>
              <a:ext cx="27305" cy="2540"/>
            </a:xfrm>
            <a:custGeom>
              <a:avLst/>
              <a:gdLst/>
              <a:ahLst/>
              <a:cxnLst/>
              <a:rect l="l" t="t" r="r" b="b"/>
              <a:pathLst>
                <a:path w="27304" h="2539">
                  <a:moveTo>
                    <a:pt x="0" y="0"/>
                  </a:moveTo>
                  <a:lnTo>
                    <a:pt x="26949" y="2235"/>
                  </a:lnTo>
                </a:path>
              </a:pathLst>
            </a:custGeom>
            <a:ln w="9232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3875121" y="2174674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10" h="177164">
                  <a:moveTo>
                    <a:pt x="14490" y="0"/>
                  </a:moveTo>
                  <a:lnTo>
                    <a:pt x="0" y="174751"/>
                  </a:lnTo>
                  <a:lnTo>
                    <a:pt x="26936" y="176987"/>
                  </a:lnTo>
                  <a:lnTo>
                    <a:pt x="41427" y="2235"/>
                  </a:lnTo>
                  <a:lnTo>
                    <a:pt x="14490" y="0"/>
                  </a:lnTo>
                  <a:close/>
                </a:path>
              </a:pathLst>
            </a:custGeom>
            <a:solidFill>
              <a:srgbClr val="4295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3875121" y="2174674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10" h="177164">
                  <a:moveTo>
                    <a:pt x="41427" y="2235"/>
                  </a:moveTo>
                  <a:lnTo>
                    <a:pt x="14490" y="0"/>
                  </a:lnTo>
                  <a:lnTo>
                    <a:pt x="0" y="174751"/>
                  </a:lnTo>
                  <a:lnTo>
                    <a:pt x="26936" y="176987"/>
                  </a:lnTo>
                  <a:lnTo>
                    <a:pt x="41427" y="2235"/>
                  </a:lnTo>
                  <a:close/>
                </a:path>
              </a:pathLst>
            </a:custGeom>
            <a:ln w="9232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3890998" y="2578350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60" h="13335">
                  <a:moveTo>
                    <a:pt x="10045" y="0"/>
                  </a:moveTo>
                  <a:lnTo>
                    <a:pt x="469" y="7658"/>
                  </a:lnTo>
                  <a:lnTo>
                    <a:pt x="0" y="13258"/>
                  </a:lnTo>
                </a:path>
              </a:pathLst>
            </a:custGeom>
            <a:ln w="9232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901503" y="2459374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39">
                  <a:moveTo>
                    <a:pt x="8191" y="14732"/>
                  </a:moveTo>
                  <a:lnTo>
                    <a:pt x="0" y="5613"/>
                  </a:lnTo>
                  <a:lnTo>
                    <a:pt x="469" y="0"/>
                  </a:lnTo>
                </a:path>
              </a:pathLst>
            </a:custGeom>
            <a:ln w="9232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892256" y="2474494"/>
              <a:ext cx="60960" cy="106680"/>
            </a:xfrm>
            <a:custGeom>
              <a:avLst/>
              <a:gdLst/>
              <a:ahLst/>
              <a:cxnLst/>
              <a:rect l="l" t="t" r="r" b="b"/>
              <a:pathLst>
                <a:path w="60960" h="106680">
                  <a:moveTo>
                    <a:pt x="8458" y="0"/>
                  </a:moveTo>
                  <a:lnTo>
                    <a:pt x="0" y="101980"/>
                  </a:lnTo>
                  <a:lnTo>
                    <a:pt x="51917" y="106286"/>
                  </a:lnTo>
                  <a:lnTo>
                    <a:pt x="60375" y="4317"/>
                  </a:lnTo>
                  <a:lnTo>
                    <a:pt x="8458" y="0"/>
                  </a:lnTo>
                  <a:close/>
                </a:path>
              </a:pathLst>
            </a:custGeom>
            <a:solidFill>
              <a:srgbClr val="4442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892256" y="2474494"/>
              <a:ext cx="60960" cy="106680"/>
            </a:xfrm>
            <a:custGeom>
              <a:avLst/>
              <a:gdLst/>
              <a:ahLst/>
              <a:cxnLst/>
              <a:rect l="l" t="t" r="r" b="b"/>
              <a:pathLst>
                <a:path w="60960" h="106680">
                  <a:moveTo>
                    <a:pt x="60375" y="4317"/>
                  </a:moveTo>
                  <a:lnTo>
                    <a:pt x="8458" y="0"/>
                  </a:lnTo>
                  <a:lnTo>
                    <a:pt x="0" y="101980"/>
                  </a:lnTo>
                  <a:lnTo>
                    <a:pt x="51917" y="106286"/>
                  </a:lnTo>
                  <a:lnTo>
                    <a:pt x="60375" y="4317"/>
                  </a:lnTo>
                  <a:close/>
                </a:path>
              </a:pathLst>
            </a:custGeom>
            <a:ln w="9232">
              <a:solidFill>
                <a:srgbClr val="43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945684" y="2497014"/>
              <a:ext cx="20955" cy="67310"/>
            </a:xfrm>
            <a:custGeom>
              <a:avLst/>
              <a:gdLst/>
              <a:ahLst/>
              <a:cxnLst/>
              <a:rect l="l" t="t" r="r" b="b"/>
              <a:pathLst>
                <a:path w="20954" h="67310">
                  <a:moveTo>
                    <a:pt x="5435" y="0"/>
                  </a:moveTo>
                  <a:lnTo>
                    <a:pt x="0" y="65570"/>
                  </a:lnTo>
                  <a:lnTo>
                    <a:pt x="15201" y="66827"/>
                  </a:lnTo>
                  <a:lnTo>
                    <a:pt x="20650" y="1270"/>
                  </a:lnTo>
                  <a:lnTo>
                    <a:pt x="5435" y="0"/>
                  </a:lnTo>
                  <a:close/>
                </a:path>
              </a:pathLst>
            </a:custGeom>
            <a:solidFill>
              <a:srgbClr val="7270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3945684" y="2497014"/>
              <a:ext cx="20955" cy="67310"/>
            </a:xfrm>
            <a:custGeom>
              <a:avLst/>
              <a:gdLst/>
              <a:ahLst/>
              <a:cxnLst/>
              <a:rect l="l" t="t" r="r" b="b"/>
              <a:pathLst>
                <a:path w="20954" h="67310">
                  <a:moveTo>
                    <a:pt x="20650" y="1270"/>
                  </a:moveTo>
                  <a:lnTo>
                    <a:pt x="5435" y="0"/>
                  </a:lnTo>
                  <a:lnTo>
                    <a:pt x="0" y="65570"/>
                  </a:lnTo>
                  <a:lnTo>
                    <a:pt x="15201" y="66827"/>
                  </a:lnTo>
                  <a:lnTo>
                    <a:pt x="20650" y="1270"/>
                  </a:lnTo>
                  <a:close/>
                </a:path>
              </a:pathLst>
            </a:custGeom>
            <a:ln w="9232">
              <a:solidFill>
                <a:srgbClr val="43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3876592" y="2751974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60" h="13335">
                  <a:moveTo>
                    <a:pt x="10045" y="0"/>
                  </a:moveTo>
                  <a:lnTo>
                    <a:pt x="469" y="7658"/>
                  </a:lnTo>
                  <a:lnTo>
                    <a:pt x="0" y="13271"/>
                  </a:lnTo>
                </a:path>
              </a:pathLst>
            </a:custGeom>
            <a:ln w="9232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3886913" y="2635255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39">
                  <a:moveTo>
                    <a:pt x="8191" y="14744"/>
                  </a:moveTo>
                  <a:lnTo>
                    <a:pt x="0" y="5613"/>
                  </a:lnTo>
                  <a:lnTo>
                    <a:pt x="469" y="0"/>
                  </a:lnTo>
                </a:path>
              </a:pathLst>
            </a:custGeom>
            <a:ln w="9232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3877751" y="2649263"/>
              <a:ext cx="20955" cy="103505"/>
            </a:xfrm>
            <a:custGeom>
              <a:avLst/>
              <a:gdLst/>
              <a:ahLst/>
              <a:cxnLst/>
              <a:rect l="l" t="t" r="r" b="b"/>
              <a:pathLst>
                <a:path w="20954" h="103505">
                  <a:moveTo>
                    <a:pt x="8470" y="0"/>
                  </a:moveTo>
                  <a:lnTo>
                    <a:pt x="0" y="101968"/>
                  </a:lnTo>
                  <a:lnTo>
                    <a:pt x="12344" y="102984"/>
                  </a:lnTo>
                  <a:lnTo>
                    <a:pt x="20815" y="1028"/>
                  </a:lnTo>
                  <a:lnTo>
                    <a:pt x="8470" y="0"/>
                  </a:lnTo>
                  <a:close/>
                </a:path>
              </a:pathLst>
            </a:custGeom>
            <a:solidFill>
              <a:srgbClr val="7270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3877751" y="2649263"/>
              <a:ext cx="20955" cy="103505"/>
            </a:xfrm>
            <a:custGeom>
              <a:avLst/>
              <a:gdLst/>
              <a:ahLst/>
              <a:cxnLst/>
              <a:rect l="l" t="t" r="r" b="b"/>
              <a:pathLst>
                <a:path w="20954" h="103505">
                  <a:moveTo>
                    <a:pt x="20815" y="1028"/>
                  </a:moveTo>
                  <a:lnTo>
                    <a:pt x="8470" y="0"/>
                  </a:lnTo>
                  <a:lnTo>
                    <a:pt x="0" y="101968"/>
                  </a:lnTo>
                  <a:lnTo>
                    <a:pt x="12344" y="102984"/>
                  </a:lnTo>
                  <a:lnTo>
                    <a:pt x="20815" y="1028"/>
                  </a:lnTo>
                  <a:close/>
                </a:path>
              </a:pathLst>
            </a:custGeom>
            <a:ln w="9232">
              <a:solidFill>
                <a:srgbClr val="43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3948125" y="1815179"/>
              <a:ext cx="19685" cy="89535"/>
            </a:xfrm>
            <a:custGeom>
              <a:avLst/>
              <a:gdLst/>
              <a:ahLst/>
              <a:cxnLst/>
              <a:rect l="l" t="t" r="r" b="b"/>
              <a:pathLst>
                <a:path w="19685" h="89535">
                  <a:moveTo>
                    <a:pt x="7289" y="0"/>
                  </a:moveTo>
                  <a:lnTo>
                    <a:pt x="0" y="87972"/>
                  </a:lnTo>
                  <a:lnTo>
                    <a:pt x="12344" y="89001"/>
                  </a:lnTo>
                  <a:lnTo>
                    <a:pt x="19646" y="1041"/>
                  </a:lnTo>
                  <a:lnTo>
                    <a:pt x="7289" y="0"/>
                  </a:lnTo>
                  <a:close/>
                </a:path>
              </a:pathLst>
            </a:custGeom>
            <a:solidFill>
              <a:srgbClr val="7270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3948125" y="1815179"/>
              <a:ext cx="19685" cy="89535"/>
            </a:xfrm>
            <a:custGeom>
              <a:avLst/>
              <a:gdLst/>
              <a:ahLst/>
              <a:cxnLst/>
              <a:rect l="l" t="t" r="r" b="b"/>
              <a:pathLst>
                <a:path w="19685" h="89535">
                  <a:moveTo>
                    <a:pt x="19646" y="1041"/>
                  </a:moveTo>
                  <a:lnTo>
                    <a:pt x="7289" y="0"/>
                  </a:lnTo>
                  <a:lnTo>
                    <a:pt x="0" y="87972"/>
                  </a:lnTo>
                  <a:lnTo>
                    <a:pt x="12344" y="89001"/>
                  </a:lnTo>
                  <a:lnTo>
                    <a:pt x="19646" y="1041"/>
                  </a:lnTo>
                  <a:close/>
                </a:path>
              </a:pathLst>
            </a:custGeom>
            <a:ln w="9232">
              <a:solidFill>
                <a:srgbClr val="43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3948334" y="1825697"/>
              <a:ext cx="12065" cy="1270"/>
            </a:xfrm>
            <a:custGeom>
              <a:avLst/>
              <a:gdLst/>
              <a:ahLst/>
              <a:cxnLst/>
              <a:rect l="l" t="t" r="r" b="b"/>
              <a:pathLst>
                <a:path w="12064" h="1269">
                  <a:moveTo>
                    <a:pt x="11696" y="990"/>
                  </a:moveTo>
                  <a:lnTo>
                    <a:pt x="0" y="0"/>
                  </a:lnTo>
                </a:path>
              </a:pathLst>
            </a:custGeom>
            <a:ln w="9232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3946503" y="1847717"/>
              <a:ext cx="12065" cy="1270"/>
            </a:xfrm>
            <a:custGeom>
              <a:avLst/>
              <a:gdLst/>
              <a:ahLst/>
              <a:cxnLst/>
              <a:rect l="l" t="t" r="r" b="b"/>
              <a:pathLst>
                <a:path w="12064" h="1269">
                  <a:moveTo>
                    <a:pt x="11696" y="990"/>
                  </a:moveTo>
                  <a:lnTo>
                    <a:pt x="0" y="0"/>
                  </a:lnTo>
                </a:path>
              </a:pathLst>
            </a:custGeom>
            <a:ln w="9232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3944689" y="1869741"/>
              <a:ext cx="12065" cy="1270"/>
            </a:xfrm>
            <a:custGeom>
              <a:avLst/>
              <a:gdLst/>
              <a:ahLst/>
              <a:cxnLst/>
              <a:rect l="l" t="t" r="r" b="b"/>
              <a:pathLst>
                <a:path w="12064" h="1269">
                  <a:moveTo>
                    <a:pt x="11684" y="990"/>
                  </a:moveTo>
                  <a:lnTo>
                    <a:pt x="0" y="0"/>
                  </a:lnTo>
                </a:path>
              </a:pathLst>
            </a:custGeom>
            <a:ln w="9232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3943502" y="1891805"/>
              <a:ext cx="12065" cy="1270"/>
            </a:xfrm>
            <a:custGeom>
              <a:avLst/>
              <a:gdLst/>
              <a:ahLst/>
              <a:cxnLst/>
              <a:rect l="l" t="t" r="r" b="b"/>
              <a:pathLst>
                <a:path w="12064" h="1269">
                  <a:moveTo>
                    <a:pt x="11696" y="1003"/>
                  </a:moveTo>
                  <a:lnTo>
                    <a:pt x="0" y="0"/>
                  </a:lnTo>
                </a:path>
              </a:pathLst>
            </a:custGeom>
            <a:ln w="9232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3903992" y="1826809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10" h="177164">
                  <a:moveTo>
                    <a:pt x="14490" y="0"/>
                  </a:moveTo>
                  <a:lnTo>
                    <a:pt x="0" y="174777"/>
                  </a:lnTo>
                  <a:lnTo>
                    <a:pt x="26924" y="176999"/>
                  </a:lnTo>
                  <a:lnTo>
                    <a:pt x="41414" y="2247"/>
                  </a:lnTo>
                  <a:lnTo>
                    <a:pt x="14490" y="0"/>
                  </a:lnTo>
                  <a:close/>
                </a:path>
              </a:pathLst>
            </a:custGeom>
            <a:solidFill>
              <a:srgbClr val="4295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3903992" y="1826809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10" h="177164">
                  <a:moveTo>
                    <a:pt x="41414" y="2247"/>
                  </a:moveTo>
                  <a:lnTo>
                    <a:pt x="14490" y="0"/>
                  </a:lnTo>
                  <a:lnTo>
                    <a:pt x="0" y="174777"/>
                  </a:lnTo>
                  <a:lnTo>
                    <a:pt x="26924" y="176999"/>
                  </a:lnTo>
                  <a:lnTo>
                    <a:pt x="41414" y="2247"/>
                  </a:lnTo>
                  <a:close/>
                </a:path>
              </a:pathLst>
            </a:custGeom>
            <a:ln w="9232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3918485" y="1652056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10" h="177164">
                  <a:moveTo>
                    <a:pt x="14490" y="0"/>
                  </a:moveTo>
                  <a:lnTo>
                    <a:pt x="0" y="174764"/>
                  </a:lnTo>
                  <a:lnTo>
                    <a:pt x="26924" y="176999"/>
                  </a:lnTo>
                  <a:lnTo>
                    <a:pt x="41427" y="2235"/>
                  </a:lnTo>
                  <a:lnTo>
                    <a:pt x="14490" y="0"/>
                  </a:lnTo>
                  <a:close/>
                </a:path>
              </a:pathLst>
            </a:custGeom>
            <a:solidFill>
              <a:srgbClr val="85C2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918485" y="1652056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10" h="177164">
                  <a:moveTo>
                    <a:pt x="41427" y="2235"/>
                  </a:moveTo>
                  <a:lnTo>
                    <a:pt x="14490" y="0"/>
                  </a:lnTo>
                  <a:lnTo>
                    <a:pt x="0" y="174764"/>
                  </a:lnTo>
                  <a:lnTo>
                    <a:pt x="26924" y="176999"/>
                  </a:lnTo>
                  <a:lnTo>
                    <a:pt x="41427" y="2235"/>
                  </a:lnTo>
                  <a:close/>
                </a:path>
              </a:pathLst>
            </a:custGeom>
            <a:ln w="9232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3805721" y="2088523"/>
              <a:ext cx="81915" cy="312420"/>
            </a:xfrm>
            <a:custGeom>
              <a:avLst/>
              <a:gdLst/>
              <a:ahLst/>
              <a:cxnLst/>
              <a:rect l="l" t="t" r="r" b="b"/>
              <a:pathLst>
                <a:path w="81914" h="312419">
                  <a:moveTo>
                    <a:pt x="25476" y="0"/>
                  </a:moveTo>
                  <a:lnTo>
                    <a:pt x="0" y="307200"/>
                  </a:lnTo>
                  <a:lnTo>
                    <a:pt x="56299" y="311861"/>
                  </a:lnTo>
                  <a:lnTo>
                    <a:pt x="81787" y="4673"/>
                  </a:lnTo>
                  <a:lnTo>
                    <a:pt x="25476" y="0"/>
                  </a:lnTo>
                  <a:close/>
                </a:path>
              </a:pathLst>
            </a:custGeom>
            <a:solidFill>
              <a:srgbClr val="BDBB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3805721" y="2088523"/>
              <a:ext cx="81915" cy="312420"/>
            </a:xfrm>
            <a:custGeom>
              <a:avLst/>
              <a:gdLst/>
              <a:ahLst/>
              <a:cxnLst/>
              <a:rect l="l" t="t" r="r" b="b"/>
              <a:pathLst>
                <a:path w="81914" h="312419">
                  <a:moveTo>
                    <a:pt x="81787" y="4673"/>
                  </a:moveTo>
                  <a:lnTo>
                    <a:pt x="25476" y="0"/>
                  </a:lnTo>
                  <a:lnTo>
                    <a:pt x="0" y="307200"/>
                  </a:lnTo>
                  <a:lnTo>
                    <a:pt x="56299" y="311861"/>
                  </a:lnTo>
                  <a:lnTo>
                    <a:pt x="81787" y="4673"/>
                  </a:lnTo>
                  <a:close/>
                </a:path>
              </a:pathLst>
            </a:custGeom>
            <a:ln w="9232">
              <a:solidFill>
                <a:srgbClr val="A4A1A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24737" y="2033244"/>
              <a:ext cx="71361" cy="158775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02614" y="2299867"/>
              <a:ext cx="71348" cy="158775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3898815" y="1935510"/>
              <a:ext cx="1449705" cy="469265"/>
            </a:xfrm>
            <a:custGeom>
              <a:avLst/>
              <a:gdLst/>
              <a:ahLst/>
              <a:cxnLst/>
              <a:rect l="l" t="t" r="r" b="b"/>
              <a:pathLst>
                <a:path w="1449704" h="469264">
                  <a:moveTo>
                    <a:pt x="1444631" y="0"/>
                  </a:moveTo>
                  <a:lnTo>
                    <a:pt x="1433705" y="38424"/>
                  </a:lnTo>
                  <a:lnTo>
                    <a:pt x="1416534" y="76231"/>
                  </a:lnTo>
                  <a:lnTo>
                    <a:pt x="1393128" y="113152"/>
                  </a:lnTo>
                  <a:lnTo>
                    <a:pt x="1363497" y="148920"/>
                  </a:lnTo>
                  <a:lnTo>
                    <a:pt x="1327653" y="183265"/>
                  </a:lnTo>
                  <a:lnTo>
                    <a:pt x="1285606" y="215922"/>
                  </a:lnTo>
                  <a:lnTo>
                    <a:pt x="1237367" y="246621"/>
                  </a:lnTo>
                  <a:lnTo>
                    <a:pt x="1197642" y="267933"/>
                  </a:lnTo>
                  <a:lnTo>
                    <a:pt x="1155931" y="287221"/>
                  </a:lnTo>
                  <a:lnTo>
                    <a:pt x="1112434" y="304483"/>
                  </a:lnTo>
                  <a:lnTo>
                    <a:pt x="1067349" y="319720"/>
                  </a:lnTo>
                  <a:lnTo>
                    <a:pt x="1020877" y="332931"/>
                  </a:lnTo>
                  <a:lnTo>
                    <a:pt x="973214" y="344117"/>
                  </a:lnTo>
                  <a:lnTo>
                    <a:pt x="924562" y="353277"/>
                  </a:lnTo>
                  <a:lnTo>
                    <a:pt x="875118" y="360411"/>
                  </a:lnTo>
                  <a:lnTo>
                    <a:pt x="825082" y="365519"/>
                  </a:lnTo>
                  <a:lnTo>
                    <a:pt x="774653" y="368600"/>
                  </a:lnTo>
                  <a:lnTo>
                    <a:pt x="724030" y="369655"/>
                  </a:lnTo>
                  <a:lnTo>
                    <a:pt x="673412" y="368683"/>
                  </a:lnTo>
                  <a:lnTo>
                    <a:pt x="622997" y="365685"/>
                  </a:lnTo>
                  <a:lnTo>
                    <a:pt x="572986" y="360659"/>
                  </a:lnTo>
                  <a:lnTo>
                    <a:pt x="523576" y="353606"/>
                  </a:lnTo>
                  <a:lnTo>
                    <a:pt x="474968" y="344526"/>
                  </a:lnTo>
                  <a:lnTo>
                    <a:pt x="427359" y="333418"/>
                  </a:lnTo>
                  <a:lnTo>
                    <a:pt x="380950" y="320282"/>
                  </a:lnTo>
                  <a:lnTo>
                    <a:pt x="335939" y="305119"/>
                  </a:lnTo>
                  <a:lnTo>
                    <a:pt x="292524" y="287927"/>
                  </a:lnTo>
                  <a:lnTo>
                    <a:pt x="250906" y="268707"/>
                  </a:lnTo>
                  <a:lnTo>
                    <a:pt x="211284" y="247459"/>
                  </a:lnTo>
                  <a:lnTo>
                    <a:pt x="163201" y="216833"/>
                  </a:lnTo>
                  <a:lnTo>
                    <a:pt x="121317" y="184242"/>
                  </a:lnTo>
                  <a:lnTo>
                    <a:pt x="85643" y="149954"/>
                  </a:lnTo>
                  <a:lnTo>
                    <a:pt x="56188" y="114236"/>
                  </a:lnTo>
                  <a:lnTo>
                    <a:pt x="32962" y="77354"/>
                  </a:lnTo>
                  <a:lnTo>
                    <a:pt x="15976" y="39576"/>
                  </a:lnTo>
                  <a:lnTo>
                    <a:pt x="5239" y="1168"/>
                  </a:lnTo>
                  <a:lnTo>
                    <a:pt x="0" y="42339"/>
                  </a:lnTo>
                  <a:lnTo>
                    <a:pt x="1797" y="83579"/>
                  </a:lnTo>
                  <a:lnTo>
                    <a:pt x="10626" y="124563"/>
                  </a:lnTo>
                  <a:lnTo>
                    <a:pt x="26483" y="164965"/>
                  </a:lnTo>
                  <a:lnTo>
                    <a:pt x="49364" y="204464"/>
                  </a:lnTo>
                  <a:lnTo>
                    <a:pt x="79265" y="242733"/>
                  </a:lnTo>
                  <a:lnTo>
                    <a:pt x="116181" y="279449"/>
                  </a:lnTo>
                  <a:lnTo>
                    <a:pt x="160108" y="314288"/>
                  </a:lnTo>
                  <a:lnTo>
                    <a:pt x="211042" y="346925"/>
                  </a:lnTo>
                  <a:lnTo>
                    <a:pt x="250665" y="368172"/>
                  </a:lnTo>
                  <a:lnTo>
                    <a:pt x="292283" y="387391"/>
                  </a:lnTo>
                  <a:lnTo>
                    <a:pt x="335697" y="404581"/>
                  </a:lnTo>
                  <a:lnTo>
                    <a:pt x="380709" y="419744"/>
                  </a:lnTo>
                  <a:lnTo>
                    <a:pt x="427118" y="432879"/>
                  </a:lnTo>
                  <a:lnTo>
                    <a:pt x="474726" y="443987"/>
                  </a:lnTo>
                  <a:lnTo>
                    <a:pt x="523335" y="453067"/>
                  </a:lnTo>
                  <a:lnTo>
                    <a:pt x="572744" y="460120"/>
                  </a:lnTo>
                  <a:lnTo>
                    <a:pt x="622755" y="465147"/>
                  </a:lnTo>
                  <a:lnTo>
                    <a:pt x="673169" y="468146"/>
                  </a:lnTo>
                  <a:lnTo>
                    <a:pt x="723787" y="469118"/>
                  </a:lnTo>
                  <a:lnTo>
                    <a:pt x="774410" y="468065"/>
                  </a:lnTo>
                  <a:lnTo>
                    <a:pt x="824839" y="464984"/>
                  </a:lnTo>
                  <a:lnTo>
                    <a:pt x="874874" y="459878"/>
                  </a:lnTo>
                  <a:lnTo>
                    <a:pt x="924317" y="452745"/>
                  </a:lnTo>
                  <a:lnTo>
                    <a:pt x="972968" y="443586"/>
                  </a:lnTo>
                  <a:lnTo>
                    <a:pt x="1020629" y="432402"/>
                  </a:lnTo>
                  <a:lnTo>
                    <a:pt x="1067101" y="419192"/>
                  </a:lnTo>
                  <a:lnTo>
                    <a:pt x="1112185" y="403957"/>
                  </a:lnTo>
                  <a:lnTo>
                    <a:pt x="1155680" y="386696"/>
                  </a:lnTo>
                  <a:lnTo>
                    <a:pt x="1197390" y="367411"/>
                  </a:lnTo>
                  <a:lnTo>
                    <a:pt x="1237113" y="346100"/>
                  </a:lnTo>
                  <a:lnTo>
                    <a:pt x="1288213" y="313376"/>
                  </a:lnTo>
                  <a:lnTo>
                    <a:pt x="1332316" y="278462"/>
                  </a:lnTo>
                  <a:lnTo>
                    <a:pt x="1369414" y="241683"/>
                  </a:lnTo>
                  <a:lnTo>
                    <a:pt x="1399504" y="203364"/>
                  </a:lnTo>
                  <a:lnTo>
                    <a:pt x="1422580" y="163827"/>
                  </a:lnTo>
                  <a:lnTo>
                    <a:pt x="1438636" y="123398"/>
                  </a:lnTo>
                  <a:lnTo>
                    <a:pt x="1447667" y="82401"/>
                  </a:lnTo>
                  <a:lnTo>
                    <a:pt x="1449667" y="41160"/>
                  </a:lnTo>
                  <a:lnTo>
                    <a:pt x="1444631" y="0"/>
                  </a:lnTo>
                  <a:close/>
                </a:path>
              </a:pathLst>
            </a:custGeom>
            <a:solidFill>
              <a:srgbClr val="E62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3898815" y="1935510"/>
              <a:ext cx="1449705" cy="469265"/>
            </a:xfrm>
            <a:custGeom>
              <a:avLst/>
              <a:gdLst/>
              <a:ahLst/>
              <a:cxnLst/>
              <a:rect l="l" t="t" r="r" b="b"/>
              <a:pathLst>
                <a:path w="1449704" h="469264">
                  <a:moveTo>
                    <a:pt x="5239" y="1168"/>
                  </a:moveTo>
                  <a:lnTo>
                    <a:pt x="15976" y="39576"/>
                  </a:lnTo>
                  <a:lnTo>
                    <a:pt x="32962" y="77354"/>
                  </a:lnTo>
                  <a:lnTo>
                    <a:pt x="56188" y="114236"/>
                  </a:lnTo>
                  <a:lnTo>
                    <a:pt x="85643" y="149954"/>
                  </a:lnTo>
                  <a:lnTo>
                    <a:pt x="121317" y="184242"/>
                  </a:lnTo>
                  <a:lnTo>
                    <a:pt x="163201" y="216833"/>
                  </a:lnTo>
                  <a:lnTo>
                    <a:pt x="211284" y="247459"/>
                  </a:lnTo>
                  <a:lnTo>
                    <a:pt x="250906" y="268707"/>
                  </a:lnTo>
                  <a:lnTo>
                    <a:pt x="292524" y="287927"/>
                  </a:lnTo>
                  <a:lnTo>
                    <a:pt x="335939" y="305119"/>
                  </a:lnTo>
                  <a:lnTo>
                    <a:pt x="380950" y="320282"/>
                  </a:lnTo>
                  <a:lnTo>
                    <a:pt x="427359" y="333418"/>
                  </a:lnTo>
                  <a:lnTo>
                    <a:pt x="474968" y="344526"/>
                  </a:lnTo>
                  <a:lnTo>
                    <a:pt x="523576" y="353606"/>
                  </a:lnTo>
                  <a:lnTo>
                    <a:pt x="572986" y="360659"/>
                  </a:lnTo>
                  <a:lnTo>
                    <a:pt x="622997" y="365685"/>
                  </a:lnTo>
                  <a:lnTo>
                    <a:pt x="673412" y="368683"/>
                  </a:lnTo>
                  <a:lnTo>
                    <a:pt x="724030" y="369655"/>
                  </a:lnTo>
                  <a:lnTo>
                    <a:pt x="774653" y="368600"/>
                  </a:lnTo>
                  <a:lnTo>
                    <a:pt x="825082" y="365519"/>
                  </a:lnTo>
                  <a:lnTo>
                    <a:pt x="875118" y="360411"/>
                  </a:lnTo>
                  <a:lnTo>
                    <a:pt x="924562" y="353277"/>
                  </a:lnTo>
                  <a:lnTo>
                    <a:pt x="973214" y="344117"/>
                  </a:lnTo>
                  <a:lnTo>
                    <a:pt x="1020877" y="332931"/>
                  </a:lnTo>
                  <a:lnTo>
                    <a:pt x="1067349" y="319720"/>
                  </a:lnTo>
                  <a:lnTo>
                    <a:pt x="1112434" y="304483"/>
                  </a:lnTo>
                  <a:lnTo>
                    <a:pt x="1155931" y="287221"/>
                  </a:lnTo>
                  <a:lnTo>
                    <a:pt x="1197642" y="267933"/>
                  </a:lnTo>
                  <a:lnTo>
                    <a:pt x="1237367" y="246621"/>
                  </a:lnTo>
                  <a:lnTo>
                    <a:pt x="1285606" y="215922"/>
                  </a:lnTo>
                  <a:lnTo>
                    <a:pt x="1327653" y="183265"/>
                  </a:lnTo>
                  <a:lnTo>
                    <a:pt x="1363497" y="148920"/>
                  </a:lnTo>
                  <a:lnTo>
                    <a:pt x="1393128" y="113152"/>
                  </a:lnTo>
                  <a:lnTo>
                    <a:pt x="1416534" y="76231"/>
                  </a:lnTo>
                  <a:lnTo>
                    <a:pt x="1433705" y="38424"/>
                  </a:lnTo>
                  <a:lnTo>
                    <a:pt x="1444631" y="0"/>
                  </a:lnTo>
                  <a:lnTo>
                    <a:pt x="1449667" y="41160"/>
                  </a:lnTo>
                  <a:lnTo>
                    <a:pt x="1447667" y="82401"/>
                  </a:lnTo>
                  <a:lnTo>
                    <a:pt x="1438636" y="123398"/>
                  </a:lnTo>
                  <a:lnTo>
                    <a:pt x="1422580" y="163827"/>
                  </a:lnTo>
                  <a:lnTo>
                    <a:pt x="1399504" y="203364"/>
                  </a:lnTo>
                  <a:lnTo>
                    <a:pt x="1369414" y="241683"/>
                  </a:lnTo>
                  <a:lnTo>
                    <a:pt x="1332316" y="278462"/>
                  </a:lnTo>
                  <a:lnTo>
                    <a:pt x="1288213" y="313376"/>
                  </a:lnTo>
                  <a:lnTo>
                    <a:pt x="1237113" y="346100"/>
                  </a:lnTo>
                  <a:lnTo>
                    <a:pt x="1197390" y="367411"/>
                  </a:lnTo>
                  <a:lnTo>
                    <a:pt x="1155680" y="386696"/>
                  </a:lnTo>
                  <a:lnTo>
                    <a:pt x="1112185" y="403957"/>
                  </a:lnTo>
                  <a:lnTo>
                    <a:pt x="1067101" y="419192"/>
                  </a:lnTo>
                  <a:lnTo>
                    <a:pt x="1020629" y="432402"/>
                  </a:lnTo>
                  <a:lnTo>
                    <a:pt x="972968" y="443586"/>
                  </a:lnTo>
                  <a:lnTo>
                    <a:pt x="924317" y="452745"/>
                  </a:lnTo>
                  <a:lnTo>
                    <a:pt x="874874" y="459878"/>
                  </a:lnTo>
                  <a:lnTo>
                    <a:pt x="824839" y="464984"/>
                  </a:lnTo>
                  <a:lnTo>
                    <a:pt x="774410" y="468065"/>
                  </a:lnTo>
                  <a:lnTo>
                    <a:pt x="723787" y="469118"/>
                  </a:lnTo>
                  <a:lnTo>
                    <a:pt x="673169" y="468146"/>
                  </a:lnTo>
                  <a:lnTo>
                    <a:pt x="622755" y="465147"/>
                  </a:lnTo>
                  <a:lnTo>
                    <a:pt x="572744" y="460120"/>
                  </a:lnTo>
                  <a:lnTo>
                    <a:pt x="523335" y="453067"/>
                  </a:lnTo>
                  <a:lnTo>
                    <a:pt x="474726" y="443987"/>
                  </a:lnTo>
                  <a:lnTo>
                    <a:pt x="427118" y="432879"/>
                  </a:lnTo>
                  <a:lnTo>
                    <a:pt x="380709" y="419744"/>
                  </a:lnTo>
                  <a:lnTo>
                    <a:pt x="335697" y="404581"/>
                  </a:lnTo>
                  <a:lnTo>
                    <a:pt x="292283" y="387391"/>
                  </a:lnTo>
                  <a:lnTo>
                    <a:pt x="250665" y="368172"/>
                  </a:lnTo>
                  <a:lnTo>
                    <a:pt x="211042" y="346925"/>
                  </a:lnTo>
                  <a:lnTo>
                    <a:pt x="160108" y="314288"/>
                  </a:lnTo>
                  <a:lnTo>
                    <a:pt x="116181" y="279449"/>
                  </a:lnTo>
                  <a:lnTo>
                    <a:pt x="79265" y="242733"/>
                  </a:lnTo>
                  <a:lnTo>
                    <a:pt x="49364" y="204464"/>
                  </a:lnTo>
                  <a:lnTo>
                    <a:pt x="26483" y="164965"/>
                  </a:lnTo>
                  <a:lnTo>
                    <a:pt x="10626" y="124563"/>
                  </a:lnTo>
                  <a:lnTo>
                    <a:pt x="1797" y="83579"/>
                  </a:lnTo>
                  <a:lnTo>
                    <a:pt x="0" y="42339"/>
                  </a:lnTo>
                  <a:lnTo>
                    <a:pt x="5239" y="1168"/>
                  </a:lnTo>
                  <a:close/>
                </a:path>
              </a:pathLst>
            </a:custGeom>
            <a:ln w="11506">
              <a:solidFill>
                <a:srgbClr val="B638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8632814" y="1555832"/>
              <a:ext cx="1449705" cy="469265"/>
            </a:xfrm>
            <a:custGeom>
              <a:avLst/>
              <a:gdLst/>
              <a:ahLst/>
              <a:cxnLst/>
              <a:rect l="l" t="t" r="r" b="b"/>
              <a:pathLst>
                <a:path w="1449704" h="469264">
                  <a:moveTo>
                    <a:pt x="723787" y="0"/>
                  </a:moveTo>
                  <a:lnTo>
                    <a:pt x="673169" y="971"/>
                  </a:lnTo>
                  <a:lnTo>
                    <a:pt x="622755" y="3970"/>
                  </a:lnTo>
                  <a:lnTo>
                    <a:pt x="572744" y="8995"/>
                  </a:lnTo>
                  <a:lnTo>
                    <a:pt x="523335" y="16047"/>
                  </a:lnTo>
                  <a:lnTo>
                    <a:pt x="474726" y="25127"/>
                  </a:lnTo>
                  <a:lnTo>
                    <a:pt x="427118" y="36234"/>
                  </a:lnTo>
                  <a:lnTo>
                    <a:pt x="380709" y="49369"/>
                  </a:lnTo>
                  <a:lnTo>
                    <a:pt x="335697" y="64531"/>
                  </a:lnTo>
                  <a:lnTo>
                    <a:pt x="292283" y="81721"/>
                  </a:lnTo>
                  <a:lnTo>
                    <a:pt x="250665" y="100940"/>
                  </a:lnTo>
                  <a:lnTo>
                    <a:pt x="211042" y="122186"/>
                  </a:lnTo>
                  <a:lnTo>
                    <a:pt x="160108" y="154823"/>
                  </a:lnTo>
                  <a:lnTo>
                    <a:pt x="116181" y="189662"/>
                  </a:lnTo>
                  <a:lnTo>
                    <a:pt x="79265" y="226379"/>
                  </a:lnTo>
                  <a:lnTo>
                    <a:pt x="49364" y="264649"/>
                  </a:lnTo>
                  <a:lnTo>
                    <a:pt x="26483" y="304148"/>
                  </a:lnTo>
                  <a:lnTo>
                    <a:pt x="10626" y="344553"/>
                  </a:lnTo>
                  <a:lnTo>
                    <a:pt x="1797" y="385538"/>
                  </a:lnTo>
                  <a:lnTo>
                    <a:pt x="0" y="426781"/>
                  </a:lnTo>
                  <a:lnTo>
                    <a:pt x="5239" y="467956"/>
                  </a:lnTo>
                  <a:lnTo>
                    <a:pt x="15976" y="429544"/>
                  </a:lnTo>
                  <a:lnTo>
                    <a:pt x="32962" y="391762"/>
                  </a:lnTo>
                  <a:lnTo>
                    <a:pt x="56188" y="354878"/>
                  </a:lnTo>
                  <a:lnTo>
                    <a:pt x="85643" y="319158"/>
                  </a:lnTo>
                  <a:lnTo>
                    <a:pt x="121317" y="284869"/>
                  </a:lnTo>
                  <a:lnTo>
                    <a:pt x="163201" y="252279"/>
                  </a:lnTo>
                  <a:lnTo>
                    <a:pt x="211284" y="221653"/>
                  </a:lnTo>
                  <a:lnTo>
                    <a:pt x="250906" y="200406"/>
                  </a:lnTo>
                  <a:lnTo>
                    <a:pt x="292524" y="181187"/>
                  </a:lnTo>
                  <a:lnTo>
                    <a:pt x="335939" y="163997"/>
                  </a:lnTo>
                  <a:lnTo>
                    <a:pt x="380950" y="148834"/>
                  </a:lnTo>
                  <a:lnTo>
                    <a:pt x="427359" y="135699"/>
                  </a:lnTo>
                  <a:lnTo>
                    <a:pt x="474968" y="124591"/>
                  </a:lnTo>
                  <a:lnTo>
                    <a:pt x="523576" y="115511"/>
                  </a:lnTo>
                  <a:lnTo>
                    <a:pt x="572986" y="108458"/>
                  </a:lnTo>
                  <a:lnTo>
                    <a:pt x="622997" y="103432"/>
                  </a:lnTo>
                  <a:lnTo>
                    <a:pt x="673412" y="100433"/>
                  </a:lnTo>
                  <a:lnTo>
                    <a:pt x="724030" y="99461"/>
                  </a:lnTo>
                  <a:lnTo>
                    <a:pt x="774653" y="100516"/>
                  </a:lnTo>
                  <a:lnTo>
                    <a:pt x="825082" y="103596"/>
                  </a:lnTo>
                  <a:lnTo>
                    <a:pt x="875118" y="108704"/>
                  </a:lnTo>
                  <a:lnTo>
                    <a:pt x="924562" y="115837"/>
                  </a:lnTo>
                  <a:lnTo>
                    <a:pt x="973214" y="124996"/>
                  </a:lnTo>
                  <a:lnTo>
                    <a:pt x="1020877" y="136182"/>
                  </a:lnTo>
                  <a:lnTo>
                    <a:pt x="1067349" y="149393"/>
                  </a:lnTo>
                  <a:lnTo>
                    <a:pt x="1112434" y="164629"/>
                  </a:lnTo>
                  <a:lnTo>
                    <a:pt x="1155931" y="181891"/>
                  </a:lnTo>
                  <a:lnTo>
                    <a:pt x="1197642" y="201178"/>
                  </a:lnTo>
                  <a:lnTo>
                    <a:pt x="1237367" y="222491"/>
                  </a:lnTo>
                  <a:lnTo>
                    <a:pt x="1285607" y="253194"/>
                  </a:lnTo>
                  <a:lnTo>
                    <a:pt x="1327655" y="285852"/>
                  </a:lnTo>
                  <a:lnTo>
                    <a:pt x="1363501" y="320198"/>
                  </a:lnTo>
                  <a:lnTo>
                    <a:pt x="1393133" y="355966"/>
                  </a:lnTo>
                  <a:lnTo>
                    <a:pt x="1416540" y="392887"/>
                  </a:lnTo>
                  <a:lnTo>
                    <a:pt x="1433709" y="430696"/>
                  </a:lnTo>
                  <a:lnTo>
                    <a:pt x="1444631" y="469125"/>
                  </a:lnTo>
                  <a:lnTo>
                    <a:pt x="1449667" y="427960"/>
                  </a:lnTo>
                  <a:lnTo>
                    <a:pt x="1447667" y="386716"/>
                  </a:lnTo>
                  <a:lnTo>
                    <a:pt x="1438636" y="345717"/>
                  </a:lnTo>
                  <a:lnTo>
                    <a:pt x="1422580" y="305288"/>
                  </a:lnTo>
                  <a:lnTo>
                    <a:pt x="1399504" y="265751"/>
                  </a:lnTo>
                  <a:lnTo>
                    <a:pt x="1369414" y="227433"/>
                  </a:lnTo>
                  <a:lnTo>
                    <a:pt x="1332316" y="190656"/>
                  </a:lnTo>
                  <a:lnTo>
                    <a:pt x="1288213" y="155745"/>
                  </a:lnTo>
                  <a:lnTo>
                    <a:pt x="1237113" y="123024"/>
                  </a:lnTo>
                  <a:lnTo>
                    <a:pt x="1197390" y="101714"/>
                  </a:lnTo>
                  <a:lnTo>
                    <a:pt x="1155680" y="82428"/>
                  </a:lnTo>
                  <a:lnTo>
                    <a:pt x="1112185" y="65167"/>
                  </a:lnTo>
                  <a:lnTo>
                    <a:pt x="1067101" y="49931"/>
                  </a:lnTo>
                  <a:lnTo>
                    <a:pt x="1020629" y="36720"/>
                  </a:lnTo>
                  <a:lnTo>
                    <a:pt x="972968" y="25536"/>
                  </a:lnTo>
                  <a:lnTo>
                    <a:pt x="924317" y="16376"/>
                  </a:lnTo>
                  <a:lnTo>
                    <a:pt x="874874" y="9243"/>
                  </a:lnTo>
                  <a:lnTo>
                    <a:pt x="824839" y="4135"/>
                  </a:lnTo>
                  <a:lnTo>
                    <a:pt x="774410" y="1054"/>
                  </a:lnTo>
                  <a:lnTo>
                    <a:pt x="723787" y="0"/>
                  </a:lnTo>
                  <a:close/>
                </a:path>
              </a:pathLst>
            </a:custGeom>
            <a:solidFill>
              <a:srgbClr val="B638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8632814" y="1555832"/>
              <a:ext cx="1449705" cy="469265"/>
            </a:xfrm>
            <a:custGeom>
              <a:avLst/>
              <a:gdLst/>
              <a:ahLst/>
              <a:cxnLst/>
              <a:rect l="l" t="t" r="r" b="b"/>
              <a:pathLst>
                <a:path w="1449704" h="469264">
                  <a:moveTo>
                    <a:pt x="5239" y="467956"/>
                  </a:moveTo>
                  <a:lnTo>
                    <a:pt x="15976" y="429544"/>
                  </a:lnTo>
                  <a:lnTo>
                    <a:pt x="32962" y="391762"/>
                  </a:lnTo>
                  <a:lnTo>
                    <a:pt x="56188" y="354878"/>
                  </a:lnTo>
                  <a:lnTo>
                    <a:pt x="85643" y="319158"/>
                  </a:lnTo>
                  <a:lnTo>
                    <a:pt x="121317" y="284869"/>
                  </a:lnTo>
                  <a:lnTo>
                    <a:pt x="163201" y="252279"/>
                  </a:lnTo>
                  <a:lnTo>
                    <a:pt x="211284" y="221653"/>
                  </a:lnTo>
                  <a:lnTo>
                    <a:pt x="250906" y="200406"/>
                  </a:lnTo>
                  <a:lnTo>
                    <a:pt x="292524" y="181187"/>
                  </a:lnTo>
                  <a:lnTo>
                    <a:pt x="335939" y="163997"/>
                  </a:lnTo>
                  <a:lnTo>
                    <a:pt x="380950" y="148834"/>
                  </a:lnTo>
                  <a:lnTo>
                    <a:pt x="427359" y="135699"/>
                  </a:lnTo>
                  <a:lnTo>
                    <a:pt x="474968" y="124591"/>
                  </a:lnTo>
                  <a:lnTo>
                    <a:pt x="523576" y="115511"/>
                  </a:lnTo>
                  <a:lnTo>
                    <a:pt x="572986" y="108458"/>
                  </a:lnTo>
                  <a:lnTo>
                    <a:pt x="622997" y="103432"/>
                  </a:lnTo>
                  <a:lnTo>
                    <a:pt x="673412" y="100433"/>
                  </a:lnTo>
                  <a:lnTo>
                    <a:pt x="724030" y="99461"/>
                  </a:lnTo>
                  <a:lnTo>
                    <a:pt x="774653" y="100516"/>
                  </a:lnTo>
                  <a:lnTo>
                    <a:pt x="825082" y="103596"/>
                  </a:lnTo>
                  <a:lnTo>
                    <a:pt x="875118" y="108704"/>
                  </a:lnTo>
                  <a:lnTo>
                    <a:pt x="924562" y="115837"/>
                  </a:lnTo>
                  <a:lnTo>
                    <a:pt x="973214" y="124996"/>
                  </a:lnTo>
                  <a:lnTo>
                    <a:pt x="1020877" y="136182"/>
                  </a:lnTo>
                  <a:lnTo>
                    <a:pt x="1067349" y="149393"/>
                  </a:lnTo>
                  <a:lnTo>
                    <a:pt x="1112434" y="164629"/>
                  </a:lnTo>
                  <a:lnTo>
                    <a:pt x="1155931" y="181891"/>
                  </a:lnTo>
                  <a:lnTo>
                    <a:pt x="1197642" y="201178"/>
                  </a:lnTo>
                  <a:lnTo>
                    <a:pt x="1237367" y="222491"/>
                  </a:lnTo>
                  <a:lnTo>
                    <a:pt x="1285607" y="253194"/>
                  </a:lnTo>
                  <a:lnTo>
                    <a:pt x="1327655" y="285852"/>
                  </a:lnTo>
                  <a:lnTo>
                    <a:pt x="1363501" y="320198"/>
                  </a:lnTo>
                  <a:lnTo>
                    <a:pt x="1393133" y="355966"/>
                  </a:lnTo>
                  <a:lnTo>
                    <a:pt x="1416540" y="392887"/>
                  </a:lnTo>
                  <a:lnTo>
                    <a:pt x="1433709" y="430696"/>
                  </a:lnTo>
                  <a:lnTo>
                    <a:pt x="1444631" y="469125"/>
                  </a:lnTo>
                  <a:lnTo>
                    <a:pt x="1449667" y="427960"/>
                  </a:lnTo>
                  <a:lnTo>
                    <a:pt x="1447667" y="386716"/>
                  </a:lnTo>
                  <a:lnTo>
                    <a:pt x="1438636" y="345717"/>
                  </a:lnTo>
                  <a:lnTo>
                    <a:pt x="1422580" y="305288"/>
                  </a:lnTo>
                  <a:lnTo>
                    <a:pt x="1399504" y="265751"/>
                  </a:lnTo>
                  <a:lnTo>
                    <a:pt x="1369414" y="227433"/>
                  </a:lnTo>
                  <a:lnTo>
                    <a:pt x="1332316" y="190656"/>
                  </a:lnTo>
                  <a:lnTo>
                    <a:pt x="1288213" y="155745"/>
                  </a:lnTo>
                  <a:lnTo>
                    <a:pt x="1237113" y="123024"/>
                  </a:lnTo>
                  <a:lnTo>
                    <a:pt x="1197390" y="101714"/>
                  </a:lnTo>
                  <a:lnTo>
                    <a:pt x="1155680" y="82428"/>
                  </a:lnTo>
                  <a:lnTo>
                    <a:pt x="1112185" y="65167"/>
                  </a:lnTo>
                  <a:lnTo>
                    <a:pt x="1067101" y="49931"/>
                  </a:lnTo>
                  <a:lnTo>
                    <a:pt x="1020629" y="36720"/>
                  </a:lnTo>
                  <a:lnTo>
                    <a:pt x="972968" y="25536"/>
                  </a:lnTo>
                  <a:lnTo>
                    <a:pt x="924317" y="16376"/>
                  </a:lnTo>
                  <a:lnTo>
                    <a:pt x="874874" y="9243"/>
                  </a:lnTo>
                  <a:lnTo>
                    <a:pt x="824839" y="4135"/>
                  </a:lnTo>
                  <a:lnTo>
                    <a:pt x="774410" y="1054"/>
                  </a:lnTo>
                  <a:lnTo>
                    <a:pt x="723787" y="0"/>
                  </a:lnTo>
                  <a:lnTo>
                    <a:pt x="673169" y="971"/>
                  </a:lnTo>
                  <a:lnTo>
                    <a:pt x="622755" y="3970"/>
                  </a:lnTo>
                  <a:lnTo>
                    <a:pt x="572744" y="8995"/>
                  </a:lnTo>
                  <a:lnTo>
                    <a:pt x="523335" y="16047"/>
                  </a:lnTo>
                  <a:lnTo>
                    <a:pt x="474726" y="25127"/>
                  </a:lnTo>
                  <a:lnTo>
                    <a:pt x="427118" y="36234"/>
                  </a:lnTo>
                  <a:lnTo>
                    <a:pt x="380709" y="49369"/>
                  </a:lnTo>
                  <a:lnTo>
                    <a:pt x="335697" y="64531"/>
                  </a:lnTo>
                  <a:lnTo>
                    <a:pt x="292283" y="81721"/>
                  </a:lnTo>
                  <a:lnTo>
                    <a:pt x="250665" y="100940"/>
                  </a:lnTo>
                  <a:lnTo>
                    <a:pt x="211042" y="122186"/>
                  </a:lnTo>
                  <a:lnTo>
                    <a:pt x="160108" y="154823"/>
                  </a:lnTo>
                  <a:lnTo>
                    <a:pt x="116181" y="189662"/>
                  </a:lnTo>
                  <a:lnTo>
                    <a:pt x="79265" y="226379"/>
                  </a:lnTo>
                  <a:lnTo>
                    <a:pt x="49364" y="264649"/>
                  </a:lnTo>
                  <a:lnTo>
                    <a:pt x="26483" y="304148"/>
                  </a:lnTo>
                  <a:lnTo>
                    <a:pt x="10626" y="344553"/>
                  </a:lnTo>
                  <a:lnTo>
                    <a:pt x="1797" y="385538"/>
                  </a:lnTo>
                  <a:lnTo>
                    <a:pt x="0" y="426781"/>
                  </a:lnTo>
                  <a:lnTo>
                    <a:pt x="5239" y="467956"/>
                  </a:lnTo>
                  <a:close/>
                </a:path>
              </a:pathLst>
            </a:custGeom>
            <a:ln w="11506">
              <a:solidFill>
                <a:srgbClr val="E62F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7973999" y="3236109"/>
              <a:ext cx="620395" cy="375920"/>
            </a:xfrm>
            <a:custGeom>
              <a:avLst/>
              <a:gdLst/>
              <a:ahLst/>
              <a:cxnLst/>
              <a:rect l="l" t="t" r="r" b="b"/>
              <a:pathLst>
                <a:path w="620395" h="375920">
                  <a:moveTo>
                    <a:pt x="619038" y="0"/>
                  </a:moveTo>
                  <a:lnTo>
                    <a:pt x="619724" y="27792"/>
                  </a:lnTo>
                  <a:lnTo>
                    <a:pt x="619767" y="55633"/>
                  </a:lnTo>
                  <a:lnTo>
                    <a:pt x="618511" y="83372"/>
                  </a:lnTo>
                  <a:lnTo>
                    <a:pt x="604868" y="158157"/>
                  </a:lnTo>
                  <a:lnTo>
                    <a:pt x="589251" y="202128"/>
                  </a:lnTo>
                  <a:lnTo>
                    <a:pt x="568425" y="242004"/>
                  </a:lnTo>
                  <a:lnTo>
                    <a:pt x="542365" y="277015"/>
                  </a:lnTo>
                  <a:lnTo>
                    <a:pt x="511044" y="306397"/>
                  </a:lnTo>
                  <a:lnTo>
                    <a:pt x="474435" y="329380"/>
                  </a:lnTo>
                  <a:lnTo>
                    <a:pt x="432513" y="345198"/>
                  </a:lnTo>
                  <a:lnTo>
                    <a:pt x="386675" y="355102"/>
                  </a:lnTo>
                  <a:lnTo>
                    <a:pt x="333914" y="362667"/>
                  </a:lnTo>
                  <a:lnTo>
                    <a:pt x="276622" y="368193"/>
                  </a:lnTo>
                  <a:lnTo>
                    <a:pt x="217190" y="371976"/>
                  </a:lnTo>
                  <a:lnTo>
                    <a:pt x="158010" y="374316"/>
                  </a:lnTo>
                  <a:lnTo>
                    <a:pt x="101474" y="375510"/>
                  </a:lnTo>
                  <a:lnTo>
                    <a:pt x="49973" y="375856"/>
                  </a:lnTo>
                  <a:lnTo>
                    <a:pt x="5899" y="375652"/>
                  </a:lnTo>
                  <a:lnTo>
                    <a:pt x="0" y="375573"/>
                  </a:lnTo>
                </a:path>
              </a:pathLst>
            </a:custGeom>
            <a:ln w="57531">
              <a:solidFill>
                <a:srgbClr val="8482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8595090" y="2838343"/>
              <a:ext cx="53340" cy="99695"/>
            </a:xfrm>
            <a:custGeom>
              <a:avLst/>
              <a:gdLst/>
              <a:ahLst/>
              <a:cxnLst/>
              <a:rect l="l" t="t" r="r" b="b"/>
              <a:pathLst>
                <a:path w="53340" h="99694">
                  <a:moveTo>
                    <a:pt x="8102" y="0"/>
                  </a:moveTo>
                  <a:lnTo>
                    <a:pt x="0" y="95427"/>
                  </a:lnTo>
                  <a:lnTo>
                    <a:pt x="44805" y="99225"/>
                  </a:lnTo>
                  <a:lnTo>
                    <a:pt x="52895" y="3797"/>
                  </a:lnTo>
                  <a:lnTo>
                    <a:pt x="8102" y="0"/>
                  </a:lnTo>
                  <a:close/>
                </a:path>
              </a:pathLst>
            </a:custGeom>
            <a:solidFill>
              <a:srgbClr val="9A98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8550351" y="2927725"/>
              <a:ext cx="108585" cy="325120"/>
            </a:xfrm>
            <a:custGeom>
              <a:avLst/>
              <a:gdLst/>
              <a:ahLst/>
              <a:cxnLst/>
              <a:rect l="l" t="t" r="r" b="b"/>
              <a:pathLst>
                <a:path w="108584" h="325120">
                  <a:moveTo>
                    <a:pt x="26949" y="0"/>
                  </a:moveTo>
                  <a:lnTo>
                    <a:pt x="0" y="317931"/>
                  </a:lnTo>
                  <a:lnTo>
                    <a:pt x="81127" y="324815"/>
                  </a:lnTo>
                  <a:lnTo>
                    <a:pt x="108102" y="6896"/>
                  </a:lnTo>
                  <a:lnTo>
                    <a:pt x="26949" y="0"/>
                  </a:lnTo>
                  <a:close/>
                </a:path>
              </a:pathLst>
            </a:custGeom>
            <a:solidFill>
              <a:srgbClr val="B3B1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8550351" y="2927725"/>
              <a:ext cx="108585" cy="325120"/>
            </a:xfrm>
            <a:custGeom>
              <a:avLst/>
              <a:gdLst/>
              <a:ahLst/>
              <a:cxnLst/>
              <a:rect l="l" t="t" r="r" b="b"/>
              <a:pathLst>
                <a:path w="108584" h="325120">
                  <a:moveTo>
                    <a:pt x="108102" y="6896"/>
                  </a:moveTo>
                  <a:lnTo>
                    <a:pt x="26949" y="0"/>
                  </a:lnTo>
                  <a:lnTo>
                    <a:pt x="0" y="317931"/>
                  </a:lnTo>
                  <a:lnTo>
                    <a:pt x="81127" y="324815"/>
                  </a:lnTo>
                  <a:lnTo>
                    <a:pt x="108102" y="6896"/>
                  </a:lnTo>
                  <a:close/>
                </a:path>
              </a:pathLst>
            </a:custGeom>
            <a:ln w="17259">
              <a:solidFill>
                <a:srgbClr val="9A989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8726749" y="584287"/>
              <a:ext cx="1343025" cy="2625725"/>
            </a:xfrm>
            <a:custGeom>
              <a:avLst/>
              <a:gdLst/>
              <a:ahLst/>
              <a:cxnLst/>
              <a:rect l="l" t="t" r="r" b="b"/>
              <a:pathLst>
                <a:path w="1343025" h="2625725">
                  <a:moveTo>
                    <a:pt x="671245" y="0"/>
                  </a:moveTo>
                  <a:lnTo>
                    <a:pt x="619726" y="1134"/>
                  </a:lnTo>
                  <a:lnTo>
                    <a:pt x="568453" y="4538"/>
                  </a:lnTo>
                  <a:lnTo>
                    <a:pt x="517669" y="10210"/>
                  </a:lnTo>
                  <a:lnTo>
                    <a:pt x="467621" y="18152"/>
                  </a:lnTo>
                  <a:lnTo>
                    <a:pt x="418554" y="28363"/>
                  </a:lnTo>
                  <a:lnTo>
                    <a:pt x="370712" y="40842"/>
                  </a:lnTo>
                  <a:lnTo>
                    <a:pt x="324342" y="55591"/>
                  </a:lnTo>
                  <a:lnTo>
                    <a:pt x="279687" y="72609"/>
                  </a:lnTo>
                  <a:lnTo>
                    <a:pt x="236994" y="91896"/>
                  </a:lnTo>
                  <a:lnTo>
                    <a:pt x="196507" y="113452"/>
                  </a:lnTo>
                  <a:lnTo>
                    <a:pt x="144369" y="147244"/>
                  </a:lnTo>
                  <a:lnTo>
                    <a:pt x="100255" y="183510"/>
                  </a:lnTo>
                  <a:lnTo>
                    <a:pt x="64162" y="221839"/>
                  </a:lnTo>
                  <a:lnTo>
                    <a:pt x="36090" y="261819"/>
                  </a:lnTo>
                  <a:lnTo>
                    <a:pt x="16039" y="303038"/>
                  </a:lnTo>
                  <a:lnTo>
                    <a:pt x="4009" y="345083"/>
                  </a:lnTo>
                  <a:lnTo>
                    <a:pt x="0" y="387543"/>
                  </a:lnTo>
                  <a:lnTo>
                    <a:pt x="0" y="2238149"/>
                  </a:lnTo>
                  <a:lnTo>
                    <a:pt x="4009" y="2280605"/>
                  </a:lnTo>
                  <a:lnTo>
                    <a:pt x="16039" y="2322649"/>
                  </a:lnTo>
                  <a:lnTo>
                    <a:pt x="36090" y="2363867"/>
                  </a:lnTo>
                  <a:lnTo>
                    <a:pt x="64162" y="2403846"/>
                  </a:lnTo>
                  <a:lnTo>
                    <a:pt x="100255" y="2442175"/>
                  </a:lnTo>
                  <a:lnTo>
                    <a:pt x="144369" y="2478440"/>
                  </a:lnTo>
                  <a:lnTo>
                    <a:pt x="196507" y="2512228"/>
                  </a:lnTo>
                  <a:lnTo>
                    <a:pt x="236994" y="2533786"/>
                  </a:lnTo>
                  <a:lnTo>
                    <a:pt x="279687" y="2553074"/>
                  </a:lnTo>
                  <a:lnTo>
                    <a:pt x="324342" y="2570093"/>
                  </a:lnTo>
                  <a:lnTo>
                    <a:pt x="370712" y="2584843"/>
                  </a:lnTo>
                  <a:lnTo>
                    <a:pt x="418554" y="2597324"/>
                  </a:lnTo>
                  <a:lnTo>
                    <a:pt x="467621" y="2607536"/>
                  </a:lnTo>
                  <a:lnTo>
                    <a:pt x="517669" y="2615478"/>
                  </a:lnTo>
                  <a:lnTo>
                    <a:pt x="568453" y="2621151"/>
                  </a:lnTo>
                  <a:lnTo>
                    <a:pt x="619726" y="2624555"/>
                  </a:lnTo>
                  <a:lnTo>
                    <a:pt x="671245" y="2625690"/>
                  </a:lnTo>
                  <a:lnTo>
                    <a:pt x="722764" y="2624555"/>
                  </a:lnTo>
                  <a:lnTo>
                    <a:pt x="774038" y="2621151"/>
                  </a:lnTo>
                  <a:lnTo>
                    <a:pt x="824821" y="2615478"/>
                  </a:lnTo>
                  <a:lnTo>
                    <a:pt x="874869" y="2607536"/>
                  </a:lnTo>
                  <a:lnTo>
                    <a:pt x="923937" y="2597324"/>
                  </a:lnTo>
                  <a:lnTo>
                    <a:pt x="971778" y="2584843"/>
                  </a:lnTo>
                  <a:lnTo>
                    <a:pt x="1018149" y="2570093"/>
                  </a:lnTo>
                  <a:lnTo>
                    <a:pt x="1062804" y="2553074"/>
                  </a:lnTo>
                  <a:lnTo>
                    <a:pt x="1105497" y="2533786"/>
                  </a:lnTo>
                  <a:lnTo>
                    <a:pt x="1145984" y="2512228"/>
                  </a:lnTo>
                  <a:lnTo>
                    <a:pt x="1198118" y="2478440"/>
                  </a:lnTo>
                  <a:lnTo>
                    <a:pt x="1242233" y="2442175"/>
                  </a:lnTo>
                  <a:lnTo>
                    <a:pt x="1278329" y="2403846"/>
                  </a:lnTo>
                  <a:lnTo>
                    <a:pt x="1306404" y="2363867"/>
                  </a:lnTo>
                  <a:lnTo>
                    <a:pt x="1326459" y="2322649"/>
                  </a:lnTo>
                  <a:lnTo>
                    <a:pt x="1338493" y="2280605"/>
                  </a:lnTo>
                  <a:lnTo>
                    <a:pt x="1342504" y="2238149"/>
                  </a:lnTo>
                  <a:lnTo>
                    <a:pt x="1342504" y="387543"/>
                  </a:lnTo>
                  <a:lnTo>
                    <a:pt x="1338493" y="345083"/>
                  </a:lnTo>
                  <a:lnTo>
                    <a:pt x="1326459" y="303038"/>
                  </a:lnTo>
                  <a:lnTo>
                    <a:pt x="1306404" y="261819"/>
                  </a:lnTo>
                  <a:lnTo>
                    <a:pt x="1278329" y="221839"/>
                  </a:lnTo>
                  <a:lnTo>
                    <a:pt x="1242233" y="183510"/>
                  </a:lnTo>
                  <a:lnTo>
                    <a:pt x="1198118" y="147244"/>
                  </a:lnTo>
                  <a:lnTo>
                    <a:pt x="1145984" y="113452"/>
                  </a:lnTo>
                  <a:lnTo>
                    <a:pt x="1105497" y="91896"/>
                  </a:lnTo>
                  <a:lnTo>
                    <a:pt x="1062804" y="72609"/>
                  </a:lnTo>
                  <a:lnTo>
                    <a:pt x="1018149" y="55591"/>
                  </a:lnTo>
                  <a:lnTo>
                    <a:pt x="971778" y="40842"/>
                  </a:lnTo>
                  <a:lnTo>
                    <a:pt x="923937" y="28363"/>
                  </a:lnTo>
                  <a:lnTo>
                    <a:pt x="874869" y="18152"/>
                  </a:lnTo>
                  <a:lnTo>
                    <a:pt x="824821" y="10210"/>
                  </a:lnTo>
                  <a:lnTo>
                    <a:pt x="774038" y="4538"/>
                  </a:lnTo>
                  <a:lnTo>
                    <a:pt x="722764" y="1134"/>
                  </a:lnTo>
                  <a:lnTo>
                    <a:pt x="671245" y="0"/>
                  </a:lnTo>
                  <a:close/>
                </a:path>
              </a:pathLst>
            </a:custGeom>
            <a:solidFill>
              <a:srgbClr val="E1F3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8726749" y="584287"/>
              <a:ext cx="1343025" cy="2625725"/>
            </a:xfrm>
            <a:custGeom>
              <a:avLst/>
              <a:gdLst/>
              <a:ahLst/>
              <a:cxnLst/>
              <a:rect l="l" t="t" r="r" b="b"/>
              <a:pathLst>
                <a:path w="1343025" h="2625725">
                  <a:moveTo>
                    <a:pt x="0" y="387543"/>
                  </a:moveTo>
                  <a:lnTo>
                    <a:pt x="4009" y="345083"/>
                  </a:lnTo>
                  <a:lnTo>
                    <a:pt x="16039" y="303038"/>
                  </a:lnTo>
                  <a:lnTo>
                    <a:pt x="36090" y="261819"/>
                  </a:lnTo>
                  <a:lnTo>
                    <a:pt x="64162" y="221839"/>
                  </a:lnTo>
                  <a:lnTo>
                    <a:pt x="100255" y="183510"/>
                  </a:lnTo>
                  <a:lnTo>
                    <a:pt x="144369" y="147244"/>
                  </a:lnTo>
                  <a:lnTo>
                    <a:pt x="196507" y="113452"/>
                  </a:lnTo>
                  <a:lnTo>
                    <a:pt x="236994" y="91896"/>
                  </a:lnTo>
                  <a:lnTo>
                    <a:pt x="279687" y="72609"/>
                  </a:lnTo>
                  <a:lnTo>
                    <a:pt x="324342" y="55591"/>
                  </a:lnTo>
                  <a:lnTo>
                    <a:pt x="370712" y="40842"/>
                  </a:lnTo>
                  <a:lnTo>
                    <a:pt x="418554" y="28363"/>
                  </a:lnTo>
                  <a:lnTo>
                    <a:pt x="467621" y="18152"/>
                  </a:lnTo>
                  <a:lnTo>
                    <a:pt x="517669" y="10210"/>
                  </a:lnTo>
                  <a:lnTo>
                    <a:pt x="568453" y="4538"/>
                  </a:lnTo>
                  <a:lnTo>
                    <a:pt x="619726" y="1134"/>
                  </a:lnTo>
                  <a:lnTo>
                    <a:pt x="671245" y="0"/>
                  </a:lnTo>
                  <a:lnTo>
                    <a:pt x="722764" y="1134"/>
                  </a:lnTo>
                  <a:lnTo>
                    <a:pt x="774038" y="4538"/>
                  </a:lnTo>
                  <a:lnTo>
                    <a:pt x="824821" y="10210"/>
                  </a:lnTo>
                  <a:lnTo>
                    <a:pt x="874869" y="18152"/>
                  </a:lnTo>
                  <a:lnTo>
                    <a:pt x="923937" y="28363"/>
                  </a:lnTo>
                  <a:lnTo>
                    <a:pt x="971778" y="40842"/>
                  </a:lnTo>
                  <a:lnTo>
                    <a:pt x="1018149" y="55591"/>
                  </a:lnTo>
                  <a:lnTo>
                    <a:pt x="1062804" y="72609"/>
                  </a:lnTo>
                  <a:lnTo>
                    <a:pt x="1105497" y="91896"/>
                  </a:lnTo>
                  <a:lnTo>
                    <a:pt x="1145984" y="113452"/>
                  </a:lnTo>
                  <a:lnTo>
                    <a:pt x="1198118" y="147244"/>
                  </a:lnTo>
                  <a:lnTo>
                    <a:pt x="1242233" y="183510"/>
                  </a:lnTo>
                  <a:lnTo>
                    <a:pt x="1278329" y="221839"/>
                  </a:lnTo>
                  <a:lnTo>
                    <a:pt x="1306404" y="261819"/>
                  </a:lnTo>
                  <a:lnTo>
                    <a:pt x="1326459" y="303038"/>
                  </a:lnTo>
                  <a:lnTo>
                    <a:pt x="1338493" y="345083"/>
                  </a:lnTo>
                  <a:lnTo>
                    <a:pt x="1342504" y="387543"/>
                  </a:lnTo>
                  <a:lnTo>
                    <a:pt x="1342504" y="2238149"/>
                  </a:lnTo>
                  <a:lnTo>
                    <a:pt x="1338493" y="2280605"/>
                  </a:lnTo>
                  <a:lnTo>
                    <a:pt x="1326459" y="2322649"/>
                  </a:lnTo>
                  <a:lnTo>
                    <a:pt x="1306404" y="2363867"/>
                  </a:lnTo>
                  <a:lnTo>
                    <a:pt x="1278329" y="2403846"/>
                  </a:lnTo>
                  <a:lnTo>
                    <a:pt x="1242233" y="2442175"/>
                  </a:lnTo>
                  <a:lnTo>
                    <a:pt x="1198118" y="2478440"/>
                  </a:lnTo>
                  <a:lnTo>
                    <a:pt x="1145984" y="2512228"/>
                  </a:lnTo>
                  <a:lnTo>
                    <a:pt x="1105497" y="2533786"/>
                  </a:lnTo>
                  <a:lnTo>
                    <a:pt x="1062804" y="2553074"/>
                  </a:lnTo>
                  <a:lnTo>
                    <a:pt x="1018149" y="2570093"/>
                  </a:lnTo>
                  <a:lnTo>
                    <a:pt x="971778" y="2584843"/>
                  </a:lnTo>
                  <a:lnTo>
                    <a:pt x="923937" y="2597324"/>
                  </a:lnTo>
                  <a:lnTo>
                    <a:pt x="874869" y="2607536"/>
                  </a:lnTo>
                  <a:lnTo>
                    <a:pt x="824821" y="2615478"/>
                  </a:lnTo>
                  <a:lnTo>
                    <a:pt x="774038" y="2621151"/>
                  </a:lnTo>
                  <a:lnTo>
                    <a:pt x="722764" y="2624555"/>
                  </a:lnTo>
                  <a:lnTo>
                    <a:pt x="671245" y="2625690"/>
                  </a:lnTo>
                  <a:lnTo>
                    <a:pt x="619726" y="2624555"/>
                  </a:lnTo>
                  <a:lnTo>
                    <a:pt x="568453" y="2621151"/>
                  </a:lnTo>
                  <a:lnTo>
                    <a:pt x="517669" y="2615478"/>
                  </a:lnTo>
                  <a:lnTo>
                    <a:pt x="467621" y="2607536"/>
                  </a:lnTo>
                  <a:lnTo>
                    <a:pt x="418554" y="2597324"/>
                  </a:lnTo>
                  <a:lnTo>
                    <a:pt x="370712" y="2584843"/>
                  </a:lnTo>
                  <a:lnTo>
                    <a:pt x="324342" y="2570093"/>
                  </a:lnTo>
                  <a:lnTo>
                    <a:pt x="279687" y="2553074"/>
                  </a:lnTo>
                  <a:lnTo>
                    <a:pt x="236994" y="2533786"/>
                  </a:lnTo>
                  <a:lnTo>
                    <a:pt x="196507" y="2512228"/>
                  </a:lnTo>
                  <a:lnTo>
                    <a:pt x="144369" y="2478440"/>
                  </a:lnTo>
                  <a:lnTo>
                    <a:pt x="100255" y="2442175"/>
                  </a:lnTo>
                  <a:lnTo>
                    <a:pt x="64162" y="2403846"/>
                  </a:lnTo>
                  <a:lnTo>
                    <a:pt x="36090" y="2363867"/>
                  </a:lnTo>
                  <a:lnTo>
                    <a:pt x="16039" y="2322649"/>
                  </a:lnTo>
                  <a:lnTo>
                    <a:pt x="4009" y="2280605"/>
                  </a:lnTo>
                  <a:lnTo>
                    <a:pt x="0" y="2238149"/>
                  </a:lnTo>
                  <a:lnTo>
                    <a:pt x="0" y="387543"/>
                  </a:lnTo>
                  <a:close/>
                </a:path>
              </a:pathLst>
            </a:custGeom>
            <a:ln w="11506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26754" y="1124588"/>
              <a:ext cx="1342490" cy="2085393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8726749" y="1124589"/>
              <a:ext cx="1343025" cy="2085975"/>
            </a:xfrm>
            <a:custGeom>
              <a:avLst/>
              <a:gdLst/>
              <a:ahLst/>
              <a:cxnLst/>
              <a:rect l="l" t="t" r="r" b="b"/>
              <a:pathLst>
                <a:path w="1343025" h="2085975">
                  <a:moveTo>
                    <a:pt x="0" y="387543"/>
                  </a:moveTo>
                  <a:lnTo>
                    <a:pt x="4009" y="345083"/>
                  </a:lnTo>
                  <a:lnTo>
                    <a:pt x="16039" y="303038"/>
                  </a:lnTo>
                  <a:lnTo>
                    <a:pt x="36090" y="261819"/>
                  </a:lnTo>
                  <a:lnTo>
                    <a:pt x="64162" y="221839"/>
                  </a:lnTo>
                  <a:lnTo>
                    <a:pt x="100255" y="183510"/>
                  </a:lnTo>
                  <a:lnTo>
                    <a:pt x="144369" y="147244"/>
                  </a:lnTo>
                  <a:lnTo>
                    <a:pt x="196507" y="113452"/>
                  </a:lnTo>
                  <a:lnTo>
                    <a:pt x="236994" y="91896"/>
                  </a:lnTo>
                  <a:lnTo>
                    <a:pt x="279687" y="72609"/>
                  </a:lnTo>
                  <a:lnTo>
                    <a:pt x="324342" y="55591"/>
                  </a:lnTo>
                  <a:lnTo>
                    <a:pt x="370712" y="40842"/>
                  </a:lnTo>
                  <a:lnTo>
                    <a:pt x="418554" y="28363"/>
                  </a:lnTo>
                  <a:lnTo>
                    <a:pt x="467621" y="18152"/>
                  </a:lnTo>
                  <a:lnTo>
                    <a:pt x="517669" y="10210"/>
                  </a:lnTo>
                  <a:lnTo>
                    <a:pt x="568453" y="4538"/>
                  </a:lnTo>
                  <a:lnTo>
                    <a:pt x="619726" y="1134"/>
                  </a:lnTo>
                  <a:lnTo>
                    <a:pt x="671245" y="0"/>
                  </a:lnTo>
                  <a:lnTo>
                    <a:pt x="722764" y="1134"/>
                  </a:lnTo>
                  <a:lnTo>
                    <a:pt x="774038" y="4538"/>
                  </a:lnTo>
                  <a:lnTo>
                    <a:pt x="824821" y="10210"/>
                  </a:lnTo>
                  <a:lnTo>
                    <a:pt x="874869" y="18152"/>
                  </a:lnTo>
                  <a:lnTo>
                    <a:pt x="923937" y="28363"/>
                  </a:lnTo>
                  <a:lnTo>
                    <a:pt x="971778" y="40842"/>
                  </a:lnTo>
                  <a:lnTo>
                    <a:pt x="1018149" y="55591"/>
                  </a:lnTo>
                  <a:lnTo>
                    <a:pt x="1062804" y="72609"/>
                  </a:lnTo>
                  <a:lnTo>
                    <a:pt x="1105497" y="91896"/>
                  </a:lnTo>
                  <a:lnTo>
                    <a:pt x="1145984" y="113452"/>
                  </a:lnTo>
                  <a:lnTo>
                    <a:pt x="1198118" y="147244"/>
                  </a:lnTo>
                  <a:lnTo>
                    <a:pt x="1242233" y="183510"/>
                  </a:lnTo>
                  <a:lnTo>
                    <a:pt x="1278329" y="221839"/>
                  </a:lnTo>
                  <a:lnTo>
                    <a:pt x="1306404" y="261819"/>
                  </a:lnTo>
                  <a:lnTo>
                    <a:pt x="1326459" y="303038"/>
                  </a:lnTo>
                  <a:lnTo>
                    <a:pt x="1338493" y="345083"/>
                  </a:lnTo>
                  <a:lnTo>
                    <a:pt x="1342504" y="387543"/>
                  </a:lnTo>
                  <a:lnTo>
                    <a:pt x="1342504" y="1697840"/>
                  </a:lnTo>
                  <a:lnTo>
                    <a:pt x="1338493" y="1740301"/>
                  </a:lnTo>
                  <a:lnTo>
                    <a:pt x="1326459" y="1782348"/>
                  </a:lnTo>
                  <a:lnTo>
                    <a:pt x="1306404" y="1823567"/>
                  </a:lnTo>
                  <a:lnTo>
                    <a:pt x="1278329" y="1863547"/>
                  </a:lnTo>
                  <a:lnTo>
                    <a:pt x="1242233" y="1901874"/>
                  </a:lnTo>
                  <a:lnTo>
                    <a:pt x="1198118" y="1938136"/>
                  </a:lnTo>
                  <a:lnTo>
                    <a:pt x="1145984" y="1971919"/>
                  </a:lnTo>
                  <a:lnTo>
                    <a:pt x="1105497" y="1993477"/>
                  </a:lnTo>
                  <a:lnTo>
                    <a:pt x="1062804" y="2012765"/>
                  </a:lnTo>
                  <a:lnTo>
                    <a:pt x="1018149" y="2029784"/>
                  </a:lnTo>
                  <a:lnTo>
                    <a:pt x="971778" y="2044535"/>
                  </a:lnTo>
                  <a:lnTo>
                    <a:pt x="923937" y="2057015"/>
                  </a:lnTo>
                  <a:lnTo>
                    <a:pt x="874869" y="2067227"/>
                  </a:lnTo>
                  <a:lnTo>
                    <a:pt x="824821" y="2075169"/>
                  </a:lnTo>
                  <a:lnTo>
                    <a:pt x="774038" y="2080842"/>
                  </a:lnTo>
                  <a:lnTo>
                    <a:pt x="722764" y="2084246"/>
                  </a:lnTo>
                  <a:lnTo>
                    <a:pt x="671245" y="2085381"/>
                  </a:lnTo>
                  <a:lnTo>
                    <a:pt x="619726" y="2084246"/>
                  </a:lnTo>
                  <a:lnTo>
                    <a:pt x="568453" y="2080842"/>
                  </a:lnTo>
                  <a:lnTo>
                    <a:pt x="517669" y="2075169"/>
                  </a:lnTo>
                  <a:lnTo>
                    <a:pt x="467621" y="2067227"/>
                  </a:lnTo>
                  <a:lnTo>
                    <a:pt x="418554" y="2057015"/>
                  </a:lnTo>
                  <a:lnTo>
                    <a:pt x="370712" y="2044535"/>
                  </a:lnTo>
                  <a:lnTo>
                    <a:pt x="324342" y="2029784"/>
                  </a:lnTo>
                  <a:lnTo>
                    <a:pt x="279687" y="2012765"/>
                  </a:lnTo>
                  <a:lnTo>
                    <a:pt x="236994" y="1993477"/>
                  </a:lnTo>
                  <a:lnTo>
                    <a:pt x="196507" y="1971919"/>
                  </a:lnTo>
                  <a:lnTo>
                    <a:pt x="144369" y="1938136"/>
                  </a:lnTo>
                  <a:lnTo>
                    <a:pt x="100255" y="1901874"/>
                  </a:lnTo>
                  <a:lnTo>
                    <a:pt x="64162" y="1863547"/>
                  </a:lnTo>
                  <a:lnTo>
                    <a:pt x="36090" y="1823567"/>
                  </a:lnTo>
                  <a:lnTo>
                    <a:pt x="16039" y="1782348"/>
                  </a:lnTo>
                  <a:lnTo>
                    <a:pt x="4009" y="1740301"/>
                  </a:lnTo>
                  <a:lnTo>
                    <a:pt x="0" y="1697840"/>
                  </a:lnTo>
                  <a:lnTo>
                    <a:pt x="0" y="387543"/>
                  </a:lnTo>
                  <a:close/>
                </a:path>
              </a:pathLst>
            </a:custGeom>
            <a:ln w="11506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26754" y="584289"/>
              <a:ext cx="1342490" cy="775074"/>
            </a:xfrm>
            <a:prstGeom prst="rect">
              <a:avLst/>
            </a:prstGeom>
          </p:spPr>
        </p:pic>
        <p:sp>
          <p:nvSpPr>
            <p:cNvPr id="85" name="object 85" descr=""/>
            <p:cNvSpPr/>
            <p:nvPr/>
          </p:nvSpPr>
          <p:spPr>
            <a:xfrm>
              <a:off x="8727432" y="584283"/>
              <a:ext cx="1341120" cy="775335"/>
            </a:xfrm>
            <a:custGeom>
              <a:avLst/>
              <a:gdLst/>
              <a:ahLst/>
              <a:cxnLst/>
              <a:rect l="l" t="t" r="r" b="b"/>
              <a:pathLst>
                <a:path w="1341120" h="775335">
                  <a:moveTo>
                    <a:pt x="195830" y="113452"/>
                  </a:moveTo>
                  <a:lnTo>
                    <a:pt x="236317" y="91896"/>
                  </a:lnTo>
                  <a:lnTo>
                    <a:pt x="279010" y="72609"/>
                  </a:lnTo>
                  <a:lnTo>
                    <a:pt x="323664" y="55591"/>
                  </a:lnTo>
                  <a:lnTo>
                    <a:pt x="370034" y="40842"/>
                  </a:lnTo>
                  <a:lnTo>
                    <a:pt x="417875" y="28363"/>
                  </a:lnTo>
                  <a:lnTo>
                    <a:pt x="466942" y="18152"/>
                  </a:lnTo>
                  <a:lnTo>
                    <a:pt x="516989" y="10210"/>
                  </a:lnTo>
                  <a:lnTo>
                    <a:pt x="567771" y="4538"/>
                  </a:lnTo>
                  <a:lnTo>
                    <a:pt x="619044" y="1134"/>
                  </a:lnTo>
                  <a:lnTo>
                    <a:pt x="670562" y="0"/>
                  </a:lnTo>
                  <a:lnTo>
                    <a:pt x="722080" y="1134"/>
                  </a:lnTo>
                  <a:lnTo>
                    <a:pt x="773353" y="4538"/>
                  </a:lnTo>
                  <a:lnTo>
                    <a:pt x="824136" y="10210"/>
                  </a:lnTo>
                  <a:lnTo>
                    <a:pt x="874183" y="18152"/>
                  </a:lnTo>
                  <a:lnTo>
                    <a:pt x="923249" y="28363"/>
                  </a:lnTo>
                  <a:lnTo>
                    <a:pt x="971090" y="40842"/>
                  </a:lnTo>
                  <a:lnTo>
                    <a:pt x="1017460" y="55591"/>
                  </a:lnTo>
                  <a:lnTo>
                    <a:pt x="1062115" y="72609"/>
                  </a:lnTo>
                  <a:lnTo>
                    <a:pt x="1104808" y="91896"/>
                  </a:lnTo>
                  <a:lnTo>
                    <a:pt x="1145295" y="113452"/>
                  </a:lnTo>
                  <a:lnTo>
                    <a:pt x="1188812" y="141088"/>
                  </a:lnTo>
                  <a:lnTo>
                    <a:pt x="1226890" y="170452"/>
                  </a:lnTo>
                  <a:lnTo>
                    <a:pt x="1259529" y="201314"/>
                  </a:lnTo>
                  <a:lnTo>
                    <a:pt x="1286728" y="233444"/>
                  </a:lnTo>
                  <a:lnTo>
                    <a:pt x="1308486" y="266612"/>
                  </a:lnTo>
                  <a:lnTo>
                    <a:pt x="1335685" y="335136"/>
                  </a:lnTo>
                  <a:lnTo>
                    <a:pt x="1341125" y="370031"/>
                  </a:lnTo>
                  <a:lnTo>
                    <a:pt x="1341125" y="405042"/>
                  </a:lnTo>
                  <a:lnTo>
                    <a:pt x="1324806" y="474488"/>
                  </a:lnTo>
                  <a:lnTo>
                    <a:pt x="1286728" y="541629"/>
                  </a:lnTo>
                  <a:lnTo>
                    <a:pt x="1259529" y="573759"/>
                  </a:lnTo>
                  <a:lnTo>
                    <a:pt x="1226890" y="604622"/>
                  </a:lnTo>
                  <a:lnTo>
                    <a:pt x="1188812" y="633986"/>
                  </a:lnTo>
                  <a:lnTo>
                    <a:pt x="1145295" y="661622"/>
                  </a:lnTo>
                  <a:lnTo>
                    <a:pt x="1104808" y="683178"/>
                  </a:lnTo>
                  <a:lnTo>
                    <a:pt x="1062115" y="702465"/>
                  </a:lnTo>
                  <a:lnTo>
                    <a:pt x="1017460" y="719483"/>
                  </a:lnTo>
                  <a:lnTo>
                    <a:pt x="971090" y="734231"/>
                  </a:lnTo>
                  <a:lnTo>
                    <a:pt x="923249" y="746711"/>
                  </a:lnTo>
                  <a:lnTo>
                    <a:pt x="874183" y="756922"/>
                  </a:lnTo>
                  <a:lnTo>
                    <a:pt x="824136" y="764863"/>
                  </a:lnTo>
                  <a:lnTo>
                    <a:pt x="773353" y="770536"/>
                  </a:lnTo>
                  <a:lnTo>
                    <a:pt x="722080" y="773940"/>
                  </a:lnTo>
                  <a:lnTo>
                    <a:pt x="670562" y="775074"/>
                  </a:lnTo>
                  <a:lnTo>
                    <a:pt x="619044" y="773940"/>
                  </a:lnTo>
                  <a:lnTo>
                    <a:pt x="567771" y="770536"/>
                  </a:lnTo>
                  <a:lnTo>
                    <a:pt x="516989" y="764863"/>
                  </a:lnTo>
                  <a:lnTo>
                    <a:pt x="466942" y="756922"/>
                  </a:lnTo>
                  <a:lnTo>
                    <a:pt x="417875" y="746711"/>
                  </a:lnTo>
                  <a:lnTo>
                    <a:pt x="370034" y="734231"/>
                  </a:lnTo>
                  <a:lnTo>
                    <a:pt x="323664" y="719483"/>
                  </a:lnTo>
                  <a:lnTo>
                    <a:pt x="279010" y="702465"/>
                  </a:lnTo>
                  <a:lnTo>
                    <a:pt x="236317" y="683178"/>
                  </a:lnTo>
                  <a:lnTo>
                    <a:pt x="195830" y="661622"/>
                  </a:lnTo>
                  <a:lnTo>
                    <a:pt x="152312" y="633986"/>
                  </a:lnTo>
                  <a:lnTo>
                    <a:pt x="114234" y="604622"/>
                  </a:lnTo>
                  <a:lnTo>
                    <a:pt x="81595" y="573759"/>
                  </a:lnTo>
                  <a:lnTo>
                    <a:pt x="54397" y="541629"/>
                  </a:lnTo>
                  <a:lnTo>
                    <a:pt x="32638" y="508462"/>
                  </a:lnTo>
                  <a:lnTo>
                    <a:pt x="5439" y="439938"/>
                  </a:lnTo>
                  <a:lnTo>
                    <a:pt x="0" y="405042"/>
                  </a:lnTo>
                  <a:lnTo>
                    <a:pt x="0" y="370031"/>
                  </a:lnTo>
                  <a:lnTo>
                    <a:pt x="16319" y="300585"/>
                  </a:lnTo>
                  <a:lnTo>
                    <a:pt x="54397" y="233444"/>
                  </a:lnTo>
                  <a:lnTo>
                    <a:pt x="81595" y="201314"/>
                  </a:lnTo>
                  <a:lnTo>
                    <a:pt x="114234" y="170452"/>
                  </a:lnTo>
                  <a:lnTo>
                    <a:pt x="152312" y="141088"/>
                  </a:lnTo>
                  <a:lnTo>
                    <a:pt x="195830" y="113452"/>
                  </a:lnTo>
                  <a:close/>
                </a:path>
              </a:pathLst>
            </a:custGeom>
            <a:ln w="11506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26754" y="1124585"/>
              <a:ext cx="1342490" cy="775080"/>
            </a:xfrm>
            <a:prstGeom prst="rect">
              <a:avLst/>
            </a:prstGeom>
          </p:spPr>
        </p:pic>
        <p:sp>
          <p:nvSpPr>
            <p:cNvPr id="87" name="object 87" descr=""/>
            <p:cNvSpPr/>
            <p:nvPr/>
          </p:nvSpPr>
          <p:spPr>
            <a:xfrm>
              <a:off x="8727432" y="1124585"/>
              <a:ext cx="1341120" cy="775335"/>
            </a:xfrm>
            <a:custGeom>
              <a:avLst/>
              <a:gdLst/>
              <a:ahLst/>
              <a:cxnLst/>
              <a:rect l="l" t="t" r="r" b="b"/>
              <a:pathLst>
                <a:path w="1341120" h="775335">
                  <a:moveTo>
                    <a:pt x="195830" y="113452"/>
                  </a:moveTo>
                  <a:lnTo>
                    <a:pt x="236317" y="91896"/>
                  </a:lnTo>
                  <a:lnTo>
                    <a:pt x="279010" y="72609"/>
                  </a:lnTo>
                  <a:lnTo>
                    <a:pt x="323664" y="55591"/>
                  </a:lnTo>
                  <a:lnTo>
                    <a:pt x="370034" y="40842"/>
                  </a:lnTo>
                  <a:lnTo>
                    <a:pt x="417875" y="28363"/>
                  </a:lnTo>
                  <a:lnTo>
                    <a:pt x="466942" y="18152"/>
                  </a:lnTo>
                  <a:lnTo>
                    <a:pt x="516989" y="10210"/>
                  </a:lnTo>
                  <a:lnTo>
                    <a:pt x="567771" y="4538"/>
                  </a:lnTo>
                  <a:lnTo>
                    <a:pt x="619044" y="1134"/>
                  </a:lnTo>
                  <a:lnTo>
                    <a:pt x="670562" y="0"/>
                  </a:lnTo>
                  <a:lnTo>
                    <a:pt x="722080" y="1134"/>
                  </a:lnTo>
                  <a:lnTo>
                    <a:pt x="773353" y="4538"/>
                  </a:lnTo>
                  <a:lnTo>
                    <a:pt x="824136" y="10210"/>
                  </a:lnTo>
                  <a:lnTo>
                    <a:pt x="874183" y="18152"/>
                  </a:lnTo>
                  <a:lnTo>
                    <a:pt x="923249" y="28363"/>
                  </a:lnTo>
                  <a:lnTo>
                    <a:pt x="971090" y="40842"/>
                  </a:lnTo>
                  <a:lnTo>
                    <a:pt x="1017460" y="55591"/>
                  </a:lnTo>
                  <a:lnTo>
                    <a:pt x="1062115" y="72609"/>
                  </a:lnTo>
                  <a:lnTo>
                    <a:pt x="1104808" y="91896"/>
                  </a:lnTo>
                  <a:lnTo>
                    <a:pt x="1145295" y="113452"/>
                  </a:lnTo>
                  <a:lnTo>
                    <a:pt x="1188812" y="141088"/>
                  </a:lnTo>
                  <a:lnTo>
                    <a:pt x="1226890" y="170452"/>
                  </a:lnTo>
                  <a:lnTo>
                    <a:pt x="1259529" y="201314"/>
                  </a:lnTo>
                  <a:lnTo>
                    <a:pt x="1286728" y="233444"/>
                  </a:lnTo>
                  <a:lnTo>
                    <a:pt x="1308486" y="266612"/>
                  </a:lnTo>
                  <a:lnTo>
                    <a:pt x="1335685" y="335136"/>
                  </a:lnTo>
                  <a:lnTo>
                    <a:pt x="1341125" y="370031"/>
                  </a:lnTo>
                  <a:lnTo>
                    <a:pt x="1341125" y="405042"/>
                  </a:lnTo>
                  <a:lnTo>
                    <a:pt x="1324806" y="474488"/>
                  </a:lnTo>
                  <a:lnTo>
                    <a:pt x="1286728" y="541629"/>
                  </a:lnTo>
                  <a:lnTo>
                    <a:pt x="1259529" y="573759"/>
                  </a:lnTo>
                  <a:lnTo>
                    <a:pt x="1226890" y="604622"/>
                  </a:lnTo>
                  <a:lnTo>
                    <a:pt x="1188812" y="633986"/>
                  </a:lnTo>
                  <a:lnTo>
                    <a:pt x="1145295" y="661622"/>
                  </a:lnTo>
                  <a:lnTo>
                    <a:pt x="1104808" y="683178"/>
                  </a:lnTo>
                  <a:lnTo>
                    <a:pt x="1062115" y="702465"/>
                  </a:lnTo>
                  <a:lnTo>
                    <a:pt x="1017460" y="719483"/>
                  </a:lnTo>
                  <a:lnTo>
                    <a:pt x="971090" y="734231"/>
                  </a:lnTo>
                  <a:lnTo>
                    <a:pt x="923249" y="746711"/>
                  </a:lnTo>
                  <a:lnTo>
                    <a:pt x="874183" y="756922"/>
                  </a:lnTo>
                  <a:lnTo>
                    <a:pt x="824136" y="764863"/>
                  </a:lnTo>
                  <a:lnTo>
                    <a:pt x="773353" y="770536"/>
                  </a:lnTo>
                  <a:lnTo>
                    <a:pt x="722080" y="773940"/>
                  </a:lnTo>
                  <a:lnTo>
                    <a:pt x="670562" y="775074"/>
                  </a:lnTo>
                  <a:lnTo>
                    <a:pt x="619044" y="773940"/>
                  </a:lnTo>
                  <a:lnTo>
                    <a:pt x="567771" y="770536"/>
                  </a:lnTo>
                  <a:lnTo>
                    <a:pt x="516989" y="764863"/>
                  </a:lnTo>
                  <a:lnTo>
                    <a:pt x="466942" y="756922"/>
                  </a:lnTo>
                  <a:lnTo>
                    <a:pt x="417875" y="746711"/>
                  </a:lnTo>
                  <a:lnTo>
                    <a:pt x="370034" y="734231"/>
                  </a:lnTo>
                  <a:lnTo>
                    <a:pt x="323664" y="719483"/>
                  </a:lnTo>
                  <a:lnTo>
                    <a:pt x="279010" y="702465"/>
                  </a:lnTo>
                  <a:lnTo>
                    <a:pt x="236317" y="683178"/>
                  </a:lnTo>
                  <a:lnTo>
                    <a:pt x="195830" y="661622"/>
                  </a:lnTo>
                  <a:lnTo>
                    <a:pt x="152312" y="633986"/>
                  </a:lnTo>
                  <a:lnTo>
                    <a:pt x="114234" y="604622"/>
                  </a:lnTo>
                  <a:lnTo>
                    <a:pt x="81595" y="573759"/>
                  </a:lnTo>
                  <a:lnTo>
                    <a:pt x="54397" y="541629"/>
                  </a:lnTo>
                  <a:lnTo>
                    <a:pt x="32638" y="508462"/>
                  </a:lnTo>
                  <a:lnTo>
                    <a:pt x="5439" y="439938"/>
                  </a:lnTo>
                  <a:lnTo>
                    <a:pt x="0" y="405042"/>
                  </a:lnTo>
                  <a:lnTo>
                    <a:pt x="0" y="370031"/>
                  </a:lnTo>
                  <a:lnTo>
                    <a:pt x="16319" y="300585"/>
                  </a:lnTo>
                  <a:lnTo>
                    <a:pt x="54397" y="233444"/>
                  </a:lnTo>
                  <a:lnTo>
                    <a:pt x="81595" y="201314"/>
                  </a:lnTo>
                  <a:lnTo>
                    <a:pt x="114234" y="170452"/>
                  </a:lnTo>
                  <a:lnTo>
                    <a:pt x="152312" y="141088"/>
                  </a:lnTo>
                  <a:lnTo>
                    <a:pt x="195830" y="113452"/>
                  </a:lnTo>
                  <a:close/>
                </a:path>
              </a:pathLst>
            </a:custGeom>
            <a:ln w="11506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24318" y="1329456"/>
              <a:ext cx="193887" cy="1712257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8824310" y="1329449"/>
              <a:ext cx="194310" cy="1712595"/>
            </a:xfrm>
            <a:custGeom>
              <a:avLst/>
              <a:gdLst/>
              <a:ahLst/>
              <a:cxnLst/>
              <a:rect l="l" t="t" r="r" b="b"/>
              <a:pathLst>
                <a:path w="194309" h="1712595">
                  <a:moveTo>
                    <a:pt x="4330" y="1536420"/>
                  </a:moveTo>
                  <a:lnTo>
                    <a:pt x="28826" y="1586184"/>
                  </a:lnTo>
                  <a:lnTo>
                    <a:pt x="58938" y="1623817"/>
                  </a:lnTo>
                  <a:lnTo>
                    <a:pt x="95757" y="1654152"/>
                  </a:lnTo>
                  <a:lnTo>
                    <a:pt x="140377" y="1682019"/>
                  </a:lnTo>
                  <a:lnTo>
                    <a:pt x="193890" y="1712252"/>
                  </a:lnTo>
                  <a:lnTo>
                    <a:pt x="193890" y="100711"/>
                  </a:lnTo>
                  <a:lnTo>
                    <a:pt x="132143" y="81454"/>
                  </a:lnTo>
                  <a:lnTo>
                    <a:pt x="82272" y="58485"/>
                  </a:lnTo>
                  <a:lnTo>
                    <a:pt x="39737" y="31450"/>
                  </a:lnTo>
                  <a:lnTo>
                    <a:pt x="0" y="0"/>
                  </a:lnTo>
                  <a:lnTo>
                    <a:pt x="4330" y="1536420"/>
                  </a:lnTo>
                  <a:close/>
                </a:path>
              </a:pathLst>
            </a:custGeom>
            <a:ln w="11506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8647678" y="2235424"/>
              <a:ext cx="3175" cy="35560"/>
            </a:xfrm>
            <a:custGeom>
              <a:avLst/>
              <a:gdLst/>
              <a:ahLst/>
              <a:cxnLst/>
              <a:rect l="l" t="t" r="r" b="b"/>
              <a:pathLst>
                <a:path w="3175" h="35560">
                  <a:moveTo>
                    <a:pt x="2921" y="0"/>
                  </a:moveTo>
                  <a:lnTo>
                    <a:pt x="0" y="35293"/>
                  </a:lnTo>
                </a:path>
              </a:pathLst>
            </a:custGeom>
            <a:ln w="9232">
              <a:solidFill>
                <a:srgbClr val="B1B5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8654649" y="2151437"/>
              <a:ext cx="3175" cy="35560"/>
            </a:xfrm>
            <a:custGeom>
              <a:avLst/>
              <a:gdLst/>
              <a:ahLst/>
              <a:cxnLst/>
              <a:rect l="l" t="t" r="r" b="b"/>
              <a:pathLst>
                <a:path w="3175" h="35560">
                  <a:moveTo>
                    <a:pt x="2921" y="0"/>
                  </a:moveTo>
                  <a:lnTo>
                    <a:pt x="0" y="35293"/>
                  </a:lnTo>
                </a:path>
              </a:pathLst>
            </a:custGeom>
            <a:ln w="9232">
              <a:solidFill>
                <a:srgbClr val="B1B5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8660805" y="2077135"/>
              <a:ext cx="3175" cy="35560"/>
            </a:xfrm>
            <a:custGeom>
              <a:avLst/>
              <a:gdLst/>
              <a:ahLst/>
              <a:cxnLst/>
              <a:rect l="l" t="t" r="r" b="b"/>
              <a:pathLst>
                <a:path w="3175" h="35560">
                  <a:moveTo>
                    <a:pt x="2933" y="0"/>
                  </a:moveTo>
                  <a:lnTo>
                    <a:pt x="0" y="35293"/>
                  </a:lnTo>
                </a:path>
              </a:pathLst>
            </a:custGeom>
            <a:ln w="9232">
              <a:solidFill>
                <a:srgbClr val="B1B5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8666037" y="2014153"/>
              <a:ext cx="3175" cy="35560"/>
            </a:xfrm>
            <a:custGeom>
              <a:avLst/>
              <a:gdLst/>
              <a:ahLst/>
              <a:cxnLst/>
              <a:rect l="l" t="t" r="r" b="b"/>
              <a:pathLst>
                <a:path w="3175" h="35560">
                  <a:moveTo>
                    <a:pt x="2921" y="0"/>
                  </a:moveTo>
                  <a:lnTo>
                    <a:pt x="0" y="35293"/>
                  </a:lnTo>
                </a:path>
              </a:pathLst>
            </a:custGeom>
            <a:ln w="9232">
              <a:solidFill>
                <a:srgbClr val="B1B5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8688016" y="1770176"/>
              <a:ext cx="1270" cy="14604"/>
            </a:xfrm>
            <a:custGeom>
              <a:avLst/>
              <a:gdLst/>
              <a:ahLst/>
              <a:cxnLst/>
              <a:rect l="l" t="t" r="r" b="b"/>
              <a:pathLst>
                <a:path w="1270" h="14605">
                  <a:moveTo>
                    <a:pt x="1193" y="0"/>
                  </a:moveTo>
                  <a:lnTo>
                    <a:pt x="0" y="14300"/>
                  </a:lnTo>
                </a:path>
              </a:pathLst>
            </a:custGeom>
            <a:ln w="9232">
              <a:solidFill>
                <a:srgbClr val="64636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8674287" y="1935656"/>
              <a:ext cx="1270" cy="14604"/>
            </a:xfrm>
            <a:custGeom>
              <a:avLst/>
              <a:gdLst/>
              <a:ahLst/>
              <a:cxnLst/>
              <a:rect l="l" t="t" r="r" b="b"/>
              <a:pathLst>
                <a:path w="1270" h="14605">
                  <a:moveTo>
                    <a:pt x="1181" y="0"/>
                  </a:moveTo>
                  <a:lnTo>
                    <a:pt x="0" y="14300"/>
                  </a:lnTo>
                </a:path>
              </a:pathLst>
            </a:custGeom>
            <a:ln w="9232">
              <a:solidFill>
                <a:srgbClr val="64636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8645005" y="2344926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39">
                  <a:moveTo>
                    <a:pt x="8178" y="14732"/>
                  </a:moveTo>
                  <a:lnTo>
                    <a:pt x="0" y="5600"/>
                  </a:lnTo>
                  <a:lnTo>
                    <a:pt x="457" y="0"/>
                  </a:lnTo>
                </a:path>
              </a:pathLst>
            </a:custGeom>
            <a:ln w="9232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8635762" y="2360048"/>
              <a:ext cx="60960" cy="106680"/>
            </a:xfrm>
            <a:custGeom>
              <a:avLst/>
              <a:gdLst/>
              <a:ahLst/>
              <a:cxnLst/>
              <a:rect l="l" t="t" r="r" b="b"/>
              <a:pathLst>
                <a:path w="60959" h="106680">
                  <a:moveTo>
                    <a:pt x="8445" y="0"/>
                  </a:moveTo>
                  <a:lnTo>
                    <a:pt x="0" y="101980"/>
                  </a:lnTo>
                  <a:lnTo>
                    <a:pt x="51904" y="106286"/>
                  </a:lnTo>
                  <a:lnTo>
                    <a:pt x="60375" y="4317"/>
                  </a:lnTo>
                  <a:lnTo>
                    <a:pt x="8445" y="0"/>
                  </a:lnTo>
                  <a:close/>
                </a:path>
              </a:pathLst>
            </a:custGeom>
            <a:solidFill>
              <a:srgbClr val="4442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8635762" y="2360048"/>
              <a:ext cx="60960" cy="106680"/>
            </a:xfrm>
            <a:custGeom>
              <a:avLst/>
              <a:gdLst/>
              <a:ahLst/>
              <a:cxnLst/>
              <a:rect l="l" t="t" r="r" b="b"/>
              <a:pathLst>
                <a:path w="60959" h="106680">
                  <a:moveTo>
                    <a:pt x="60375" y="4317"/>
                  </a:moveTo>
                  <a:lnTo>
                    <a:pt x="8445" y="0"/>
                  </a:lnTo>
                  <a:lnTo>
                    <a:pt x="0" y="101980"/>
                  </a:lnTo>
                  <a:lnTo>
                    <a:pt x="51904" y="106286"/>
                  </a:lnTo>
                  <a:lnTo>
                    <a:pt x="60375" y="4317"/>
                  </a:lnTo>
                  <a:close/>
                </a:path>
              </a:pathLst>
            </a:custGeom>
            <a:ln w="9232">
              <a:solidFill>
                <a:srgbClr val="43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8689189" y="2382568"/>
              <a:ext cx="20955" cy="67310"/>
            </a:xfrm>
            <a:custGeom>
              <a:avLst/>
              <a:gdLst/>
              <a:ahLst/>
              <a:cxnLst/>
              <a:rect l="l" t="t" r="r" b="b"/>
              <a:pathLst>
                <a:path w="20954" h="67310">
                  <a:moveTo>
                    <a:pt x="5422" y="0"/>
                  </a:moveTo>
                  <a:lnTo>
                    <a:pt x="0" y="65557"/>
                  </a:lnTo>
                  <a:lnTo>
                    <a:pt x="15201" y="66827"/>
                  </a:lnTo>
                  <a:lnTo>
                    <a:pt x="20637" y="1270"/>
                  </a:lnTo>
                  <a:lnTo>
                    <a:pt x="5422" y="0"/>
                  </a:lnTo>
                  <a:close/>
                </a:path>
              </a:pathLst>
            </a:custGeom>
            <a:solidFill>
              <a:srgbClr val="7270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8689189" y="2382568"/>
              <a:ext cx="20955" cy="67310"/>
            </a:xfrm>
            <a:custGeom>
              <a:avLst/>
              <a:gdLst/>
              <a:ahLst/>
              <a:cxnLst/>
              <a:rect l="l" t="t" r="r" b="b"/>
              <a:pathLst>
                <a:path w="20954" h="67310">
                  <a:moveTo>
                    <a:pt x="20637" y="1270"/>
                  </a:moveTo>
                  <a:lnTo>
                    <a:pt x="5422" y="0"/>
                  </a:lnTo>
                  <a:lnTo>
                    <a:pt x="0" y="65557"/>
                  </a:lnTo>
                  <a:lnTo>
                    <a:pt x="15201" y="66827"/>
                  </a:lnTo>
                  <a:lnTo>
                    <a:pt x="20637" y="1270"/>
                  </a:lnTo>
                  <a:close/>
                </a:path>
              </a:pathLst>
            </a:custGeom>
            <a:ln w="9232">
              <a:solidFill>
                <a:srgbClr val="43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8580258" y="2522518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09" h="177164">
                  <a:moveTo>
                    <a:pt x="14490" y="0"/>
                  </a:moveTo>
                  <a:lnTo>
                    <a:pt x="0" y="174777"/>
                  </a:lnTo>
                  <a:lnTo>
                    <a:pt x="26923" y="176987"/>
                  </a:lnTo>
                  <a:lnTo>
                    <a:pt x="41414" y="2247"/>
                  </a:lnTo>
                  <a:lnTo>
                    <a:pt x="14490" y="0"/>
                  </a:lnTo>
                  <a:close/>
                </a:path>
              </a:pathLst>
            </a:custGeom>
            <a:solidFill>
              <a:srgbClr val="4295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8580258" y="2522518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09" h="177164">
                  <a:moveTo>
                    <a:pt x="41414" y="2247"/>
                  </a:moveTo>
                  <a:lnTo>
                    <a:pt x="14490" y="0"/>
                  </a:lnTo>
                  <a:lnTo>
                    <a:pt x="0" y="174777"/>
                  </a:lnTo>
                  <a:lnTo>
                    <a:pt x="26923" y="176987"/>
                  </a:lnTo>
                  <a:lnTo>
                    <a:pt x="41414" y="2247"/>
                  </a:lnTo>
                  <a:close/>
                </a:path>
              </a:pathLst>
            </a:custGeom>
            <a:ln w="9232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8565774" y="2697293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09" h="177164">
                  <a:moveTo>
                    <a:pt x="14503" y="0"/>
                  </a:moveTo>
                  <a:lnTo>
                    <a:pt x="0" y="174739"/>
                  </a:lnTo>
                  <a:lnTo>
                    <a:pt x="26936" y="176987"/>
                  </a:lnTo>
                  <a:lnTo>
                    <a:pt x="41427" y="2222"/>
                  </a:lnTo>
                  <a:lnTo>
                    <a:pt x="14503" y="0"/>
                  </a:lnTo>
                  <a:close/>
                </a:path>
              </a:pathLst>
            </a:custGeom>
            <a:solidFill>
              <a:srgbClr val="4295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8565774" y="2697293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09" h="177164">
                  <a:moveTo>
                    <a:pt x="41427" y="2222"/>
                  </a:moveTo>
                  <a:lnTo>
                    <a:pt x="14503" y="0"/>
                  </a:lnTo>
                  <a:lnTo>
                    <a:pt x="0" y="174739"/>
                  </a:lnTo>
                  <a:lnTo>
                    <a:pt x="26936" y="176987"/>
                  </a:lnTo>
                  <a:lnTo>
                    <a:pt x="41427" y="2222"/>
                  </a:lnTo>
                  <a:close/>
                </a:path>
              </a:pathLst>
            </a:custGeom>
            <a:ln w="9232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8591824" y="2798321"/>
              <a:ext cx="61594" cy="115570"/>
            </a:xfrm>
            <a:custGeom>
              <a:avLst/>
              <a:gdLst/>
              <a:ahLst/>
              <a:cxnLst/>
              <a:rect l="l" t="t" r="r" b="b"/>
              <a:pathLst>
                <a:path w="61595" h="115569">
                  <a:moveTo>
                    <a:pt x="12725" y="0"/>
                  </a:moveTo>
                  <a:lnTo>
                    <a:pt x="3936" y="97993"/>
                  </a:lnTo>
                  <a:lnTo>
                    <a:pt x="0" y="106743"/>
                  </a:lnTo>
                  <a:lnTo>
                    <a:pt x="25" y="110743"/>
                  </a:lnTo>
                  <a:lnTo>
                    <a:pt x="520" y="110858"/>
                  </a:lnTo>
                  <a:lnTo>
                    <a:pt x="4876" y="101549"/>
                  </a:lnTo>
                  <a:lnTo>
                    <a:pt x="8572" y="101853"/>
                  </a:lnTo>
                  <a:lnTo>
                    <a:pt x="7480" y="109042"/>
                  </a:lnTo>
                  <a:lnTo>
                    <a:pt x="7861" y="111391"/>
                  </a:lnTo>
                  <a:lnTo>
                    <a:pt x="47155" y="114731"/>
                  </a:lnTo>
                  <a:lnTo>
                    <a:pt x="47739" y="113753"/>
                  </a:lnTo>
                  <a:lnTo>
                    <a:pt x="48107" y="105143"/>
                  </a:lnTo>
                  <a:lnTo>
                    <a:pt x="51904" y="105448"/>
                  </a:lnTo>
                  <a:lnTo>
                    <a:pt x="54343" y="114757"/>
                  </a:lnTo>
                  <a:lnTo>
                    <a:pt x="54749" y="115404"/>
                  </a:lnTo>
                  <a:lnTo>
                    <a:pt x="55346" y="115138"/>
                  </a:lnTo>
                  <a:lnTo>
                    <a:pt x="53428" y="102082"/>
                  </a:lnTo>
                  <a:lnTo>
                    <a:pt x="61353" y="6451"/>
                  </a:lnTo>
                  <a:lnTo>
                    <a:pt x="60972" y="4076"/>
                  </a:lnTo>
                  <a:lnTo>
                    <a:pt x="12725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8666985" y="1477289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09" h="177164">
                  <a:moveTo>
                    <a:pt x="14503" y="0"/>
                  </a:moveTo>
                  <a:lnTo>
                    <a:pt x="0" y="174764"/>
                  </a:lnTo>
                  <a:lnTo>
                    <a:pt x="26936" y="176999"/>
                  </a:lnTo>
                  <a:lnTo>
                    <a:pt x="41427" y="2247"/>
                  </a:lnTo>
                  <a:lnTo>
                    <a:pt x="14503" y="0"/>
                  </a:lnTo>
                  <a:close/>
                </a:path>
              </a:pathLst>
            </a:custGeom>
            <a:solidFill>
              <a:srgbClr val="85C2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8666985" y="1477289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09" h="177164">
                  <a:moveTo>
                    <a:pt x="41427" y="2247"/>
                  </a:moveTo>
                  <a:lnTo>
                    <a:pt x="14503" y="0"/>
                  </a:lnTo>
                  <a:lnTo>
                    <a:pt x="0" y="174764"/>
                  </a:lnTo>
                  <a:lnTo>
                    <a:pt x="26936" y="176999"/>
                  </a:lnTo>
                  <a:lnTo>
                    <a:pt x="41427" y="2247"/>
                  </a:lnTo>
                  <a:close/>
                </a:path>
              </a:pathLst>
            </a:custGeom>
            <a:ln w="9232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8623621" y="1999909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09" h="177164">
                  <a:moveTo>
                    <a:pt x="14503" y="0"/>
                  </a:moveTo>
                  <a:lnTo>
                    <a:pt x="0" y="174764"/>
                  </a:lnTo>
                  <a:lnTo>
                    <a:pt x="26936" y="176999"/>
                  </a:lnTo>
                  <a:lnTo>
                    <a:pt x="41427" y="2235"/>
                  </a:lnTo>
                  <a:lnTo>
                    <a:pt x="14503" y="0"/>
                  </a:lnTo>
                  <a:close/>
                </a:path>
              </a:pathLst>
            </a:custGeom>
            <a:solidFill>
              <a:srgbClr val="85C2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8623621" y="1999909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09" h="177164">
                  <a:moveTo>
                    <a:pt x="41427" y="2235"/>
                  </a:moveTo>
                  <a:lnTo>
                    <a:pt x="14503" y="0"/>
                  </a:lnTo>
                  <a:lnTo>
                    <a:pt x="0" y="174764"/>
                  </a:lnTo>
                  <a:lnTo>
                    <a:pt x="26936" y="176999"/>
                  </a:lnTo>
                  <a:lnTo>
                    <a:pt x="41427" y="2235"/>
                  </a:lnTo>
                  <a:close/>
                </a:path>
              </a:pathLst>
            </a:custGeom>
            <a:ln w="9232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8594627" y="2349435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09" h="177164">
                  <a:moveTo>
                    <a:pt x="14490" y="0"/>
                  </a:moveTo>
                  <a:lnTo>
                    <a:pt x="0" y="174751"/>
                  </a:lnTo>
                  <a:lnTo>
                    <a:pt x="26923" y="176974"/>
                  </a:lnTo>
                  <a:lnTo>
                    <a:pt x="41427" y="2235"/>
                  </a:lnTo>
                  <a:lnTo>
                    <a:pt x="14490" y="0"/>
                  </a:lnTo>
                  <a:close/>
                </a:path>
              </a:pathLst>
            </a:custGeom>
            <a:solidFill>
              <a:srgbClr val="85C2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8594627" y="2349435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09" h="177164">
                  <a:moveTo>
                    <a:pt x="41427" y="2235"/>
                  </a:moveTo>
                  <a:lnTo>
                    <a:pt x="14490" y="0"/>
                  </a:lnTo>
                  <a:lnTo>
                    <a:pt x="0" y="174751"/>
                  </a:lnTo>
                  <a:lnTo>
                    <a:pt x="26923" y="176974"/>
                  </a:lnTo>
                  <a:lnTo>
                    <a:pt x="41427" y="2235"/>
                  </a:lnTo>
                  <a:close/>
                </a:path>
              </a:pathLst>
            </a:custGeom>
            <a:ln w="9232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8606369" y="2382533"/>
              <a:ext cx="27305" cy="2540"/>
            </a:xfrm>
            <a:custGeom>
              <a:avLst/>
              <a:gdLst/>
              <a:ahLst/>
              <a:cxnLst/>
              <a:rect l="l" t="t" r="r" b="b"/>
              <a:pathLst>
                <a:path w="27304" h="2539">
                  <a:moveTo>
                    <a:pt x="0" y="0"/>
                  </a:moveTo>
                  <a:lnTo>
                    <a:pt x="26936" y="2235"/>
                  </a:lnTo>
                </a:path>
              </a:pathLst>
            </a:custGeom>
            <a:ln w="9232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8587516" y="2609899"/>
              <a:ext cx="27305" cy="2540"/>
            </a:xfrm>
            <a:custGeom>
              <a:avLst/>
              <a:gdLst/>
              <a:ahLst/>
              <a:cxnLst/>
              <a:rect l="l" t="t" r="r" b="b"/>
              <a:pathLst>
                <a:path w="27304" h="2539">
                  <a:moveTo>
                    <a:pt x="0" y="0"/>
                  </a:moveTo>
                  <a:lnTo>
                    <a:pt x="26949" y="2235"/>
                  </a:lnTo>
                </a:path>
              </a:pathLst>
            </a:custGeom>
            <a:ln w="9232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8600892" y="2448476"/>
              <a:ext cx="27305" cy="2540"/>
            </a:xfrm>
            <a:custGeom>
              <a:avLst/>
              <a:gdLst/>
              <a:ahLst/>
              <a:cxnLst/>
              <a:rect l="l" t="t" r="r" b="b"/>
              <a:pathLst>
                <a:path w="27304" h="2539">
                  <a:moveTo>
                    <a:pt x="0" y="0"/>
                  </a:moveTo>
                  <a:lnTo>
                    <a:pt x="26936" y="2222"/>
                  </a:lnTo>
                </a:path>
              </a:pathLst>
            </a:custGeom>
            <a:ln w="9232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8582040" y="2675841"/>
              <a:ext cx="27305" cy="2540"/>
            </a:xfrm>
            <a:custGeom>
              <a:avLst/>
              <a:gdLst/>
              <a:ahLst/>
              <a:cxnLst/>
              <a:rect l="l" t="t" r="r" b="b"/>
              <a:pathLst>
                <a:path w="27304" h="2539">
                  <a:moveTo>
                    <a:pt x="0" y="0"/>
                  </a:moveTo>
                  <a:lnTo>
                    <a:pt x="26949" y="2235"/>
                  </a:lnTo>
                </a:path>
              </a:pathLst>
            </a:custGeom>
            <a:ln w="9232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8609121" y="2174674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09" h="177164">
                  <a:moveTo>
                    <a:pt x="14490" y="0"/>
                  </a:moveTo>
                  <a:lnTo>
                    <a:pt x="0" y="174751"/>
                  </a:lnTo>
                  <a:lnTo>
                    <a:pt x="26936" y="176987"/>
                  </a:lnTo>
                  <a:lnTo>
                    <a:pt x="41427" y="2235"/>
                  </a:lnTo>
                  <a:lnTo>
                    <a:pt x="14490" y="0"/>
                  </a:lnTo>
                  <a:close/>
                </a:path>
              </a:pathLst>
            </a:custGeom>
            <a:solidFill>
              <a:srgbClr val="4295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8609121" y="2174674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09" h="177164">
                  <a:moveTo>
                    <a:pt x="41427" y="2235"/>
                  </a:moveTo>
                  <a:lnTo>
                    <a:pt x="14490" y="0"/>
                  </a:lnTo>
                  <a:lnTo>
                    <a:pt x="0" y="174751"/>
                  </a:lnTo>
                  <a:lnTo>
                    <a:pt x="26936" y="176987"/>
                  </a:lnTo>
                  <a:lnTo>
                    <a:pt x="41427" y="2235"/>
                  </a:lnTo>
                  <a:close/>
                </a:path>
              </a:pathLst>
            </a:custGeom>
            <a:ln w="9232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8624998" y="2578350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10045" y="0"/>
                  </a:moveTo>
                  <a:lnTo>
                    <a:pt x="469" y="7658"/>
                  </a:lnTo>
                  <a:lnTo>
                    <a:pt x="0" y="13258"/>
                  </a:lnTo>
                </a:path>
              </a:pathLst>
            </a:custGeom>
            <a:ln w="9232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8635504" y="2459374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39">
                  <a:moveTo>
                    <a:pt x="8191" y="14732"/>
                  </a:moveTo>
                  <a:lnTo>
                    <a:pt x="0" y="5613"/>
                  </a:lnTo>
                  <a:lnTo>
                    <a:pt x="469" y="0"/>
                  </a:lnTo>
                </a:path>
              </a:pathLst>
            </a:custGeom>
            <a:ln w="9232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8626256" y="2474494"/>
              <a:ext cx="60960" cy="106680"/>
            </a:xfrm>
            <a:custGeom>
              <a:avLst/>
              <a:gdLst/>
              <a:ahLst/>
              <a:cxnLst/>
              <a:rect l="l" t="t" r="r" b="b"/>
              <a:pathLst>
                <a:path w="60959" h="106680">
                  <a:moveTo>
                    <a:pt x="8458" y="0"/>
                  </a:moveTo>
                  <a:lnTo>
                    <a:pt x="0" y="101980"/>
                  </a:lnTo>
                  <a:lnTo>
                    <a:pt x="51917" y="106286"/>
                  </a:lnTo>
                  <a:lnTo>
                    <a:pt x="60375" y="4317"/>
                  </a:lnTo>
                  <a:lnTo>
                    <a:pt x="8458" y="0"/>
                  </a:lnTo>
                  <a:close/>
                </a:path>
              </a:pathLst>
            </a:custGeom>
            <a:solidFill>
              <a:srgbClr val="4442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8626256" y="2474494"/>
              <a:ext cx="60960" cy="106680"/>
            </a:xfrm>
            <a:custGeom>
              <a:avLst/>
              <a:gdLst/>
              <a:ahLst/>
              <a:cxnLst/>
              <a:rect l="l" t="t" r="r" b="b"/>
              <a:pathLst>
                <a:path w="60959" h="106680">
                  <a:moveTo>
                    <a:pt x="60375" y="4317"/>
                  </a:moveTo>
                  <a:lnTo>
                    <a:pt x="8458" y="0"/>
                  </a:lnTo>
                  <a:lnTo>
                    <a:pt x="0" y="101980"/>
                  </a:lnTo>
                  <a:lnTo>
                    <a:pt x="51917" y="106286"/>
                  </a:lnTo>
                  <a:lnTo>
                    <a:pt x="60375" y="4317"/>
                  </a:lnTo>
                  <a:close/>
                </a:path>
              </a:pathLst>
            </a:custGeom>
            <a:ln w="9232">
              <a:solidFill>
                <a:srgbClr val="43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8679684" y="2497014"/>
              <a:ext cx="20955" cy="67310"/>
            </a:xfrm>
            <a:custGeom>
              <a:avLst/>
              <a:gdLst/>
              <a:ahLst/>
              <a:cxnLst/>
              <a:rect l="l" t="t" r="r" b="b"/>
              <a:pathLst>
                <a:path w="20954" h="67310">
                  <a:moveTo>
                    <a:pt x="5435" y="0"/>
                  </a:moveTo>
                  <a:lnTo>
                    <a:pt x="0" y="65570"/>
                  </a:lnTo>
                  <a:lnTo>
                    <a:pt x="15201" y="66827"/>
                  </a:lnTo>
                  <a:lnTo>
                    <a:pt x="20650" y="1270"/>
                  </a:lnTo>
                  <a:lnTo>
                    <a:pt x="5435" y="0"/>
                  </a:lnTo>
                  <a:close/>
                </a:path>
              </a:pathLst>
            </a:custGeom>
            <a:solidFill>
              <a:srgbClr val="7270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8679684" y="2497014"/>
              <a:ext cx="20955" cy="67310"/>
            </a:xfrm>
            <a:custGeom>
              <a:avLst/>
              <a:gdLst/>
              <a:ahLst/>
              <a:cxnLst/>
              <a:rect l="l" t="t" r="r" b="b"/>
              <a:pathLst>
                <a:path w="20954" h="67310">
                  <a:moveTo>
                    <a:pt x="20650" y="1270"/>
                  </a:moveTo>
                  <a:lnTo>
                    <a:pt x="5435" y="0"/>
                  </a:lnTo>
                  <a:lnTo>
                    <a:pt x="0" y="65570"/>
                  </a:lnTo>
                  <a:lnTo>
                    <a:pt x="15201" y="66827"/>
                  </a:lnTo>
                  <a:lnTo>
                    <a:pt x="20650" y="1270"/>
                  </a:lnTo>
                  <a:close/>
                </a:path>
              </a:pathLst>
            </a:custGeom>
            <a:ln w="9232">
              <a:solidFill>
                <a:srgbClr val="43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8610593" y="2751974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10045" y="0"/>
                  </a:moveTo>
                  <a:lnTo>
                    <a:pt x="469" y="7658"/>
                  </a:lnTo>
                  <a:lnTo>
                    <a:pt x="0" y="13271"/>
                  </a:lnTo>
                </a:path>
              </a:pathLst>
            </a:custGeom>
            <a:ln w="9232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8620915" y="2635255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39">
                  <a:moveTo>
                    <a:pt x="8191" y="14744"/>
                  </a:moveTo>
                  <a:lnTo>
                    <a:pt x="0" y="5613"/>
                  </a:lnTo>
                  <a:lnTo>
                    <a:pt x="469" y="0"/>
                  </a:lnTo>
                </a:path>
              </a:pathLst>
            </a:custGeom>
            <a:ln w="9232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8611750" y="2649263"/>
              <a:ext cx="20955" cy="103505"/>
            </a:xfrm>
            <a:custGeom>
              <a:avLst/>
              <a:gdLst/>
              <a:ahLst/>
              <a:cxnLst/>
              <a:rect l="l" t="t" r="r" b="b"/>
              <a:pathLst>
                <a:path w="20954" h="103505">
                  <a:moveTo>
                    <a:pt x="8470" y="0"/>
                  </a:moveTo>
                  <a:lnTo>
                    <a:pt x="0" y="101968"/>
                  </a:lnTo>
                  <a:lnTo>
                    <a:pt x="12344" y="102984"/>
                  </a:lnTo>
                  <a:lnTo>
                    <a:pt x="20815" y="1028"/>
                  </a:lnTo>
                  <a:lnTo>
                    <a:pt x="8470" y="0"/>
                  </a:lnTo>
                  <a:close/>
                </a:path>
              </a:pathLst>
            </a:custGeom>
            <a:solidFill>
              <a:srgbClr val="7270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8611750" y="2649263"/>
              <a:ext cx="20955" cy="103505"/>
            </a:xfrm>
            <a:custGeom>
              <a:avLst/>
              <a:gdLst/>
              <a:ahLst/>
              <a:cxnLst/>
              <a:rect l="l" t="t" r="r" b="b"/>
              <a:pathLst>
                <a:path w="20954" h="103505">
                  <a:moveTo>
                    <a:pt x="20815" y="1028"/>
                  </a:moveTo>
                  <a:lnTo>
                    <a:pt x="8470" y="0"/>
                  </a:lnTo>
                  <a:lnTo>
                    <a:pt x="0" y="101968"/>
                  </a:lnTo>
                  <a:lnTo>
                    <a:pt x="12344" y="102984"/>
                  </a:lnTo>
                  <a:lnTo>
                    <a:pt x="20815" y="1028"/>
                  </a:lnTo>
                  <a:close/>
                </a:path>
              </a:pathLst>
            </a:custGeom>
            <a:ln w="9232">
              <a:solidFill>
                <a:srgbClr val="43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8682126" y="1815179"/>
              <a:ext cx="19685" cy="89535"/>
            </a:xfrm>
            <a:custGeom>
              <a:avLst/>
              <a:gdLst/>
              <a:ahLst/>
              <a:cxnLst/>
              <a:rect l="l" t="t" r="r" b="b"/>
              <a:pathLst>
                <a:path w="19684" h="89535">
                  <a:moveTo>
                    <a:pt x="7289" y="0"/>
                  </a:moveTo>
                  <a:lnTo>
                    <a:pt x="0" y="87972"/>
                  </a:lnTo>
                  <a:lnTo>
                    <a:pt x="12344" y="89001"/>
                  </a:lnTo>
                  <a:lnTo>
                    <a:pt x="19646" y="1041"/>
                  </a:lnTo>
                  <a:lnTo>
                    <a:pt x="7289" y="0"/>
                  </a:lnTo>
                  <a:close/>
                </a:path>
              </a:pathLst>
            </a:custGeom>
            <a:solidFill>
              <a:srgbClr val="7270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8682126" y="1815179"/>
              <a:ext cx="19685" cy="89535"/>
            </a:xfrm>
            <a:custGeom>
              <a:avLst/>
              <a:gdLst/>
              <a:ahLst/>
              <a:cxnLst/>
              <a:rect l="l" t="t" r="r" b="b"/>
              <a:pathLst>
                <a:path w="19684" h="89535">
                  <a:moveTo>
                    <a:pt x="19646" y="1041"/>
                  </a:moveTo>
                  <a:lnTo>
                    <a:pt x="7289" y="0"/>
                  </a:lnTo>
                  <a:lnTo>
                    <a:pt x="0" y="87972"/>
                  </a:lnTo>
                  <a:lnTo>
                    <a:pt x="12344" y="89001"/>
                  </a:lnTo>
                  <a:lnTo>
                    <a:pt x="19646" y="1041"/>
                  </a:lnTo>
                  <a:close/>
                </a:path>
              </a:pathLst>
            </a:custGeom>
            <a:ln w="9232">
              <a:solidFill>
                <a:srgbClr val="43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8682334" y="1825697"/>
              <a:ext cx="12065" cy="1270"/>
            </a:xfrm>
            <a:custGeom>
              <a:avLst/>
              <a:gdLst/>
              <a:ahLst/>
              <a:cxnLst/>
              <a:rect l="l" t="t" r="r" b="b"/>
              <a:pathLst>
                <a:path w="12065" h="1269">
                  <a:moveTo>
                    <a:pt x="11696" y="990"/>
                  </a:moveTo>
                  <a:lnTo>
                    <a:pt x="0" y="0"/>
                  </a:lnTo>
                </a:path>
              </a:pathLst>
            </a:custGeom>
            <a:ln w="9232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8680503" y="1847717"/>
              <a:ext cx="12065" cy="1270"/>
            </a:xfrm>
            <a:custGeom>
              <a:avLst/>
              <a:gdLst/>
              <a:ahLst/>
              <a:cxnLst/>
              <a:rect l="l" t="t" r="r" b="b"/>
              <a:pathLst>
                <a:path w="12065" h="1269">
                  <a:moveTo>
                    <a:pt x="11696" y="990"/>
                  </a:moveTo>
                  <a:lnTo>
                    <a:pt x="0" y="0"/>
                  </a:lnTo>
                </a:path>
              </a:pathLst>
            </a:custGeom>
            <a:ln w="9232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8678689" y="1869741"/>
              <a:ext cx="12065" cy="1270"/>
            </a:xfrm>
            <a:custGeom>
              <a:avLst/>
              <a:gdLst/>
              <a:ahLst/>
              <a:cxnLst/>
              <a:rect l="l" t="t" r="r" b="b"/>
              <a:pathLst>
                <a:path w="12065" h="1269">
                  <a:moveTo>
                    <a:pt x="11683" y="990"/>
                  </a:moveTo>
                  <a:lnTo>
                    <a:pt x="0" y="0"/>
                  </a:lnTo>
                </a:path>
              </a:pathLst>
            </a:custGeom>
            <a:ln w="9232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8677502" y="1891805"/>
              <a:ext cx="12065" cy="1270"/>
            </a:xfrm>
            <a:custGeom>
              <a:avLst/>
              <a:gdLst/>
              <a:ahLst/>
              <a:cxnLst/>
              <a:rect l="l" t="t" r="r" b="b"/>
              <a:pathLst>
                <a:path w="12065" h="1269">
                  <a:moveTo>
                    <a:pt x="11696" y="1003"/>
                  </a:moveTo>
                  <a:lnTo>
                    <a:pt x="0" y="0"/>
                  </a:lnTo>
                </a:path>
              </a:pathLst>
            </a:custGeom>
            <a:ln w="9232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8637993" y="1826809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09" h="177164">
                  <a:moveTo>
                    <a:pt x="14490" y="0"/>
                  </a:moveTo>
                  <a:lnTo>
                    <a:pt x="0" y="174777"/>
                  </a:lnTo>
                  <a:lnTo>
                    <a:pt x="26923" y="176999"/>
                  </a:lnTo>
                  <a:lnTo>
                    <a:pt x="41414" y="2247"/>
                  </a:lnTo>
                  <a:lnTo>
                    <a:pt x="14490" y="0"/>
                  </a:lnTo>
                  <a:close/>
                </a:path>
              </a:pathLst>
            </a:custGeom>
            <a:solidFill>
              <a:srgbClr val="4295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8637993" y="1826809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09" h="177164">
                  <a:moveTo>
                    <a:pt x="41414" y="2247"/>
                  </a:moveTo>
                  <a:lnTo>
                    <a:pt x="14490" y="0"/>
                  </a:lnTo>
                  <a:lnTo>
                    <a:pt x="0" y="174777"/>
                  </a:lnTo>
                  <a:lnTo>
                    <a:pt x="26923" y="176999"/>
                  </a:lnTo>
                  <a:lnTo>
                    <a:pt x="41414" y="2247"/>
                  </a:lnTo>
                  <a:close/>
                </a:path>
              </a:pathLst>
            </a:custGeom>
            <a:ln w="9232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8652486" y="1652056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09" h="177164">
                  <a:moveTo>
                    <a:pt x="14490" y="0"/>
                  </a:moveTo>
                  <a:lnTo>
                    <a:pt x="0" y="174764"/>
                  </a:lnTo>
                  <a:lnTo>
                    <a:pt x="26923" y="176999"/>
                  </a:lnTo>
                  <a:lnTo>
                    <a:pt x="41427" y="2235"/>
                  </a:lnTo>
                  <a:lnTo>
                    <a:pt x="14490" y="0"/>
                  </a:lnTo>
                  <a:close/>
                </a:path>
              </a:pathLst>
            </a:custGeom>
            <a:solidFill>
              <a:srgbClr val="85C2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8652486" y="1652056"/>
              <a:ext cx="41910" cy="177165"/>
            </a:xfrm>
            <a:custGeom>
              <a:avLst/>
              <a:gdLst/>
              <a:ahLst/>
              <a:cxnLst/>
              <a:rect l="l" t="t" r="r" b="b"/>
              <a:pathLst>
                <a:path w="41909" h="177164">
                  <a:moveTo>
                    <a:pt x="41427" y="2235"/>
                  </a:moveTo>
                  <a:lnTo>
                    <a:pt x="14490" y="0"/>
                  </a:lnTo>
                  <a:lnTo>
                    <a:pt x="0" y="174764"/>
                  </a:lnTo>
                  <a:lnTo>
                    <a:pt x="26923" y="176999"/>
                  </a:lnTo>
                  <a:lnTo>
                    <a:pt x="41427" y="2235"/>
                  </a:lnTo>
                  <a:close/>
                </a:path>
              </a:pathLst>
            </a:custGeom>
            <a:ln w="9232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8539722" y="2088523"/>
              <a:ext cx="81915" cy="312420"/>
            </a:xfrm>
            <a:custGeom>
              <a:avLst/>
              <a:gdLst/>
              <a:ahLst/>
              <a:cxnLst/>
              <a:rect l="l" t="t" r="r" b="b"/>
              <a:pathLst>
                <a:path w="81915" h="312419">
                  <a:moveTo>
                    <a:pt x="25476" y="0"/>
                  </a:moveTo>
                  <a:lnTo>
                    <a:pt x="0" y="307200"/>
                  </a:lnTo>
                  <a:lnTo>
                    <a:pt x="56299" y="311861"/>
                  </a:lnTo>
                  <a:lnTo>
                    <a:pt x="81788" y="4673"/>
                  </a:lnTo>
                  <a:lnTo>
                    <a:pt x="25476" y="0"/>
                  </a:lnTo>
                  <a:close/>
                </a:path>
              </a:pathLst>
            </a:custGeom>
            <a:solidFill>
              <a:srgbClr val="BDBB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8539722" y="2088523"/>
              <a:ext cx="81915" cy="312420"/>
            </a:xfrm>
            <a:custGeom>
              <a:avLst/>
              <a:gdLst/>
              <a:ahLst/>
              <a:cxnLst/>
              <a:rect l="l" t="t" r="r" b="b"/>
              <a:pathLst>
                <a:path w="81915" h="312419">
                  <a:moveTo>
                    <a:pt x="81788" y="4673"/>
                  </a:moveTo>
                  <a:lnTo>
                    <a:pt x="25476" y="0"/>
                  </a:lnTo>
                  <a:lnTo>
                    <a:pt x="0" y="307200"/>
                  </a:lnTo>
                  <a:lnTo>
                    <a:pt x="56299" y="311861"/>
                  </a:lnTo>
                  <a:lnTo>
                    <a:pt x="81788" y="4673"/>
                  </a:lnTo>
                  <a:close/>
                </a:path>
              </a:pathLst>
            </a:custGeom>
            <a:ln w="9232">
              <a:solidFill>
                <a:srgbClr val="A4A1A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0" name="object 14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58737" y="2033244"/>
              <a:ext cx="71361" cy="158775"/>
            </a:xfrm>
            <a:prstGeom prst="rect">
              <a:avLst/>
            </a:prstGeom>
          </p:spPr>
        </p:pic>
        <p:pic>
          <p:nvPicPr>
            <p:cNvPr id="141" name="object 14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36616" y="2299867"/>
              <a:ext cx="71348" cy="158775"/>
            </a:xfrm>
            <a:prstGeom prst="rect">
              <a:avLst/>
            </a:prstGeom>
          </p:spPr>
        </p:pic>
        <p:sp>
          <p:nvSpPr>
            <p:cNvPr id="142" name="object 142" descr=""/>
            <p:cNvSpPr/>
            <p:nvPr/>
          </p:nvSpPr>
          <p:spPr>
            <a:xfrm>
              <a:off x="8632814" y="1935510"/>
              <a:ext cx="1449705" cy="469265"/>
            </a:xfrm>
            <a:custGeom>
              <a:avLst/>
              <a:gdLst/>
              <a:ahLst/>
              <a:cxnLst/>
              <a:rect l="l" t="t" r="r" b="b"/>
              <a:pathLst>
                <a:path w="1449704" h="469264">
                  <a:moveTo>
                    <a:pt x="1444631" y="0"/>
                  </a:moveTo>
                  <a:lnTo>
                    <a:pt x="1433709" y="38424"/>
                  </a:lnTo>
                  <a:lnTo>
                    <a:pt x="1416540" y="76231"/>
                  </a:lnTo>
                  <a:lnTo>
                    <a:pt x="1393133" y="113152"/>
                  </a:lnTo>
                  <a:lnTo>
                    <a:pt x="1363501" y="148920"/>
                  </a:lnTo>
                  <a:lnTo>
                    <a:pt x="1327655" y="183265"/>
                  </a:lnTo>
                  <a:lnTo>
                    <a:pt x="1285607" y="215922"/>
                  </a:lnTo>
                  <a:lnTo>
                    <a:pt x="1237367" y="246621"/>
                  </a:lnTo>
                  <a:lnTo>
                    <a:pt x="1197642" y="267933"/>
                  </a:lnTo>
                  <a:lnTo>
                    <a:pt x="1155931" y="287221"/>
                  </a:lnTo>
                  <a:lnTo>
                    <a:pt x="1112434" y="304483"/>
                  </a:lnTo>
                  <a:lnTo>
                    <a:pt x="1067349" y="319720"/>
                  </a:lnTo>
                  <a:lnTo>
                    <a:pt x="1020877" y="332931"/>
                  </a:lnTo>
                  <a:lnTo>
                    <a:pt x="973214" y="344117"/>
                  </a:lnTo>
                  <a:lnTo>
                    <a:pt x="924562" y="353277"/>
                  </a:lnTo>
                  <a:lnTo>
                    <a:pt x="875118" y="360411"/>
                  </a:lnTo>
                  <a:lnTo>
                    <a:pt x="825082" y="365519"/>
                  </a:lnTo>
                  <a:lnTo>
                    <a:pt x="774653" y="368600"/>
                  </a:lnTo>
                  <a:lnTo>
                    <a:pt x="724030" y="369655"/>
                  </a:lnTo>
                  <a:lnTo>
                    <a:pt x="673412" y="368683"/>
                  </a:lnTo>
                  <a:lnTo>
                    <a:pt x="622997" y="365685"/>
                  </a:lnTo>
                  <a:lnTo>
                    <a:pt x="572986" y="360659"/>
                  </a:lnTo>
                  <a:lnTo>
                    <a:pt x="523576" y="353606"/>
                  </a:lnTo>
                  <a:lnTo>
                    <a:pt x="474968" y="344526"/>
                  </a:lnTo>
                  <a:lnTo>
                    <a:pt x="427359" y="333418"/>
                  </a:lnTo>
                  <a:lnTo>
                    <a:pt x="380950" y="320282"/>
                  </a:lnTo>
                  <a:lnTo>
                    <a:pt x="335939" y="305119"/>
                  </a:lnTo>
                  <a:lnTo>
                    <a:pt x="292524" y="287927"/>
                  </a:lnTo>
                  <a:lnTo>
                    <a:pt x="250906" y="268707"/>
                  </a:lnTo>
                  <a:lnTo>
                    <a:pt x="211284" y="247459"/>
                  </a:lnTo>
                  <a:lnTo>
                    <a:pt x="163201" y="216833"/>
                  </a:lnTo>
                  <a:lnTo>
                    <a:pt x="121317" y="184242"/>
                  </a:lnTo>
                  <a:lnTo>
                    <a:pt x="85643" y="149954"/>
                  </a:lnTo>
                  <a:lnTo>
                    <a:pt x="56188" y="114236"/>
                  </a:lnTo>
                  <a:lnTo>
                    <a:pt x="32962" y="77354"/>
                  </a:lnTo>
                  <a:lnTo>
                    <a:pt x="15976" y="39576"/>
                  </a:lnTo>
                  <a:lnTo>
                    <a:pt x="5239" y="1168"/>
                  </a:lnTo>
                  <a:lnTo>
                    <a:pt x="0" y="42339"/>
                  </a:lnTo>
                  <a:lnTo>
                    <a:pt x="1797" y="83579"/>
                  </a:lnTo>
                  <a:lnTo>
                    <a:pt x="10626" y="124563"/>
                  </a:lnTo>
                  <a:lnTo>
                    <a:pt x="26483" y="164965"/>
                  </a:lnTo>
                  <a:lnTo>
                    <a:pt x="49364" y="204464"/>
                  </a:lnTo>
                  <a:lnTo>
                    <a:pt x="79265" y="242733"/>
                  </a:lnTo>
                  <a:lnTo>
                    <a:pt x="116181" y="279449"/>
                  </a:lnTo>
                  <a:lnTo>
                    <a:pt x="160108" y="314288"/>
                  </a:lnTo>
                  <a:lnTo>
                    <a:pt x="211042" y="346925"/>
                  </a:lnTo>
                  <a:lnTo>
                    <a:pt x="250665" y="368172"/>
                  </a:lnTo>
                  <a:lnTo>
                    <a:pt x="292283" y="387391"/>
                  </a:lnTo>
                  <a:lnTo>
                    <a:pt x="335697" y="404581"/>
                  </a:lnTo>
                  <a:lnTo>
                    <a:pt x="380709" y="419744"/>
                  </a:lnTo>
                  <a:lnTo>
                    <a:pt x="427118" y="432879"/>
                  </a:lnTo>
                  <a:lnTo>
                    <a:pt x="474726" y="443987"/>
                  </a:lnTo>
                  <a:lnTo>
                    <a:pt x="523335" y="453067"/>
                  </a:lnTo>
                  <a:lnTo>
                    <a:pt x="572744" y="460120"/>
                  </a:lnTo>
                  <a:lnTo>
                    <a:pt x="622755" y="465147"/>
                  </a:lnTo>
                  <a:lnTo>
                    <a:pt x="673169" y="468146"/>
                  </a:lnTo>
                  <a:lnTo>
                    <a:pt x="723787" y="469118"/>
                  </a:lnTo>
                  <a:lnTo>
                    <a:pt x="774410" y="468065"/>
                  </a:lnTo>
                  <a:lnTo>
                    <a:pt x="824839" y="464984"/>
                  </a:lnTo>
                  <a:lnTo>
                    <a:pt x="874874" y="459878"/>
                  </a:lnTo>
                  <a:lnTo>
                    <a:pt x="924317" y="452745"/>
                  </a:lnTo>
                  <a:lnTo>
                    <a:pt x="972968" y="443586"/>
                  </a:lnTo>
                  <a:lnTo>
                    <a:pt x="1020629" y="432402"/>
                  </a:lnTo>
                  <a:lnTo>
                    <a:pt x="1067101" y="419192"/>
                  </a:lnTo>
                  <a:lnTo>
                    <a:pt x="1112185" y="403957"/>
                  </a:lnTo>
                  <a:lnTo>
                    <a:pt x="1155680" y="386696"/>
                  </a:lnTo>
                  <a:lnTo>
                    <a:pt x="1197390" y="367411"/>
                  </a:lnTo>
                  <a:lnTo>
                    <a:pt x="1237113" y="346100"/>
                  </a:lnTo>
                  <a:lnTo>
                    <a:pt x="1288213" y="313376"/>
                  </a:lnTo>
                  <a:lnTo>
                    <a:pt x="1332316" y="278462"/>
                  </a:lnTo>
                  <a:lnTo>
                    <a:pt x="1369414" y="241683"/>
                  </a:lnTo>
                  <a:lnTo>
                    <a:pt x="1399504" y="203364"/>
                  </a:lnTo>
                  <a:lnTo>
                    <a:pt x="1422580" y="163827"/>
                  </a:lnTo>
                  <a:lnTo>
                    <a:pt x="1438636" y="123398"/>
                  </a:lnTo>
                  <a:lnTo>
                    <a:pt x="1447667" y="82401"/>
                  </a:lnTo>
                  <a:lnTo>
                    <a:pt x="1449667" y="41160"/>
                  </a:lnTo>
                  <a:lnTo>
                    <a:pt x="1444631" y="0"/>
                  </a:lnTo>
                  <a:close/>
                </a:path>
              </a:pathLst>
            </a:custGeom>
            <a:solidFill>
              <a:srgbClr val="E62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8632814" y="1935510"/>
              <a:ext cx="1449705" cy="469265"/>
            </a:xfrm>
            <a:custGeom>
              <a:avLst/>
              <a:gdLst/>
              <a:ahLst/>
              <a:cxnLst/>
              <a:rect l="l" t="t" r="r" b="b"/>
              <a:pathLst>
                <a:path w="1449704" h="469264">
                  <a:moveTo>
                    <a:pt x="5239" y="1168"/>
                  </a:moveTo>
                  <a:lnTo>
                    <a:pt x="15976" y="39576"/>
                  </a:lnTo>
                  <a:lnTo>
                    <a:pt x="32962" y="77354"/>
                  </a:lnTo>
                  <a:lnTo>
                    <a:pt x="56188" y="114236"/>
                  </a:lnTo>
                  <a:lnTo>
                    <a:pt x="85643" y="149954"/>
                  </a:lnTo>
                  <a:lnTo>
                    <a:pt x="121317" y="184242"/>
                  </a:lnTo>
                  <a:lnTo>
                    <a:pt x="163201" y="216833"/>
                  </a:lnTo>
                  <a:lnTo>
                    <a:pt x="211284" y="247459"/>
                  </a:lnTo>
                  <a:lnTo>
                    <a:pt x="250906" y="268707"/>
                  </a:lnTo>
                  <a:lnTo>
                    <a:pt x="292524" y="287927"/>
                  </a:lnTo>
                  <a:lnTo>
                    <a:pt x="335939" y="305119"/>
                  </a:lnTo>
                  <a:lnTo>
                    <a:pt x="380950" y="320282"/>
                  </a:lnTo>
                  <a:lnTo>
                    <a:pt x="427359" y="333418"/>
                  </a:lnTo>
                  <a:lnTo>
                    <a:pt x="474968" y="344526"/>
                  </a:lnTo>
                  <a:lnTo>
                    <a:pt x="523576" y="353606"/>
                  </a:lnTo>
                  <a:lnTo>
                    <a:pt x="572986" y="360659"/>
                  </a:lnTo>
                  <a:lnTo>
                    <a:pt x="622997" y="365685"/>
                  </a:lnTo>
                  <a:lnTo>
                    <a:pt x="673412" y="368683"/>
                  </a:lnTo>
                  <a:lnTo>
                    <a:pt x="724030" y="369655"/>
                  </a:lnTo>
                  <a:lnTo>
                    <a:pt x="774653" y="368600"/>
                  </a:lnTo>
                  <a:lnTo>
                    <a:pt x="825082" y="365519"/>
                  </a:lnTo>
                  <a:lnTo>
                    <a:pt x="875118" y="360411"/>
                  </a:lnTo>
                  <a:lnTo>
                    <a:pt x="924562" y="353277"/>
                  </a:lnTo>
                  <a:lnTo>
                    <a:pt x="973214" y="344117"/>
                  </a:lnTo>
                  <a:lnTo>
                    <a:pt x="1020877" y="332931"/>
                  </a:lnTo>
                  <a:lnTo>
                    <a:pt x="1067349" y="319720"/>
                  </a:lnTo>
                  <a:lnTo>
                    <a:pt x="1112434" y="304483"/>
                  </a:lnTo>
                  <a:lnTo>
                    <a:pt x="1155931" y="287221"/>
                  </a:lnTo>
                  <a:lnTo>
                    <a:pt x="1197642" y="267933"/>
                  </a:lnTo>
                  <a:lnTo>
                    <a:pt x="1237367" y="246621"/>
                  </a:lnTo>
                  <a:lnTo>
                    <a:pt x="1285607" y="215922"/>
                  </a:lnTo>
                  <a:lnTo>
                    <a:pt x="1327655" y="183265"/>
                  </a:lnTo>
                  <a:lnTo>
                    <a:pt x="1363501" y="148920"/>
                  </a:lnTo>
                  <a:lnTo>
                    <a:pt x="1393133" y="113152"/>
                  </a:lnTo>
                  <a:lnTo>
                    <a:pt x="1416540" y="76231"/>
                  </a:lnTo>
                  <a:lnTo>
                    <a:pt x="1433709" y="38424"/>
                  </a:lnTo>
                  <a:lnTo>
                    <a:pt x="1444631" y="0"/>
                  </a:lnTo>
                  <a:lnTo>
                    <a:pt x="1449667" y="41160"/>
                  </a:lnTo>
                  <a:lnTo>
                    <a:pt x="1447667" y="82401"/>
                  </a:lnTo>
                  <a:lnTo>
                    <a:pt x="1438636" y="123398"/>
                  </a:lnTo>
                  <a:lnTo>
                    <a:pt x="1422580" y="163827"/>
                  </a:lnTo>
                  <a:lnTo>
                    <a:pt x="1399504" y="203364"/>
                  </a:lnTo>
                  <a:lnTo>
                    <a:pt x="1369414" y="241683"/>
                  </a:lnTo>
                  <a:lnTo>
                    <a:pt x="1332316" y="278462"/>
                  </a:lnTo>
                  <a:lnTo>
                    <a:pt x="1288213" y="313376"/>
                  </a:lnTo>
                  <a:lnTo>
                    <a:pt x="1237113" y="346100"/>
                  </a:lnTo>
                  <a:lnTo>
                    <a:pt x="1197390" y="367411"/>
                  </a:lnTo>
                  <a:lnTo>
                    <a:pt x="1155680" y="386696"/>
                  </a:lnTo>
                  <a:lnTo>
                    <a:pt x="1112185" y="403957"/>
                  </a:lnTo>
                  <a:lnTo>
                    <a:pt x="1067101" y="419192"/>
                  </a:lnTo>
                  <a:lnTo>
                    <a:pt x="1020629" y="432402"/>
                  </a:lnTo>
                  <a:lnTo>
                    <a:pt x="972968" y="443586"/>
                  </a:lnTo>
                  <a:lnTo>
                    <a:pt x="924317" y="452745"/>
                  </a:lnTo>
                  <a:lnTo>
                    <a:pt x="874874" y="459878"/>
                  </a:lnTo>
                  <a:lnTo>
                    <a:pt x="824839" y="464984"/>
                  </a:lnTo>
                  <a:lnTo>
                    <a:pt x="774410" y="468065"/>
                  </a:lnTo>
                  <a:lnTo>
                    <a:pt x="723787" y="469118"/>
                  </a:lnTo>
                  <a:lnTo>
                    <a:pt x="673169" y="468146"/>
                  </a:lnTo>
                  <a:lnTo>
                    <a:pt x="622755" y="465147"/>
                  </a:lnTo>
                  <a:lnTo>
                    <a:pt x="572744" y="460120"/>
                  </a:lnTo>
                  <a:lnTo>
                    <a:pt x="523335" y="453067"/>
                  </a:lnTo>
                  <a:lnTo>
                    <a:pt x="474726" y="443987"/>
                  </a:lnTo>
                  <a:lnTo>
                    <a:pt x="427118" y="432879"/>
                  </a:lnTo>
                  <a:lnTo>
                    <a:pt x="380709" y="419744"/>
                  </a:lnTo>
                  <a:lnTo>
                    <a:pt x="335697" y="404581"/>
                  </a:lnTo>
                  <a:lnTo>
                    <a:pt x="292283" y="387391"/>
                  </a:lnTo>
                  <a:lnTo>
                    <a:pt x="250665" y="368172"/>
                  </a:lnTo>
                  <a:lnTo>
                    <a:pt x="211042" y="346925"/>
                  </a:lnTo>
                  <a:lnTo>
                    <a:pt x="160108" y="314288"/>
                  </a:lnTo>
                  <a:lnTo>
                    <a:pt x="116181" y="279449"/>
                  </a:lnTo>
                  <a:lnTo>
                    <a:pt x="79265" y="242733"/>
                  </a:lnTo>
                  <a:lnTo>
                    <a:pt x="49364" y="204464"/>
                  </a:lnTo>
                  <a:lnTo>
                    <a:pt x="26483" y="164965"/>
                  </a:lnTo>
                  <a:lnTo>
                    <a:pt x="10626" y="124563"/>
                  </a:lnTo>
                  <a:lnTo>
                    <a:pt x="1797" y="83579"/>
                  </a:lnTo>
                  <a:lnTo>
                    <a:pt x="0" y="42339"/>
                  </a:lnTo>
                  <a:lnTo>
                    <a:pt x="5239" y="1168"/>
                  </a:lnTo>
                  <a:close/>
                </a:path>
              </a:pathLst>
            </a:custGeom>
            <a:ln w="11506">
              <a:solidFill>
                <a:srgbClr val="B638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6258757" y="1560602"/>
              <a:ext cx="1456690" cy="471805"/>
            </a:xfrm>
            <a:custGeom>
              <a:avLst/>
              <a:gdLst/>
              <a:ahLst/>
              <a:cxnLst/>
              <a:rect l="l" t="t" r="r" b="b"/>
              <a:pathLst>
                <a:path w="1456690" h="471805">
                  <a:moveTo>
                    <a:pt x="727145" y="0"/>
                  </a:moveTo>
                  <a:lnTo>
                    <a:pt x="676292" y="976"/>
                  </a:lnTo>
                  <a:lnTo>
                    <a:pt x="625645" y="3989"/>
                  </a:lnTo>
                  <a:lnTo>
                    <a:pt x="575402" y="9038"/>
                  </a:lnTo>
                  <a:lnTo>
                    <a:pt x="525764" y="16123"/>
                  </a:lnTo>
                  <a:lnTo>
                    <a:pt x="476931" y="25245"/>
                  </a:lnTo>
                  <a:lnTo>
                    <a:pt x="429103" y="36404"/>
                  </a:lnTo>
                  <a:lnTo>
                    <a:pt x="382479" y="49600"/>
                  </a:lnTo>
                  <a:lnTo>
                    <a:pt x="337261" y="64833"/>
                  </a:lnTo>
                  <a:lnTo>
                    <a:pt x="293647" y="82104"/>
                  </a:lnTo>
                  <a:lnTo>
                    <a:pt x="251838" y="101412"/>
                  </a:lnTo>
                  <a:lnTo>
                    <a:pt x="212033" y="122758"/>
                  </a:lnTo>
                  <a:lnTo>
                    <a:pt x="160858" y="155545"/>
                  </a:lnTo>
                  <a:lnTo>
                    <a:pt x="116723" y="190544"/>
                  </a:lnTo>
                  <a:lnTo>
                    <a:pt x="79633" y="227430"/>
                  </a:lnTo>
                  <a:lnTo>
                    <a:pt x="49592" y="265877"/>
                  </a:lnTo>
                  <a:lnTo>
                    <a:pt x="26604" y="305560"/>
                  </a:lnTo>
                  <a:lnTo>
                    <a:pt x="10673" y="346152"/>
                  </a:lnTo>
                  <a:lnTo>
                    <a:pt x="1804" y="387328"/>
                  </a:lnTo>
                  <a:lnTo>
                    <a:pt x="0" y="428762"/>
                  </a:lnTo>
                  <a:lnTo>
                    <a:pt x="5265" y="470128"/>
                  </a:lnTo>
                  <a:lnTo>
                    <a:pt x="16049" y="431537"/>
                  </a:lnTo>
                  <a:lnTo>
                    <a:pt x="33113" y="393580"/>
                  </a:lnTo>
                  <a:lnTo>
                    <a:pt x="56446" y="356524"/>
                  </a:lnTo>
                  <a:lnTo>
                    <a:pt x="86038" y="320638"/>
                  </a:lnTo>
                  <a:lnTo>
                    <a:pt x="121880" y="286190"/>
                  </a:lnTo>
                  <a:lnTo>
                    <a:pt x="163962" y="253449"/>
                  </a:lnTo>
                  <a:lnTo>
                    <a:pt x="212275" y="222681"/>
                  </a:lnTo>
                  <a:lnTo>
                    <a:pt x="252079" y="201337"/>
                  </a:lnTo>
                  <a:lnTo>
                    <a:pt x="293889" y="182030"/>
                  </a:lnTo>
                  <a:lnTo>
                    <a:pt x="337503" y="164761"/>
                  </a:lnTo>
                  <a:lnTo>
                    <a:pt x="382722" y="149528"/>
                  </a:lnTo>
                  <a:lnTo>
                    <a:pt x="429346" y="136333"/>
                  </a:lnTo>
                  <a:lnTo>
                    <a:pt x="477175" y="125174"/>
                  </a:lnTo>
                  <a:lnTo>
                    <a:pt x="526008" y="116052"/>
                  </a:lnTo>
                  <a:lnTo>
                    <a:pt x="575647" y="108967"/>
                  </a:lnTo>
                  <a:lnTo>
                    <a:pt x="625891" y="103918"/>
                  </a:lnTo>
                  <a:lnTo>
                    <a:pt x="676539" y="100905"/>
                  </a:lnTo>
                  <a:lnTo>
                    <a:pt x="727393" y="99928"/>
                  </a:lnTo>
                  <a:lnTo>
                    <a:pt x="778252" y="100987"/>
                  </a:lnTo>
                  <a:lnTo>
                    <a:pt x="828915" y="104082"/>
                  </a:lnTo>
                  <a:lnTo>
                    <a:pt x="879184" y="109212"/>
                  </a:lnTo>
                  <a:lnTo>
                    <a:pt x="928858" y="116378"/>
                  </a:lnTo>
                  <a:lnTo>
                    <a:pt x="977737" y="125579"/>
                  </a:lnTo>
                  <a:lnTo>
                    <a:pt x="1025621" y="136816"/>
                  </a:lnTo>
                  <a:lnTo>
                    <a:pt x="1072311" y="150087"/>
                  </a:lnTo>
                  <a:lnTo>
                    <a:pt x="1117605" y="165393"/>
                  </a:lnTo>
                  <a:lnTo>
                    <a:pt x="1161305" y="182734"/>
                  </a:lnTo>
                  <a:lnTo>
                    <a:pt x="1203210" y="202110"/>
                  </a:lnTo>
                  <a:lnTo>
                    <a:pt x="1243121" y="223519"/>
                  </a:lnTo>
                  <a:lnTo>
                    <a:pt x="1291581" y="254364"/>
                  </a:lnTo>
                  <a:lnTo>
                    <a:pt x="1333821" y="287173"/>
                  </a:lnTo>
                  <a:lnTo>
                    <a:pt x="1369831" y="321679"/>
                  </a:lnTo>
                  <a:lnTo>
                    <a:pt x="1399599" y="357614"/>
                  </a:lnTo>
                  <a:lnTo>
                    <a:pt x="1423113" y="394709"/>
                  </a:lnTo>
                  <a:lnTo>
                    <a:pt x="1440363" y="432697"/>
                  </a:lnTo>
                  <a:lnTo>
                    <a:pt x="1451337" y="471309"/>
                  </a:lnTo>
                  <a:lnTo>
                    <a:pt x="1456399" y="429953"/>
                  </a:lnTo>
                  <a:lnTo>
                    <a:pt x="1454392" y="388517"/>
                  </a:lnTo>
                  <a:lnTo>
                    <a:pt x="1445321" y="347326"/>
                  </a:lnTo>
                  <a:lnTo>
                    <a:pt x="1429192" y="306706"/>
                  </a:lnTo>
                  <a:lnTo>
                    <a:pt x="1406010" y="266985"/>
                  </a:lnTo>
                  <a:lnTo>
                    <a:pt x="1375782" y="228487"/>
                  </a:lnTo>
                  <a:lnTo>
                    <a:pt x="1338511" y="191539"/>
                  </a:lnTo>
                  <a:lnTo>
                    <a:pt x="1294205" y="156467"/>
                  </a:lnTo>
                  <a:lnTo>
                    <a:pt x="1242867" y="123596"/>
                  </a:lnTo>
                  <a:lnTo>
                    <a:pt x="1202957" y="102186"/>
                  </a:lnTo>
                  <a:lnTo>
                    <a:pt x="1161052" y="82810"/>
                  </a:lnTo>
                  <a:lnTo>
                    <a:pt x="1117352" y="65469"/>
                  </a:lnTo>
                  <a:lnTo>
                    <a:pt x="1072058" y="50162"/>
                  </a:lnTo>
                  <a:lnTo>
                    <a:pt x="1025369" y="36890"/>
                  </a:lnTo>
                  <a:lnTo>
                    <a:pt x="977485" y="25654"/>
                  </a:lnTo>
                  <a:lnTo>
                    <a:pt x="928607" y="16452"/>
                  </a:lnTo>
                  <a:lnTo>
                    <a:pt x="878934" y="9285"/>
                  </a:lnTo>
                  <a:lnTo>
                    <a:pt x="828666" y="4154"/>
                  </a:lnTo>
                  <a:lnTo>
                    <a:pt x="778003" y="1059"/>
                  </a:lnTo>
                  <a:lnTo>
                    <a:pt x="727145" y="0"/>
                  </a:lnTo>
                  <a:close/>
                </a:path>
              </a:pathLst>
            </a:custGeom>
            <a:solidFill>
              <a:srgbClr val="B638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6258757" y="1560602"/>
              <a:ext cx="1456690" cy="471805"/>
            </a:xfrm>
            <a:custGeom>
              <a:avLst/>
              <a:gdLst/>
              <a:ahLst/>
              <a:cxnLst/>
              <a:rect l="l" t="t" r="r" b="b"/>
              <a:pathLst>
                <a:path w="1456690" h="471805">
                  <a:moveTo>
                    <a:pt x="5265" y="470128"/>
                  </a:moveTo>
                  <a:lnTo>
                    <a:pt x="16049" y="431537"/>
                  </a:lnTo>
                  <a:lnTo>
                    <a:pt x="33113" y="393580"/>
                  </a:lnTo>
                  <a:lnTo>
                    <a:pt x="56446" y="356524"/>
                  </a:lnTo>
                  <a:lnTo>
                    <a:pt x="86038" y="320638"/>
                  </a:lnTo>
                  <a:lnTo>
                    <a:pt x="121880" y="286190"/>
                  </a:lnTo>
                  <a:lnTo>
                    <a:pt x="163962" y="253449"/>
                  </a:lnTo>
                  <a:lnTo>
                    <a:pt x="212275" y="222681"/>
                  </a:lnTo>
                  <a:lnTo>
                    <a:pt x="252079" y="201337"/>
                  </a:lnTo>
                  <a:lnTo>
                    <a:pt x="293889" y="182030"/>
                  </a:lnTo>
                  <a:lnTo>
                    <a:pt x="337503" y="164761"/>
                  </a:lnTo>
                  <a:lnTo>
                    <a:pt x="382722" y="149528"/>
                  </a:lnTo>
                  <a:lnTo>
                    <a:pt x="429346" y="136333"/>
                  </a:lnTo>
                  <a:lnTo>
                    <a:pt x="477175" y="125174"/>
                  </a:lnTo>
                  <a:lnTo>
                    <a:pt x="526008" y="116052"/>
                  </a:lnTo>
                  <a:lnTo>
                    <a:pt x="575647" y="108967"/>
                  </a:lnTo>
                  <a:lnTo>
                    <a:pt x="625891" y="103918"/>
                  </a:lnTo>
                  <a:lnTo>
                    <a:pt x="676539" y="100905"/>
                  </a:lnTo>
                  <a:lnTo>
                    <a:pt x="727393" y="99928"/>
                  </a:lnTo>
                  <a:lnTo>
                    <a:pt x="778252" y="100987"/>
                  </a:lnTo>
                  <a:lnTo>
                    <a:pt x="828915" y="104082"/>
                  </a:lnTo>
                  <a:lnTo>
                    <a:pt x="879184" y="109212"/>
                  </a:lnTo>
                  <a:lnTo>
                    <a:pt x="928858" y="116378"/>
                  </a:lnTo>
                  <a:lnTo>
                    <a:pt x="977737" y="125579"/>
                  </a:lnTo>
                  <a:lnTo>
                    <a:pt x="1025621" y="136816"/>
                  </a:lnTo>
                  <a:lnTo>
                    <a:pt x="1072311" y="150087"/>
                  </a:lnTo>
                  <a:lnTo>
                    <a:pt x="1117605" y="165393"/>
                  </a:lnTo>
                  <a:lnTo>
                    <a:pt x="1161305" y="182734"/>
                  </a:lnTo>
                  <a:lnTo>
                    <a:pt x="1203210" y="202110"/>
                  </a:lnTo>
                  <a:lnTo>
                    <a:pt x="1243121" y="223519"/>
                  </a:lnTo>
                  <a:lnTo>
                    <a:pt x="1291581" y="254364"/>
                  </a:lnTo>
                  <a:lnTo>
                    <a:pt x="1333821" y="287173"/>
                  </a:lnTo>
                  <a:lnTo>
                    <a:pt x="1369831" y="321679"/>
                  </a:lnTo>
                  <a:lnTo>
                    <a:pt x="1399599" y="357614"/>
                  </a:lnTo>
                  <a:lnTo>
                    <a:pt x="1423113" y="394709"/>
                  </a:lnTo>
                  <a:lnTo>
                    <a:pt x="1440363" y="432697"/>
                  </a:lnTo>
                  <a:lnTo>
                    <a:pt x="1451337" y="471309"/>
                  </a:lnTo>
                  <a:lnTo>
                    <a:pt x="1456399" y="429953"/>
                  </a:lnTo>
                  <a:lnTo>
                    <a:pt x="1454392" y="388517"/>
                  </a:lnTo>
                  <a:lnTo>
                    <a:pt x="1445321" y="347326"/>
                  </a:lnTo>
                  <a:lnTo>
                    <a:pt x="1429192" y="306706"/>
                  </a:lnTo>
                  <a:lnTo>
                    <a:pt x="1406010" y="266985"/>
                  </a:lnTo>
                  <a:lnTo>
                    <a:pt x="1375782" y="228487"/>
                  </a:lnTo>
                  <a:lnTo>
                    <a:pt x="1338511" y="191539"/>
                  </a:lnTo>
                  <a:lnTo>
                    <a:pt x="1294205" y="156467"/>
                  </a:lnTo>
                  <a:lnTo>
                    <a:pt x="1242867" y="123596"/>
                  </a:lnTo>
                  <a:lnTo>
                    <a:pt x="1202957" y="102186"/>
                  </a:lnTo>
                  <a:lnTo>
                    <a:pt x="1161052" y="82810"/>
                  </a:lnTo>
                  <a:lnTo>
                    <a:pt x="1117352" y="65469"/>
                  </a:lnTo>
                  <a:lnTo>
                    <a:pt x="1072058" y="50162"/>
                  </a:lnTo>
                  <a:lnTo>
                    <a:pt x="1025369" y="36890"/>
                  </a:lnTo>
                  <a:lnTo>
                    <a:pt x="977485" y="25654"/>
                  </a:lnTo>
                  <a:lnTo>
                    <a:pt x="928607" y="16452"/>
                  </a:lnTo>
                  <a:lnTo>
                    <a:pt x="878934" y="9285"/>
                  </a:lnTo>
                  <a:lnTo>
                    <a:pt x="828666" y="4154"/>
                  </a:lnTo>
                  <a:lnTo>
                    <a:pt x="778003" y="1059"/>
                  </a:lnTo>
                  <a:lnTo>
                    <a:pt x="727145" y="0"/>
                  </a:lnTo>
                  <a:lnTo>
                    <a:pt x="676292" y="976"/>
                  </a:lnTo>
                  <a:lnTo>
                    <a:pt x="625645" y="3989"/>
                  </a:lnTo>
                  <a:lnTo>
                    <a:pt x="575402" y="9038"/>
                  </a:lnTo>
                  <a:lnTo>
                    <a:pt x="525764" y="16123"/>
                  </a:lnTo>
                  <a:lnTo>
                    <a:pt x="476931" y="25245"/>
                  </a:lnTo>
                  <a:lnTo>
                    <a:pt x="429103" y="36404"/>
                  </a:lnTo>
                  <a:lnTo>
                    <a:pt x="382479" y="49600"/>
                  </a:lnTo>
                  <a:lnTo>
                    <a:pt x="337261" y="64833"/>
                  </a:lnTo>
                  <a:lnTo>
                    <a:pt x="293647" y="82104"/>
                  </a:lnTo>
                  <a:lnTo>
                    <a:pt x="251838" y="101412"/>
                  </a:lnTo>
                  <a:lnTo>
                    <a:pt x="212033" y="122758"/>
                  </a:lnTo>
                  <a:lnTo>
                    <a:pt x="160858" y="155545"/>
                  </a:lnTo>
                  <a:lnTo>
                    <a:pt x="116723" y="190544"/>
                  </a:lnTo>
                  <a:lnTo>
                    <a:pt x="79633" y="227430"/>
                  </a:lnTo>
                  <a:lnTo>
                    <a:pt x="49592" y="265877"/>
                  </a:lnTo>
                  <a:lnTo>
                    <a:pt x="26604" y="305560"/>
                  </a:lnTo>
                  <a:lnTo>
                    <a:pt x="10673" y="346152"/>
                  </a:lnTo>
                  <a:lnTo>
                    <a:pt x="1804" y="387328"/>
                  </a:lnTo>
                  <a:lnTo>
                    <a:pt x="0" y="428762"/>
                  </a:lnTo>
                  <a:lnTo>
                    <a:pt x="5265" y="470128"/>
                  </a:lnTo>
                  <a:close/>
                </a:path>
              </a:pathLst>
            </a:custGeom>
            <a:ln w="11557">
              <a:solidFill>
                <a:srgbClr val="E62F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5606999" y="3248684"/>
              <a:ext cx="612775" cy="377825"/>
            </a:xfrm>
            <a:custGeom>
              <a:avLst/>
              <a:gdLst/>
              <a:ahLst/>
              <a:cxnLst/>
              <a:rect l="l" t="t" r="r" b="b"/>
              <a:pathLst>
                <a:path w="612775" h="377825">
                  <a:moveTo>
                    <a:pt x="611798" y="0"/>
                  </a:moveTo>
                  <a:lnTo>
                    <a:pt x="612489" y="27920"/>
                  </a:lnTo>
                  <a:lnTo>
                    <a:pt x="612528" y="55892"/>
                  </a:lnTo>
                  <a:lnTo>
                    <a:pt x="611262" y="83760"/>
                  </a:lnTo>
                  <a:lnTo>
                    <a:pt x="597557" y="158887"/>
                  </a:lnTo>
                  <a:lnTo>
                    <a:pt x="581868" y="203064"/>
                  </a:lnTo>
                  <a:lnTo>
                    <a:pt x="560945" y="243125"/>
                  </a:lnTo>
                  <a:lnTo>
                    <a:pt x="534764" y="278300"/>
                  </a:lnTo>
                  <a:lnTo>
                    <a:pt x="503298" y="307818"/>
                  </a:lnTo>
                  <a:lnTo>
                    <a:pt x="466522" y="330908"/>
                  </a:lnTo>
                  <a:lnTo>
                    <a:pt x="424409" y="346798"/>
                  </a:lnTo>
                  <a:lnTo>
                    <a:pt x="378356" y="356747"/>
                  </a:lnTo>
                  <a:lnTo>
                    <a:pt x="325349" y="364346"/>
                  </a:lnTo>
                  <a:lnTo>
                    <a:pt x="267789" y="369897"/>
                  </a:lnTo>
                  <a:lnTo>
                    <a:pt x="208080" y="373698"/>
                  </a:lnTo>
                  <a:lnTo>
                    <a:pt x="148625" y="376048"/>
                  </a:lnTo>
                  <a:lnTo>
                    <a:pt x="91826" y="377247"/>
                  </a:lnTo>
                  <a:lnTo>
                    <a:pt x="40085" y="377595"/>
                  </a:lnTo>
                  <a:lnTo>
                    <a:pt x="0" y="377411"/>
                  </a:lnTo>
                </a:path>
              </a:pathLst>
            </a:custGeom>
            <a:ln w="57797">
              <a:solidFill>
                <a:srgbClr val="8482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6220863" y="2849074"/>
              <a:ext cx="53340" cy="99695"/>
            </a:xfrm>
            <a:custGeom>
              <a:avLst/>
              <a:gdLst/>
              <a:ahLst/>
              <a:cxnLst/>
              <a:rect l="l" t="t" r="r" b="b"/>
              <a:pathLst>
                <a:path w="53339" h="99694">
                  <a:moveTo>
                    <a:pt x="8140" y="0"/>
                  </a:moveTo>
                  <a:lnTo>
                    <a:pt x="0" y="95859"/>
                  </a:lnTo>
                  <a:lnTo>
                    <a:pt x="45008" y="99682"/>
                  </a:lnTo>
                  <a:lnTo>
                    <a:pt x="53136" y="3810"/>
                  </a:lnTo>
                  <a:lnTo>
                    <a:pt x="8140" y="0"/>
                  </a:lnTo>
                  <a:close/>
                </a:path>
              </a:pathLst>
            </a:custGeom>
            <a:solidFill>
              <a:srgbClr val="9A98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6175905" y="2938875"/>
              <a:ext cx="109220" cy="326390"/>
            </a:xfrm>
            <a:custGeom>
              <a:avLst/>
              <a:gdLst/>
              <a:ahLst/>
              <a:cxnLst/>
              <a:rect l="l" t="t" r="r" b="b"/>
              <a:pathLst>
                <a:path w="109220" h="326389">
                  <a:moveTo>
                    <a:pt x="27089" y="0"/>
                  </a:moveTo>
                  <a:lnTo>
                    <a:pt x="0" y="319405"/>
                  </a:lnTo>
                  <a:lnTo>
                    <a:pt x="81521" y="326313"/>
                  </a:lnTo>
                  <a:lnTo>
                    <a:pt x="108610" y="6921"/>
                  </a:lnTo>
                  <a:lnTo>
                    <a:pt x="27089" y="0"/>
                  </a:lnTo>
                  <a:close/>
                </a:path>
              </a:pathLst>
            </a:custGeom>
            <a:solidFill>
              <a:srgbClr val="B3B1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6175905" y="2938875"/>
              <a:ext cx="109220" cy="326390"/>
            </a:xfrm>
            <a:custGeom>
              <a:avLst/>
              <a:gdLst/>
              <a:ahLst/>
              <a:cxnLst/>
              <a:rect l="l" t="t" r="r" b="b"/>
              <a:pathLst>
                <a:path w="109220" h="326389">
                  <a:moveTo>
                    <a:pt x="108610" y="6921"/>
                  </a:moveTo>
                  <a:lnTo>
                    <a:pt x="27089" y="0"/>
                  </a:lnTo>
                  <a:lnTo>
                    <a:pt x="0" y="319405"/>
                  </a:lnTo>
                  <a:lnTo>
                    <a:pt x="81521" y="326313"/>
                  </a:lnTo>
                  <a:lnTo>
                    <a:pt x="108610" y="6921"/>
                  </a:lnTo>
                  <a:close/>
                </a:path>
              </a:pathLst>
            </a:custGeom>
            <a:ln w="17335">
              <a:solidFill>
                <a:srgbClr val="9A989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6353129" y="584539"/>
              <a:ext cx="1348740" cy="2638425"/>
            </a:xfrm>
            <a:custGeom>
              <a:avLst/>
              <a:gdLst/>
              <a:ahLst/>
              <a:cxnLst/>
              <a:rect l="l" t="t" r="r" b="b"/>
              <a:pathLst>
                <a:path w="1348740" h="2638425">
                  <a:moveTo>
                    <a:pt x="674363" y="0"/>
                  </a:moveTo>
                  <a:lnTo>
                    <a:pt x="622605" y="1139"/>
                  </a:lnTo>
                  <a:lnTo>
                    <a:pt x="571094" y="4559"/>
                  </a:lnTo>
                  <a:lnTo>
                    <a:pt x="520075" y="10258"/>
                  </a:lnTo>
                  <a:lnTo>
                    <a:pt x="469795" y="18237"/>
                  </a:lnTo>
                  <a:lnTo>
                    <a:pt x="420500" y="28496"/>
                  </a:lnTo>
                  <a:lnTo>
                    <a:pt x="372436" y="41034"/>
                  </a:lnTo>
                  <a:lnTo>
                    <a:pt x="325850" y="55852"/>
                  </a:lnTo>
                  <a:lnTo>
                    <a:pt x="280988" y="72950"/>
                  </a:lnTo>
                  <a:lnTo>
                    <a:pt x="238096" y="92328"/>
                  </a:lnTo>
                  <a:lnTo>
                    <a:pt x="197421" y="113985"/>
                  </a:lnTo>
                  <a:lnTo>
                    <a:pt x="145041" y="147932"/>
                  </a:lnTo>
                  <a:lnTo>
                    <a:pt x="100721" y="184366"/>
                  </a:lnTo>
                  <a:lnTo>
                    <a:pt x="64460" y="222873"/>
                  </a:lnTo>
                  <a:lnTo>
                    <a:pt x="36258" y="263039"/>
                  </a:lnTo>
                  <a:lnTo>
                    <a:pt x="16114" y="304449"/>
                  </a:lnTo>
                  <a:lnTo>
                    <a:pt x="4028" y="346690"/>
                  </a:lnTo>
                  <a:lnTo>
                    <a:pt x="0" y="389347"/>
                  </a:lnTo>
                  <a:lnTo>
                    <a:pt x="0" y="2248550"/>
                  </a:lnTo>
                  <a:lnTo>
                    <a:pt x="4028" y="2291207"/>
                  </a:lnTo>
                  <a:lnTo>
                    <a:pt x="16114" y="2333447"/>
                  </a:lnTo>
                  <a:lnTo>
                    <a:pt x="36258" y="2374857"/>
                  </a:lnTo>
                  <a:lnTo>
                    <a:pt x="64460" y="2415022"/>
                  </a:lnTo>
                  <a:lnTo>
                    <a:pt x="100721" y="2453527"/>
                  </a:lnTo>
                  <a:lnTo>
                    <a:pt x="145041" y="2489957"/>
                  </a:lnTo>
                  <a:lnTo>
                    <a:pt x="197421" y="2523899"/>
                  </a:lnTo>
                  <a:lnTo>
                    <a:pt x="238096" y="2545556"/>
                  </a:lnTo>
                  <a:lnTo>
                    <a:pt x="280988" y="2564934"/>
                  </a:lnTo>
                  <a:lnTo>
                    <a:pt x="325850" y="2582032"/>
                  </a:lnTo>
                  <a:lnTo>
                    <a:pt x="372436" y="2596850"/>
                  </a:lnTo>
                  <a:lnTo>
                    <a:pt x="420500" y="2609388"/>
                  </a:lnTo>
                  <a:lnTo>
                    <a:pt x="469795" y="2619647"/>
                  </a:lnTo>
                  <a:lnTo>
                    <a:pt x="520075" y="2627626"/>
                  </a:lnTo>
                  <a:lnTo>
                    <a:pt x="571094" y="2633325"/>
                  </a:lnTo>
                  <a:lnTo>
                    <a:pt x="622605" y="2636745"/>
                  </a:lnTo>
                  <a:lnTo>
                    <a:pt x="674363" y="2637885"/>
                  </a:lnTo>
                  <a:lnTo>
                    <a:pt x="726121" y="2636745"/>
                  </a:lnTo>
                  <a:lnTo>
                    <a:pt x="777632" y="2633325"/>
                  </a:lnTo>
                  <a:lnTo>
                    <a:pt x="828651" y="2627626"/>
                  </a:lnTo>
                  <a:lnTo>
                    <a:pt x="878932" y="2619647"/>
                  </a:lnTo>
                  <a:lnTo>
                    <a:pt x="928227" y="2609388"/>
                  </a:lnTo>
                  <a:lnTo>
                    <a:pt x="976290" y="2596850"/>
                  </a:lnTo>
                  <a:lnTo>
                    <a:pt x="1022876" y="2582032"/>
                  </a:lnTo>
                  <a:lnTo>
                    <a:pt x="1067738" y="2564934"/>
                  </a:lnTo>
                  <a:lnTo>
                    <a:pt x="1110630" y="2545556"/>
                  </a:lnTo>
                  <a:lnTo>
                    <a:pt x="1151305" y="2523899"/>
                  </a:lnTo>
                  <a:lnTo>
                    <a:pt x="1203686" y="2489957"/>
                  </a:lnTo>
                  <a:lnTo>
                    <a:pt x="1248008" y="2453527"/>
                  </a:lnTo>
                  <a:lnTo>
                    <a:pt x="1284271" y="2415022"/>
                  </a:lnTo>
                  <a:lnTo>
                    <a:pt x="1312476" y="2374857"/>
                  </a:lnTo>
                  <a:lnTo>
                    <a:pt x="1332622" y="2333447"/>
                  </a:lnTo>
                  <a:lnTo>
                    <a:pt x="1344710" y="2291207"/>
                  </a:lnTo>
                  <a:lnTo>
                    <a:pt x="1348740" y="2248550"/>
                  </a:lnTo>
                  <a:lnTo>
                    <a:pt x="1348740" y="389347"/>
                  </a:lnTo>
                  <a:lnTo>
                    <a:pt x="1344710" y="346690"/>
                  </a:lnTo>
                  <a:lnTo>
                    <a:pt x="1332622" y="304449"/>
                  </a:lnTo>
                  <a:lnTo>
                    <a:pt x="1312476" y="263039"/>
                  </a:lnTo>
                  <a:lnTo>
                    <a:pt x="1284271" y="222873"/>
                  </a:lnTo>
                  <a:lnTo>
                    <a:pt x="1248008" y="184366"/>
                  </a:lnTo>
                  <a:lnTo>
                    <a:pt x="1203686" y="147932"/>
                  </a:lnTo>
                  <a:lnTo>
                    <a:pt x="1151305" y="113985"/>
                  </a:lnTo>
                  <a:lnTo>
                    <a:pt x="1110630" y="92328"/>
                  </a:lnTo>
                  <a:lnTo>
                    <a:pt x="1067738" y="72950"/>
                  </a:lnTo>
                  <a:lnTo>
                    <a:pt x="1022876" y="55852"/>
                  </a:lnTo>
                  <a:lnTo>
                    <a:pt x="976290" y="41034"/>
                  </a:lnTo>
                  <a:lnTo>
                    <a:pt x="928227" y="28496"/>
                  </a:lnTo>
                  <a:lnTo>
                    <a:pt x="878932" y="18237"/>
                  </a:lnTo>
                  <a:lnTo>
                    <a:pt x="828651" y="10258"/>
                  </a:lnTo>
                  <a:lnTo>
                    <a:pt x="777632" y="4559"/>
                  </a:lnTo>
                  <a:lnTo>
                    <a:pt x="726121" y="1139"/>
                  </a:lnTo>
                  <a:lnTo>
                    <a:pt x="674363" y="0"/>
                  </a:lnTo>
                  <a:close/>
                </a:path>
              </a:pathLst>
            </a:custGeom>
            <a:solidFill>
              <a:srgbClr val="E1F3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6353129" y="584539"/>
              <a:ext cx="1348740" cy="2638425"/>
            </a:xfrm>
            <a:custGeom>
              <a:avLst/>
              <a:gdLst/>
              <a:ahLst/>
              <a:cxnLst/>
              <a:rect l="l" t="t" r="r" b="b"/>
              <a:pathLst>
                <a:path w="1348740" h="2638425">
                  <a:moveTo>
                    <a:pt x="0" y="389347"/>
                  </a:moveTo>
                  <a:lnTo>
                    <a:pt x="4028" y="346690"/>
                  </a:lnTo>
                  <a:lnTo>
                    <a:pt x="16114" y="304449"/>
                  </a:lnTo>
                  <a:lnTo>
                    <a:pt x="36258" y="263039"/>
                  </a:lnTo>
                  <a:lnTo>
                    <a:pt x="64460" y="222873"/>
                  </a:lnTo>
                  <a:lnTo>
                    <a:pt x="100721" y="184366"/>
                  </a:lnTo>
                  <a:lnTo>
                    <a:pt x="145041" y="147932"/>
                  </a:lnTo>
                  <a:lnTo>
                    <a:pt x="197421" y="113985"/>
                  </a:lnTo>
                  <a:lnTo>
                    <a:pt x="238096" y="92328"/>
                  </a:lnTo>
                  <a:lnTo>
                    <a:pt x="280988" y="72950"/>
                  </a:lnTo>
                  <a:lnTo>
                    <a:pt x="325850" y="55852"/>
                  </a:lnTo>
                  <a:lnTo>
                    <a:pt x="372436" y="41034"/>
                  </a:lnTo>
                  <a:lnTo>
                    <a:pt x="420500" y="28496"/>
                  </a:lnTo>
                  <a:lnTo>
                    <a:pt x="469795" y="18237"/>
                  </a:lnTo>
                  <a:lnTo>
                    <a:pt x="520075" y="10258"/>
                  </a:lnTo>
                  <a:lnTo>
                    <a:pt x="571094" y="4559"/>
                  </a:lnTo>
                  <a:lnTo>
                    <a:pt x="622605" y="1139"/>
                  </a:lnTo>
                  <a:lnTo>
                    <a:pt x="674363" y="0"/>
                  </a:lnTo>
                  <a:lnTo>
                    <a:pt x="726121" y="1139"/>
                  </a:lnTo>
                  <a:lnTo>
                    <a:pt x="777632" y="4559"/>
                  </a:lnTo>
                  <a:lnTo>
                    <a:pt x="828651" y="10258"/>
                  </a:lnTo>
                  <a:lnTo>
                    <a:pt x="878932" y="18237"/>
                  </a:lnTo>
                  <a:lnTo>
                    <a:pt x="928227" y="28496"/>
                  </a:lnTo>
                  <a:lnTo>
                    <a:pt x="976290" y="41034"/>
                  </a:lnTo>
                  <a:lnTo>
                    <a:pt x="1022876" y="55852"/>
                  </a:lnTo>
                  <a:lnTo>
                    <a:pt x="1067738" y="72950"/>
                  </a:lnTo>
                  <a:lnTo>
                    <a:pt x="1110630" y="92328"/>
                  </a:lnTo>
                  <a:lnTo>
                    <a:pt x="1151305" y="113985"/>
                  </a:lnTo>
                  <a:lnTo>
                    <a:pt x="1203686" y="147932"/>
                  </a:lnTo>
                  <a:lnTo>
                    <a:pt x="1248008" y="184366"/>
                  </a:lnTo>
                  <a:lnTo>
                    <a:pt x="1284271" y="222873"/>
                  </a:lnTo>
                  <a:lnTo>
                    <a:pt x="1312476" y="263039"/>
                  </a:lnTo>
                  <a:lnTo>
                    <a:pt x="1332622" y="304449"/>
                  </a:lnTo>
                  <a:lnTo>
                    <a:pt x="1344710" y="346690"/>
                  </a:lnTo>
                  <a:lnTo>
                    <a:pt x="1348740" y="389347"/>
                  </a:lnTo>
                  <a:lnTo>
                    <a:pt x="1348740" y="2248550"/>
                  </a:lnTo>
                  <a:lnTo>
                    <a:pt x="1344710" y="2291207"/>
                  </a:lnTo>
                  <a:lnTo>
                    <a:pt x="1332622" y="2333447"/>
                  </a:lnTo>
                  <a:lnTo>
                    <a:pt x="1312476" y="2374857"/>
                  </a:lnTo>
                  <a:lnTo>
                    <a:pt x="1284271" y="2415022"/>
                  </a:lnTo>
                  <a:lnTo>
                    <a:pt x="1248008" y="2453527"/>
                  </a:lnTo>
                  <a:lnTo>
                    <a:pt x="1203686" y="2489957"/>
                  </a:lnTo>
                  <a:lnTo>
                    <a:pt x="1151305" y="2523899"/>
                  </a:lnTo>
                  <a:lnTo>
                    <a:pt x="1110630" y="2545556"/>
                  </a:lnTo>
                  <a:lnTo>
                    <a:pt x="1067738" y="2564934"/>
                  </a:lnTo>
                  <a:lnTo>
                    <a:pt x="1022876" y="2582032"/>
                  </a:lnTo>
                  <a:lnTo>
                    <a:pt x="976290" y="2596850"/>
                  </a:lnTo>
                  <a:lnTo>
                    <a:pt x="928227" y="2609388"/>
                  </a:lnTo>
                  <a:lnTo>
                    <a:pt x="878932" y="2619647"/>
                  </a:lnTo>
                  <a:lnTo>
                    <a:pt x="828651" y="2627626"/>
                  </a:lnTo>
                  <a:lnTo>
                    <a:pt x="777632" y="2633325"/>
                  </a:lnTo>
                  <a:lnTo>
                    <a:pt x="726121" y="2636745"/>
                  </a:lnTo>
                  <a:lnTo>
                    <a:pt x="674363" y="2637885"/>
                  </a:lnTo>
                  <a:lnTo>
                    <a:pt x="622605" y="2636745"/>
                  </a:lnTo>
                  <a:lnTo>
                    <a:pt x="571094" y="2633325"/>
                  </a:lnTo>
                  <a:lnTo>
                    <a:pt x="520075" y="2627626"/>
                  </a:lnTo>
                  <a:lnTo>
                    <a:pt x="469795" y="2619647"/>
                  </a:lnTo>
                  <a:lnTo>
                    <a:pt x="420500" y="2609388"/>
                  </a:lnTo>
                  <a:lnTo>
                    <a:pt x="372436" y="2596850"/>
                  </a:lnTo>
                  <a:lnTo>
                    <a:pt x="325850" y="2582032"/>
                  </a:lnTo>
                  <a:lnTo>
                    <a:pt x="280988" y="2564934"/>
                  </a:lnTo>
                  <a:lnTo>
                    <a:pt x="238096" y="2545556"/>
                  </a:lnTo>
                  <a:lnTo>
                    <a:pt x="197421" y="2523899"/>
                  </a:lnTo>
                  <a:lnTo>
                    <a:pt x="145041" y="2489957"/>
                  </a:lnTo>
                  <a:lnTo>
                    <a:pt x="100721" y="2453527"/>
                  </a:lnTo>
                  <a:lnTo>
                    <a:pt x="64460" y="2415022"/>
                  </a:lnTo>
                  <a:lnTo>
                    <a:pt x="36258" y="2374857"/>
                  </a:lnTo>
                  <a:lnTo>
                    <a:pt x="16114" y="2333447"/>
                  </a:lnTo>
                  <a:lnTo>
                    <a:pt x="4028" y="2291207"/>
                  </a:lnTo>
                  <a:lnTo>
                    <a:pt x="0" y="2248550"/>
                  </a:lnTo>
                  <a:lnTo>
                    <a:pt x="0" y="389347"/>
                  </a:lnTo>
                  <a:close/>
                </a:path>
              </a:pathLst>
            </a:custGeom>
            <a:ln w="11557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2" name="object 15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53149" y="1127353"/>
              <a:ext cx="1348701" cy="2095080"/>
            </a:xfrm>
            <a:prstGeom prst="rect">
              <a:avLst/>
            </a:prstGeom>
          </p:spPr>
        </p:pic>
        <p:sp>
          <p:nvSpPr>
            <p:cNvPr id="153" name="object 153" descr=""/>
            <p:cNvSpPr/>
            <p:nvPr/>
          </p:nvSpPr>
          <p:spPr>
            <a:xfrm>
              <a:off x="6353129" y="1127350"/>
              <a:ext cx="1348740" cy="2095500"/>
            </a:xfrm>
            <a:custGeom>
              <a:avLst/>
              <a:gdLst/>
              <a:ahLst/>
              <a:cxnLst/>
              <a:rect l="l" t="t" r="r" b="b"/>
              <a:pathLst>
                <a:path w="1348740" h="2095500">
                  <a:moveTo>
                    <a:pt x="0" y="389347"/>
                  </a:moveTo>
                  <a:lnTo>
                    <a:pt x="4028" y="346690"/>
                  </a:lnTo>
                  <a:lnTo>
                    <a:pt x="16114" y="304449"/>
                  </a:lnTo>
                  <a:lnTo>
                    <a:pt x="36258" y="263039"/>
                  </a:lnTo>
                  <a:lnTo>
                    <a:pt x="64460" y="222873"/>
                  </a:lnTo>
                  <a:lnTo>
                    <a:pt x="100721" y="184366"/>
                  </a:lnTo>
                  <a:lnTo>
                    <a:pt x="145041" y="147932"/>
                  </a:lnTo>
                  <a:lnTo>
                    <a:pt x="197421" y="113985"/>
                  </a:lnTo>
                  <a:lnTo>
                    <a:pt x="238096" y="92328"/>
                  </a:lnTo>
                  <a:lnTo>
                    <a:pt x="280988" y="72950"/>
                  </a:lnTo>
                  <a:lnTo>
                    <a:pt x="325850" y="55852"/>
                  </a:lnTo>
                  <a:lnTo>
                    <a:pt x="372436" y="41034"/>
                  </a:lnTo>
                  <a:lnTo>
                    <a:pt x="420500" y="28496"/>
                  </a:lnTo>
                  <a:lnTo>
                    <a:pt x="469795" y="18237"/>
                  </a:lnTo>
                  <a:lnTo>
                    <a:pt x="520075" y="10258"/>
                  </a:lnTo>
                  <a:lnTo>
                    <a:pt x="571094" y="4559"/>
                  </a:lnTo>
                  <a:lnTo>
                    <a:pt x="622605" y="1139"/>
                  </a:lnTo>
                  <a:lnTo>
                    <a:pt x="674363" y="0"/>
                  </a:lnTo>
                  <a:lnTo>
                    <a:pt x="726121" y="1139"/>
                  </a:lnTo>
                  <a:lnTo>
                    <a:pt x="777632" y="4559"/>
                  </a:lnTo>
                  <a:lnTo>
                    <a:pt x="828651" y="10258"/>
                  </a:lnTo>
                  <a:lnTo>
                    <a:pt x="878932" y="18237"/>
                  </a:lnTo>
                  <a:lnTo>
                    <a:pt x="928227" y="28496"/>
                  </a:lnTo>
                  <a:lnTo>
                    <a:pt x="976290" y="41034"/>
                  </a:lnTo>
                  <a:lnTo>
                    <a:pt x="1022876" y="55852"/>
                  </a:lnTo>
                  <a:lnTo>
                    <a:pt x="1067738" y="72950"/>
                  </a:lnTo>
                  <a:lnTo>
                    <a:pt x="1110630" y="92328"/>
                  </a:lnTo>
                  <a:lnTo>
                    <a:pt x="1151305" y="113985"/>
                  </a:lnTo>
                  <a:lnTo>
                    <a:pt x="1203686" y="147932"/>
                  </a:lnTo>
                  <a:lnTo>
                    <a:pt x="1248008" y="184366"/>
                  </a:lnTo>
                  <a:lnTo>
                    <a:pt x="1284271" y="222873"/>
                  </a:lnTo>
                  <a:lnTo>
                    <a:pt x="1312476" y="263039"/>
                  </a:lnTo>
                  <a:lnTo>
                    <a:pt x="1332622" y="304449"/>
                  </a:lnTo>
                  <a:lnTo>
                    <a:pt x="1344710" y="346690"/>
                  </a:lnTo>
                  <a:lnTo>
                    <a:pt x="1348740" y="389347"/>
                  </a:lnTo>
                  <a:lnTo>
                    <a:pt x="1348740" y="1705727"/>
                  </a:lnTo>
                  <a:lnTo>
                    <a:pt x="1344710" y="1748384"/>
                  </a:lnTo>
                  <a:lnTo>
                    <a:pt x="1332622" y="1790624"/>
                  </a:lnTo>
                  <a:lnTo>
                    <a:pt x="1312476" y="1832035"/>
                  </a:lnTo>
                  <a:lnTo>
                    <a:pt x="1284271" y="1872201"/>
                  </a:lnTo>
                  <a:lnTo>
                    <a:pt x="1248008" y="1910708"/>
                  </a:lnTo>
                  <a:lnTo>
                    <a:pt x="1203686" y="1947142"/>
                  </a:lnTo>
                  <a:lnTo>
                    <a:pt x="1151305" y="1981088"/>
                  </a:lnTo>
                  <a:lnTo>
                    <a:pt x="1110630" y="2002746"/>
                  </a:lnTo>
                  <a:lnTo>
                    <a:pt x="1067738" y="2022123"/>
                  </a:lnTo>
                  <a:lnTo>
                    <a:pt x="1022876" y="2039221"/>
                  </a:lnTo>
                  <a:lnTo>
                    <a:pt x="976290" y="2054039"/>
                  </a:lnTo>
                  <a:lnTo>
                    <a:pt x="928227" y="2066578"/>
                  </a:lnTo>
                  <a:lnTo>
                    <a:pt x="878932" y="2076836"/>
                  </a:lnTo>
                  <a:lnTo>
                    <a:pt x="828651" y="2084815"/>
                  </a:lnTo>
                  <a:lnTo>
                    <a:pt x="777632" y="2090515"/>
                  </a:lnTo>
                  <a:lnTo>
                    <a:pt x="726121" y="2093934"/>
                  </a:lnTo>
                  <a:lnTo>
                    <a:pt x="674363" y="2095074"/>
                  </a:lnTo>
                  <a:lnTo>
                    <a:pt x="622605" y="2093934"/>
                  </a:lnTo>
                  <a:lnTo>
                    <a:pt x="571094" y="2090515"/>
                  </a:lnTo>
                  <a:lnTo>
                    <a:pt x="520075" y="2084815"/>
                  </a:lnTo>
                  <a:lnTo>
                    <a:pt x="469795" y="2076836"/>
                  </a:lnTo>
                  <a:lnTo>
                    <a:pt x="420500" y="2066578"/>
                  </a:lnTo>
                  <a:lnTo>
                    <a:pt x="372436" y="2054039"/>
                  </a:lnTo>
                  <a:lnTo>
                    <a:pt x="325850" y="2039221"/>
                  </a:lnTo>
                  <a:lnTo>
                    <a:pt x="280988" y="2022123"/>
                  </a:lnTo>
                  <a:lnTo>
                    <a:pt x="238096" y="2002746"/>
                  </a:lnTo>
                  <a:lnTo>
                    <a:pt x="197421" y="1981088"/>
                  </a:lnTo>
                  <a:lnTo>
                    <a:pt x="145041" y="1947142"/>
                  </a:lnTo>
                  <a:lnTo>
                    <a:pt x="100721" y="1910708"/>
                  </a:lnTo>
                  <a:lnTo>
                    <a:pt x="64460" y="1872201"/>
                  </a:lnTo>
                  <a:lnTo>
                    <a:pt x="36258" y="1832035"/>
                  </a:lnTo>
                  <a:lnTo>
                    <a:pt x="16114" y="1790624"/>
                  </a:lnTo>
                  <a:lnTo>
                    <a:pt x="4028" y="1748384"/>
                  </a:lnTo>
                  <a:lnTo>
                    <a:pt x="0" y="1705727"/>
                  </a:lnTo>
                  <a:lnTo>
                    <a:pt x="0" y="389347"/>
                  </a:lnTo>
                  <a:close/>
                </a:path>
              </a:pathLst>
            </a:custGeom>
            <a:ln w="11557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4" name="object 15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53149" y="584542"/>
              <a:ext cx="1348701" cy="778675"/>
            </a:xfrm>
            <a:prstGeom prst="rect">
              <a:avLst/>
            </a:prstGeom>
          </p:spPr>
        </p:pic>
        <p:sp>
          <p:nvSpPr>
            <p:cNvPr id="155" name="object 155" descr=""/>
            <p:cNvSpPr/>
            <p:nvPr/>
          </p:nvSpPr>
          <p:spPr>
            <a:xfrm>
              <a:off x="6353813" y="584541"/>
              <a:ext cx="1347470" cy="779145"/>
            </a:xfrm>
            <a:custGeom>
              <a:avLst/>
              <a:gdLst/>
              <a:ahLst/>
              <a:cxnLst/>
              <a:rect l="l" t="t" r="r" b="b"/>
              <a:pathLst>
                <a:path w="1347470" h="779144">
                  <a:moveTo>
                    <a:pt x="196741" y="113976"/>
                  </a:moveTo>
                  <a:lnTo>
                    <a:pt x="237416" y="92320"/>
                  </a:lnTo>
                  <a:lnTo>
                    <a:pt x="280308" y="72944"/>
                  </a:lnTo>
                  <a:lnTo>
                    <a:pt x="325170" y="55848"/>
                  </a:lnTo>
                  <a:lnTo>
                    <a:pt x="371756" y="41031"/>
                  </a:lnTo>
                  <a:lnTo>
                    <a:pt x="419820" y="28494"/>
                  </a:lnTo>
                  <a:lnTo>
                    <a:pt x="469115" y="18236"/>
                  </a:lnTo>
                  <a:lnTo>
                    <a:pt x="519395" y="10257"/>
                  </a:lnTo>
                  <a:lnTo>
                    <a:pt x="570414" y="4559"/>
                  </a:lnTo>
                  <a:lnTo>
                    <a:pt x="621925" y="1139"/>
                  </a:lnTo>
                  <a:lnTo>
                    <a:pt x="673683" y="0"/>
                  </a:lnTo>
                  <a:lnTo>
                    <a:pt x="725441" y="1139"/>
                  </a:lnTo>
                  <a:lnTo>
                    <a:pt x="776953" y="4559"/>
                  </a:lnTo>
                  <a:lnTo>
                    <a:pt x="827972" y="10257"/>
                  </a:lnTo>
                  <a:lnTo>
                    <a:pt x="878252" y="18236"/>
                  </a:lnTo>
                  <a:lnTo>
                    <a:pt x="927547" y="28494"/>
                  </a:lnTo>
                  <a:lnTo>
                    <a:pt x="975610" y="41031"/>
                  </a:lnTo>
                  <a:lnTo>
                    <a:pt x="1022196" y="55848"/>
                  </a:lnTo>
                  <a:lnTo>
                    <a:pt x="1067058" y="72944"/>
                  </a:lnTo>
                  <a:lnTo>
                    <a:pt x="1109950" y="92320"/>
                  </a:lnTo>
                  <a:lnTo>
                    <a:pt x="1150625" y="113976"/>
                  </a:lnTo>
                  <a:lnTo>
                    <a:pt x="1194344" y="141741"/>
                  </a:lnTo>
                  <a:lnTo>
                    <a:pt x="1232597" y="171243"/>
                  </a:lnTo>
                  <a:lnTo>
                    <a:pt x="1265386" y="202249"/>
                  </a:lnTo>
                  <a:lnTo>
                    <a:pt x="1292710" y="234529"/>
                  </a:lnTo>
                  <a:lnTo>
                    <a:pt x="1314569" y="267850"/>
                  </a:lnTo>
                  <a:lnTo>
                    <a:pt x="1341893" y="336693"/>
                  </a:lnTo>
                  <a:lnTo>
                    <a:pt x="1347357" y="371750"/>
                  </a:lnTo>
                  <a:lnTo>
                    <a:pt x="1347357" y="406924"/>
                  </a:lnTo>
                  <a:lnTo>
                    <a:pt x="1330963" y="476692"/>
                  </a:lnTo>
                  <a:lnTo>
                    <a:pt x="1292710" y="544145"/>
                  </a:lnTo>
                  <a:lnTo>
                    <a:pt x="1265386" y="576425"/>
                  </a:lnTo>
                  <a:lnTo>
                    <a:pt x="1232597" y="607431"/>
                  </a:lnTo>
                  <a:lnTo>
                    <a:pt x="1194344" y="636933"/>
                  </a:lnTo>
                  <a:lnTo>
                    <a:pt x="1150625" y="664698"/>
                  </a:lnTo>
                  <a:lnTo>
                    <a:pt x="1109950" y="686354"/>
                  </a:lnTo>
                  <a:lnTo>
                    <a:pt x="1067058" y="705730"/>
                  </a:lnTo>
                  <a:lnTo>
                    <a:pt x="1022196" y="722826"/>
                  </a:lnTo>
                  <a:lnTo>
                    <a:pt x="975610" y="737643"/>
                  </a:lnTo>
                  <a:lnTo>
                    <a:pt x="927547" y="750181"/>
                  </a:lnTo>
                  <a:lnTo>
                    <a:pt x="878252" y="760438"/>
                  </a:lnTo>
                  <a:lnTo>
                    <a:pt x="827972" y="768417"/>
                  </a:lnTo>
                  <a:lnTo>
                    <a:pt x="776953" y="774116"/>
                  </a:lnTo>
                  <a:lnTo>
                    <a:pt x="725441" y="777535"/>
                  </a:lnTo>
                  <a:lnTo>
                    <a:pt x="673683" y="778675"/>
                  </a:lnTo>
                  <a:lnTo>
                    <a:pt x="621925" y="777535"/>
                  </a:lnTo>
                  <a:lnTo>
                    <a:pt x="570414" y="774116"/>
                  </a:lnTo>
                  <a:lnTo>
                    <a:pt x="519395" y="768417"/>
                  </a:lnTo>
                  <a:lnTo>
                    <a:pt x="469115" y="760438"/>
                  </a:lnTo>
                  <a:lnTo>
                    <a:pt x="419820" y="750181"/>
                  </a:lnTo>
                  <a:lnTo>
                    <a:pt x="371756" y="737643"/>
                  </a:lnTo>
                  <a:lnTo>
                    <a:pt x="325170" y="722826"/>
                  </a:lnTo>
                  <a:lnTo>
                    <a:pt x="280308" y="705730"/>
                  </a:lnTo>
                  <a:lnTo>
                    <a:pt x="237416" y="686354"/>
                  </a:lnTo>
                  <a:lnTo>
                    <a:pt x="196741" y="664698"/>
                  </a:lnTo>
                  <a:lnTo>
                    <a:pt x="153021" y="636933"/>
                  </a:lnTo>
                  <a:lnTo>
                    <a:pt x="114765" y="607431"/>
                  </a:lnTo>
                  <a:lnTo>
                    <a:pt x="81975" y="576425"/>
                  </a:lnTo>
                  <a:lnTo>
                    <a:pt x="54650" y="544145"/>
                  </a:lnTo>
                  <a:lnTo>
                    <a:pt x="32790" y="510824"/>
                  </a:lnTo>
                  <a:lnTo>
                    <a:pt x="5465" y="441981"/>
                  </a:lnTo>
                  <a:lnTo>
                    <a:pt x="0" y="406924"/>
                  </a:lnTo>
                  <a:lnTo>
                    <a:pt x="0" y="371750"/>
                  </a:lnTo>
                  <a:lnTo>
                    <a:pt x="16395" y="301982"/>
                  </a:lnTo>
                  <a:lnTo>
                    <a:pt x="54650" y="234529"/>
                  </a:lnTo>
                  <a:lnTo>
                    <a:pt x="81975" y="202249"/>
                  </a:lnTo>
                  <a:lnTo>
                    <a:pt x="114765" y="171243"/>
                  </a:lnTo>
                  <a:lnTo>
                    <a:pt x="153021" y="141741"/>
                  </a:lnTo>
                  <a:lnTo>
                    <a:pt x="196741" y="113976"/>
                  </a:lnTo>
                  <a:close/>
                </a:path>
              </a:pathLst>
            </a:custGeom>
            <a:ln w="11557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6" name="object 15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53149" y="1127353"/>
              <a:ext cx="1348701" cy="778675"/>
            </a:xfrm>
            <a:prstGeom prst="rect">
              <a:avLst/>
            </a:prstGeom>
          </p:spPr>
        </p:pic>
        <p:sp>
          <p:nvSpPr>
            <p:cNvPr id="157" name="object 157" descr=""/>
            <p:cNvSpPr/>
            <p:nvPr/>
          </p:nvSpPr>
          <p:spPr>
            <a:xfrm>
              <a:off x="6353813" y="1127354"/>
              <a:ext cx="1347470" cy="779145"/>
            </a:xfrm>
            <a:custGeom>
              <a:avLst/>
              <a:gdLst/>
              <a:ahLst/>
              <a:cxnLst/>
              <a:rect l="l" t="t" r="r" b="b"/>
              <a:pathLst>
                <a:path w="1347470" h="779144">
                  <a:moveTo>
                    <a:pt x="196741" y="113976"/>
                  </a:moveTo>
                  <a:lnTo>
                    <a:pt x="237416" y="92320"/>
                  </a:lnTo>
                  <a:lnTo>
                    <a:pt x="280308" y="72944"/>
                  </a:lnTo>
                  <a:lnTo>
                    <a:pt x="325170" y="55848"/>
                  </a:lnTo>
                  <a:lnTo>
                    <a:pt x="371756" y="41031"/>
                  </a:lnTo>
                  <a:lnTo>
                    <a:pt x="419820" y="28494"/>
                  </a:lnTo>
                  <a:lnTo>
                    <a:pt x="469115" y="18236"/>
                  </a:lnTo>
                  <a:lnTo>
                    <a:pt x="519395" y="10257"/>
                  </a:lnTo>
                  <a:lnTo>
                    <a:pt x="570414" y="4559"/>
                  </a:lnTo>
                  <a:lnTo>
                    <a:pt x="621925" y="1139"/>
                  </a:lnTo>
                  <a:lnTo>
                    <a:pt x="673683" y="0"/>
                  </a:lnTo>
                  <a:lnTo>
                    <a:pt x="725441" y="1139"/>
                  </a:lnTo>
                  <a:lnTo>
                    <a:pt x="776953" y="4559"/>
                  </a:lnTo>
                  <a:lnTo>
                    <a:pt x="827972" y="10257"/>
                  </a:lnTo>
                  <a:lnTo>
                    <a:pt x="878252" y="18236"/>
                  </a:lnTo>
                  <a:lnTo>
                    <a:pt x="927547" y="28494"/>
                  </a:lnTo>
                  <a:lnTo>
                    <a:pt x="975610" y="41031"/>
                  </a:lnTo>
                  <a:lnTo>
                    <a:pt x="1022196" y="55848"/>
                  </a:lnTo>
                  <a:lnTo>
                    <a:pt x="1067058" y="72944"/>
                  </a:lnTo>
                  <a:lnTo>
                    <a:pt x="1109950" y="92320"/>
                  </a:lnTo>
                  <a:lnTo>
                    <a:pt x="1150625" y="113976"/>
                  </a:lnTo>
                  <a:lnTo>
                    <a:pt x="1194344" y="141741"/>
                  </a:lnTo>
                  <a:lnTo>
                    <a:pt x="1232597" y="171243"/>
                  </a:lnTo>
                  <a:lnTo>
                    <a:pt x="1265386" y="202249"/>
                  </a:lnTo>
                  <a:lnTo>
                    <a:pt x="1292710" y="234529"/>
                  </a:lnTo>
                  <a:lnTo>
                    <a:pt x="1314569" y="267850"/>
                  </a:lnTo>
                  <a:lnTo>
                    <a:pt x="1341893" y="336693"/>
                  </a:lnTo>
                  <a:lnTo>
                    <a:pt x="1347357" y="371750"/>
                  </a:lnTo>
                  <a:lnTo>
                    <a:pt x="1347357" y="406924"/>
                  </a:lnTo>
                  <a:lnTo>
                    <a:pt x="1330963" y="476692"/>
                  </a:lnTo>
                  <a:lnTo>
                    <a:pt x="1292710" y="544145"/>
                  </a:lnTo>
                  <a:lnTo>
                    <a:pt x="1265386" y="576425"/>
                  </a:lnTo>
                  <a:lnTo>
                    <a:pt x="1232597" y="607431"/>
                  </a:lnTo>
                  <a:lnTo>
                    <a:pt x="1194344" y="636933"/>
                  </a:lnTo>
                  <a:lnTo>
                    <a:pt x="1150625" y="664698"/>
                  </a:lnTo>
                  <a:lnTo>
                    <a:pt x="1109950" y="686354"/>
                  </a:lnTo>
                  <a:lnTo>
                    <a:pt x="1067058" y="705730"/>
                  </a:lnTo>
                  <a:lnTo>
                    <a:pt x="1022196" y="722826"/>
                  </a:lnTo>
                  <a:lnTo>
                    <a:pt x="975610" y="737643"/>
                  </a:lnTo>
                  <a:lnTo>
                    <a:pt x="927547" y="750181"/>
                  </a:lnTo>
                  <a:lnTo>
                    <a:pt x="878252" y="760438"/>
                  </a:lnTo>
                  <a:lnTo>
                    <a:pt x="827972" y="768417"/>
                  </a:lnTo>
                  <a:lnTo>
                    <a:pt x="776953" y="774116"/>
                  </a:lnTo>
                  <a:lnTo>
                    <a:pt x="725441" y="777535"/>
                  </a:lnTo>
                  <a:lnTo>
                    <a:pt x="673683" y="778675"/>
                  </a:lnTo>
                  <a:lnTo>
                    <a:pt x="621925" y="777535"/>
                  </a:lnTo>
                  <a:lnTo>
                    <a:pt x="570414" y="774116"/>
                  </a:lnTo>
                  <a:lnTo>
                    <a:pt x="519395" y="768417"/>
                  </a:lnTo>
                  <a:lnTo>
                    <a:pt x="469115" y="760438"/>
                  </a:lnTo>
                  <a:lnTo>
                    <a:pt x="419820" y="750181"/>
                  </a:lnTo>
                  <a:lnTo>
                    <a:pt x="371756" y="737643"/>
                  </a:lnTo>
                  <a:lnTo>
                    <a:pt x="325170" y="722826"/>
                  </a:lnTo>
                  <a:lnTo>
                    <a:pt x="280308" y="705730"/>
                  </a:lnTo>
                  <a:lnTo>
                    <a:pt x="237416" y="686354"/>
                  </a:lnTo>
                  <a:lnTo>
                    <a:pt x="196741" y="664698"/>
                  </a:lnTo>
                  <a:lnTo>
                    <a:pt x="153021" y="636933"/>
                  </a:lnTo>
                  <a:lnTo>
                    <a:pt x="114765" y="607431"/>
                  </a:lnTo>
                  <a:lnTo>
                    <a:pt x="81975" y="576425"/>
                  </a:lnTo>
                  <a:lnTo>
                    <a:pt x="54650" y="544145"/>
                  </a:lnTo>
                  <a:lnTo>
                    <a:pt x="32790" y="510824"/>
                  </a:lnTo>
                  <a:lnTo>
                    <a:pt x="5465" y="441981"/>
                  </a:lnTo>
                  <a:lnTo>
                    <a:pt x="0" y="406924"/>
                  </a:lnTo>
                  <a:lnTo>
                    <a:pt x="0" y="371750"/>
                  </a:lnTo>
                  <a:lnTo>
                    <a:pt x="16395" y="301982"/>
                  </a:lnTo>
                  <a:lnTo>
                    <a:pt x="54650" y="234529"/>
                  </a:lnTo>
                  <a:lnTo>
                    <a:pt x="81975" y="202249"/>
                  </a:lnTo>
                  <a:lnTo>
                    <a:pt x="114765" y="171243"/>
                  </a:lnTo>
                  <a:lnTo>
                    <a:pt x="153021" y="141741"/>
                  </a:lnTo>
                  <a:lnTo>
                    <a:pt x="196741" y="113976"/>
                  </a:lnTo>
                  <a:close/>
                </a:path>
              </a:pathLst>
            </a:custGeom>
            <a:ln w="11557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8" name="object 15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51155" y="1333182"/>
              <a:ext cx="194786" cy="1720202"/>
            </a:xfrm>
            <a:prstGeom prst="rect">
              <a:avLst/>
            </a:prstGeom>
          </p:spPr>
        </p:pic>
        <p:sp>
          <p:nvSpPr>
            <p:cNvPr id="159" name="object 159" descr=""/>
            <p:cNvSpPr/>
            <p:nvPr/>
          </p:nvSpPr>
          <p:spPr>
            <a:xfrm>
              <a:off x="6451150" y="1333167"/>
              <a:ext cx="194945" cy="1720214"/>
            </a:xfrm>
            <a:custGeom>
              <a:avLst/>
              <a:gdLst/>
              <a:ahLst/>
              <a:cxnLst/>
              <a:rect l="l" t="t" r="r" b="b"/>
              <a:pathLst>
                <a:path w="194945" h="1720214">
                  <a:moveTo>
                    <a:pt x="4343" y="1543558"/>
                  </a:moveTo>
                  <a:lnTo>
                    <a:pt x="28956" y="1593553"/>
                  </a:lnTo>
                  <a:lnTo>
                    <a:pt x="59209" y="1631364"/>
                  </a:lnTo>
                  <a:lnTo>
                    <a:pt x="96200" y="1661842"/>
                  </a:lnTo>
                  <a:lnTo>
                    <a:pt x="141028" y="1689842"/>
                  </a:lnTo>
                  <a:lnTo>
                    <a:pt x="194792" y="1720215"/>
                  </a:lnTo>
                  <a:lnTo>
                    <a:pt x="194792" y="101180"/>
                  </a:lnTo>
                  <a:lnTo>
                    <a:pt x="132755" y="81833"/>
                  </a:lnTo>
                  <a:lnTo>
                    <a:pt x="82651" y="58758"/>
                  </a:lnTo>
                  <a:lnTo>
                    <a:pt x="39919" y="31598"/>
                  </a:lnTo>
                  <a:lnTo>
                    <a:pt x="0" y="0"/>
                  </a:lnTo>
                  <a:lnTo>
                    <a:pt x="4343" y="1543558"/>
                  </a:lnTo>
                  <a:close/>
                </a:path>
              </a:pathLst>
            </a:custGeom>
            <a:ln w="11557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6273692" y="2243350"/>
              <a:ext cx="3175" cy="35560"/>
            </a:xfrm>
            <a:custGeom>
              <a:avLst/>
              <a:gdLst/>
              <a:ahLst/>
              <a:cxnLst/>
              <a:rect l="l" t="t" r="r" b="b"/>
              <a:pathLst>
                <a:path w="3175" h="35560">
                  <a:moveTo>
                    <a:pt x="2933" y="0"/>
                  </a:moveTo>
                  <a:lnTo>
                    <a:pt x="0" y="35445"/>
                  </a:lnTo>
                </a:path>
              </a:pathLst>
            </a:custGeom>
            <a:ln w="9271">
              <a:solidFill>
                <a:srgbClr val="B1B5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6280696" y="2158973"/>
              <a:ext cx="3175" cy="35560"/>
            </a:xfrm>
            <a:custGeom>
              <a:avLst/>
              <a:gdLst/>
              <a:ahLst/>
              <a:cxnLst/>
              <a:rect l="l" t="t" r="r" b="b"/>
              <a:pathLst>
                <a:path w="3175" h="35560">
                  <a:moveTo>
                    <a:pt x="2933" y="0"/>
                  </a:moveTo>
                  <a:lnTo>
                    <a:pt x="0" y="35458"/>
                  </a:lnTo>
                </a:path>
              </a:pathLst>
            </a:custGeom>
            <a:ln w="9271">
              <a:solidFill>
                <a:srgbClr val="B1B5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6286879" y="2084326"/>
              <a:ext cx="3175" cy="35560"/>
            </a:xfrm>
            <a:custGeom>
              <a:avLst/>
              <a:gdLst/>
              <a:ahLst/>
              <a:cxnLst/>
              <a:rect l="l" t="t" r="r" b="b"/>
              <a:pathLst>
                <a:path w="3175" h="35560">
                  <a:moveTo>
                    <a:pt x="2946" y="0"/>
                  </a:moveTo>
                  <a:lnTo>
                    <a:pt x="0" y="35445"/>
                  </a:lnTo>
                </a:path>
              </a:pathLst>
            </a:custGeom>
            <a:ln w="9271">
              <a:solidFill>
                <a:srgbClr val="B1B5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6292136" y="2021052"/>
              <a:ext cx="3175" cy="35560"/>
            </a:xfrm>
            <a:custGeom>
              <a:avLst/>
              <a:gdLst/>
              <a:ahLst/>
              <a:cxnLst/>
              <a:rect l="l" t="t" r="r" b="b"/>
              <a:pathLst>
                <a:path w="3175" h="35560">
                  <a:moveTo>
                    <a:pt x="2933" y="0"/>
                  </a:moveTo>
                  <a:lnTo>
                    <a:pt x="0" y="35445"/>
                  </a:lnTo>
                </a:path>
              </a:pathLst>
            </a:custGeom>
            <a:ln w="9271">
              <a:solidFill>
                <a:srgbClr val="B1B5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6314210" y="1775941"/>
              <a:ext cx="1270" cy="14604"/>
            </a:xfrm>
            <a:custGeom>
              <a:avLst/>
              <a:gdLst/>
              <a:ahLst/>
              <a:cxnLst/>
              <a:rect l="l" t="t" r="r" b="b"/>
              <a:pathLst>
                <a:path w="1270" h="14605">
                  <a:moveTo>
                    <a:pt x="1206" y="0"/>
                  </a:moveTo>
                  <a:lnTo>
                    <a:pt x="0" y="14363"/>
                  </a:lnTo>
                </a:path>
              </a:pathLst>
            </a:custGeom>
            <a:ln w="9270">
              <a:solidFill>
                <a:srgbClr val="64636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6300417" y="1942190"/>
              <a:ext cx="1270" cy="14604"/>
            </a:xfrm>
            <a:custGeom>
              <a:avLst/>
              <a:gdLst/>
              <a:ahLst/>
              <a:cxnLst/>
              <a:rect l="l" t="t" r="r" b="b"/>
              <a:pathLst>
                <a:path w="1270" h="14605">
                  <a:moveTo>
                    <a:pt x="1193" y="0"/>
                  </a:moveTo>
                  <a:lnTo>
                    <a:pt x="0" y="14363"/>
                  </a:lnTo>
                </a:path>
              </a:pathLst>
            </a:custGeom>
            <a:ln w="9271">
              <a:solidFill>
                <a:srgbClr val="64636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6271004" y="2353353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39">
                  <a:moveTo>
                    <a:pt x="8216" y="14808"/>
                  </a:moveTo>
                  <a:lnTo>
                    <a:pt x="0" y="5626"/>
                  </a:lnTo>
                  <a:lnTo>
                    <a:pt x="457" y="0"/>
                  </a:lnTo>
                </a:path>
              </a:pathLst>
            </a:custGeom>
            <a:ln w="9271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6261721" y="2368560"/>
              <a:ext cx="60960" cy="107314"/>
            </a:xfrm>
            <a:custGeom>
              <a:avLst/>
              <a:gdLst/>
              <a:ahLst/>
              <a:cxnLst/>
              <a:rect l="l" t="t" r="r" b="b"/>
              <a:pathLst>
                <a:path w="60960" h="107314">
                  <a:moveTo>
                    <a:pt x="8496" y="0"/>
                  </a:moveTo>
                  <a:lnTo>
                    <a:pt x="0" y="102438"/>
                  </a:lnTo>
                  <a:lnTo>
                    <a:pt x="52146" y="106781"/>
                  </a:lnTo>
                  <a:lnTo>
                    <a:pt x="60655" y="4330"/>
                  </a:lnTo>
                  <a:lnTo>
                    <a:pt x="8496" y="0"/>
                  </a:lnTo>
                  <a:close/>
                </a:path>
              </a:pathLst>
            </a:custGeom>
            <a:solidFill>
              <a:srgbClr val="4442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6261721" y="2368560"/>
              <a:ext cx="60960" cy="107314"/>
            </a:xfrm>
            <a:custGeom>
              <a:avLst/>
              <a:gdLst/>
              <a:ahLst/>
              <a:cxnLst/>
              <a:rect l="l" t="t" r="r" b="b"/>
              <a:pathLst>
                <a:path w="60960" h="107314">
                  <a:moveTo>
                    <a:pt x="60655" y="4330"/>
                  </a:moveTo>
                  <a:lnTo>
                    <a:pt x="8496" y="0"/>
                  </a:lnTo>
                  <a:lnTo>
                    <a:pt x="0" y="102438"/>
                  </a:lnTo>
                  <a:lnTo>
                    <a:pt x="52146" y="106781"/>
                  </a:lnTo>
                  <a:lnTo>
                    <a:pt x="60655" y="4330"/>
                  </a:lnTo>
                  <a:close/>
                </a:path>
              </a:pathLst>
            </a:custGeom>
            <a:ln w="9271">
              <a:solidFill>
                <a:srgbClr val="43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6315389" y="2391182"/>
              <a:ext cx="20955" cy="67310"/>
            </a:xfrm>
            <a:custGeom>
              <a:avLst/>
              <a:gdLst/>
              <a:ahLst/>
              <a:cxnLst/>
              <a:rect l="l" t="t" r="r" b="b"/>
              <a:pathLst>
                <a:path w="20954" h="67310">
                  <a:moveTo>
                    <a:pt x="5460" y="0"/>
                  </a:moveTo>
                  <a:lnTo>
                    <a:pt x="0" y="65862"/>
                  </a:lnTo>
                  <a:lnTo>
                    <a:pt x="15278" y="67132"/>
                  </a:lnTo>
                  <a:lnTo>
                    <a:pt x="20739" y="1270"/>
                  </a:lnTo>
                  <a:lnTo>
                    <a:pt x="5460" y="0"/>
                  </a:lnTo>
                  <a:close/>
                </a:path>
              </a:pathLst>
            </a:custGeom>
            <a:solidFill>
              <a:srgbClr val="7270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6315389" y="2391182"/>
              <a:ext cx="20955" cy="67310"/>
            </a:xfrm>
            <a:custGeom>
              <a:avLst/>
              <a:gdLst/>
              <a:ahLst/>
              <a:cxnLst/>
              <a:rect l="l" t="t" r="r" b="b"/>
              <a:pathLst>
                <a:path w="20954" h="67310">
                  <a:moveTo>
                    <a:pt x="20739" y="1270"/>
                  </a:moveTo>
                  <a:lnTo>
                    <a:pt x="5460" y="0"/>
                  </a:lnTo>
                  <a:lnTo>
                    <a:pt x="0" y="65862"/>
                  </a:lnTo>
                  <a:lnTo>
                    <a:pt x="15278" y="67132"/>
                  </a:lnTo>
                  <a:lnTo>
                    <a:pt x="20739" y="1270"/>
                  </a:lnTo>
                  <a:close/>
                </a:path>
              </a:pathLst>
            </a:custGeom>
            <a:ln w="9271">
              <a:solidFill>
                <a:srgbClr val="43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6205947" y="2531789"/>
              <a:ext cx="41910" cy="177800"/>
            </a:xfrm>
            <a:custGeom>
              <a:avLst/>
              <a:gdLst/>
              <a:ahLst/>
              <a:cxnLst/>
              <a:rect l="l" t="t" r="r" b="b"/>
              <a:pathLst>
                <a:path w="41910" h="177800">
                  <a:moveTo>
                    <a:pt x="14566" y="0"/>
                  </a:moveTo>
                  <a:lnTo>
                    <a:pt x="0" y="175577"/>
                  </a:lnTo>
                  <a:lnTo>
                    <a:pt x="27050" y="177800"/>
                  </a:lnTo>
                  <a:lnTo>
                    <a:pt x="41617" y="2247"/>
                  </a:lnTo>
                  <a:lnTo>
                    <a:pt x="14566" y="0"/>
                  </a:lnTo>
                  <a:close/>
                </a:path>
              </a:pathLst>
            </a:custGeom>
            <a:solidFill>
              <a:srgbClr val="4295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6205947" y="2531789"/>
              <a:ext cx="41910" cy="177800"/>
            </a:xfrm>
            <a:custGeom>
              <a:avLst/>
              <a:gdLst/>
              <a:ahLst/>
              <a:cxnLst/>
              <a:rect l="l" t="t" r="r" b="b"/>
              <a:pathLst>
                <a:path w="41910" h="177800">
                  <a:moveTo>
                    <a:pt x="41617" y="2247"/>
                  </a:moveTo>
                  <a:lnTo>
                    <a:pt x="14566" y="0"/>
                  </a:lnTo>
                  <a:lnTo>
                    <a:pt x="0" y="175577"/>
                  </a:lnTo>
                  <a:lnTo>
                    <a:pt x="27050" y="177800"/>
                  </a:lnTo>
                  <a:lnTo>
                    <a:pt x="41617" y="2247"/>
                  </a:lnTo>
                  <a:close/>
                </a:path>
              </a:pathLst>
            </a:custGeom>
            <a:ln w="9271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6191408" y="2707363"/>
              <a:ext cx="41910" cy="178435"/>
            </a:xfrm>
            <a:custGeom>
              <a:avLst/>
              <a:gdLst/>
              <a:ahLst/>
              <a:cxnLst/>
              <a:rect l="l" t="t" r="r" b="b"/>
              <a:pathLst>
                <a:path w="41910" h="178435">
                  <a:moveTo>
                    <a:pt x="14566" y="0"/>
                  </a:moveTo>
                  <a:lnTo>
                    <a:pt x="0" y="175564"/>
                  </a:lnTo>
                  <a:lnTo>
                    <a:pt x="27050" y="177812"/>
                  </a:lnTo>
                  <a:lnTo>
                    <a:pt x="41617" y="2235"/>
                  </a:lnTo>
                  <a:lnTo>
                    <a:pt x="14566" y="0"/>
                  </a:lnTo>
                  <a:close/>
                </a:path>
              </a:pathLst>
            </a:custGeom>
            <a:solidFill>
              <a:srgbClr val="4295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6191408" y="2707363"/>
              <a:ext cx="41910" cy="178435"/>
            </a:xfrm>
            <a:custGeom>
              <a:avLst/>
              <a:gdLst/>
              <a:ahLst/>
              <a:cxnLst/>
              <a:rect l="l" t="t" r="r" b="b"/>
              <a:pathLst>
                <a:path w="41910" h="178435">
                  <a:moveTo>
                    <a:pt x="41617" y="2235"/>
                  </a:moveTo>
                  <a:lnTo>
                    <a:pt x="14566" y="0"/>
                  </a:lnTo>
                  <a:lnTo>
                    <a:pt x="0" y="175564"/>
                  </a:lnTo>
                  <a:lnTo>
                    <a:pt x="27050" y="177812"/>
                  </a:lnTo>
                  <a:lnTo>
                    <a:pt x="41617" y="2235"/>
                  </a:lnTo>
                  <a:close/>
                </a:path>
              </a:pathLst>
            </a:custGeom>
            <a:ln w="9271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6217577" y="2808869"/>
              <a:ext cx="62230" cy="116205"/>
            </a:xfrm>
            <a:custGeom>
              <a:avLst/>
              <a:gdLst/>
              <a:ahLst/>
              <a:cxnLst/>
              <a:rect l="l" t="t" r="r" b="b"/>
              <a:pathLst>
                <a:path w="62229" h="116205">
                  <a:moveTo>
                    <a:pt x="12788" y="0"/>
                  </a:moveTo>
                  <a:lnTo>
                    <a:pt x="3962" y="98437"/>
                  </a:lnTo>
                  <a:lnTo>
                    <a:pt x="0" y="107238"/>
                  </a:lnTo>
                  <a:lnTo>
                    <a:pt x="25" y="111252"/>
                  </a:lnTo>
                  <a:lnTo>
                    <a:pt x="520" y="111366"/>
                  </a:lnTo>
                  <a:lnTo>
                    <a:pt x="4902" y="102006"/>
                  </a:lnTo>
                  <a:lnTo>
                    <a:pt x="8610" y="102323"/>
                  </a:lnTo>
                  <a:lnTo>
                    <a:pt x="7518" y="109537"/>
                  </a:lnTo>
                  <a:lnTo>
                    <a:pt x="7899" y="111912"/>
                  </a:lnTo>
                  <a:lnTo>
                    <a:pt x="47370" y="115252"/>
                  </a:lnTo>
                  <a:lnTo>
                    <a:pt x="47967" y="114274"/>
                  </a:lnTo>
                  <a:lnTo>
                    <a:pt x="48336" y="105625"/>
                  </a:lnTo>
                  <a:lnTo>
                    <a:pt x="52146" y="105930"/>
                  </a:lnTo>
                  <a:lnTo>
                    <a:pt x="54597" y="115277"/>
                  </a:lnTo>
                  <a:lnTo>
                    <a:pt x="55003" y="115925"/>
                  </a:lnTo>
                  <a:lnTo>
                    <a:pt x="55600" y="115658"/>
                  </a:lnTo>
                  <a:lnTo>
                    <a:pt x="53670" y="102539"/>
                  </a:lnTo>
                  <a:lnTo>
                    <a:pt x="61633" y="6477"/>
                  </a:lnTo>
                  <a:lnTo>
                    <a:pt x="61252" y="4089"/>
                  </a:lnTo>
                  <a:lnTo>
                    <a:pt x="12788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6293090" y="1481703"/>
              <a:ext cx="41910" cy="178435"/>
            </a:xfrm>
            <a:custGeom>
              <a:avLst/>
              <a:gdLst/>
              <a:ahLst/>
              <a:cxnLst/>
              <a:rect l="l" t="t" r="r" b="b"/>
              <a:pathLst>
                <a:path w="41910" h="178435">
                  <a:moveTo>
                    <a:pt x="14566" y="0"/>
                  </a:moveTo>
                  <a:lnTo>
                    <a:pt x="0" y="175577"/>
                  </a:lnTo>
                  <a:lnTo>
                    <a:pt x="27050" y="177812"/>
                  </a:lnTo>
                  <a:lnTo>
                    <a:pt x="41617" y="2247"/>
                  </a:lnTo>
                  <a:lnTo>
                    <a:pt x="14566" y="0"/>
                  </a:lnTo>
                  <a:close/>
                </a:path>
              </a:pathLst>
            </a:custGeom>
            <a:solidFill>
              <a:srgbClr val="85C2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6293090" y="1481703"/>
              <a:ext cx="41910" cy="178435"/>
            </a:xfrm>
            <a:custGeom>
              <a:avLst/>
              <a:gdLst/>
              <a:ahLst/>
              <a:cxnLst/>
              <a:rect l="l" t="t" r="r" b="b"/>
              <a:pathLst>
                <a:path w="41910" h="178435">
                  <a:moveTo>
                    <a:pt x="41617" y="2247"/>
                  </a:moveTo>
                  <a:lnTo>
                    <a:pt x="14566" y="0"/>
                  </a:lnTo>
                  <a:lnTo>
                    <a:pt x="0" y="175577"/>
                  </a:lnTo>
                  <a:lnTo>
                    <a:pt x="27050" y="177812"/>
                  </a:lnTo>
                  <a:lnTo>
                    <a:pt x="41617" y="2247"/>
                  </a:lnTo>
                  <a:close/>
                </a:path>
              </a:pathLst>
            </a:custGeom>
            <a:ln w="9271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6249523" y="2006738"/>
              <a:ext cx="41910" cy="178435"/>
            </a:xfrm>
            <a:custGeom>
              <a:avLst/>
              <a:gdLst/>
              <a:ahLst/>
              <a:cxnLst/>
              <a:rect l="l" t="t" r="r" b="b"/>
              <a:pathLst>
                <a:path w="41910" h="178435">
                  <a:moveTo>
                    <a:pt x="14566" y="0"/>
                  </a:moveTo>
                  <a:lnTo>
                    <a:pt x="0" y="175577"/>
                  </a:lnTo>
                  <a:lnTo>
                    <a:pt x="27050" y="177825"/>
                  </a:lnTo>
                  <a:lnTo>
                    <a:pt x="41617" y="2247"/>
                  </a:lnTo>
                  <a:lnTo>
                    <a:pt x="14566" y="0"/>
                  </a:lnTo>
                  <a:close/>
                </a:path>
              </a:pathLst>
            </a:custGeom>
            <a:solidFill>
              <a:srgbClr val="85C2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6249523" y="2006738"/>
              <a:ext cx="41910" cy="178435"/>
            </a:xfrm>
            <a:custGeom>
              <a:avLst/>
              <a:gdLst/>
              <a:ahLst/>
              <a:cxnLst/>
              <a:rect l="l" t="t" r="r" b="b"/>
              <a:pathLst>
                <a:path w="41910" h="178435">
                  <a:moveTo>
                    <a:pt x="41617" y="2247"/>
                  </a:moveTo>
                  <a:lnTo>
                    <a:pt x="14566" y="0"/>
                  </a:lnTo>
                  <a:lnTo>
                    <a:pt x="0" y="175577"/>
                  </a:lnTo>
                  <a:lnTo>
                    <a:pt x="27050" y="177825"/>
                  </a:lnTo>
                  <a:lnTo>
                    <a:pt x="41617" y="2247"/>
                  </a:lnTo>
                  <a:close/>
                </a:path>
              </a:pathLst>
            </a:custGeom>
            <a:ln w="9271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6220395" y="2357888"/>
              <a:ext cx="41910" cy="177800"/>
            </a:xfrm>
            <a:custGeom>
              <a:avLst/>
              <a:gdLst/>
              <a:ahLst/>
              <a:cxnLst/>
              <a:rect l="l" t="t" r="r" b="b"/>
              <a:pathLst>
                <a:path w="41910" h="177800">
                  <a:moveTo>
                    <a:pt x="14554" y="0"/>
                  </a:moveTo>
                  <a:lnTo>
                    <a:pt x="0" y="175577"/>
                  </a:lnTo>
                  <a:lnTo>
                    <a:pt x="27038" y="177800"/>
                  </a:lnTo>
                  <a:lnTo>
                    <a:pt x="41617" y="2247"/>
                  </a:lnTo>
                  <a:lnTo>
                    <a:pt x="14554" y="0"/>
                  </a:lnTo>
                  <a:close/>
                </a:path>
              </a:pathLst>
            </a:custGeom>
            <a:solidFill>
              <a:srgbClr val="85C2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6220395" y="2357888"/>
              <a:ext cx="41910" cy="177800"/>
            </a:xfrm>
            <a:custGeom>
              <a:avLst/>
              <a:gdLst/>
              <a:ahLst/>
              <a:cxnLst/>
              <a:rect l="l" t="t" r="r" b="b"/>
              <a:pathLst>
                <a:path w="41910" h="177800">
                  <a:moveTo>
                    <a:pt x="41617" y="2247"/>
                  </a:moveTo>
                  <a:lnTo>
                    <a:pt x="14554" y="0"/>
                  </a:lnTo>
                  <a:lnTo>
                    <a:pt x="0" y="175577"/>
                  </a:lnTo>
                  <a:lnTo>
                    <a:pt x="27038" y="177800"/>
                  </a:lnTo>
                  <a:lnTo>
                    <a:pt x="41617" y="2247"/>
                  </a:lnTo>
                  <a:close/>
                </a:path>
              </a:pathLst>
            </a:custGeom>
            <a:ln w="9271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6232190" y="2391143"/>
              <a:ext cx="27305" cy="2540"/>
            </a:xfrm>
            <a:custGeom>
              <a:avLst/>
              <a:gdLst/>
              <a:ahLst/>
              <a:cxnLst/>
              <a:rect l="l" t="t" r="r" b="b"/>
              <a:pathLst>
                <a:path w="27304" h="2539">
                  <a:moveTo>
                    <a:pt x="0" y="0"/>
                  </a:moveTo>
                  <a:lnTo>
                    <a:pt x="27063" y="2247"/>
                  </a:lnTo>
                </a:path>
              </a:pathLst>
            </a:custGeom>
            <a:ln w="9270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6213248" y="2619565"/>
              <a:ext cx="27305" cy="2540"/>
            </a:xfrm>
            <a:custGeom>
              <a:avLst/>
              <a:gdLst/>
              <a:ahLst/>
              <a:cxnLst/>
              <a:rect l="l" t="t" r="r" b="b"/>
              <a:pathLst>
                <a:path w="27304" h="2539">
                  <a:moveTo>
                    <a:pt x="0" y="0"/>
                  </a:moveTo>
                  <a:lnTo>
                    <a:pt x="27076" y="2247"/>
                  </a:lnTo>
                </a:path>
              </a:pathLst>
            </a:custGeom>
            <a:ln w="9270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6226686" y="2457391"/>
              <a:ext cx="27305" cy="2540"/>
            </a:xfrm>
            <a:custGeom>
              <a:avLst/>
              <a:gdLst/>
              <a:ahLst/>
              <a:cxnLst/>
              <a:rect l="l" t="t" r="r" b="b"/>
              <a:pathLst>
                <a:path w="27304" h="2539">
                  <a:moveTo>
                    <a:pt x="0" y="0"/>
                  </a:moveTo>
                  <a:lnTo>
                    <a:pt x="27063" y="2235"/>
                  </a:lnTo>
                </a:path>
              </a:pathLst>
            </a:custGeom>
            <a:ln w="9271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6207747" y="2685812"/>
              <a:ext cx="27305" cy="2540"/>
            </a:xfrm>
            <a:custGeom>
              <a:avLst/>
              <a:gdLst/>
              <a:ahLst/>
              <a:cxnLst/>
              <a:rect l="l" t="t" r="r" b="b"/>
              <a:pathLst>
                <a:path w="27304" h="2539">
                  <a:moveTo>
                    <a:pt x="0" y="0"/>
                  </a:moveTo>
                  <a:lnTo>
                    <a:pt x="27076" y="2247"/>
                  </a:lnTo>
                </a:path>
              </a:pathLst>
            </a:custGeom>
            <a:ln w="9270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6234957" y="2182315"/>
              <a:ext cx="41910" cy="178435"/>
            </a:xfrm>
            <a:custGeom>
              <a:avLst/>
              <a:gdLst/>
              <a:ahLst/>
              <a:cxnLst/>
              <a:rect l="l" t="t" r="r" b="b"/>
              <a:pathLst>
                <a:path w="41910" h="178435">
                  <a:moveTo>
                    <a:pt x="14554" y="0"/>
                  </a:moveTo>
                  <a:lnTo>
                    <a:pt x="0" y="175577"/>
                  </a:lnTo>
                  <a:lnTo>
                    <a:pt x="27050" y="177812"/>
                  </a:lnTo>
                  <a:lnTo>
                    <a:pt x="41617" y="2247"/>
                  </a:lnTo>
                  <a:lnTo>
                    <a:pt x="14554" y="0"/>
                  </a:lnTo>
                  <a:close/>
                </a:path>
              </a:pathLst>
            </a:custGeom>
            <a:solidFill>
              <a:srgbClr val="4295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6234957" y="2182315"/>
              <a:ext cx="41910" cy="178435"/>
            </a:xfrm>
            <a:custGeom>
              <a:avLst/>
              <a:gdLst/>
              <a:ahLst/>
              <a:cxnLst/>
              <a:rect l="l" t="t" r="r" b="b"/>
              <a:pathLst>
                <a:path w="41910" h="178435">
                  <a:moveTo>
                    <a:pt x="41617" y="2247"/>
                  </a:moveTo>
                  <a:lnTo>
                    <a:pt x="14554" y="0"/>
                  </a:lnTo>
                  <a:lnTo>
                    <a:pt x="0" y="175577"/>
                  </a:lnTo>
                  <a:lnTo>
                    <a:pt x="27050" y="177812"/>
                  </a:lnTo>
                  <a:lnTo>
                    <a:pt x="41617" y="2247"/>
                  </a:lnTo>
                  <a:close/>
                </a:path>
              </a:pathLst>
            </a:custGeom>
            <a:ln w="9271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6250900" y="2587868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60" h="13335">
                  <a:moveTo>
                    <a:pt x="10096" y="0"/>
                  </a:moveTo>
                  <a:lnTo>
                    <a:pt x="482" y="7696"/>
                  </a:lnTo>
                  <a:lnTo>
                    <a:pt x="0" y="13322"/>
                  </a:lnTo>
                </a:path>
              </a:pathLst>
            </a:custGeom>
            <a:ln w="9271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6261460" y="2468331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39">
                  <a:moveTo>
                    <a:pt x="8229" y="14808"/>
                  </a:moveTo>
                  <a:lnTo>
                    <a:pt x="0" y="5638"/>
                  </a:lnTo>
                  <a:lnTo>
                    <a:pt x="469" y="0"/>
                  </a:lnTo>
                </a:path>
              </a:pathLst>
            </a:custGeom>
            <a:ln w="9271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6252170" y="2483537"/>
              <a:ext cx="60960" cy="107314"/>
            </a:xfrm>
            <a:custGeom>
              <a:avLst/>
              <a:gdLst/>
              <a:ahLst/>
              <a:cxnLst/>
              <a:rect l="l" t="t" r="r" b="b"/>
              <a:pathLst>
                <a:path w="60960" h="107314">
                  <a:moveTo>
                    <a:pt x="8496" y="0"/>
                  </a:moveTo>
                  <a:lnTo>
                    <a:pt x="0" y="102450"/>
                  </a:lnTo>
                  <a:lnTo>
                    <a:pt x="52158" y="106781"/>
                  </a:lnTo>
                  <a:lnTo>
                    <a:pt x="60655" y="4330"/>
                  </a:lnTo>
                  <a:lnTo>
                    <a:pt x="8496" y="0"/>
                  </a:lnTo>
                  <a:close/>
                </a:path>
              </a:pathLst>
            </a:custGeom>
            <a:solidFill>
              <a:srgbClr val="4442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6252170" y="2483537"/>
              <a:ext cx="60960" cy="107314"/>
            </a:xfrm>
            <a:custGeom>
              <a:avLst/>
              <a:gdLst/>
              <a:ahLst/>
              <a:cxnLst/>
              <a:rect l="l" t="t" r="r" b="b"/>
              <a:pathLst>
                <a:path w="60960" h="107314">
                  <a:moveTo>
                    <a:pt x="60655" y="4330"/>
                  </a:moveTo>
                  <a:lnTo>
                    <a:pt x="8496" y="0"/>
                  </a:lnTo>
                  <a:lnTo>
                    <a:pt x="0" y="102450"/>
                  </a:lnTo>
                  <a:lnTo>
                    <a:pt x="52158" y="106781"/>
                  </a:lnTo>
                  <a:lnTo>
                    <a:pt x="60655" y="4330"/>
                  </a:lnTo>
                  <a:close/>
                </a:path>
              </a:pathLst>
            </a:custGeom>
            <a:ln w="9271">
              <a:solidFill>
                <a:srgbClr val="43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6305839" y="2506160"/>
              <a:ext cx="20955" cy="67310"/>
            </a:xfrm>
            <a:custGeom>
              <a:avLst/>
              <a:gdLst/>
              <a:ahLst/>
              <a:cxnLst/>
              <a:rect l="l" t="t" r="r" b="b"/>
              <a:pathLst>
                <a:path w="20954" h="67310">
                  <a:moveTo>
                    <a:pt x="5473" y="0"/>
                  </a:moveTo>
                  <a:lnTo>
                    <a:pt x="0" y="65874"/>
                  </a:lnTo>
                  <a:lnTo>
                    <a:pt x="15278" y="67132"/>
                  </a:lnTo>
                  <a:lnTo>
                    <a:pt x="20751" y="1270"/>
                  </a:lnTo>
                  <a:lnTo>
                    <a:pt x="5473" y="0"/>
                  </a:lnTo>
                  <a:close/>
                </a:path>
              </a:pathLst>
            </a:custGeom>
            <a:solidFill>
              <a:srgbClr val="7270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6305839" y="2506160"/>
              <a:ext cx="20955" cy="67310"/>
            </a:xfrm>
            <a:custGeom>
              <a:avLst/>
              <a:gdLst/>
              <a:ahLst/>
              <a:cxnLst/>
              <a:rect l="l" t="t" r="r" b="b"/>
              <a:pathLst>
                <a:path w="20954" h="67310">
                  <a:moveTo>
                    <a:pt x="20751" y="1270"/>
                  </a:moveTo>
                  <a:lnTo>
                    <a:pt x="5473" y="0"/>
                  </a:lnTo>
                  <a:lnTo>
                    <a:pt x="0" y="65874"/>
                  </a:lnTo>
                  <a:lnTo>
                    <a:pt x="15278" y="67132"/>
                  </a:lnTo>
                  <a:lnTo>
                    <a:pt x="20751" y="1270"/>
                  </a:lnTo>
                  <a:close/>
                </a:path>
              </a:pathLst>
            </a:custGeom>
            <a:ln w="9271">
              <a:solidFill>
                <a:srgbClr val="43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6236429" y="2762299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60" h="13335">
                  <a:moveTo>
                    <a:pt x="10096" y="0"/>
                  </a:moveTo>
                  <a:lnTo>
                    <a:pt x="482" y="7696"/>
                  </a:lnTo>
                  <a:lnTo>
                    <a:pt x="0" y="13322"/>
                  </a:lnTo>
                </a:path>
              </a:pathLst>
            </a:custGeom>
            <a:ln w="9271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6246802" y="2645030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4" h="15239">
                  <a:moveTo>
                    <a:pt x="8229" y="14820"/>
                  </a:moveTo>
                  <a:lnTo>
                    <a:pt x="0" y="5638"/>
                  </a:lnTo>
                  <a:lnTo>
                    <a:pt x="469" y="0"/>
                  </a:lnTo>
                </a:path>
              </a:pathLst>
            </a:custGeom>
            <a:ln w="9270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6237604" y="2659115"/>
              <a:ext cx="20955" cy="103505"/>
            </a:xfrm>
            <a:custGeom>
              <a:avLst/>
              <a:gdLst/>
              <a:ahLst/>
              <a:cxnLst/>
              <a:rect l="l" t="t" r="r" b="b"/>
              <a:pathLst>
                <a:path w="20954" h="103505">
                  <a:moveTo>
                    <a:pt x="8496" y="0"/>
                  </a:moveTo>
                  <a:lnTo>
                    <a:pt x="0" y="102438"/>
                  </a:lnTo>
                  <a:lnTo>
                    <a:pt x="12395" y="103466"/>
                  </a:lnTo>
                  <a:lnTo>
                    <a:pt x="20904" y="1028"/>
                  </a:lnTo>
                  <a:lnTo>
                    <a:pt x="8496" y="0"/>
                  </a:lnTo>
                  <a:close/>
                </a:path>
              </a:pathLst>
            </a:custGeom>
            <a:solidFill>
              <a:srgbClr val="7270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6237604" y="2659115"/>
              <a:ext cx="20955" cy="103505"/>
            </a:xfrm>
            <a:custGeom>
              <a:avLst/>
              <a:gdLst/>
              <a:ahLst/>
              <a:cxnLst/>
              <a:rect l="l" t="t" r="r" b="b"/>
              <a:pathLst>
                <a:path w="20954" h="103505">
                  <a:moveTo>
                    <a:pt x="20904" y="1028"/>
                  </a:moveTo>
                  <a:lnTo>
                    <a:pt x="8496" y="0"/>
                  </a:lnTo>
                  <a:lnTo>
                    <a:pt x="0" y="102438"/>
                  </a:lnTo>
                  <a:lnTo>
                    <a:pt x="12395" y="103466"/>
                  </a:lnTo>
                  <a:lnTo>
                    <a:pt x="20904" y="1028"/>
                  </a:lnTo>
                  <a:close/>
                </a:path>
              </a:pathLst>
            </a:custGeom>
            <a:ln w="9271">
              <a:solidFill>
                <a:srgbClr val="43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6308288" y="1821158"/>
              <a:ext cx="20320" cy="89535"/>
            </a:xfrm>
            <a:custGeom>
              <a:avLst/>
              <a:gdLst/>
              <a:ahLst/>
              <a:cxnLst/>
              <a:rect l="l" t="t" r="r" b="b"/>
              <a:pathLst>
                <a:path w="20320" h="89535">
                  <a:moveTo>
                    <a:pt x="7327" y="0"/>
                  </a:moveTo>
                  <a:lnTo>
                    <a:pt x="0" y="88379"/>
                  </a:lnTo>
                  <a:lnTo>
                    <a:pt x="12407" y="89407"/>
                  </a:lnTo>
                  <a:lnTo>
                    <a:pt x="19748" y="1041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7270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6308288" y="1821158"/>
              <a:ext cx="20320" cy="89535"/>
            </a:xfrm>
            <a:custGeom>
              <a:avLst/>
              <a:gdLst/>
              <a:ahLst/>
              <a:cxnLst/>
              <a:rect l="l" t="t" r="r" b="b"/>
              <a:pathLst>
                <a:path w="20320" h="89535">
                  <a:moveTo>
                    <a:pt x="19748" y="1041"/>
                  </a:moveTo>
                  <a:lnTo>
                    <a:pt x="7327" y="0"/>
                  </a:lnTo>
                  <a:lnTo>
                    <a:pt x="0" y="88379"/>
                  </a:lnTo>
                  <a:lnTo>
                    <a:pt x="12407" y="89407"/>
                  </a:lnTo>
                  <a:lnTo>
                    <a:pt x="19748" y="1041"/>
                  </a:lnTo>
                  <a:close/>
                </a:path>
              </a:pathLst>
            </a:custGeom>
            <a:ln w="9271">
              <a:solidFill>
                <a:srgbClr val="43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6308498" y="1831723"/>
              <a:ext cx="12065" cy="1270"/>
            </a:xfrm>
            <a:custGeom>
              <a:avLst/>
              <a:gdLst/>
              <a:ahLst/>
              <a:cxnLst/>
              <a:rect l="l" t="t" r="r" b="b"/>
              <a:pathLst>
                <a:path w="12064" h="1269">
                  <a:moveTo>
                    <a:pt x="11760" y="990"/>
                  </a:moveTo>
                  <a:lnTo>
                    <a:pt x="0" y="0"/>
                  </a:lnTo>
                </a:path>
              </a:pathLst>
            </a:custGeom>
            <a:ln w="9271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6306658" y="1853847"/>
              <a:ext cx="12065" cy="1270"/>
            </a:xfrm>
            <a:custGeom>
              <a:avLst/>
              <a:gdLst/>
              <a:ahLst/>
              <a:cxnLst/>
              <a:rect l="l" t="t" r="r" b="b"/>
              <a:pathLst>
                <a:path w="12064" h="1269">
                  <a:moveTo>
                    <a:pt x="11760" y="990"/>
                  </a:moveTo>
                  <a:lnTo>
                    <a:pt x="0" y="0"/>
                  </a:lnTo>
                </a:path>
              </a:pathLst>
            </a:custGeom>
            <a:ln w="9271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6304837" y="1875972"/>
              <a:ext cx="12065" cy="1270"/>
            </a:xfrm>
            <a:custGeom>
              <a:avLst/>
              <a:gdLst/>
              <a:ahLst/>
              <a:cxnLst/>
              <a:rect l="l" t="t" r="r" b="b"/>
              <a:pathLst>
                <a:path w="12064" h="1269">
                  <a:moveTo>
                    <a:pt x="11747" y="990"/>
                  </a:moveTo>
                  <a:lnTo>
                    <a:pt x="0" y="0"/>
                  </a:lnTo>
                </a:path>
              </a:pathLst>
            </a:custGeom>
            <a:ln w="9271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6303645" y="1898139"/>
              <a:ext cx="12065" cy="1270"/>
            </a:xfrm>
            <a:custGeom>
              <a:avLst/>
              <a:gdLst/>
              <a:ahLst/>
              <a:cxnLst/>
              <a:rect l="l" t="t" r="r" b="b"/>
              <a:pathLst>
                <a:path w="12064" h="1269">
                  <a:moveTo>
                    <a:pt x="11760" y="1003"/>
                  </a:moveTo>
                  <a:lnTo>
                    <a:pt x="0" y="0"/>
                  </a:lnTo>
                </a:path>
              </a:pathLst>
            </a:custGeom>
            <a:ln w="9270">
              <a:solidFill>
                <a:srgbClr val="B0AE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6263949" y="1832847"/>
              <a:ext cx="41910" cy="178435"/>
            </a:xfrm>
            <a:custGeom>
              <a:avLst/>
              <a:gdLst/>
              <a:ahLst/>
              <a:cxnLst/>
              <a:rect l="l" t="t" r="r" b="b"/>
              <a:pathLst>
                <a:path w="41910" h="178435">
                  <a:moveTo>
                    <a:pt x="14566" y="0"/>
                  </a:moveTo>
                  <a:lnTo>
                    <a:pt x="0" y="175577"/>
                  </a:lnTo>
                  <a:lnTo>
                    <a:pt x="27050" y="177812"/>
                  </a:lnTo>
                  <a:lnTo>
                    <a:pt x="41617" y="2247"/>
                  </a:lnTo>
                  <a:lnTo>
                    <a:pt x="14566" y="0"/>
                  </a:lnTo>
                  <a:close/>
                </a:path>
              </a:pathLst>
            </a:custGeom>
            <a:solidFill>
              <a:srgbClr val="4295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6263949" y="1832847"/>
              <a:ext cx="41910" cy="178435"/>
            </a:xfrm>
            <a:custGeom>
              <a:avLst/>
              <a:gdLst/>
              <a:ahLst/>
              <a:cxnLst/>
              <a:rect l="l" t="t" r="r" b="b"/>
              <a:pathLst>
                <a:path w="41910" h="178435">
                  <a:moveTo>
                    <a:pt x="41617" y="2247"/>
                  </a:moveTo>
                  <a:lnTo>
                    <a:pt x="14566" y="0"/>
                  </a:lnTo>
                  <a:lnTo>
                    <a:pt x="0" y="175577"/>
                  </a:lnTo>
                  <a:lnTo>
                    <a:pt x="27050" y="177812"/>
                  </a:lnTo>
                  <a:lnTo>
                    <a:pt x="41617" y="2247"/>
                  </a:lnTo>
                  <a:close/>
                </a:path>
              </a:pathLst>
            </a:custGeom>
            <a:ln w="9271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6278523" y="1657271"/>
              <a:ext cx="41910" cy="178435"/>
            </a:xfrm>
            <a:custGeom>
              <a:avLst/>
              <a:gdLst/>
              <a:ahLst/>
              <a:cxnLst/>
              <a:rect l="l" t="t" r="r" b="b"/>
              <a:pathLst>
                <a:path w="41910" h="178435">
                  <a:moveTo>
                    <a:pt x="14554" y="0"/>
                  </a:moveTo>
                  <a:lnTo>
                    <a:pt x="0" y="175577"/>
                  </a:lnTo>
                  <a:lnTo>
                    <a:pt x="27038" y="177825"/>
                  </a:lnTo>
                  <a:lnTo>
                    <a:pt x="41617" y="2247"/>
                  </a:lnTo>
                  <a:lnTo>
                    <a:pt x="14554" y="0"/>
                  </a:lnTo>
                  <a:close/>
                </a:path>
              </a:pathLst>
            </a:custGeom>
            <a:solidFill>
              <a:srgbClr val="85C2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6278523" y="1657271"/>
              <a:ext cx="41910" cy="178435"/>
            </a:xfrm>
            <a:custGeom>
              <a:avLst/>
              <a:gdLst/>
              <a:ahLst/>
              <a:cxnLst/>
              <a:rect l="l" t="t" r="r" b="b"/>
              <a:pathLst>
                <a:path w="41910" h="178435">
                  <a:moveTo>
                    <a:pt x="41617" y="2247"/>
                  </a:moveTo>
                  <a:lnTo>
                    <a:pt x="14554" y="0"/>
                  </a:lnTo>
                  <a:lnTo>
                    <a:pt x="0" y="175577"/>
                  </a:lnTo>
                  <a:lnTo>
                    <a:pt x="27038" y="177825"/>
                  </a:lnTo>
                  <a:lnTo>
                    <a:pt x="41617" y="2247"/>
                  </a:lnTo>
                  <a:close/>
                </a:path>
              </a:pathLst>
            </a:custGeom>
            <a:ln w="9271">
              <a:solidFill>
                <a:srgbClr val="53B0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6165231" y="2095762"/>
              <a:ext cx="82550" cy="313690"/>
            </a:xfrm>
            <a:custGeom>
              <a:avLst/>
              <a:gdLst/>
              <a:ahLst/>
              <a:cxnLst/>
              <a:rect l="l" t="t" r="r" b="b"/>
              <a:pathLst>
                <a:path w="82550" h="313689">
                  <a:moveTo>
                    <a:pt x="25603" y="0"/>
                  </a:moveTo>
                  <a:lnTo>
                    <a:pt x="0" y="308622"/>
                  </a:lnTo>
                  <a:lnTo>
                    <a:pt x="56565" y="313321"/>
                  </a:lnTo>
                  <a:lnTo>
                    <a:pt x="82169" y="4699"/>
                  </a:lnTo>
                  <a:lnTo>
                    <a:pt x="25603" y="0"/>
                  </a:lnTo>
                  <a:close/>
                </a:path>
              </a:pathLst>
            </a:custGeom>
            <a:solidFill>
              <a:srgbClr val="BDBB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6165231" y="2095762"/>
              <a:ext cx="82550" cy="313690"/>
            </a:xfrm>
            <a:custGeom>
              <a:avLst/>
              <a:gdLst/>
              <a:ahLst/>
              <a:cxnLst/>
              <a:rect l="l" t="t" r="r" b="b"/>
              <a:pathLst>
                <a:path w="82550" h="313689">
                  <a:moveTo>
                    <a:pt x="82169" y="4699"/>
                  </a:moveTo>
                  <a:lnTo>
                    <a:pt x="25603" y="0"/>
                  </a:lnTo>
                  <a:lnTo>
                    <a:pt x="0" y="308622"/>
                  </a:lnTo>
                  <a:lnTo>
                    <a:pt x="56565" y="313321"/>
                  </a:lnTo>
                  <a:lnTo>
                    <a:pt x="82169" y="4699"/>
                  </a:lnTo>
                  <a:close/>
                </a:path>
              </a:pathLst>
            </a:custGeom>
            <a:ln w="9271">
              <a:solidFill>
                <a:srgbClr val="A4A1A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0" name="object 21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84334" y="2040227"/>
              <a:ext cx="71691" cy="159512"/>
            </a:xfrm>
            <a:prstGeom prst="rect">
              <a:avLst/>
            </a:prstGeom>
          </p:spPr>
        </p:pic>
        <p:pic>
          <p:nvPicPr>
            <p:cNvPr id="211" name="object 21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62111" y="2308089"/>
              <a:ext cx="71678" cy="159512"/>
            </a:xfrm>
            <a:prstGeom prst="rect">
              <a:avLst/>
            </a:prstGeom>
          </p:spPr>
        </p:pic>
        <p:sp>
          <p:nvSpPr>
            <p:cNvPr id="212" name="object 212" descr=""/>
            <p:cNvSpPr/>
            <p:nvPr/>
          </p:nvSpPr>
          <p:spPr>
            <a:xfrm>
              <a:off x="6258757" y="1942035"/>
              <a:ext cx="1456690" cy="471805"/>
            </a:xfrm>
            <a:custGeom>
              <a:avLst/>
              <a:gdLst/>
              <a:ahLst/>
              <a:cxnLst/>
              <a:rect l="l" t="t" r="r" b="b"/>
              <a:pathLst>
                <a:path w="1456690" h="471805">
                  <a:moveTo>
                    <a:pt x="1451337" y="0"/>
                  </a:moveTo>
                  <a:lnTo>
                    <a:pt x="1440363" y="38607"/>
                  </a:lnTo>
                  <a:lnTo>
                    <a:pt x="1423113" y="76591"/>
                  </a:lnTo>
                  <a:lnTo>
                    <a:pt x="1399599" y="113684"/>
                  </a:lnTo>
                  <a:lnTo>
                    <a:pt x="1369831" y="149618"/>
                  </a:lnTo>
                  <a:lnTo>
                    <a:pt x="1333821" y="184123"/>
                  </a:lnTo>
                  <a:lnTo>
                    <a:pt x="1291581" y="216932"/>
                  </a:lnTo>
                  <a:lnTo>
                    <a:pt x="1243121" y="247777"/>
                  </a:lnTo>
                  <a:lnTo>
                    <a:pt x="1203210" y="269186"/>
                  </a:lnTo>
                  <a:lnTo>
                    <a:pt x="1161305" y="288562"/>
                  </a:lnTo>
                  <a:lnTo>
                    <a:pt x="1117605" y="305903"/>
                  </a:lnTo>
                  <a:lnTo>
                    <a:pt x="1072311" y="321210"/>
                  </a:lnTo>
                  <a:lnTo>
                    <a:pt x="1025621" y="334482"/>
                  </a:lnTo>
                  <a:lnTo>
                    <a:pt x="977737" y="345719"/>
                  </a:lnTo>
                  <a:lnTo>
                    <a:pt x="928858" y="354921"/>
                  </a:lnTo>
                  <a:lnTo>
                    <a:pt x="879184" y="362087"/>
                  </a:lnTo>
                  <a:lnTo>
                    <a:pt x="828915" y="367218"/>
                  </a:lnTo>
                  <a:lnTo>
                    <a:pt x="778252" y="370313"/>
                  </a:lnTo>
                  <a:lnTo>
                    <a:pt x="727393" y="371373"/>
                  </a:lnTo>
                  <a:lnTo>
                    <a:pt x="676539" y="370396"/>
                  </a:lnTo>
                  <a:lnTo>
                    <a:pt x="625891" y="367384"/>
                  </a:lnTo>
                  <a:lnTo>
                    <a:pt x="575647" y="362335"/>
                  </a:lnTo>
                  <a:lnTo>
                    <a:pt x="526008" y="355249"/>
                  </a:lnTo>
                  <a:lnTo>
                    <a:pt x="477175" y="346127"/>
                  </a:lnTo>
                  <a:lnTo>
                    <a:pt x="429346" y="334968"/>
                  </a:lnTo>
                  <a:lnTo>
                    <a:pt x="382722" y="321772"/>
                  </a:lnTo>
                  <a:lnTo>
                    <a:pt x="337503" y="306539"/>
                  </a:lnTo>
                  <a:lnTo>
                    <a:pt x="293889" y="289269"/>
                  </a:lnTo>
                  <a:lnTo>
                    <a:pt x="252079" y="269960"/>
                  </a:lnTo>
                  <a:lnTo>
                    <a:pt x="212275" y="248615"/>
                  </a:lnTo>
                  <a:lnTo>
                    <a:pt x="163962" y="217847"/>
                  </a:lnTo>
                  <a:lnTo>
                    <a:pt x="121880" y="185106"/>
                  </a:lnTo>
                  <a:lnTo>
                    <a:pt x="86038" y="150659"/>
                  </a:lnTo>
                  <a:lnTo>
                    <a:pt x="56446" y="114774"/>
                  </a:lnTo>
                  <a:lnTo>
                    <a:pt x="33113" y="77721"/>
                  </a:lnTo>
                  <a:lnTo>
                    <a:pt x="16049" y="39767"/>
                  </a:lnTo>
                  <a:lnTo>
                    <a:pt x="5265" y="1181"/>
                  </a:lnTo>
                  <a:lnTo>
                    <a:pt x="0" y="42543"/>
                  </a:lnTo>
                  <a:lnTo>
                    <a:pt x="1804" y="83975"/>
                  </a:lnTo>
                  <a:lnTo>
                    <a:pt x="10673" y="125149"/>
                  </a:lnTo>
                  <a:lnTo>
                    <a:pt x="26604" y="165740"/>
                  </a:lnTo>
                  <a:lnTo>
                    <a:pt x="49592" y="205422"/>
                  </a:lnTo>
                  <a:lnTo>
                    <a:pt x="79633" y="243870"/>
                  </a:lnTo>
                  <a:lnTo>
                    <a:pt x="116723" y="280758"/>
                  </a:lnTo>
                  <a:lnTo>
                    <a:pt x="160858" y="315760"/>
                  </a:lnTo>
                  <a:lnTo>
                    <a:pt x="212033" y="348551"/>
                  </a:lnTo>
                  <a:lnTo>
                    <a:pt x="251838" y="369897"/>
                  </a:lnTo>
                  <a:lnTo>
                    <a:pt x="293647" y="389205"/>
                  </a:lnTo>
                  <a:lnTo>
                    <a:pt x="337261" y="406475"/>
                  </a:lnTo>
                  <a:lnTo>
                    <a:pt x="382479" y="421709"/>
                  </a:lnTo>
                  <a:lnTo>
                    <a:pt x="429103" y="434905"/>
                  </a:lnTo>
                  <a:lnTo>
                    <a:pt x="476931" y="446064"/>
                  </a:lnTo>
                  <a:lnTo>
                    <a:pt x="525764" y="455186"/>
                  </a:lnTo>
                  <a:lnTo>
                    <a:pt x="575402" y="462271"/>
                  </a:lnTo>
                  <a:lnTo>
                    <a:pt x="625645" y="467320"/>
                  </a:lnTo>
                  <a:lnTo>
                    <a:pt x="676292" y="470333"/>
                  </a:lnTo>
                  <a:lnTo>
                    <a:pt x="727145" y="471309"/>
                  </a:lnTo>
                  <a:lnTo>
                    <a:pt x="778003" y="470250"/>
                  </a:lnTo>
                  <a:lnTo>
                    <a:pt x="828666" y="467154"/>
                  </a:lnTo>
                  <a:lnTo>
                    <a:pt x="878934" y="462023"/>
                  </a:lnTo>
                  <a:lnTo>
                    <a:pt x="928607" y="454857"/>
                  </a:lnTo>
                  <a:lnTo>
                    <a:pt x="977485" y="445655"/>
                  </a:lnTo>
                  <a:lnTo>
                    <a:pt x="1025369" y="434418"/>
                  </a:lnTo>
                  <a:lnTo>
                    <a:pt x="1072058" y="421146"/>
                  </a:lnTo>
                  <a:lnTo>
                    <a:pt x="1117352" y="405840"/>
                  </a:lnTo>
                  <a:lnTo>
                    <a:pt x="1161052" y="388498"/>
                  </a:lnTo>
                  <a:lnTo>
                    <a:pt x="1202957" y="369123"/>
                  </a:lnTo>
                  <a:lnTo>
                    <a:pt x="1242867" y="347713"/>
                  </a:lnTo>
                  <a:lnTo>
                    <a:pt x="1294205" y="314838"/>
                  </a:lnTo>
                  <a:lnTo>
                    <a:pt x="1338511" y="279763"/>
                  </a:lnTo>
                  <a:lnTo>
                    <a:pt x="1375782" y="242813"/>
                  </a:lnTo>
                  <a:lnTo>
                    <a:pt x="1406010" y="204314"/>
                  </a:lnTo>
                  <a:lnTo>
                    <a:pt x="1429192" y="164593"/>
                  </a:lnTo>
                  <a:lnTo>
                    <a:pt x="1445321" y="123975"/>
                  </a:lnTo>
                  <a:lnTo>
                    <a:pt x="1454392" y="82786"/>
                  </a:lnTo>
                  <a:lnTo>
                    <a:pt x="1456399" y="41352"/>
                  </a:lnTo>
                  <a:lnTo>
                    <a:pt x="1451337" y="0"/>
                  </a:lnTo>
                  <a:close/>
                </a:path>
              </a:pathLst>
            </a:custGeom>
            <a:solidFill>
              <a:srgbClr val="E62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6258757" y="1942035"/>
              <a:ext cx="1456690" cy="471805"/>
            </a:xfrm>
            <a:custGeom>
              <a:avLst/>
              <a:gdLst/>
              <a:ahLst/>
              <a:cxnLst/>
              <a:rect l="l" t="t" r="r" b="b"/>
              <a:pathLst>
                <a:path w="1456690" h="471805">
                  <a:moveTo>
                    <a:pt x="5265" y="1181"/>
                  </a:moveTo>
                  <a:lnTo>
                    <a:pt x="16049" y="39767"/>
                  </a:lnTo>
                  <a:lnTo>
                    <a:pt x="33113" y="77721"/>
                  </a:lnTo>
                  <a:lnTo>
                    <a:pt x="56446" y="114774"/>
                  </a:lnTo>
                  <a:lnTo>
                    <a:pt x="86038" y="150659"/>
                  </a:lnTo>
                  <a:lnTo>
                    <a:pt x="121880" y="185106"/>
                  </a:lnTo>
                  <a:lnTo>
                    <a:pt x="163962" y="217847"/>
                  </a:lnTo>
                  <a:lnTo>
                    <a:pt x="212275" y="248615"/>
                  </a:lnTo>
                  <a:lnTo>
                    <a:pt x="252079" y="269960"/>
                  </a:lnTo>
                  <a:lnTo>
                    <a:pt x="293889" y="289269"/>
                  </a:lnTo>
                  <a:lnTo>
                    <a:pt x="337503" y="306539"/>
                  </a:lnTo>
                  <a:lnTo>
                    <a:pt x="382722" y="321772"/>
                  </a:lnTo>
                  <a:lnTo>
                    <a:pt x="429346" y="334968"/>
                  </a:lnTo>
                  <a:lnTo>
                    <a:pt x="477175" y="346127"/>
                  </a:lnTo>
                  <a:lnTo>
                    <a:pt x="526008" y="355249"/>
                  </a:lnTo>
                  <a:lnTo>
                    <a:pt x="575647" y="362335"/>
                  </a:lnTo>
                  <a:lnTo>
                    <a:pt x="625891" y="367384"/>
                  </a:lnTo>
                  <a:lnTo>
                    <a:pt x="676539" y="370396"/>
                  </a:lnTo>
                  <a:lnTo>
                    <a:pt x="727393" y="371373"/>
                  </a:lnTo>
                  <a:lnTo>
                    <a:pt x="778252" y="370313"/>
                  </a:lnTo>
                  <a:lnTo>
                    <a:pt x="828915" y="367218"/>
                  </a:lnTo>
                  <a:lnTo>
                    <a:pt x="879184" y="362087"/>
                  </a:lnTo>
                  <a:lnTo>
                    <a:pt x="928858" y="354921"/>
                  </a:lnTo>
                  <a:lnTo>
                    <a:pt x="977737" y="345719"/>
                  </a:lnTo>
                  <a:lnTo>
                    <a:pt x="1025621" y="334482"/>
                  </a:lnTo>
                  <a:lnTo>
                    <a:pt x="1072311" y="321210"/>
                  </a:lnTo>
                  <a:lnTo>
                    <a:pt x="1117605" y="305903"/>
                  </a:lnTo>
                  <a:lnTo>
                    <a:pt x="1161305" y="288562"/>
                  </a:lnTo>
                  <a:lnTo>
                    <a:pt x="1203210" y="269186"/>
                  </a:lnTo>
                  <a:lnTo>
                    <a:pt x="1243121" y="247777"/>
                  </a:lnTo>
                  <a:lnTo>
                    <a:pt x="1291581" y="216932"/>
                  </a:lnTo>
                  <a:lnTo>
                    <a:pt x="1333821" y="184123"/>
                  </a:lnTo>
                  <a:lnTo>
                    <a:pt x="1369831" y="149618"/>
                  </a:lnTo>
                  <a:lnTo>
                    <a:pt x="1399599" y="113684"/>
                  </a:lnTo>
                  <a:lnTo>
                    <a:pt x="1423113" y="76591"/>
                  </a:lnTo>
                  <a:lnTo>
                    <a:pt x="1440363" y="38607"/>
                  </a:lnTo>
                  <a:lnTo>
                    <a:pt x="1451337" y="0"/>
                  </a:lnTo>
                  <a:lnTo>
                    <a:pt x="1456399" y="41352"/>
                  </a:lnTo>
                  <a:lnTo>
                    <a:pt x="1454392" y="82786"/>
                  </a:lnTo>
                  <a:lnTo>
                    <a:pt x="1445321" y="123975"/>
                  </a:lnTo>
                  <a:lnTo>
                    <a:pt x="1429192" y="164593"/>
                  </a:lnTo>
                  <a:lnTo>
                    <a:pt x="1406010" y="204314"/>
                  </a:lnTo>
                  <a:lnTo>
                    <a:pt x="1375782" y="242813"/>
                  </a:lnTo>
                  <a:lnTo>
                    <a:pt x="1338511" y="279763"/>
                  </a:lnTo>
                  <a:lnTo>
                    <a:pt x="1294205" y="314838"/>
                  </a:lnTo>
                  <a:lnTo>
                    <a:pt x="1242867" y="347713"/>
                  </a:lnTo>
                  <a:lnTo>
                    <a:pt x="1202957" y="369123"/>
                  </a:lnTo>
                  <a:lnTo>
                    <a:pt x="1161052" y="388498"/>
                  </a:lnTo>
                  <a:lnTo>
                    <a:pt x="1117352" y="405840"/>
                  </a:lnTo>
                  <a:lnTo>
                    <a:pt x="1072058" y="421146"/>
                  </a:lnTo>
                  <a:lnTo>
                    <a:pt x="1025369" y="434418"/>
                  </a:lnTo>
                  <a:lnTo>
                    <a:pt x="977485" y="445655"/>
                  </a:lnTo>
                  <a:lnTo>
                    <a:pt x="928607" y="454857"/>
                  </a:lnTo>
                  <a:lnTo>
                    <a:pt x="878934" y="462023"/>
                  </a:lnTo>
                  <a:lnTo>
                    <a:pt x="828666" y="467154"/>
                  </a:lnTo>
                  <a:lnTo>
                    <a:pt x="778003" y="470250"/>
                  </a:lnTo>
                  <a:lnTo>
                    <a:pt x="727145" y="471309"/>
                  </a:lnTo>
                  <a:lnTo>
                    <a:pt x="676292" y="470333"/>
                  </a:lnTo>
                  <a:lnTo>
                    <a:pt x="625645" y="467320"/>
                  </a:lnTo>
                  <a:lnTo>
                    <a:pt x="575402" y="462271"/>
                  </a:lnTo>
                  <a:lnTo>
                    <a:pt x="525764" y="455186"/>
                  </a:lnTo>
                  <a:lnTo>
                    <a:pt x="476931" y="446064"/>
                  </a:lnTo>
                  <a:lnTo>
                    <a:pt x="429103" y="434905"/>
                  </a:lnTo>
                  <a:lnTo>
                    <a:pt x="382479" y="421709"/>
                  </a:lnTo>
                  <a:lnTo>
                    <a:pt x="337261" y="406475"/>
                  </a:lnTo>
                  <a:lnTo>
                    <a:pt x="293647" y="389205"/>
                  </a:lnTo>
                  <a:lnTo>
                    <a:pt x="251838" y="369897"/>
                  </a:lnTo>
                  <a:lnTo>
                    <a:pt x="212033" y="348551"/>
                  </a:lnTo>
                  <a:lnTo>
                    <a:pt x="160858" y="315760"/>
                  </a:lnTo>
                  <a:lnTo>
                    <a:pt x="116723" y="280758"/>
                  </a:lnTo>
                  <a:lnTo>
                    <a:pt x="79633" y="243870"/>
                  </a:lnTo>
                  <a:lnTo>
                    <a:pt x="49592" y="205422"/>
                  </a:lnTo>
                  <a:lnTo>
                    <a:pt x="26604" y="165740"/>
                  </a:lnTo>
                  <a:lnTo>
                    <a:pt x="10673" y="125149"/>
                  </a:lnTo>
                  <a:lnTo>
                    <a:pt x="1804" y="83975"/>
                  </a:lnTo>
                  <a:lnTo>
                    <a:pt x="0" y="42543"/>
                  </a:lnTo>
                  <a:lnTo>
                    <a:pt x="5265" y="1181"/>
                  </a:lnTo>
                  <a:close/>
                </a:path>
              </a:pathLst>
            </a:custGeom>
            <a:ln w="11557">
              <a:solidFill>
                <a:srgbClr val="B6383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4" name="object 214" descr=""/>
          <p:cNvSpPr txBox="1"/>
          <p:nvPr/>
        </p:nvSpPr>
        <p:spPr>
          <a:xfrm>
            <a:off x="527300" y="518903"/>
            <a:ext cx="2454910" cy="546227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12700" marR="758190">
              <a:lnSpc>
                <a:spcPts val="1320"/>
              </a:lnSpc>
              <a:spcBef>
                <a:spcPts val="244"/>
              </a:spcBef>
            </a:pP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Test</a:t>
            </a:r>
            <a:r>
              <a:rPr dirty="0" sz="1200" spc="15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pollution</a:t>
            </a:r>
            <a:r>
              <a:rPr dirty="0" sz="1200" spc="15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levels</a:t>
            </a:r>
            <a:r>
              <a:rPr dirty="0" sz="1200" spc="155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-20" b="1">
                <a:solidFill>
                  <a:srgbClr val="15D6D3"/>
                </a:solidFill>
                <a:latin typeface="Calibri"/>
                <a:cs typeface="Calibri"/>
              </a:rPr>
              <a:t>with </a:t>
            </a:r>
            <a:r>
              <a:rPr dirty="0" sz="1200" b="1">
                <a:solidFill>
                  <a:srgbClr val="15D6D3"/>
                </a:solidFill>
                <a:latin typeface="Calibri"/>
                <a:cs typeface="Calibri"/>
              </a:rPr>
              <a:t>your</a:t>
            </a:r>
            <a:r>
              <a:rPr dirty="0" sz="1200" spc="50" b="1">
                <a:solidFill>
                  <a:srgbClr val="15D6D3"/>
                </a:solidFill>
                <a:latin typeface="Calibri"/>
                <a:cs typeface="Calibri"/>
              </a:rPr>
              <a:t> </a:t>
            </a:r>
            <a:r>
              <a:rPr dirty="0" sz="1200" spc="-10" b="1" i="1">
                <a:solidFill>
                  <a:srgbClr val="15D6D3"/>
                </a:solidFill>
                <a:latin typeface="Calibri"/>
                <a:cs typeface="Calibri"/>
              </a:rPr>
              <a:t>DataHive</a:t>
            </a:r>
            <a:endParaRPr sz="1200">
              <a:latin typeface="Calibri"/>
              <a:cs typeface="Calibri"/>
            </a:endParaRPr>
          </a:p>
          <a:p>
            <a:pPr marL="12700" marR="11430">
              <a:lnSpc>
                <a:spcPct val="102600"/>
              </a:lnSpc>
              <a:spcBef>
                <a:spcPts val="775"/>
              </a:spcBef>
            </a:pPr>
            <a:r>
              <a:rPr dirty="0" sz="950">
                <a:latin typeface="Gill Sans MT"/>
                <a:cs typeface="Gill Sans MT"/>
              </a:rPr>
              <a:t>Engineers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will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use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different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ways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carry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out </a:t>
            </a:r>
            <a:r>
              <a:rPr dirty="0" sz="950" spc="60">
                <a:latin typeface="Gill Sans MT"/>
                <a:cs typeface="Gill Sans MT"/>
              </a:rPr>
              <a:t>tests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find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out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how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successful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systems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projects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they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are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working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are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and what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still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needs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development.</a:t>
            </a:r>
            <a:endParaRPr sz="950">
              <a:latin typeface="Gill Sans MT"/>
              <a:cs typeface="Gill Sans MT"/>
            </a:endParaRPr>
          </a:p>
          <a:p>
            <a:pPr marL="12700" marR="27305">
              <a:lnSpc>
                <a:spcPct val="102600"/>
              </a:lnSpc>
              <a:spcBef>
                <a:spcPts val="850"/>
              </a:spcBef>
            </a:pPr>
            <a:r>
              <a:rPr dirty="0" sz="950" spc="-10">
                <a:latin typeface="Gill Sans MT"/>
                <a:cs typeface="Gill Sans MT"/>
              </a:rPr>
              <a:t>For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this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challenge,</a:t>
            </a:r>
            <a:r>
              <a:rPr dirty="0" sz="950" spc="-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will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use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properties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>
                <a:latin typeface="Gill Sans MT"/>
                <a:cs typeface="Gill Sans MT"/>
              </a:rPr>
              <a:t> light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 </a:t>
            </a:r>
            <a:r>
              <a:rPr dirty="0" sz="950" spc="50" i="1">
                <a:latin typeface="Gill Sans MT"/>
                <a:cs typeface="Gill Sans MT"/>
              </a:rPr>
              <a:t>DataHive</a:t>
            </a:r>
            <a:r>
              <a:rPr dirty="0" sz="950" spc="35" i="1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Green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test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35">
                <a:latin typeface="Gill Sans MT"/>
                <a:cs typeface="Gill Sans MT"/>
              </a:rPr>
              <a:t>the </a:t>
            </a:r>
            <a:r>
              <a:rPr dirty="0" sz="950">
                <a:latin typeface="Gill Sans MT"/>
                <a:cs typeface="Gill Sans MT"/>
              </a:rPr>
              <a:t>pollution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levels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water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find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out </a:t>
            </a:r>
            <a:r>
              <a:rPr dirty="0" sz="950">
                <a:latin typeface="Gill Sans MT"/>
                <a:cs typeface="Gill Sans MT"/>
              </a:rPr>
              <a:t>how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successful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filters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are.</a:t>
            </a:r>
            <a:endParaRPr sz="950">
              <a:latin typeface="Gill Sans MT"/>
              <a:cs typeface="Gill Sans MT"/>
            </a:endParaRPr>
          </a:p>
          <a:p>
            <a:pPr marL="156210" marR="5080" indent="-144145">
              <a:lnSpc>
                <a:spcPct val="102600"/>
              </a:lnSpc>
              <a:spcBef>
                <a:spcPts val="850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Connect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DataHive</a:t>
            </a:r>
            <a:r>
              <a:rPr dirty="0" sz="950" spc="40" i="1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computer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and </a:t>
            </a:r>
            <a:r>
              <a:rPr dirty="0" sz="950">
                <a:latin typeface="Gill Sans MT"/>
                <a:cs typeface="Gill Sans MT"/>
              </a:rPr>
              <a:t>visit</a:t>
            </a:r>
            <a:r>
              <a:rPr dirty="0" sz="950" spc="195">
                <a:latin typeface="Gill Sans MT"/>
                <a:cs typeface="Gill Sans MT"/>
              </a:rPr>
              <a:t> </a:t>
            </a:r>
            <a:r>
              <a:rPr dirty="0" u="sng" sz="950" spc="-10" b="1">
                <a:solidFill>
                  <a:srgbClr val="94C461"/>
                </a:solidFill>
                <a:uFill>
                  <a:solidFill>
                    <a:srgbClr val="94C461"/>
                  </a:solidFill>
                </a:uFill>
                <a:latin typeface="Calibri"/>
                <a:cs typeface="Calibri"/>
                <a:hlinkClick r:id="rId20"/>
              </a:rPr>
              <a:t>data.Redfern.uk</a:t>
            </a:r>
            <a:r>
              <a:rPr dirty="0" sz="950" spc="-1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56210" marR="78740" indent="-144145">
              <a:lnSpc>
                <a:spcPct val="102600"/>
              </a:lnSpc>
              <a:spcBef>
                <a:spcPts val="285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Secure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DataHive</a:t>
            </a:r>
            <a:r>
              <a:rPr dirty="0" sz="950" spc="85" i="1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105">
                <a:latin typeface="Gill Sans MT"/>
                <a:cs typeface="Gill Sans MT"/>
              </a:rPr>
              <a:t> a </a:t>
            </a:r>
            <a:r>
              <a:rPr dirty="0" sz="950">
                <a:latin typeface="Gill Sans MT"/>
                <a:cs typeface="Gill Sans MT"/>
              </a:rPr>
              <a:t>clear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beaker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30">
                <a:latin typeface="Gill Sans MT"/>
                <a:cs typeface="Gill Sans MT"/>
              </a:rPr>
              <a:t>of </a:t>
            </a:r>
            <a:r>
              <a:rPr dirty="0" sz="950">
                <a:latin typeface="Gill Sans MT"/>
                <a:cs typeface="Gill Sans MT"/>
              </a:rPr>
              <a:t>unfiltered</a:t>
            </a:r>
            <a:r>
              <a:rPr dirty="0" sz="950" spc="16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clean</a:t>
            </a:r>
            <a:r>
              <a:rPr dirty="0" sz="950" spc="16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water.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950" spc="50" i="1">
                <a:latin typeface="Gill Sans MT"/>
                <a:cs typeface="Gill Sans MT"/>
              </a:rPr>
              <a:t>What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55" i="1">
                <a:latin typeface="Gill Sans MT"/>
                <a:cs typeface="Gill Sans MT"/>
              </a:rPr>
              <a:t>is</a:t>
            </a:r>
            <a:r>
              <a:rPr dirty="0" sz="950" spc="-50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the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light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intensity?</a:t>
            </a:r>
            <a:endParaRPr sz="9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880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 spc="-10">
                <a:latin typeface="Gill Sans MT"/>
                <a:cs typeface="Gill Sans MT"/>
              </a:rPr>
              <a:t>Turn</a:t>
            </a:r>
            <a:r>
              <a:rPr dirty="0" sz="950">
                <a:latin typeface="Gill Sans MT"/>
                <a:cs typeface="Gill Sans MT"/>
              </a:rPr>
              <a:t> all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LED </a:t>
            </a:r>
            <a:r>
              <a:rPr dirty="0" sz="950" spc="-10">
                <a:latin typeface="Gill Sans MT"/>
                <a:cs typeface="Gill Sans MT"/>
              </a:rPr>
              <a:t>lights.</a:t>
            </a:r>
            <a:endParaRPr sz="950">
              <a:latin typeface="Gill Sans MT"/>
              <a:cs typeface="Gill Sans MT"/>
            </a:endParaRPr>
          </a:p>
          <a:p>
            <a:pPr marL="12700" marR="266700">
              <a:lnSpc>
                <a:spcPct val="102600"/>
              </a:lnSpc>
              <a:spcBef>
                <a:spcPts val="850"/>
              </a:spcBef>
            </a:pPr>
            <a:r>
              <a:rPr dirty="0" sz="950" spc="50" i="1">
                <a:latin typeface="Gill Sans MT"/>
                <a:cs typeface="Gill Sans MT"/>
              </a:rPr>
              <a:t>What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colour</a:t>
            </a:r>
            <a:r>
              <a:rPr dirty="0" sz="950" spc="-60" i="1">
                <a:latin typeface="Gill Sans MT"/>
                <a:cs typeface="Gill Sans MT"/>
              </a:rPr>
              <a:t> </a:t>
            </a:r>
            <a:r>
              <a:rPr dirty="0" sz="950" spc="95" i="1">
                <a:latin typeface="Gill Sans MT"/>
                <a:cs typeface="Gill Sans MT"/>
              </a:rPr>
              <a:t>do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105" i="1">
                <a:latin typeface="Gill Sans MT"/>
                <a:cs typeface="Gill Sans MT"/>
              </a:rPr>
              <a:t>you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90" i="1">
                <a:latin typeface="Gill Sans MT"/>
                <a:cs typeface="Gill Sans MT"/>
              </a:rPr>
              <a:t>get?</a:t>
            </a:r>
            <a:r>
              <a:rPr dirty="0" sz="950" spc="-60" i="1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What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55" i="1">
                <a:latin typeface="Gill Sans MT"/>
                <a:cs typeface="Gill Sans MT"/>
              </a:rPr>
              <a:t>is</a:t>
            </a:r>
            <a:r>
              <a:rPr dirty="0" sz="950" spc="-50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the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light</a:t>
            </a:r>
            <a:r>
              <a:rPr dirty="0" sz="950" spc="50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intensity</a:t>
            </a:r>
            <a:r>
              <a:rPr dirty="0" sz="950" spc="-20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now?</a:t>
            </a:r>
            <a:endParaRPr sz="9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880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 spc="55">
                <a:latin typeface="Gill Sans MT"/>
                <a:cs typeface="Gill Sans MT"/>
              </a:rPr>
              <a:t>Repeat</a:t>
            </a:r>
            <a:r>
              <a:rPr dirty="0" sz="950" spc="1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with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polluted</a:t>
            </a:r>
            <a:r>
              <a:rPr dirty="0" sz="950" spc="1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water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sample</a:t>
            </a:r>
            <a:endParaRPr sz="9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315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 spc="55">
                <a:latin typeface="Gill Sans MT"/>
                <a:cs typeface="Gill Sans MT"/>
              </a:rPr>
              <a:t>Repeat</a:t>
            </a:r>
            <a:r>
              <a:rPr dirty="0" sz="950" spc="1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with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filtered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water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sample</a:t>
            </a:r>
            <a:endParaRPr sz="950">
              <a:latin typeface="Gill Sans MT"/>
              <a:cs typeface="Gill Sans MT"/>
            </a:endParaRPr>
          </a:p>
          <a:p>
            <a:pPr marL="156210" marR="544830" indent="-144145">
              <a:lnSpc>
                <a:spcPct val="102600"/>
              </a:lnSpc>
              <a:spcBef>
                <a:spcPts val="284"/>
              </a:spcBef>
              <a:buClr>
                <a:srgbClr val="15D6D3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Record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results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data </a:t>
            </a:r>
            <a:r>
              <a:rPr dirty="0" sz="950">
                <a:latin typeface="Gill Sans MT"/>
                <a:cs typeface="Gill Sans MT"/>
              </a:rPr>
              <a:t>recording</a:t>
            </a:r>
            <a:r>
              <a:rPr dirty="0" sz="950" spc="235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sheet.</a:t>
            </a:r>
            <a:endParaRPr sz="950">
              <a:latin typeface="Gill Sans MT"/>
              <a:cs typeface="Gill Sans MT"/>
            </a:endParaRPr>
          </a:p>
          <a:p>
            <a:pPr marL="12700" marR="182245">
              <a:lnSpc>
                <a:spcPct val="102600"/>
              </a:lnSpc>
              <a:spcBef>
                <a:spcPts val="850"/>
              </a:spcBef>
            </a:pPr>
            <a:r>
              <a:rPr dirty="0" sz="950" spc="50" i="1">
                <a:latin typeface="Gill Sans MT"/>
                <a:cs typeface="Gill Sans MT"/>
              </a:rPr>
              <a:t>What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spc="80" i="1">
                <a:latin typeface="Gill Sans MT"/>
                <a:cs typeface="Gill Sans MT"/>
              </a:rPr>
              <a:t>happens</a:t>
            </a:r>
            <a:r>
              <a:rPr dirty="0" sz="950" spc="-20" i="1">
                <a:latin typeface="Gill Sans MT"/>
                <a:cs typeface="Gill Sans MT"/>
              </a:rPr>
              <a:t> </a:t>
            </a:r>
            <a:r>
              <a:rPr dirty="0" sz="950" i="1">
                <a:latin typeface="Gill Sans MT"/>
                <a:cs typeface="Gill Sans MT"/>
              </a:rPr>
              <a:t>if</a:t>
            </a:r>
            <a:r>
              <a:rPr dirty="0" sz="950" spc="-50" i="1">
                <a:latin typeface="Gill Sans MT"/>
                <a:cs typeface="Gill Sans MT"/>
              </a:rPr>
              <a:t> </a:t>
            </a:r>
            <a:r>
              <a:rPr dirty="0" sz="950" spc="105" i="1">
                <a:latin typeface="Gill Sans MT"/>
                <a:cs typeface="Gill Sans MT"/>
              </a:rPr>
              <a:t>you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80" i="1">
                <a:latin typeface="Gill Sans MT"/>
                <a:cs typeface="Gill Sans MT"/>
              </a:rPr>
              <a:t>try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just</a:t>
            </a:r>
            <a:r>
              <a:rPr dirty="0" sz="950" spc="-20" i="1">
                <a:latin typeface="Gill Sans MT"/>
                <a:cs typeface="Gill Sans MT"/>
              </a:rPr>
              <a:t> </a:t>
            </a:r>
            <a:r>
              <a:rPr dirty="0" sz="950" spc="80" i="1">
                <a:latin typeface="Gill Sans MT"/>
                <a:cs typeface="Gill Sans MT"/>
              </a:rPr>
              <a:t>using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the</a:t>
            </a:r>
            <a:r>
              <a:rPr dirty="0" sz="950" spc="-20" i="1">
                <a:latin typeface="Gill Sans MT"/>
                <a:cs typeface="Gill Sans MT"/>
              </a:rPr>
              <a:t> </a:t>
            </a:r>
            <a:r>
              <a:rPr dirty="0" sz="950" spc="40" i="1">
                <a:latin typeface="Gill Sans MT"/>
                <a:cs typeface="Gill Sans MT"/>
              </a:rPr>
              <a:t>blue</a:t>
            </a:r>
            <a:r>
              <a:rPr dirty="0" sz="950" spc="40" i="1">
                <a:latin typeface="Gill Sans MT"/>
                <a:cs typeface="Gill Sans MT"/>
              </a:rPr>
              <a:t> </a:t>
            </a:r>
            <a:r>
              <a:rPr dirty="0" sz="950" i="1">
                <a:latin typeface="Gill Sans MT"/>
                <a:cs typeface="Gill Sans MT"/>
              </a:rPr>
              <a:t>LED? </a:t>
            </a:r>
            <a:r>
              <a:rPr dirty="0" sz="950" spc="50" i="1">
                <a:latin typeface="Gill Sans MT"/>
                <a:cs typeface="Gill Sans MT"/>
              </a:rPr>
              <a:t>What</a:t>
            </a:r>
            <a:r>
              <a:rPr dirty="0" sz="950" spc="25" i="1">
                <a:latin typeface="Gill Sans MT"/>
                <a:cs typeface="Gill Sans MT"/>
              </a:rPr>
              <a:t> </a:t>
            </a:r>
            <a:r>
              <a:rPr dirty="0" sz="950" spc="85" i="1">
                <a:latin typeface="Gill Sans MT"/>
                <a:cs typeface="Gill Sans MT"/>
              </a:rPr>
              <a:t>about</a:t>
            </a:r>
            <a:r>
              <a:rPr dirty="0" sz="950" spc="5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the</a:t>
            </a:r>
            <a:r>
              <a:rPr dirty="0" sz="950" spc="30" i="1">
                <a:latin typeface="Gill Sans MT"/>
                <a:cs typeface="Gill Sans MT"/>
              </a:rPr>
              <a:t> </a:t>
            </a:r>
            <a:r>
              <a:rPr dirty="0" sz="950" i="1">
                <a:latin typeface="Gill Sans MT"/>
                <a:cs typeface="Gill Sans MT"/>
              </a:rPr>
              <a:t>red</a:t>
            </a:r>
            <a:r>
              <a:rPr dirty="0" sz="950" spc="25" i="1">
                <a:latin typeface="Gill Sans MT"/>
                <a:cs typeface="Gill Sans MT"/>
              </a:rPr>
              <a:t> </a:t>
            </a:r>
            <a:r>
              <a:rPr dirty="0" sz="950" spc="-20" i="1">
                <a:latin typeface="Gill Sans MT"/>
                <a:cs typeface="Gill Sans MT"/>
              </a:rPr>
              <a:t>LED?</a:t>
            </a:r>
            <a:endParaRPr sz="950">
              <a:latin typeface="Gill Sans MT"/>
              <a:cs typeface="Gill Sans MT"/>
            </a:endParaRPr>
          </a:p>
          <a:p>
            <a:pPr marL="12700" marR="22860">
              <a:lnSpc>
                <a:spcPct val="102600"/>
              </a:lnSpc>
              <a:spcBef>
                <a:spcPts val="850"/>
              </a:spcBef>
            </a:pPr>
            <a:r>
              <a:rPr dirty="0" sz="950">
                <a:latin typeface="Gill Sans MT"/>
                <a:cs typeface="Gill Sans MT"/>
              </a:rPr>
              <a:t>Visit</a:t>
            </a:r>
            <a:r>
              <a:rPr dirty="0" sz="950" spc="135">
                <a:latin typeface="Gill Sans MT"/>
                <a:cs typeface="Gill Sans MT"/>
              </a:rPr>
              <a:t> </a:t>
            </a:r>
            <a:r>
              <a:rPr dirty="0" u="sng" sz="950" b="1">
                <a:solidFill>
                  <a:srgbClr val="94C461"/>
                </a:solidFill>
                <a:uFill>
                  <a:solidFill>
                    <a:srgbClr val="94C461"/>
                  </a:solidFill>
                </a:uFill>
                <a:latin typeface="Calibri"/>
                <a:cs typeface="Calibri"/>
                <a:hlinkClick r:id="rId20"/>
              </a:rPr>
              <a:t>data.Redfern.uk</a:t>
            </a:r>
            <a:r>
              <a:rPr dirty="0" sz="950" spc="180" b="1">
                <a:solidFill>
                  <a:srgbClr val="94C461"/>
                </a:solidFill>
                <a:latin typeface="Calibri"/>
                <a:cs typeface="Calibri"/>
                <a:hlinkClick r:id="rId20"/>
              </a:rPr>
              <a:t> </a:t>
            </a:r>
            <a:r>
              <a:rPr dirty="0" sz="950">
                <a:latin typeface="Gill Sans MT"/>
                <a:cs typeface="Gill Sans MT"/>
              </a:rPr>
              <a:t>where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13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14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find</a:t>
            </a:r>
            <a:r>
              <a:rPr dirty="0" sz="950" spc="110">
                <a:latin typeface="Gill Sans MT"/>
                <a:cs typeface="Gill Sans MT"/>
              </a:rPr>
              <a:t> </a:t>
            </a:r>
            <a:r>
              <a:rPr dirty="0" sz="950" spc="35">
                <a:latin typeface="Gill Sans MT"/>
                <a:cs typeface="Gill Sans MT"/>
              </a:rPr>
              <a:t>the </a:t>
            </a:r>
            <a:r>
              <a:rPr dirty="0" sz="950">
                <a:latin typeface="Gill Sans MT"/>
                <a:cs typeface="Gill Sans MT"/>
              </a:rPr>
              <a:t>‘Polluted</a:t>
            </a:r>
            <a:r>
              <a:rPr dirty="0" sz="950" spc="1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water’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project</a:t>
            </a:r>
            <a:r>
              <a:rPr dirty="0" sz="950" spc="125">
                <a:latin typeface="Gill Sans MT"/>
                <a:cs typeface="Gill Sans MT"/>
              </a:rPr>
              <a:t> </a:t>
            </a:r>
            <a:r>
              <a:rPr dirty="0" sz="950" spc="80">
                <a:latin typeface="Gill Sans MT"/>
                <a:cs typeface="Gill Sans MT"/>
              </a:rPr>
              <a:t>page</a:t>
            </a:r>
            <a:r>
              <a:rPr dirty="0" sz="950" spc="13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which</a:t>
            </a:r>
            <a:r>
              <a:rPr dirty="0" sz="950" spc="125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includes </a:t>
            </a:r>
            <a:r>
              <a:rPr dirty="0" sz="950" spc="85">
                <a:latin typeface="Gill Sans MT"/>
                <a:cs typeface="Gill Sans MT"/>
              </a:rPr>
              <a:t>an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interactive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guide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this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investigation, </a:t>
            </a:r>
            <a:r>
              <a:rPr dirty="0" sz="950">
                <a:latin typeface="Gill Sans MT"/>
                <a:cs typeface="Gill Sans MT"/>
              </a:rPr>
              <a:t>sliders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LED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lights,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table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record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results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graph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plotting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function.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215" name="object 215" descr=""/>
          <p:cNvSpPr txBox="1"/>
          <p:nvPr/>
        </p:nvSpPr>
        <p:spPr>
          <a:xfrm>
            <a:off x="3807517" y="3821548"/>
            <a:ext cx="1640205" cy="3225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28625" marR="5080" indent="-416559">
              <a:lnSpc>
                <a:spcPct val="102600"/>
              </a:lnSpc>
              <a:spcBef>
                <a:spcPts val="95"/>
              </a:spcBef>
            </a:pPr>
            <a:r>
              <a:rPr dirty="0" sz="950" b="1" i="1">
                <a:latin typeface="Calibri"/>
                <a:cs typeface="Calibri"/>
              </a:rPr>
              <a:t>DataHive</a:t>
            </a:r>
            <a:r>
              <a:rPr dirty="0" sz="950" spc="155" b="1" i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secured</a:t>
            </a:r>
            <a:r>
              <a:rPr dirty="0" sz="950" spc="13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to</a:t>
            </a:r>
            <a:r>
              <a:rPr dirty="0" sz="950" spc="155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a</a:t>
            </a:r>
            <a:r>
              <a:rPr dirty="0" sz="950" spc="15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beaker </a:t>
            </a:r>
            <a:r>
              <a:rPr dirty="0" sz="950" b="1">
                <a:latin typeface="Calibri"/>
                <a:cs typeface="Calibri"/>
              </a:rPr>
              <a:t>of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clean</a:t>
            </a:r>
            <a:r>
              <a:rPr dirty="0" sz="950" spc="160" b="1">
                <a:latin typeface="Calibri"/>
                <a:cs typeface="Calibri"/>
              </a:rPr>
              <a:t> </a:t>
            </a:r>
            <a:r>
              <a:rPr dirty="0" sz="950" spc="-20" b="1">
                <a:latin typeface="Calibri"/>
                <a:cs typeface="Calibri"/>
              </a:rPr>
              <a:t>water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16" name="object 216" descr=""/>
          <p:cNvSpPr txBox="1"/>
          <p:nvPr/>
        </p:nvSpPr>
        <p:spPr>
          <a:xfrm>
            <a:off x="6165516" y="3821548"/>
            <a:ext cx="1640205" cy="3225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46710" marR="5080" indent="-334645">
              <a:lnSpc>
                <a:spcPct val="102600"/>
              </a:lnSpc>
              <a:spcBef>
                <a:spcPts val="95"/>
              </a:spcBef>
            </a:pPr>
            <a:r>
              <a:rPr dirty="0" sz="950" b="1" i="1">
                <a:latin typeface="Calibri"/>
                <a:cs typeface="Calibri"/>
              </a:rPr>
              <a:t>DataHive</a:t>
            </a:r>
            <a:r>
              <a:rPr dirty="0" sz="950" spc="155" b="1" i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secured</a:t>
            </a:r>
            <a:r>
              <a:rPr dirty="0" sz="950" spc="13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to</a:t>
            </a:r>
            <a:r>
              <a:rPr dirty="0" sz="950" spc="155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a</a:t>
            </a:r>
            <a:r>
              <a:rPr dirty="0" sz="950" spc="15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beaker </a:t>
            </a:r>
            <a:r>
              <a:rPr dirty="0" sz="950" b="1">
                <a:latin typeface="Calibri"/>
                <a:cs typeface="Calibri"/>
              </a:rPr>
              <a:t>of</a:t>
            </a:r>
            <a:r>
              <a:rPr dirty="0" sz="950" spc="14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polluted</a:t>
            </a:r>
            <a:r>
              <a:rPr dirty="0" sz="950" spc="195" b="1">
                <a:latin typeface="Calibri"/>
                <a:cs typeface="Calibri"/>
              </a:rPr>
              <a:t> </a:t>
            </a:r>
            <a:r>
              <a:rPr dirty="0" sz="950" spc="-20" b="1">
                <a:latin typeface="Calibri"/>
                <a:cs typeface="Calibri"/>
              </a:rPr>
              <a:t>water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17" name="object 217" descr=""/>
          <p:cNvSpPr txBox="1"/>
          <p:nvPr/>
        </p:nvSpPr>
        <p:spPr>
          <a:xfrm>
            <a:off x="8523516" y="3821548"/>
            <a:ext cx="1640205" cy="3225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4015" marR="5080" indent="-361950">
              <a:lnSpc>
                <a:spcPct val="102600"/>
              </a:lnSpc>
              <a:spcBef>
                <a:spcPts val="95"/>
              </a:spcBef>
            </a:pPr>
            <a:r>
              <a:rPr dirty="0" sz="950" b="1" i="1">
                <a:latin typeface="Calibri"/>
                <a:cs typeface="Calibri"/>
              </a:rPr>
              <a:t>DataHive</a:t>
            </a:r>
            <a:r>
              <a:rPr dirty="0" sz="950" spc="155" b="1" i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secured</a:t>
            </a:r>
            <a:r>
              <a:rPr dirty="0" sz="950" spc="13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to</a:t>
            </a:r>
            <a:r>
              <a:rPr dirty="0" sz="950" spc="155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a</a:t>
            </a:r>
            <a:r>
              <a:rPr dirty="0" sz="950" spc="15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beaker </a:t>
            </a:r>
            <a:r>
              <a:rPr dirty="0" sz="950" b="1">
                <a:latin typeface="Calibri"/>
                <a:cs typeface="Calibri"/>
              </a:rPr>
              <a:t>of</a:t>
            </a:r>
            <a:r>
              <a:rPr dirty="0" sz="950" spc="13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filtered</a:t>
            </a:r>
            <a:r>
              <a:rPr dirty="0" sz="950" spc="180" b="1">
                <a:latin typeface="Calibri"/>
                <a:cs typeface="Calibri"/>
              </a:rPr>
              <a:t> </a:t>
            </a:r>
            <a:r>
              <a:rPr dirty="0" sz="950" spc="-20" b="1">
                <a:latin typeface="Calibri"/>
                <a:cs typeface="Calibri"/>
              </a:rPr>
              <a:t>water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218" name="object 218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492004" y="4392015"/>
            <a:ext cx="6660007" cy="2627998"/>
          </a:xfrm>
          <a:prstGeom prst="rect">
            <a:avLst/>
          </a:prstGeom>
        </p:spPr>
      </p:pic>
      <p:sp>
        <p:nvSpPr>
          <p:cNvPr id="219" name="object 219" descr=""/>
          <p:cNvSpPr txBox="1"/>
          <p:nvPr/>
        </p:nvSpPr>
        <p:spPr>
          <a:xfrm>
            <a:off x="3492004" y="6562547"/>
            <a:ext cx="1670685" cy="457834"/>
          </a:xfrm>
          <a:prstGeom prst="rect">
            <a:avLst/>
          </a:prstGeom>
          <a:solidFill>
            <a:srgbClr val="FBD405"/>
          </a:solidFill>
        </p:spPr>
        <p:txBody>
          <a:bodyPr wrap="square" lIns="0" tIns="76200" rIns="0" bIns="0" rtlCol="0" vert="horz">
            <a:spAutoFit/>
          </a:bodyPr>
          <a:lstStyle/>
          <a:p>
            <a:pPr marL="107950" marR="198120">
              <a:lnSpc>
                <a:spcPct val="102600"/>
              </a:lnSpc>
              <a:spcBef>
                <a:spcPts val="600"/>
              </a:spcBef>
            </a:pPr>
            <a:r>
              <a:rPr dirty="0" sz="950" spc="55" b="1">
                <a:latin typeface="Calibri"/>
                <a:cs typeface="Calibri"/>
              </a:rPr>
              <a:t>Plastic</a:t>
            </a:r>
            <a:r>
              <a:rPr dirty="0" sz="950" spc="14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rubbish</a:t>
            </a:r>
            <a:r>
              <a:rPr dirty="0" sz="950" spc="14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pollution </a:t>
            </a:r>
            <a:r>
              <a:rPr dirty="0" sz="950" b="1">
                <a:latin typeface="Calibri"/>
                <a:cs typeface="Calibri"/>
              </a:rPr>
              <a:t>in</a:t>
            </a:r>
            <a:r>
              <a:rPr dirty="0" sz="950" spc="3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an</a:t>
            </a:r>
            <a:r>
              <a:rPr dirty="0" sz="950" spc="4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ocean</a:t>
            </a:r>
            <a:r>
              <a:rPr dirty="0" sz="950" spc="3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environment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20" name="object 220" descr=""/>
          <p:cNvSpPr txBox="1"/>
          <p:nvPr/>
        </p:nvSpPr>
        <p:spPr>
          <a:xfrm>
            <a:off x="527300" y="7196681"/>
            <a:ext cx="294830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93675" algn="l"/>
              </a:tabLst>
            </a:pPr>
            <a:r>
              <a:rPr dirty="0" sz="1000" spc="-50">
                <a:latin typeface="Arial Narrow"/>
                <a:cs typeface="Arial Narrow"/>
              </a:rPr>
              <a:t>4</a:t>
            </a:r>
            <a:r>
              <a:rPr dirty="0" sz="1000">
                <a:latin typeface="Arial Narrow"/>
                <a:cs typeface="Arial Narrow"/>
              </a:rPr>
              <a:t>	</a:t>
            </a: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55">
                <a:latin typeface="Arial Narrow"/>
                <a:cs typeface="Arial Narrow"/>
              </a:rPr>
              <a:t>SUSTAINABLE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80">
                <a:latin typeface="Arial Narrow"/>
                <a:cs typeface="Arial Narrow"/>
              </a:rPr>
              <a:t>FUTURES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55" b="1">
                <a:latin typeface="Arial Narrow"/>
                <a:cs typeface="Arial Narrow"/>
              </a:rPr>
              <a:t>DATAHIVE</a:t>
            </a:r>
            <a:r>
              <a:rPr dirty="0" sz="1000" spc="50" b="1">
                <a:latin typeface="Arial Narrow"/>
                <a:cs typeface="Arial Narrow"/>
              </a:rPr>
              <a:t> </a:t>
            </a:r>
            <a:r>
              <a:rPr dirty="0" sz="1000" spc="-190" b="1">
                <a:latin typeface="Arial Narrow"/>
                <a:cs typeface="Arial Narrow"/>
              </a:rPr>
              <a:t>GREEN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14" b="1">
                <a:latin typeface="Arial Narrow"/>
                <a:cs typeface="Arial Narrow"/>
              </a:rPr>
              <a:t>EDITION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9300" y="453780"/>
            <a:ext cx="7278370" cy="680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45"/>
              <a:t>Polluted</a:t>
            </a:r>
            <a:r>
              <a:rPr dirty="0" spc="-275"/>
              <a:t> </a:t>
            </a:r>
            <a:r>
              <a:rPr dirty="0" spc="-100"/>
              <a:t>water</a:t>
            </a:r>
            <a:r>
              <a:rPr dirty="0" spc="-270"/>
              <a:t> </a:t>
            </a:r>
            <a:r>
              <a:rPr dirty="0" spc="175"/>
              <a:t>–</a:t>
            </a:r>
            <a:r>
              <a:rPr dirty="0" spc="-270"/>
              <a:t> </a:t>
            </a:r>
            <a:r>
              <a:rPr dirty="0" spc="-215"/>
              <a:t>data</a:t>
            </a:r>
            <a:r>
              <a:rPr dirty="0" spc="-270"/>
              <a:t> </a:t>
            </a:r>
            <a:r>
              <a:rPr dirty="0" spc="-125"/>
              <a:t>collection</a:t>
            </a:r>
            <a:r>
              <a:rPr dirty="0" spc="-270"/>
              <a:t> </a:t>
            </a:r>
            <a:r>
              <a:rPr dirty="0" spc="-165"/>
              <a:t>sheet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27300" y="5049349"/>
            <a:ext cx="3476625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45" b="1">
                <a:latin typeface="Calibri"/>
                <a:cs typeface="Calibri"/>
              </a:rPr>
              <a:t>Investigating</a:t>
            </a:r>
            <a:r>
              <a:rPr dirty="0" sz="950" spc="229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water</a:t>
            </a:r>
            <a:r>
              <a:rPr dirty="0" sz="950" spc="18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pollution</a:t>
            </a:r>
            <a:r>
              <a:rPr dirty="0" sz="950" spc="229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levels</a:t>
            </a:r>
            <a:r>
              <a:rPr dirty="0" sz="950" spc="23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with</a:t>
            </a:r>
            <a:r>
              <a:rPr dirty="0" sz="950" spc="1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your</a:t>
            </a:r>
            <a:r>
              <a:rPr dirty="0" sz="950" spc="180" b="1">
                <a:latin typeface="Calibri"/>
                <a:cs typeface="Calibri"/>
              </a:rPr>
              <a:t> </a:t>
            </a:r>
            <a:r>
              <a:rPr dirty="0" sz="950" b="1" i="1">
                <a:latin typeface="Calibri"/>
                <a:cs typeface="Calibri"/>
              </a:rPr>
              <a:t>DataHive</a:t>
            </a:r>
            <a:r>
              <a:rPr dirty="0" sz="950" spc="229" b="1" i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Green.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40000" y="1300580"/>
            <a:ext cx="4740910" cy="1308735"/>
            <a:chOff x="540000" y="1300580"/>
            <a:chExt cx="4740910" cy="1308735"/>
          </a:xfrm>
        </p:grpSpPr>
        <p:sp>
          <p:nvSpPr>
            <p:cNvPr id="5" name="object 5" descr=""/>
            <p:cNvSpPr/>
            <p:nvPr/>
          </p:nvSpPr>
          <p:spPr>
            <a:xfrm>
              <a:off x="543178" y="1303756"/>
              <a:ext cx="4734560" cy="222885"/>
            </a:xfrm>
            <a:custGeom>
              <a:avLst/>
              <a:gdLst/>
              <a:ahLst/>
              <a:cxnLst/>
              <a:rect l="l" t="t" r="r" b="b"/>
              <a:pathLst>
                <a:path w="4734560" h="222884">
                  <a:moveTo>
                    <a:pt x="4734001" y="0"/>
                  </a:moveTo>
                  <a:lnTo>
                    <a:pt x="0" y="0"/>
                  </a:lnTo>
                  <a:lnTo>
                    <a:pt x="0" y="222300"/>
                  </a:lnTo>
                  <a:lnTo>
                    <a:pt x="4734001" y="222300"/>
                  </a:lnTo>
                  <a:lnTo>
                    <a:pt x="4734001" y="0"/>
                  </a:lnTo>
                  <a:close/>
                </a:path>
              </a:pathLst>
            </a:custGeom>
            <a:solidFill>
              <a:srgbClr val="15D6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43175" y="1306929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w="0" h="216534">
                  <a:moveTo>
                    <a:pt x="0" y="21595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40000" y="1303755"/>
              <a:ext cx="4740910" cy="0"/>
            </a:xfrm>
            <a:custGeom>
              <a:avLst/>
              <a:gdLst/>
              <a:ahLst/>
              <a:cxnLst/>
              <a:rect l="l" t="t" r="r" b="b"/>
              <a:pathLst>
                <a:path w="4740910" h="0">
                  <a:moveTo>
                    <a:pt x="0" y="0"/>
                  </a:moveTo>
                  <a:lnTo>
                    <a:pt x="4740351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277174" y="1306929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w="0" h="216534">
                  <a:moveTo>
                    <a:pt x="0" y="21595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43175" y="1529234"/>
              <a:ext cx="0" cy="1073785"/>
            </a:xfrm>
            <a:custGeom>
              <a:avLst/>
              <a:gdLst/>
              <a:ahLst/>
              <a:cxnLst/>
              <a:rect l="l" t="t" r="r" b="b"/>
              <a:pathLst>
                <a:path w="0" h="1073785">
                  <a:moveTo>
                    <a:pt x="0" y="107364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40000" y="1526054"/>
              <a:ext cx="4740910" cy="0"/>
            </a:xfrm>
            <a:custGeom>
              <a:avLst/>
              <a:gdLst/>
              <a:ahLst/>
              <a:cxnLst/>
              <a:rect l="l" t="t" r="r" b="b"/>
              <a:pathLst>
                <a:path w="4740910" h="0">
                  <a:moveTo>
                    <a:pt x="0" y="0"/>
                  </a:moveTo>
                  <a:lnTo>
                    <a:pt x="4740351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277174" y="1529234"/>
              <a:ext cx="0" cy="1073785"/>
            </a:xfrm>
            <a:custGeom>
              <a:avLst/>
              <a:gdLst/>
              <a:ahLst/>
              <a:cxnLst/>
              <a:rect l="l" t="t" r="r" b="b"/>
              <a:pathLst>
                <a:path w="0" h="1073785">
                  <a:moveTo>
                    <a:pt x="0" y="107364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40000" y="2606055"/>
              <a:ext cx="4740910" cy="0"/>
            </a:xfrm>
            <a:custGeom>
              <a:avLst/>
              <a:gdLst/>
              <a:ahLst/>
              <a:cxnLst/>
              <a:rect l="l" t="t" r="r" b="b"/>
              <a:pathLst>
                <a:path w="4740910" h="0">
                  <a:moveTo>
                    <a:pt x="0" y="0"/>
                  </a:moveTo>
                  <a:lnTo>
                    <a:pt x="4740351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543175" y="1300580"/>
            <a:ext cx="4734560" cy="229235"/>
          </a:xfrm>
          <a:prstGeom prst="rect">
            <a:avLst/>
          </a:prstGeom>
          <a:solidFill>
            <a:srgbClr val="15D6D3"/>
          </a:solidFill>
        </p:spPr>
        <p:txBody>
          <a:bodyPr wrap="square" lIns="0" tIns="19050" rIns="0" bIns="0" rtlCol="0" vert="horz">
            <a:spAutoFit/>
          </a:bodyPr>
          <a:lstStyle/>
          <a:p>
            <a:pPr marL="71755">
              <a:lnSpc>
                <a:spcPct val="100000"/>
              </a:lnSpc>
              <a:spcBef>
                <a:spcPts val="150"/>
              </a:spcBef>
            </a:pPr>
            <a:r>
              <a:rPr dirty="0" sz="1200" spc="-105" b="1">
                <a:solidFill>
                  <a:srgbClr val="FFFFFF"/>
                </a:solidFill>
                <a:latin typeface="Arial Narrow"/>
                <a:cs typeface="Arial Narrow"/>
              </a:rPr>
              <a:t>Our</a:t>
            </a:r>
            <a:r>
              <a:rPr dirty="0" sz="1200" spc="-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30" b="1">
                <a:solidFill>
                  <a:srgbClr val="FFFFFF"/>
                </a:solidFill>
                <a:latin typeface="Arial Narrow"/>
                <a:cs typeface="Arial Narrow"/>
              </a:rPr>
              <a:t>polluted</a:t>
            </a:r>
            <a:r>
              <a:rPr dirty="0" sz="1200" spc="-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 Narrow"/>
                <a:cs typeface="Arial Narrow"/>
              </a:rPr>
              <a:t>water</a:t>
            </a:r>
            <a:r>
              <a:rPr dirty="0" sz="1200" spc="-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85" b="1">
                <a:solidFill>
                  <a:srgbClr val="FFFFFF"/>
                </a:solidFill>
                <a:latin typeface="Arial Narrow"/>
                <a:cs typeface="Arial Narrow"/>
              </a:rPr>
              <a:t>sample</a:t>
            </a:r>
            <a:r>
              <a:rPr dirty="0" sz="1200" spc="-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90" b="1">
                <a:solidFill>
                  <a:srgbClr val="FFFFFF"/>
                </a:solidFill>
                <a:latin typeface="Arial Narrow"/>
                <a:cs typeface="Arial Narrow"/>
              </a:rPr>
              <a:t>was</a:t>
            </a:r>
            <a:r>
              <a:rPr dirty="0" sz="1200" spc="-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130" b="1">
                <a:solidFill>
                  <a:srgbClr val="FFFFFF"/>
                </a:solidFill>
                <a:latin typeface="Arial Narrow"/>
                <a:cs typeface="Arial Narrow"/>
              </a:rPr>
              <a:t>made</a:t>
            </a:r>
            <a:r>
              <a:rPr dirty="0" sz="1200" spc="-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140" b="1">
                <a:solidFill>
                  <a:srgbClr val="FFFFFF"/>
                </a:solidFill>
                <a:latin typeface="Arial Narrow"/>
                <a:cs typeface="Arial Narrow"/>
              </a:rPr>
              <a:t>up</a:t>
            </a:r>
            <a:r>
              <a:rPr dirty="0" sz="1200" spc="-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 Narrow"/>
                <a:cs typeface="Arial Narrow"/>
              </a:rPr>
              <a:t>of: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540000" y="3989555"/>
            <a:ext cx="9618345" cy="984885"/>
            <a:chOff x="540000" y="3989555"/>
            <a:chExt cx="9618345" cy="984885"/>
          </a:xfrm>
        </p:grpSpPr>
        <p:sp>
          <p:nvSpPr>
            <p:cNvPr id="15" name="object 15" descr=""/>
            <p:cNvSpPr/>
            <p:nvPr/>
          </p:nvSpPr>
          <p:spPr>
            <a:xfrm>
              <a:off x="543178" y="3992727"/>
              <a:ext cx="9611995" cy="222885"/>
            </a:xfrm>
            <a:custGeom>
              <a:avLst/>
              <a:gdLst/>
              <a:ahLst/>
              <a:cxnLst/>
              <a:rect l="l" t="t" r="r" b="b"/>
              <a:pathLst>
                <a:path w="9611995" h="222885">
                  <a:moveTo>
                    <a:pt x="9611995" y="0"/>
                  </a:moveTo>
                  <a:lnTo>
                    <a:pt x="0" y="0"/>
                  </a:lnTo>
                  <a:lnTo>
                    <a:pt x="0" y="222300"/>
                  </a:lnTo>
                  <a:lnTo>
                    <a:pt x="9611995" y="222300"/>
                  </a:lnTo>
                  <a:lnTo>
                    <a:pt x="9611995" y="0"/>
                  </a:lnTo>
                  <a:close/>
                </a:path>
              </a:pathLst>
            </a:custGeom>
            <a:solidFill>
              <a:srgbClr val="15D6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43175" y="3995905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w="0" h="216535">
                  <a:moveTo>
                    <a:pt x="0" y="21595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40000" y="3992730"/>
              <a:ext cx="9618345" cy="0"/>
            </a:xfrm>
            <a:custGeom>
              <a:avLst/>
              <a:gdLst/>
              <a:ahLst/>
              <a:cxnLst/>
              <a:rect l="l" t="t" r="r" b="b"/>
              <a:pathLst>
                <a:path w="9618345" h="0">
                  <a:moveTo>
                    <a:pt x="0" y="0"/>
                  </a:moveTo>
                  <a:lnTo>
                    <a:pt x="9618345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155175" y="3995905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w="0" h="216535">
                  <a:moveTo>
                    <a:pt x="0" y="21595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43175" y="4218199"/>
              <a:ext cx="0" cy="749935"/>
            </a:xfrm>
            <a:custGeom>
              <a:avLst/>
              <a:gdLst/>
              <a:ahLst/>
              <a:cxnLst/>
              <a:rect l="l" t="t" r="r" b="b"/>
              <a:pathLst>
                <a:path w="0" h="749935">
                  <a:moveTo>
                    <a:pt x="0" y="74965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40000" y="4215031"/>
              <a:ext cx="9618345" cy="0"/>
            </a:xfrm>
            <a:custGeom>
              <a:avLst/>
              <a:gdLst/>
              <a:ahLst/>
              <a:cxnLst/>
              <a:rect l="l" t="t" r="r" b="b"/>
              <a:pathLst>
                <a:path w="9618345" h="0">
                  <a:moveTo>
                    <a:pt x="0" y="0"/>
                  </a:moveTo>
                  <a:lnTo>
                    <a:pt x="9618345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0155175" y="4218199"/>
              <a:ext cx="0" cy="749935"/>
            </a:xfrm>
            <a:custGeom>
              <a:avLst/>
              <a:gdLst/>
              <a:ahLst/>
              <a:cxnLst/>
              <a:rect l="l" t="t" r="r" b="b"/>
              <a:pathLst>
                <a:path w="0" h="749935">
                  <a:moveTo>
                    <a:pt x="0" y="74965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40000" y="4971030"/>
              <a:ext cx="9618345" cy="0"/>
            </a:xfrm>
            <a:custGeom>
              <a:avLst/>
              <a:gdLst/>
              <a:ahLst/>
              <a:cxnLst/>
              <a:rect l="l" t="t" r="r" b="b"/>
              <a:pathLst>
                <a:path w="9618345" h="0">
                  <a:moveTo>
                    <a:pt x="0" y="0"/>
                  </a:moveTo>
                  <a:lnTo>
                    <a:pt x="9618345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543175" y="3989555"/>
            <a:ext cx="9611995" cy="229235"/>
          </a:xfrm>
          <a:prstGeom prst="rect">
            <a:avLst/>
          </a:prstGeom>
          <a:solidFill>
            <a:srgbClr val="15D6D3"/>
          </a:solidFill>
        </p:spPr>
        <p:txBody>
          <a:bodyPr wrap="square" lIns="0" tIns="19050" rIns="0" bIns="0" rtlCol="0" vert="horz">
            <a:spAutoFit/>
          </a:bodyPr>
          <a:lstStyle/>
          <a:p>
            <a:pPr marL="71755">
              <a:lnSpc>
                <a:spcPct val="100000"/>
              </a:lnSpc>
              <a:spcBef>
                <a:spcPts val="150"/>
              </a:spcBef>
            </a:pPr>
            <a:r>
              <a:rPr dirty="0" sz="1200" spc="-80" b="1">
                <a:solidFill>
                  <a:srgbClr val="FFFFFF"/>
                </a:solidFill>
                <a:latin typeface="Arial Narrow"/>
                <a:cs typeface="Arial Narrow"/>
              </a:rPr>
              <a:t>Observations</a:t>
            </a:r>
            <a:r>
              <a:rPr dirty="0" sz="12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dirty="0" sz="12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55" b="1">
                <a:solidFill>
                  <a:srgbClr val="FFFFFF"/>
                </a:solidFill>
                <a:latin typeface="Arial Narrow"/>
                <a:cs typeface="Arial Narrow"/>
              </a:rPr>
              <a:t>our</a:t>
            </a:r>
            <a:r>
              <a:rPr dirty="0" sz="12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 Narrow"/>
                <a:cs typeface="Arial Narrow"/>
              </a:rPr>
              <a:t>filtered</a:t>
            </a:r>
            <a:r>
              <a:rPr dirty="0" sz="12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 Narrow"/>
                <a:cs typeface="Arial Narrow"/>
              </a:rPr>
              <a:t>water</a:t>
            </a:r>
            <a:r>
              <a:rPr dirty="0" sz="12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 Narrow"/>
                <a:cs typeface="Arial Narrow"/>
              </a:rPr>
              <a:t>sample: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5405299" y="1300580"/>
            <a:ext cx="4740910" cy="1308735"/>
            <a:chOff x="5405299" y="1300580"/>
            <a:chExt cx="4740910" cy="1308735"/>
          </a:xfrm>
        </p:grpSpPr>
        <p:sp>
          <p:nvSpPr>
            <p:cNvPr id="25" name="object 25" descr=""/>
            <p:cNvSpPr/>
            <p:nvPr/>
          </p:nvSpPr>
          <p:spPr>
            <a:xfrm>
              <a:off x="5408472" y="1303756"/>
              <a:ext cx="4734560" cy="222885"/>
            </a:xfrm>
            <a:custGeom>
              <a:avLst/>
              <a:gdLst/>
              <a:ahLst/>
              <a:cxnLst/>
              <a:rect l="l" t="t" r="r" b="b"/>
              <a:pathLst>
                <a:path w="4734559" h="222884">
                  <a:moveTo>
                    <a:pt x="4734001" y="0"/>
                  </a:moveTo>
                  <a:lnTo>
                    <a:pt x="0" y="0"/>
                  </a:lnTo>
                  <a:lnTo>
                    <a:pt x="0" y="222300"/>
                  </a:lnTo>
                  <a:lnTo>
                    <a:pt x="4734001" y="222300"/>
                  </a:lnTo>
                  <a:lnTo>
                    <a:pt x="4734001" y="0"/>
                  </a:lnTo>
                  <a:close/>
                </a:path>
              </a:pathLst>
            </a:custGeom>
            <a:solidFill>
              <a:srgbClr val="15D6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408474" y="1306929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w="0" h="216534">
                  <a:moveTo>
                    <a:pt x="0" y="21595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405299" y="1303755"/>
              <a:ext cx="4740910" cy="0"/>
            </a:xfrm>
            <a:custGeom>
              <a:avLst/>
              <a:gdLst/>
              <a:ahLst/>
              <a:cxnLst/>
              <a:rect l="l" t="t" r="r" b="b"/>
              <a:pathLst>
                <a:path w="4740909" h="0">
                  <a:moveTo>
                    <a:pt x="0" y="0"/>
                  </a:moveTo>
                  <a:lnTo>
                    <a:pt x="4740351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0142475" y="1306929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w="0" h="216534">
                  <a:moveTo>
                    <a:pt x="0" y="21595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408474" y="1529234"/>
              <a:ext cx="0" cy="1073785"/>
            </a:xfrm>
            <a:custGeom>
              <a:avLst/>
              <a:gdLst/>
              <a:ahLst/>
              <a:cxnLst/>
              <a:rect l="l" t="t" r="r" b="b"/>
              <a:pathLst>
                <a:path w="0" h="1073785">
                  <a:moveTo>
                    <a:pt x="0" y="107364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405299" y="1526054"/>
              <a:ext cx="4740910" cy="0"/>
            </a:xfrm>
            <a:custGeom>
              <a:avLst/>
              <a:gdLst/>
              <a:ahLst/>
              <a:cxnLst/>
              <a:rect l="l" t="t" r="r" b="b"/>
              <a:pathLst>
                <a:path w="4740909" h="0">
                  <a:moveTo>
                    <a:pt x="0" y="0"/>
                  </a:moveTo>
                  <a:lnTo>
                    <a:pt x="4740351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0142475" y="1529234"/>
              <a:ext cx="0" cy="1073785"/>
            </a:xfrm>
            <a:custGeom>
              <a:avLst/>
              <a:gdLst/>
              <a:ahLst/>
              <a:cxnLst/>
              <a:rect l="l" t="t" r="r" b="b"/>
              <a:pathLst>
                <a:path w="0" h="1073785">
                  <a:moveTo>
                    <a:pt x="0" y="107364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405299" y="2606055"/>
              <a:ext cx="4740910" cy="0"/>
            </a:xfrm>
            <a:custGeom>
              <a:avLst/>
              <a:gdLst/>
              <a:ahLst/>
              <a:cxnLst/>
              <a:rect l="l" t="t" r="r" b="b"/>
              <a:pathLst>
                <a:path w="4740909" h="0">
                  <a:moveTo>
                    <a:pt x="0" y="0"/>
                  </a:moveTo>
                  <a:lnTo>
                    <a:pt x="4740351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5408474" y="1300580"/>
            <a:ext cx="4734560" cy="229235"/>
          </a:xfrm>
          <a:prstGeom prst="rect">
            <a:avLst/>
          </a:prstGeom>
          <a:solidFill>
            <a:srgbClr val="15D6D3"/>
          </a:solidFill>
        </p:spPr>
        <p:txBody>
          <a:bodyPr wrap="square" lIns="0" tIns="19050" rIns="0" bIns="0" rtlCol="0" vert="horz">
            <a:spAutoFit/>
          </a:bodyPr>
          <a:lstStyle/>
          <a:p>
            <a:pPr marL="71755">
              <a:lnSpc>
                <a:spcPct val="100000"/>
              </a:lnSpc>
              <a:spcBef>
                <a:spcPts val="150"/>
              </a:spcBef>
            </a:pPr>
            <a:r>
              <a:rPr dirty="0" sz="1200" spc="-80" b="1">
                <a:solidFill>
                  <a:srgbClr val="FFFFFF"/>
                </a:solidFill>
                <a:latin typeface="Arial Narrow"/>
                <a:cs typeface="Arial Narrow"/>
              </a:rPr>
              <a:t>Observations</a:t>
            </a:r>
            <a:r>
              <a:rPr dirty="0" sz="12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 Narrow"/>
                <a:cs typeface="Arial Narrow"/>
              </a:rPr>
              <a:t>of </a:t>
            </a:r>
            <a:r>
              <a:rPr dirty="0" sz="1200" spc="-55" b="1">
                <a:solidFill>
                  <a:srgbClr val="FFFFFF"/>
                </a:solidFill>
                <a:latin typeface="Arial Narrow"/>
                <a:cs typeface="Arial Narrow"/>
              </a:rPr>
              <a:t>our</a:t>
            </a:r>
            <a:r>
              <a:rPr dirty="0" sz="1200" spc="-30" b="1">
                <a:solidFill>
                  <a:srgbClr val="FFFFFF"/>
                </a:solidFill>
                <a:latin typeface="Arial Narrow"/>
                <a:cs typeface="Arial Narrow"/>
              </a:rPr>
              <a:t> polluted</a:t>
            </a:r>
            <a:r>
              <a:rPr dirty="0" sz="1200" spc="-25" b="1">
                <a:solidFill>
                  <a:srgbClr val="FFFFFF"/>
                </a:solidFill>
                <a:latin typeface="Arial Narrow"/>
                <a:cs typeface="Arial Narrow"/>
              </a:rPr>
              <a:t> water</a:t>
            </a:r>
            <a:r>
              <a:rPr dirty="0" sz="12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 Narrow"/>
                <a:cs typeface="Arial Narrow"/>
              </a:rPr>
              <a:t>sample: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5405300" y="5099356"/>
            <a:ext cx="4740910" cy="1920875"/>
            <a:chOff x="5405300" y="5099356"/>
            <a:chExt cx="4740910" cy="1920875"/>
          </a:xfrm>
        </p:grpSpPr>
        <p:sp>
          <p:nvSpPr>
            <p:cNvPr id="35" name="object 35" descr=""/>
            <p:cNvSpPr/>
            <p:nvPr/>
          </p:nvSpPr>
          <p:spPr>
            <a:xfrm>
              <a:off x="5408472" y="5102529"/>
              <a:ext cx="4734560" cy="222885"/>
            </a:xfrm>
            <a:custGeom>
              <a:avLst/>
              <a:gdLst/>
              <a:ahLst/>
              <a:cxnLst/>
              <a:rect l="l" t="t" r="r" b="b"/>
              <a:pathLst>
                <a:path w="4734559" h="222885">
                  <a:moveTo>
                    <a:pt x="4734001" y="0"/>
                  </a:moveTo>
                  <a:lnTo>
                    <a:pt x="0" y="0"/>
                  </a:lnTo>
                  <a:lnTo>
                    <a:pt x="0" y="222300"/>
                  </a:lnTo>
                  <a:lnTo>
                    <a:pt x="4734001" y="222300"/>
                  </a:lnTo>
                  <a:lnTo>
                    <a:pt x="4734001" y="0"/>
                  </a:lnTo>
                  <a:close/>
                </a:path>
              </a:pathLst>
            </a:custGeom>
            <a:solidFill>
              <a:srgbClr val="15D6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408475" y="5105704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w="0" h="216535">
                  <a:moveTo>
                    <a:pt x="0" y="21595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405300" y="5102531"/>
              <a:ext cx="4740910" cy="0"/>
            </a:xfrm>
            <a:custGeom>
              <a:avLst/>
              <a:gdLst/>
              <a:ahLst/>
              <a:cxnLst/>
              <a:rect l="l" t="t" r="r" b="b"/>
              <a:pathLst>
                <a:path w="4740909" h="0">
                  <a:moveTo>
                    <a:pt x="0" y="0"/>
                  </a:moveTo>
                  <a:lnTo>
                    <a:pt x="4740351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0142475" y="5105704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w="0" h="216535">
                  <a:moveTo>
                    <a:pt x="0" y="21595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5408475" y="5328009"/>
              <a:ext cx="0" cy="1685925"/>
            </a:xfrm>
            <a:custGeom>
              <a:avLst/>
              <a:gdLst/>
              <a:ahLst/>
              <a:cxnLst/>
              <a:rect l="l" t="t" r="r" b="b"/>
              <a:pathLst>
                <a:path w="0" h="1685925">
                  <a:moveTo>
                    <a:pt x="0" y="168564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5405300" y="5324830"/>
              <a:ext cx="4740910" cy="0"/>
            </a:xfrm>
            <a:custGeom>
              <a:avLst/>
              <a:gdLst/>
              <a:ahLst/>
              <a:cxnLst/>
              <a:rect l="l" t="t" r="r" b="b"/>
              <a:pathLst>
                <a:path w="4740909" h="0">
                  <a:moveTo>
                    <a:pt x="0" y="0"/>
                  </a:moveTo>
                  <a:lnTo>
                    <a:pt x="4740351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0142475" y="5328009"/>
              <a:ext cx="0" cy="1685925"/>
            </a:xfrm>
            <a:custGeom>
              <a:avLst/>
              <a:gdLst/>
              <a:ahLst/>
              <a:cxnLst/>
              <a:rect l="l" t="t" r="r" b="b"/>
              <a:pathLst>
                <a:path w="0" h="1685925">
                  <a:moveTo>
                    <a:pt x="0" y="168564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405300" y="7016830"/>
              <a:ext cx="4740910" cy="0"/>
            </a:xfrm>
            <a:custGeom>
              <a:avLst/>
              <a:gdLst/>
              <a:ahLst/>
              <a:cxnLst/>
              <a:rect l="l" t="t" r="r" b="b"/>
              <a:pathLst>
                <a:path w="4740909" h="0">
                  <a:moveTo>
                    <a:pt x="0" y="0"/>
                  </a:moveTo>
                  <a:lnTo>
                    <a:pt x="4740351" y="0"/>
                  </a:lnTo>
                </a:path>
              </a:pathLst>
            </a:custGeom>
            <a:ln w="6350">
              <a:solidFill>
                <a:srgbClr val="15D6D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5408475" y="5099356"/>
            <a:ext cx="4734560" cy="229235"/>
          </a:xfrm>
          <a:prstGeom prst="rect">
            <a:avLst/>
          </a:prstGeom>
          <a:solidFill>
            <a:srgbClr val="15D6D3"/>
          </a:solidFill>
        </p:spPr>
        <p:txBody>
          <a:bodyPr wrap="square" lIns="0" tIns="19050" rIns="0" bIns="0" rtlCol="0" vert="horz">
            <a:spAutoFit/>
          </a:bodyPr>
          <a:lstStyle/>
          <a:p>
            <a:pPr marL="71755">
              <a:lnSpc>
                <a:spcPct val="100000"/>
              </a:lnSpc>
              <a:spcBef>
                <a:spcPts val="150"/>
              </a:spcBef>
            </a:pPr>
            <a:r>
              <a:rPr dirty="0" sz="1200" spc="-90" b="1">
                <a:solidFill>
                  <a:srgbClr val="FFFFFF"/>
                </a:solidFill>
                <a:latin typeface="Arial Narrow"/>
                <a:cs typeface="Arial Narrow"/>
              </a:rPr>
              <a:t>What</a:t>
            </a:r>
            <a:r>
              <a:rPr dirty="0" sz="1200" spc="-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100" b="1">
                <a:solidFill>
                  <a:srgbClr val="FFFFFF"/>
                </a:solidFill>
                <a:latin typeface="Arial Narrow"/>
                <a:cs typeface="Arial Narrow"/>
              </a:rPr>
              <a:t>we</a:t>
            </a:r>
            <a:r>
              <a:rPr dirty="0" sz="12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70" b="1">
                <a:solidFill>
                  <a:srgbClr val="FFFFFF"/>
                </a:solidFill>
                <a:latin typeface="Arial Narrow"/>
                <a:cs typeface="Arial Narrow"/>
              </a:rPr>
              <a:t>noticed</a:t>
            </a:r>
            <a:r>
              <a:rPr dirty="0" sz="12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95" b="1">
                <a:solidFill>
                  <a:srgbClr val="FFFFFF"/>
                </a:solidFill>
                <a:latin typeface="Arial Narrow"/>
                <a:cs typeface="Arial Narrow"/>
              </a:rPr>
              <a:t>when</a:t>
            </a:r>
            <a:r>
              <a:rPr dirty="0" sz="12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40" b="1">
                <a:solidFill>
                  <a:srgbClr val="FFFFFF"/>
                </a:solidFill>
                <a:latin typeface="Arial Narrow"/>
                <a:cs typeface="Arial Narrow"/>
              </a:rPr>
              <a:t>testing</a:t>
            </a:r>
            <a:r>
              <a:rPr dirty="0" sz="12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 Narrow"/>
                <a:cs typeface="Arial Narrow"/>
              </a:rPr>
              <a:t>water</a:t>
            </a:r>
            <a:r>
              <a:rPr dirty="0" sz="1200" spc="-35" b="1">
                <a:solidFill>
                  <a:srgbClr val="FFFFFF"/>
                </a:solidFill>
                <a:latin typeface="Arial Narrow"/>
                <a:cs typeface="Arial Narrow"/>
              </a:rPr>
              <a:t> pollution</a:t>
            </a:r>
            <a:r>
              <a:rPr dirty="0" sz="12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 Narrow"/>
                <a:cs typeface="Arial Narrow"/>
              </a:rPr>
              <a:t>levels</a:t>
            </a:r>
            <a:r>
              <a:rPr dirty="0" sz="12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35" b="1">
                <a:solidFill>
                  <a:srgbClr val="FFFFFF"/>
                </a:solidFill>
                <a:latin typeface="Arial Narrow"/>
                <a:cs typeface="Arial Narrow"/>
              </a:rPr>
              <a:t>with</a:t>
            </a:r>
            <a:r>
              <a:rPr dirty="0" sz="12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55" b="1">
                <a:solidFill>
                  <a:srgbClr val="FFFFFF"/>
                </a:solidFill>
                <a:latin typeface="Arial Narrow"/>
                <a:cs typeface="Arial Narrow"/>
              </a:rPr>
              <a:t>our</a:t>
            </a:r>
            <a:r>
              <a:rPr dirty="0" sz="12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 Narrow"/>
                <a:cs typeface="Arial Narrow"/>
              </a:rPr>
              <a:t>DataHive.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527300" y="2861308"/>
            <a:ext cx="9638665" cy="9804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b="1">
                <a:latin typeface="Calibri"/>
                <a:cs typeface="Calibri"/>
              </a:rPr>
              <a:t>I</a:t>
            </a:r>
            <a:r>
              <a:rPr dirty="0" sz="950" spc="50" b="1">
                <a:latin typeface="Calibri"/>
                <a:cs typeface="Calibri"/>
              </a:rPr>
              <a:t> </a:t>
            </a:r>
            <a:r>
              <a:rPr dirty="0" sz="950" spc="45" b="1">
                <a:latin typeface="Calibri"/>
                <a:cs typeface="Calibri"/>
              </a:rPr>
              <a:t>predict</a:t>
            </a:r>
            <a:r>
              <a:rPr dirty="0" sz="950" spc="40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that</a:t>
            </a:r>
            <a:r>
              <a:rPr dirty="0" sz="950" spc="445" b="1">
                <a:latin typeface="Calibri"/>
                <a:cs typeface="Calibri"/>
              </a:rPr>
              <a:t> </a:t>
            </a:r>
            <a:r>
              <a:rPr dirty="0" sz="950" spc="220">
                <a:latin typeface="Gill Sans MT"/>
                <a:cs typeface="Gill Sans MT"/>
              </a:rPr>
              <a:t>......................................</a:t>
            </a:r>
            <a:r>
              <a:rPr dirty="0" sz="950" spc="4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(filter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type)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will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remove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sz="950" spc="215">
                <a:latin typeface="Gill Sans MT"/>
                <a:cs typeface="Gill Sans MT"/>
              </a:rPr>
              <a:t>................................................................................................</a:t>
            </a:r>
            <a:r>
              <a:rPr dirty="0" sz="950" spc="500">
                <a:latin typeface="Gill Sans MT"/>
                <a:cs typeface="Gill Sans MT"/>
              </a:rPr>
              <a:t> 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7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950" spc="55">
                <a:latin typeface="Gill Sans MT"/>
                <a:cs typeface="Gill Sans MT"/>
              </a:rPr>
              <a:t>when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we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pour</a:t>
            </a:r>
            <a:r>
              <a:rPr dirty="0" sz="950" spc="-6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polluted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water</a:t>
            </a:r>
            <a:r>
              <a:rPr dirty="0" sz="950" spc="-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through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it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because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950" spc="-55">
                <a:latin typeface="Gill Sans MT"/>
                <a:cs typeface="Gill Sans MT"/>
              </a:rPr>
              <a:t>We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tested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filter</a:t>
            </a:r>
            <a:r>
              <a:rPr dirty="0" sz="950" spc="375">
                <a:latin typeface="Gill Sans MT"/>
                <a:cs typeface="Gill Sans MT"/>
              </a:rPr>
              <a:t> </a:t>
            </a:r>
            <a:r>
              <a:rPr dirty="0" sz="950" spc="220">
                <a:latin typeface="Gill Sans MT"/>
                <a:cs typeface="Gill Sans MT"/>
              </a:rPr>
              <a:t>...........................................</a:t>
            </a:r>
            <a:r>
              <a:rPr dirty="0" sz="950" spc="434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found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that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215">
                <a:latin typeface="Gill Sans MT"/>
                <a:cs typeface="Gill Sans MT"/>
              </a:rPr>
              <a:t>................................................................................................</a:t>
            </a:r>
            <a:r>
              <a:rPr dirty="0" sz="950" spc="500">
                <a:latin typeface="Gill Sans MT"/>
                <a:cs typeface="Gill Sans MT"/>
              </a:rPr>
              <a:t> </a:t>
            </a:r>
            <a:endParaRPr sz="950">
              <a:latin typeface="Gill Sans MT"/>
              <a:cs typeface="Gill Sans MT"/>
            </a:endParaRPr>
          </a:p>
        </p:txBody>
      </p:sp>
      <p:graphicFrame>
        <p:nvGraphicFramePr>
          <p:cNvPr id="45" name="object 45" descr=""/>
          <p:cNvGraphicFramePr>
            <a:graphicFrameLocks noGrp="1"/>
          </p:cNvGraphicFramePr>
          <p:nvPr/>
        </p:nvGraphicFramePr>
        <p:xfrm>
          <a:off x="548995" y="5295074"/>
          <a:ext cx="4680585" cy="1717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3985"/>
                <a:gridCol w="1115694"/>
                <a:gridCol w="2159635"/>
              </a:tblGrid>
              <a:tr h="236854"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9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Water</a:t>
                      </a:r>
                      <a:r>
                        <a:rPr dirty="0" sz="95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r>
                        <a:rPr dirty="0" sz="950" spc="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tested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15D6D3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950" spc="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LED</a:t>
                      </a:r>
                      <a:r>
                        <a:rPr dirty="0" sz="950" spc="8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light</a:t>
                      </a:r>
                      <a:r>
                        <a:rPr dirty="0" sz="950" spc="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used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15D6D3"/>
                    </a:solidFill>
                  </a:tcPr>
                </a:tc>
                <a:tc>
                  <a:txBody>
                    <a:bodyPr/>
                    <a:lstStyle/>
                    <a:p>
                      <a:pPr marL="6819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950" spc="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Light</a:t>
                      </a:r>
                      <a:r>
                        <a:rPr dirty="0" sz="950" spc="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intensity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15D6D3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15D6D3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15D6D3"/>
                      </a:solidFill>
                      <a:prstDash val="solid"/>
                    </a:lnL>
                    <a:lnR w="6350">
                      <a:solidFill>
                        <a:srgbClr val="15D6D3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15D6D3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15D6D3"/>
                      </a:solidFill>
                      <a:prstDash val="solid"/>
                    </a:lnR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15D6D3"/>
                      </a:solidFill>
                      <a:prstDash val="solid"/>
                    </a:lnL>
                    <a:lnR w="6350">
                      <a:solidFill>
                        <a:srgbClr val="15D6D3"/>
                      </a:solidFill>
                      <a:prstDash val="solid"/>
                    </a:lnR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15D6D3"/>
                      </a:solidFill>
                      <a:prstDash val="solid"/>
                    </a:lnL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15D6D3"/>
                      </a:solidFill>
                      <a:prstDash val="solid"/>
                    </a:lnR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15D6D3"/>
                      </a:solidFill>
                      <a:prstDash val="solid"/>
                    </a:lnL>
                    <a:lnR w="6350">
                      <a:solidFill>
                        <a:srgbClr val="15D6D3"/>
                      </a:solidFill>
                      <a:prstDash val="solid"/>
                    </a:lnR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15D6D3"/>
                      </a:solidFill>
                      <a:prstDash val="solid"/>
                    </a:lnL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15D6D3"/>
                      </a:solidFill>
                      <a:prstDash val="solid"/>
                    </a:lnR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15D6D3"/>
                      </a:solidFill>
                      <a:prstDash val="solid"/>
                    </a:lnL>
                    <a:lnR w="6350">
                      <a:solidFill>
                        <a:srgbClr val="15D6D3"/>
                      </a:solidFill>
                      <a:prstDash val="solid"/>
                    </a:lnR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15D6D3"/>
                      </a:solidFill>
                      <a:prstDash val="solid"/>
                    </a:lnL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</a:tcPr>
                </a:tc>
              </a:tr>
              <a:tr h="329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15D6D3"/>
                      </a:solidFill>
                      <a:prstDash val="solid"/>
                    </a:lnR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15D6D3"/>
                      </a:solidFill>
                      <a:prstDash val="solid"/>
                    </a:lnL>
                    <a:lnR w="6350">
                      <a:solidFill>
                        <a:srgbClr val="15D6D3"/>
                      </a:solidFill>
                      <a:prstDash val="solid"/>
                    </a:lnR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15D6D3"/>
                      </a:solidFill>
                      <a:prstDash val="solid"/>
                    </a:lnL>
                    <a:lnT w="6350">
                      <a:solidFill>
                        <a:srgbClr val="15D6D3"/>
                      </a:solidFill>
                      <a:prstDash val="solid"/>
                    </a:lnT>
                    <a:lnB w="6350">
                      <a:solidFill>
                        <a:srgbClr val="15D6D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6" name="object 46" descr=""/>
          <p:cNvSpPr txBox="1"/>
          <p:nvPr/>
        </p:nvSpPr>
        <p:spPr>
          <a:xfrm>
            <a:off x="7219498" y="7196681"/>
            <a:ext cx="294576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882900" algn="l"/>
              </a:tabLst>
            </a:pP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55">
                <a:latin typeface="Arial Narrow"/>
                <a:cs typeface="Arial Narrow"/>
              </a:rPr>
              <a:t>SUSTAINABLE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80">
                <a:latin typeface="Arial Narrow"/>
                <a:cs typeface="Arial Narrow"/>
              </a:rPr>
              <a:t>FUTURES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55" b="1">
                <a:latin typeface="Arial Narrow"/>
                <a:cs typeface="Arial Narrow"/>
              </a:rPr>
              <a:t>DATAHIVE</a:t>
            </a:r>
            <a:r>
              <a:rPr dirty="0" sz="1000" spc="50" b="1">
                <a:latin typeface="Arial Narrow"/>
                <a:cs typeface="Arial Narrow"/>
              </a:rPr>
              <a:t> </a:t>
            </a:r>
            <a:r>
              <a:rPr dirty="0" sz="1000" spc="-190" b="1">
                <a:latin typeface="Arial Narrow"/>
                <a:cs typeface="Arial Narrow"/>
              </a:rPr>
              <a:t>GREEN</a:t>
            </a:r>
            <a:r>
              <a:rPr dirty="0" sz="1000" spc="-10" b="1">
                <a:latin typeface="Arial Narrow"/>
                <a:cs typeface="Arial Narrow"/>
              </a:rPr>
              <a:t> EDITION</a:t>
            </a:r>
            <a:r>
              <a:rPr dirty="0" sz="1000" b="1">
                <a:latin typeface="Arial Narrow"/>
                <a:cs typeface="Arial Narrow"/>
              </a:rPr>
              <a:t>	</a:t>
            </a:r>
            <a:r>
              <a:rPr dirty="0" sz="1000" spc="-50">
                <a:latin typeface="Arial Narrow"/>
                <a:cs typeface="Arial Narrow"/>
              </a:rPr>
              <a:t>5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2022-04-06T12:40:32Z</dcterms:created>
  <dcterms:modified xsi:type="dcterms:W3CDTF">2022-04-06T12:40:32Z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2022-02-15T00:00:00Z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2022-04-06T00:00:00Z</vt:filetime>
  </property>
</Properties>
</file>