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00" y="453780"/>
            <a:ext cx="9494799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www.thisisengineering.org.uk/meet-the-engineers/georgei/" TargetMode="External"/><Relationship Id="rId9" Type="http://schemas.openxmlformats.org/officeDocument/2006/relationships/image" Target="../media/image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www.carboncounter.com/%23!/explore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stemresources.raeng.org.uk/resources/enrich/this-is-engineering-sustainable-futures/" TargetMode="External"/><Relationship Id="rId4" Type="http://schemas.openxmlformats.org/officeDocument/2006/relationships/hyperlink" Target="https://stemresources.raeng.org.uk/powerup/" TargetMode="External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8"/>
            <a:ext cx="10692130" cy="7560309"/>
            <a:chOff x="0" y="8"/>
            <a:chExt cx="10692130" cy="756030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7777" y="12"/>
              <a:ext cx="5664225" cy="4234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12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1990" y="3739146"/>
                  </a:moveTo>
                  <a:lnTo>
                    <a:pt x="5746000" y="4245902"/>
                  </a:lnTo>
                  <a:lnTo>
                    <a:pt x="5310987" y="0"/>
                  </a:lnTo>
                  <a:lnTo>
                    <a:pt x="0" y="0"/>
                  </a:lnTo>
                  <a:lnTo>
                    <a:pt x="0" y="7559992"/>
                  </a:lnTo>
                  <a:lnTo>
                    <a:pt x="6072848" y="7559992"/>
                  </a:lnTo>
                  <a:lnTo>
                    <a:pt x="6085560" y="7559992"/>
                  </a:lnTo>
                  <a:lnTo>
                    <a:pt x="10691990" y="7559992"/>
                  </a:lnTo>
                  <a:lnTo>
                    <a:pt x="10691990" y="3739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65479" y="510819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5">
                  <a:moveTo>
                    <a:pt x="7569" y="24688"/>
                  </a:moveTo>
                  <a:lnTo>
                    <a:pt x="6794" y="23774"/>
                  </a:lnTo>
                  <a:lnTo>
                    <a:pt x="6451" y="24180"/>
                  </a:lnTo>
                  <a:lnTo>
                    <a:pt x="7569" y="24688"/>
                  </a:lnTo>
                  <a:close/>
                </a:path>
                <a:path w="21590" h="24765">
                  <a:moveTo>
                    <a:pt x="21577" y="17310"/>
                  </a:moveTo>
                  <a:lnTo>
                    <a:pt x="6451" y="0"/>
                  </a:lnTo>
                  <a:lnTo>
                    <a:pt x="0" y="7620"/>
                  </a:lnTo>
                  <a:lnTo>
                    <a:pt x="21577" y="17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" y="948121"/>
              <a:ext cx="236918" cy="17622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79221" y="620699"/>
              <a:ext cx="530860" cy="504190"/>
            </a:xfrm>
            <a:custGeom>
              <a:avLst/>
              <a:gdLst/>
              <a:ahLst/>
              <a:cxnLst/>
              <a:rect l="l" t="t" r="r" b="b"/>
              <a:pathLst>
                <a:path w="530860" h="504190">
                  <a:moveTo>
                    <a:pt x="1054" y="236499"/>
                  </a:moveTo>
                  <a:lnTo>
                    <a:pt x="0" y="236499"/>
                  </a:lnTo>
                  <a:lnTo>
                    <a:pt x="381" y="237299"/>
                  </a:lnTo>
                  <a:lnTo>
                    <a:pt x="1054" y="236499"/>
                  </a:lnTo>
                  <a:close/>
                </a:path>
                <a:path w="530860" h="504190">
                  <a:moveTo>
                    <a:pt x="17640" y="237299"/>
                  </a:moveTo>
                  <a:lnTo>
                    <a:pt x="381" y="237299"/>
                  </a:lnTo>
                  <a:lnTo>
                    <a:pt x="6565" y="250393"/>
                  </a:lnTo>
                  <a:lnTo>
                    <a:pt x="17640" y="237299"/>
                  </a:lnTo>
                  <a:close/>
                </a:path>
                <a:path w="530860" h="504190">
                  <a:moveTo>
                    <a:pt x="367360" y="380847"/>
                  </a:moveTo>
                  <a:lnTo>
                    <a:pt x="124180" y="268376"/>
                  </a:lnTo>
                  <a:lnTo>
                    <a:pt x="57391" y="357822"/>
                  </a:lnTo>
                  <a:lnTo>
                    <a:pt x="66357" y="376783"/>
                  </a:lnTo>
                  <a:lnTo>
                    <a:pt x="130035" y="291490"/>
                  </a:lnTo>
                  <a:lnTo>
                    <a:pt x="342823" y="389915"/>
                  </a:lnTo>
                  <a:lnTo>
                    <a:pt x="290842" y="503631"/>
                  </a:lnTo>
                  <a:lnTo>
                    <a:pt x="311213" y="503631"/>
                  </a:lnTo>
                  <a:lnTo>
                    <a:pt x="367360" y="380847"/>
                  </a:lnTo>
                  <a:close/>
                </a:path>
                <a:path w="530860" h="504190">
                  <a:moveTo>
                    <a:pt x="452297" y="236499"/>
                  </a:moveTo>
                  <a:lnTo>
                    <a:pt x="160515" y="106832"/>
                  </a:lnTo>
                  <a:lnTo>
                    <a:pt x="124371" y="90766"/>
                  </a:lnTo>
                  <a:lnTo>
                    <a:pt x="1054" y="236499"/>
                  </a:lnTo>
                  <a:lnTo>
                    <a:pt x="18313" y="236499"/>
                  </a:lnTo>
                  <a:lnTo>
                    <a:pt x="128041" y="106832"/>
                  </a:lnTo>
                  <a:lnTo>
                    <a:pt x="419862" y="236499"/>
                  </a:lnTo>
                  <a:lnTo>
                    <a:pt x="452297" y="236499"/>
                  </a:lnTo>
                  <a:close/>
                </a:path>
                <a:path w="530860" h="504190">
                  <a:moveTo>
                    <a:pt x="476364" y="307860"/>
                  </a:moveTo>
                  <a:lnTo>
                    <a:pt x="318998" y="237299"/>
                  </a:lnTo>
                  <a:lnTo>
                    <a:pt x="421665" y="237299"/>
                  </a:lnTo>
                  <a:lnTo>
                    <a:pt x="419862" y="236499"/>
                  </a:lnTo>
                  <a:lnTo>
                    <a:pt x="317220" y="236499"/>
                  </a:lnTo>
                  <a:lnTo>
                    <a:pt x="280657" y="220116"/>
                  </a:lnTo>
                  <a:lnTo>
                    <a:pt x="280657" y="236499"/>
                  </a:lnTo>
                  <a:lnTo>
                    <a:pt x="184353" y="236499"/>
                  </a:lnTo>
                  <a:lnTo>
                    <a:pt x="143852" y="218109"/>
                  </a:lnTo>
                  <a:lnTo>
                    <a:pt x="143852" y="236499"/>
                  </a:lnTo>
                  <a:lnTo>
                    <a:pt x="124104" y="236499"/>
                  </a:lnTo>
                  <a:lnTo>
                    <a:pt x="129311" y="229895"/>
                  </a:lnTo>
                  <a:lnTo>
                    <a:pt x="143852" y="236499"/>
                  </a:lnTo>
                  <a:lnTo>
                    <a:pt x="143852" y="218109"/>
                  </a:lnTo>
                  <a:lnTo>
                    <a:pt x="124282" y="209219"/>
                  </a:lnTo>
                  <a:lnTo>
                    <a:pt x="102806" y="236499"/>
                  </a:lnTo>
                  <a:lnTo>
                    <a:pt x="72809" y="236499"/>
                  </a:lnTo>
                  <a:lnTo>
                    <a:pt x="128663" y="168338"/>
                  </a:lnTo>
                  <a:lnTo>
                    <a:pt x="280657" y="236499"/>
                  </a:lnTo>
                  <a:lnTo>
                    <a:pt x="280657" y="220116"/>
                  </a:lnTo>
                  <a:lnTo>
                    <a:pt x="124345" y="150012"/>
                  </a:lnTo>
                  <a:lnTo>
                    <a:pt x="53467" y="236499"/>
                  </a:lnTo>
                  <a:lnTo>
                    <a:pt x="18313" y="236499"/>
                  </a:lnTo>
                  <a:lnTo>
                    <a:pt x="17640" y="237299"/>
                  </a:lnTo>
                  <a:lnTo>
                    <a:pt x="52806" y="237299"/>
                  </a:lnTo>
                  <a:lnTo>
                    <a:pt x="19570" y="277863"/>
                  </a:lnTo>
                  <a:lnTo>
                    <a:pt x="26644" y="292836"/>
                  </a:lnTo>
                  <a:lnTo>
                    <a:pt x="72148" y="237299"/>
                  </a:lnTo>
                  <a:lnTo>
                    <a:pt x="102171" y="237299"/>
                  </a:lnTo>
                  <a:lnTo>
                    <a:pt x="38595" y="318096"/>
                  </a:lnTo>
                  <a:lnTo>
                    <a:pt x="46596" y="335013"/>
                  </a:lnTo>
                  <a:lnTo>
                    <a:pt x="123482" y="237299"/>
                  </a:lnTo>
                  <a:lnTo>
                    <a:pt x="145618" y="237299"/>
                  </a:lnTo>
                  <a:lnTo>
                    <a:pt x="399478" y="352564"/>
                  </a:lnTo>
                  <a:lnTo>
                    <a:pt x="328168" y="503656"/>
                  </a:lnTo>
                  <a:lnTo>
                    <a:pt x="346684" y="503656"/>
                  </a:lnTo>
                  <a:lnTo>
                    <a:pt x="421881" y="344347"/>
                  </a:lnTo>
                  <a:lnTo>
                    <a:pt x="186118" y="237299"/>
                  </a:lnTo>
                  <a:lnTo>
                    <a:pt x="282435" y="237299"/>
                  </a:lnTo>
                  <a:lnTo>
                    <a:pt x="456196" y="315214"/>
                  </a:lnTo>
                  <a:lnTo>
                    <a:pt x="365290" y="503643"/>
                  </a:lnTo>
                  <a:lnTo>
                    <a:pt x="381901" y="503643"/>
                  </a:lnTo>
                  <a:lnTo>
                    <a:pt x="476364" y="307860"/>
                  </a:lnTo>
                  <a:close/>
                </a:path>
                <a:path w="530860" h="504190">
                  <a:moveTo>
                    <a:pt x="516115" y="153238"/>
                  </a:moveTo>
                  <a:lnTo>
                    <a:pt x="501637" y="136169"/>
                  </a:lnTo>
                  <a:lnTo>
                    <a:pt x="200088" y="0"/>
                  </a:lnTo>
                  <a:lnTo>
                    <a:pt x="193636" y="7620"/>
                  </a:lnTo>
                  <a:lnTo>
                    <a:pt x="516115" y="153238"/>
                  </a:lnTo>
                  <a:close/>
                </a:path>
                <a:path w="530860" h="504190">
                  <a:moveTo>
                    <a:pt x="530783" y="271373"/>
                  </a:moveTo>
                  <a:lnTo>
                    <a:pt x="454101" y="237299"/>
                  </a:lnTo>
                  <a:lnTo>
                    <a:pt x="421665" y="237299"/>
                  </a:lnTo>
                  <a:lnTo>
                    <a:pt x="512940" y="277850"/>
                  </a:lnTo>
                  <a:lnTo>
                    <a:pt x="402259" y="503643"/>
                  </a:lnTo>
                  <a:lnTo>
                    <a:pt x="416941" y="503643"/>
                  </a:lnTo>
                  <a:lnTo>
                    <a:pt x="530783" y="271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240" y="541656"/>
              <a:ext cx="213042" cy="14302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34644" y="664260"/>
              <a:ext cx="1042035" cy="460375"/>
            </a:xfrm>
            <a:custGeom>
              <a:avLst/>
              <a:gdLst/>
              <a:ahLst/>
              <a:cxnLst/>
              <a:rect l="l" t="t" r="r" b="b"/>
              <a:pathLst>
                <a:path w="1042035" h="460375">
                  <a:moveTo>
                    <a:pt x="431292" y="192938"/>
                  </a:moveTo>
                  <a:lnTo>
                    <a:pt x="7810" y="0"/>
                  </a:lnTo>
                  <a:lnTo>
                    <a:pt x="0" y="9232"/>
                  </a:lnTo>
                  <a:lnTo>
                    <a:pt x="415874" y="198678"/>
                  </a:lnTo>
                  <a:lnTo>
                    <a:pt x="286156" y="460082"/>
                  </a:lnTo>
                  <a:lnTo>
                    <a:pt x="299161" y="460082"/>
                  </a:lnTo>
                  <a:lnTo>
                    <a:pt x="385470" y="286143"/>
                  </a:lnTo>
                  <a:lnTo>
                    <a:pt x="431292" y="192938"/>
                  </a:lnTo>
                  <a:close/>
                </a:path>
                <a:path w="1042035" h="460375">
                  <a:moveTo>
                    <a:pt x="1041895" y="48196"/>
                  </a:moveTo>
                  <a:lnTo>
                    <a:pt x="1016647" y="48196"/>
                  </a:lnTo>
                  <a:lnTo>
                    <a:pt x="1016647" y="198107"/>
                  </a:lnTo>
                  <a:lnTo>
                    <a:pt x="1041895" y="198107"/>
                  </a:lnTo>
                  <a:lnTo>
                    <a:pt x="1041895" y="48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1388" y="712452"/>
              <a:ext cx="1601678" cy="41299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184135" y="574983"/>
              <a:ext cx="1688464" cy="511809"/>
            </a:xfrm>
            <a:custGeom>
              <a:avLst/>
              <a:gdLst/>
              <a:ahLst/>
              <a:cxnLst/>
              <a:rect l="l" t="t" r="r" b="b"/>
              <a:pathLst>
                <a:path w="1688464" h="511809">
                  <a:moveTo>
                    <a:pt x="499211" y="112407"/>
                  </a:moveTo>
                  <a:lnTo>
                    <a:pt x="480771" y="115976"/>
                  </a:lnTo>
                  <a:lnTo>
                    <a:pt x="482041" y="123964"/>
                  </a:lnTo>
                  <a:lnTo>
                    <a:pt x="484250" y="130937"/>
                  </a:lnTo>
                  <a:lnTo>
                    <a:pt x="490499" y="142836"/>
                  </a:lnTo>
                  <a:lnTo>
                    <a:pt x="494372" y="147370"/>
                  </a:lnTo>
                  <a:lnTo>
                    <a:pt x="504482" y="154393"/>
                  </a:lnTo>
                  <a:lnTo>
                    <a:pt x="511060" y="155917"/>
                  </a:lnTo>
                  <a:lnTo>
                    <a:pt x="522846" y="154635"/>
                  </a:lnTo>
                  <a:lnTo>
                    <a:pt x="543840" y="134708"/>
                  </a:lnTo>
                  <a:lnTo>
                    <a:pt x="512813" y="134708"/>
                  </a:lnTo>
                  <a:lnTo>
                    <a:pt x="509955" y="133591"/>
                  </a:lnTo>
                  <a:lnTo>
                    <a:pt x="507200" y="130771"/>
                  </a:lnTo>
                  <a:lnTo>
                    <a:pt x="503694" y="127254"/>
                  </a:lnTo>
                  <a:lnTo>
                    <a:pt x="501002" y="121107"/>
                  </a:lnTo>
                  <a:lnTo>
                    <a:pt x="499211" y="112407"/>
                  </a:lnTo>
                  <a:close/>
                </a:path>
                <a:path w="1688464" h="511809">
                  <a:moveTo>
                    <a:pt x="507784" y="0"/>
                  </a:moveTo>
                  <a:lnTo>
                    <a:pt x="475802" y="23163"/>
                  </a:lnTo>
                  <a:lnTo>
                    <a:pt x="474575" y="34480"/>
                  </a:lnTo>
                  <a:lnTo>
                    <a:pt x="474802" y="41567"/>
                  </a:lnTo>
                  <a:lnTo>
                    <a:pt x="497319" y="80441"/>
                  </a:lnTo>
                  <a:lnTo>
                    <a:pt x="516788" y="97701"/>
                  </a:lnTo>
                  <a:lnTo>
                    <a:pt x="522338" y="103339"/>
                  </a:lnTo>
                  <a:lnTo>
                    <a:pt x="525462" y="109296"/>
                  </a:lnTo>
                  <a:lnTo>
                    <a:pt x="526206" y="115976"/>
                  </a:lnTo>
                  <a:lnTo>
                    <a:pt x="526618" y="119900"/>
                  </a:lnTo>
                  <a:lnTo>
                    <a:pt x="526313" y="123304"/>
                  </a:lnTo>
                  <a:lnTo>
                    <a:pt x="525259" y="125768"/>
                  </a:lnTo>
                  <a:lnTo>
                    <a:pt x="523227" y="130771"/>
                  </a:lnTo>
                  <a:lnTo>
                    <a:pt x="520077" y="133591"/>
                  </a:lnTo>
                  <a:lnTo>
                    <a:pt x="515823" y="134213"/>
                  </a:lnTo>
                  <a:lnTo>
                    <a:pt x="512813" y="134708"/>
                  </a:lnTo>
                  <a:lnTo>
                    <a:pt x="543840" y="134708"/>
                  </a:lnTo>
                  <a:lnTo>
                    <a:pt x="544194" y="133832"/>
                  </a:lnTo>
                  <a:lnTo>
                    <a:pt x="545718" y="127142"/>
                  </a:lnTo>
                  <a:lnTo>
                    <a:pt x="546247" y="119900"/>
                  </a:lnTo>
                  <a:lnTo>
                    <a:pt x="545795" y="112344"/>
                  </a:lnTo>
                  <a:lnTo>
                    <a:pt x="537552" y="91452"/>
                  </a:lnTo>
                  <a:lnTo>
                    <a:pt x="534339" y="86283"/>
                  </a:lnTo>
                  <a:lnTo>
                    <a:pt x="530021" y="81153"/>
                  </a:lnTo>
                  <a:lnTo>
                    <a:pt x="524586" y="76073"/>
                  </a:lnTo>
                  <a:lnTo>
                    <a:pt x="522935" y="74460"/>
                  </a:lnTo>
                  <a:lnTo>
                    <a:pt x="519607" y="71691"/>
                  </a:lnTo>
                  <a:lnTo>
                    <a:pt x="514578" y="67779"/>
                  </a:lnTo>
                  <a:lnTo>
                    <a:pt x="510311" y="64503"/>
                  </a:lnTo>
                  <a:lnTo>
                    <a:pt x="507072" y="61620"/>
                  </a:lnTo>
                  <a:lnTo>
                    <a:pt x="504837" y="59093"/>
                  </a:lnTo>
                  <a:lnTo>
                    <a:pt x="498957" y="52514"/>
                  </a:lnTo>
                  <a:lnTo>
                    <a:pt x="495655" y="45783"/>
                  </a:lnTo>
                  <a:lnTo>
                    <a:pt x="494423" y="34480"/>
                  </a:lnTo>
                  <a:lnTo>
                    <a:pt x="494779" y="30708"/>
                  </a:lnTo>
                  <a:lnTo>
                    <a:pt x="495985" y="27559"/>
                  </a:lnTo>
                  <a:lnTo>
                    <a:pt x="497433" y="23685"/>
                  </a:lnTo>
                  <a:lnTo>
                    <a:pt x="499960" y="21539"/>
                  </a:lnTo>
                  <a:lnTo>
                    <a:pt x="506933" y="20777"/>
                  </a:lnTo>
                  <a:lnTo>
                    <a:pt x="533227" y="20777"/>
                  </a:lnTo>
                  <a:lnTo>
                    <a:pt x="532866" y="19786"/>
                  </a:lnTo>
                  <a:lnTo>
                    <a:pt x="527011" y="10198"/>
                  </a:lnTo>
                  <a:lnTo>
                    <a:pt x="523481" y="6616"/>
                  </a:lnTo>
                  <a:lnTo>
                    <a:pt x="513943" y="1155"/>
                  </a:lnTo>
                  <a:lnTo>
                    <a:pt x="507784" y="0"/>
                  </a:lnTo>
                  <a:close/>
                </a:path>
                <a:path w="1688464" h="511809">
                  <a:moveTo>
                    <a:pt x="533227" y="20777"/>
                  </a:moveTo>
                  <a:lnTo>
                    <a:pt x="506933" y="20777"/>
                  </a:lnTo>
                  <a:lnTo>
                    <a:pt x="509663" y="21729"/>
                  </a:lnTo>
                  <a:lnTo>
                    <a:pt x="514565" y="27216"/>
                  </a:lnTo>
                  <a:lnTo>
                    <a:pt x="516610" y="31822"/>
                  </a:lnTo>
                  <a:lnTo>
                    <a:pt x="517842" y="37973"/>
                  </a:lnTo>
                  <a:lnTo>
                    <a:pt x="536130" y="31978"/>
                  </a:lnTo>
                  <a:lnTo>
                    <a:pt x="534923" y="25438"/>
                  </a:lnTo>
                  <a:lnTo>
                    <a:pt x="533227" y="20777"/>
                  </a:lnTo>
                  <a:close/>
                </a:path>
                <a:path w="1688464" h="511809">
                  <a:moveTo>
                    <a:pt x="427748" y="10617"/>
                  </a:moveTo>
                  <a:lnTo>
                    <a:pt x="408190" y="12750"/>
                  </a:lnTo>
                  <a:lnTo>
                    <a:pt x="424548" y="163461"/>
                  </a:lnTo>
                  <a:lnTo>
                    <a:pt x="444106" y="161353"/>
                  </a:lnTo>
                  <a:lnTo>
                    <a:pt x="427748" y="10617"/>
                  </a:lnTo>
                  <a:close/>
                </a:path>
                <a:path w="1688464" h="511809">
                  <a:moveTo>
                    <a:pt x="297484" y="134289"/>
                  </a:moveTo>
                  <a:lnTo>
                    <a:pt x="279031" y="137883"/>
                  </a:lnTo>
                  <a:lnTo>
                    <a:pt x="280327" y="145872"/>
                  </a:lnTo>
                  <a:lnTo>
                    <a:pt x="282511" y="152831"/>
                  </a:lnTo>
                  <a:lnTo>
                    <a:pt x="288759" y="164731"/>
                  </a:lnTo>
                  <a:lnTo>
                    <a:pt x="292633" y="169278"/>
                  </a:lnTo>
                  <a:lnTo>
                    <a:pt x="297243" y="172415"/>
                  </a:lnTo>
                  <a:lnTo>
                    <a:pt x="302742" y="176288"/>
                  </a:lnTo>
                  <a:lnTo>
                    <a:pt x="309321" y="177812"/>
                  </a:lnTo>
                  <a:lnTo>
                    <a:pt x="321106" y="176530"/>
                  </a:lnTo>
                  <a:lnTo>
                    <a:pt x="324662" y="175564"/>
                  </a:lnTo>
                  <a:lnTo>
                    <a:pt x="333235" y="171411"/>
                  </a:lnTo>
                  <a:lnTo>
                    <a:pt x="337324" y="167347"/>
                  </a:lnTo>
                  <a:lnTo>
                    <a:pt x="339940" y="161937"/>
                  </a:lnTo>
                  <a:lnTo>
                    <a:pt x="342107" y="156591"/>
                  </a:lnTo>
                  <a:lnTo>
                    <a:pt x="311073" y="156591"/>
                  </a:lnTo>
                  <a:lnTo>
                    <a:pt x="308216" y="155473"/>
                  </a:lnTo>
                  <a:lnTo>
                    <a:pt x="305485" y="152666"/>
                  </a:lnTo>
                  <a:lnTo>
                    <a:pt x="301967" y="149148"/>
                  </a:lnTo>
                  <a:lnTo>
                    <a:pt x="299275" y="143002"/>
                  </a:lnTo>
                  <a:lnTo>
                    <a:pt x="297484" y="134289"/>
                  </a:lnTo>
                  <a:close/>
                </a:path>
                <a:path w="1688464" h="511809">
                  <a:moveTo>
                    <a:pt x="306044" y="21894"/>
                  </a:moveTo>
                  <a:lnTo>
                    <a:pt x="274069" y="45056"/>
                  </a:lnTo>
                  <a:lnTo>
                    <a:pt x="272836" y="56362"/>
                  </a:lnTo>
                  <a:lnTo>
                    <a:pt x="273062" y="63474"/>
                  </a:lnTo>
                  <a:lnTo>
                    <a:pt x="295579" y="102323"/>
                  </a:lnTo>
                  <a:lnTo>
                    <a:pt x="315048" y="119583"/>
                  </a:lnTo>
                  <a:lnTo>
                    <a:pt x="320624" y="125234"/>
                  </a:lnTo>
                  <a:lnTo>
                    <a:pt x="323748" y="131191"/>
                  </a:lnTo>
                  <a:lnTo>
                    <a:pt x="324878" y="141770"/>
                  </a:lnTo>
                  <a:lnTo>
                    <a:pt x="324573" y="145186"/>
                  </a:lnTo>
                  <a:lnTo>
                    <a:pt x="322921" y="149148"/>
                  </a:lnTo>
                  <a:lnTo>
                    <a:pt x="321487" y="152666"/>
                  </a:lnTo>
                  <a:lnTo>
                    <a:pt x="318350" y="155486"/>
                  </a:lnTo>
                  <a:lnTo>
                    <a:pt x="314083" y="156108"/>
                  </a:lnTo>
                  <a:lnTo>
                    <a:pt x="311073" y="156591"/>
                  </a:lnTo>
                  <a:lnTo>
                    <a:pt x="342107" y="156591"/>
                  </a:lnTo>
                  <a:lnTo>
                    <a:pt x="342460" y="155720"/>
                  </a:lnTo>
                  <a:lnTo>
                    <a:pt x="343984" y="149031"/>
                  </a:lnTo>
                  <a:lnTo>
                    <a:pt x="344508" y="141770"/>
                  </a:lnTo>
                  <a:lnTo>
                    <a:pt x="344055" y="134239"/>
                  </a:lnTo>
                  <a:lnTo>
                    <a:pt x="335813" y="113347"/>
                  </a:lnTo>
                  <a:lnTo>
                    <a:pt x="332600" y="108165"/>
                  </a:lnTo>
                  <a:lnTo>
                    <a:pt x="328282" y="103035"/>
                  </a:lnTo>
                  <a:lnTo>
                    <a:pt x="322846" y="97955"/>
                  </a:lnTo>
                  <a:lnTo>
                    <a:pt x="321221" y="96354"/>
                  </a:lnTo>
                  <a:lnTo>
                    <a:pt x="317868" y="93586"/>
                  </a:lnTo>
                  <a:lnTo>
                    <a:pt x="312839" y="89662"/>
                  </a:lnTo>
                  <a:lnTo>
                    <a:pt x="308584" y="86398"/>
                  </a:lnTo>
                  <a:lnTo>
                    <a:pt x="305333" y="83502"/>
                  </a:lnTo>
                  <a:lnTo>
                    <a:pt x="303123" y="80987"/>
                  </a:lnTo>
                  <a:lnTo>
                    <a:pt x="297230" y="74396"/>
                  </a:lnTo>
                  <a:lnTo>
                    <a:pt x="293916" y="67665"/>
                  </a:lnTo>
                  <a:lnTo>
                    <a:pt x="292684" y="56362"/>
                  </a:lnTo>
                  <a:lnTo>
                    <a:pt x="293039" y="52590"/>
                  </a:lnTo>
                  <a:lnTo>
                    <a:pt x="295719" y="45580"/>
                  </a:lnTo>
                  <a:lnTo>
                    <a:pt x="298234" y="43434"/>
                  </a:lnTo>
                  <a:lnTo>
                    <a:pt x="305193" y="42672"/>
                  </a:lnTo>
                  <a:lnTo>
                    <a:pt x="331506" y="42672"/>
                  </a:lnTo>
                  <a:lnTo>
                    <a:pt x="331139" y="41668"/>
                  </a:lnTo>
                  <a:lnTo>
                    <a:pt x="325272" y="32105"/>
                  </a:lnTo>
                  <a:lnTo>
                    <a:pt x="321741" y="28498"/>
                  </a:lnTo>
                  <a:lnTo>
                    <a:pt x="312204" y="23050"/>
                  </a:lnTo>
                  <a:lnTo>
                    <a:pt x="306044" y="21894"/>
                  </a:lnTo>
                  <a:close/>
                </a:path>
                <a:path w="1688464" h="511809">
                  <a:moveTo>
                    <a:pt x="331506" y="42672"/>
                  </a:moveTo>
                  <a:lnTo>
                    <a:pt x="305193" y="42672"/>
                  </a:lnTo>
                  <a:lnTo>
                    <a:pt x="307924" y="43637"/>
                  </a:lnTo>
                  <a:lnTo>
                    <a:pt x="312839" y="49110"/>
                  </a:lnTo>
                  <a:lnTo>
                    <a:pt x="314872" y="53721"/>
                  </a:lnTo>
                  <a:lnTo>
                    <a:pt x="316102" y="59880"/>
                  </a:lnTo>
                  <a:lnTo>
                    <a:pt x="334390" y="53873"/>
                  </a:lnTo>
                  <a:lnTo>
                    <a:pt x="333209" y="47332"/>
                  </a:lnTo>
                  <a:lnTo>
                    <a:pt x="331506" y="42672"/>
                  </a:lnTo>
                  <a:close/>
                </a:path>
                <a:path w="1688464" h="511809">
                  <a:moveTo>
                    <a:pt x="226009" y="32512"/>
                  </a:moveTo>
                  <a:lnTo>
                    <a:pt x="206451" y="34645"/>
                  </a:lnTo>
                  <a:lnTo>
                    <a:pt x="222821" y="185369"/>
                  </a:lnTo>
                  <a:lnTo>
                    <a:pt x="242366" y="183235"/>
                  </a:lnTo>
                  <a:lnTo>
                    <a:pt x="226009" y="32512"/>
                  </a:lnTo>
                  <a:close/>
                </a:path>
                <a:path w="1688464" h="511809">
                  <a:moveTo>
                    <a:pt x="121069" y="43903"/>
                  </a:moveTo>
                  <a:lnTo>
                    <a:pt x="101523" y="46024"/>
                  </a:lnTo>
                  <a:lnTo>
                    <a:pt x="117881" y="196761"/>
                  </a:lnTo>
                  <a:lnTo>
                    <a:pt x="137426" y="194627"/>
                  </a:lnTo>
                  <a:lnTo>
                    <a:pt x="130492" y="130759"/>
                  </a:lnTo>
                  <a:lnTo>
                    <a:pt x="154076" y="128193"/>
                  </a:lnTo>
                  <a:lnTo>
                    <a:pt x="173865" y="128193"/>
                  </a:lnTo>
                  <a:lnTo>
                    <a:pt x="171665" y="107899"/>
                  </a:lnTo>
                  <a:lnTo>
                    <a:pt x="128015" y="107899"/>
                  </a:lnTo>
                  <a:lnTo>
                    <a:pt x="121069" y="43903"/>
                  </a:lnTo>
                  <a:close/>
                </a:path>
                <a:path w="1688464" h="511809">
                  <a:moveTo>
                    <a:pt x="173865" y="128193"/>
                  </a:moveTo>
                  <a:lnTo>
                    <a:pt x="154076" y="128193"/>
                  </a:lnTo>
                  <a:lnTo>
                    <a:pt x="161010" y="192062"/>
                  </a:lnTo>
                  <a:lnTo>
                    <a:pt x="180555" y="189941"/>
                  </a:lnTo>
                  <a:lnTo>
                    <a:pt x="173865" y="128193"/>
                  </a:lnTo>
                  <a:close/>
                </a:path>
                <a:path w="1688464" h="511809">
                  <a:moveTo>
                    <a:pt x="164223" y="39217"/>
                  </a:moveTo>
                  <a:lnTo>
                    <a:pt x="144665" y="41351"/>
                  </a:lnTo>
                  <a:lnTo>
                    <a:pt x="151599" y="105333"/>
                  </a:lnTo>
                  <a:lnTo>
                    <a:pt x="128015" y="107899"/>
                  </a:lnTo>
                  <a:lnTo>
                    <a:pt x="171665" y="107899"/>
                  </a:lnTo>
                  <a:lnTo>
                    <a:pt x="164223" y="39217"/>
                  </a:lnTo>
                  <a:close/>
                </a:path>
                <a:path w="1688464" h="511809">
                  <a:moveTo>
                    <a:pt x="43054" y="77647"/>
                  </a:moveTo>
                  <a:lnTo>
                    <a:pt x="23279" y="77647"/>
                  </a:lnTo>
                  <a:lnTo>
                    <a:pt x="37160" y="205511"/>
                  </a:lnTo>
                  <a:lnTo>
                    <a:pt x="56705" y="203390"/>
                  </a:lnTo>
                  <a:lnTo>
                    <a:pt x="43054" y="77647"/>
                  </a:lnTo>
                  <a:close/>
                </a:path>
                <a:path w="1688464" h="511809">
                  <a:moveTo>
                    <a:pt x="61048" y="50406"/>
                  </a:moveTo>
                  <a:lnTo>
                    <a:pt x="0" y="57048"/>
                  </a:lnTo>
                  <a:lnTo>
                    <a:pt x="2501" y="79895"/>
                  </a:lnTo>
                  <a:lnTo>
                    <a:pt x="23279" y="77647"/>
                  </a:lnTo>
                  <a:lnTo>
                    <a:pt x="43054" y="77647"/>
                  </a:lnTo>
                  <a:lnTo>
                    <a:pt x="42824" y="75526"/>
                  </a:lnTo>
                  <a:lnTo>
                    <a:pt x="63525" y="73279"/>
                  </a:lnTo>
                  <a:lnTo>
                    <a:pt x="61048" y="50406"/>
                  </a:lnTo>
                  <a:close/>
                </a:path>
                <a:path w="1688464" h="511809">
                  <a:moveTo>
                    <a:pt x="1618553" y="93000"/>
                  </a:moveTo>
                  <a:lnTo>
                    <a:pt x="1574103" y="106719"/>
                  </a:lnTo>
                  <a:lnTo>
                    <a:pt x="1552380" y="147859"/>
                  </a:lnTo>
                  <a:lnTo>
                    <a:pt x="1552587" y="160070"/>
                  </a:lnTo>
                  <a:lnTo>
                    <a:pt x="1567510" y="297586"/>
                  </a:lnTo>
                  <a:lnTo>
                    <a:pt x="1589697" y="338086"/>
                  </a:lnTo>
                  <a:lnTo>
                    <a:pt x="1622126" y="351352"/>
                  </a:lnTo>
                  <a:lnTo>
                    <a:pt x="1634337" y="351142"/>
                  </a:lnTo>
                  <a:lnTo>
                    <a:pt x="1674850" y="329044"/>
                  </a:lnTo>
                  <a:lnTo>
                    <a:pt x="1684002" y="313131"/>
                  </a:lnTo>
                  <a:lnTo>
                    <a:pt x="1622882" y="313131"/>
                  </a:lnTo>
                  <a:lnTo>
                    <a:pt x="1617535" y="311581"/>
                  </a:lnTo>
                  <a:lnTo>
                    <a:pt x="1608175" y="304050"/>
                  </a:lnTo>
                  <a:lnTo>
                    <a:pt x="1605508" y="299148"/>
                  </a:lnTo>
                  <a:lnTo>
                    <a:pt x="1589239" y="149174"/>
                  </a:lnTo>
                  <a:lnTo>
                    <a:pt x="1590776" y="143789"/>
                  </a:lnTo>
                  <a:lnTo>
                    <a:pt x="1598294" y="134289"/>
                  </a:lnTo>
                  <a:lnTo>
                    <a:pt x="1603197" y="131584"/>
                  </a:lnTo>
                  <a:lnTo>
                    <a:pt x="1615262" y="130289"/>
                  </a:lnTo>
                  <a:lnTo>
                    <a:pt x="1668602" y="130289"/>
                  </a:lnTo>
                  <a:lnTo>
                    <a:pt x="1666128" y="124358"/>
                  </a:lnTo>
                  <a:lnTo>
                    <a:pt x="1659553" y="114748"/>
                  </a:lnTo>
                  <a:lnTo>
                    <a:pt x="1650885" y="106286"/>
                  </a:lnTo>
                  <a:lnTo>
                    <a:pt x="1640822" y="99540"/>
                  </a:lnTo>
                  <a:lnTo>
                    <a:pt x="1630044" y="95111"/>
                  </a:lnTo>
                  <a:lnTo>
                    <a:pt x="1618553" y="93000"/>
                  </a:lnTo>
                  <a:close/>
                </a:path>
                <a:path w="1688464" h="511809">
                  <a:moveTo>
                    <a:pt x="1682979" y="238912"/>
                  </a:moveTo>
                  <a:lnTo>
                    <a:pt x="1643100" y="238912"/>
                  </a:lnTo>
                  <a:lnTo>
                    <a:pt x="1648498" y="288442"/>
                  </a:lnTo>
                  <a:lnTo>
                    <a:pt x="1649133" y="294449"/>
                  </a:lnTo>
                  <a:lnTo>
                    <a:pt x="1647558" y="299808"/>
                  </a:lnTo>
                  <a:lnTo>
                    <a:pt x="1639887" y="309156"/>
                  </a:lnTo>
                  <a:lnTo>
                    <a:pt x="1634947" y="311823"/>
                  </a:lnTo>
                  <a:lnTo>
                    <a:pt x="1622882" y="313131"/>
                  </a:lnTo>
                  <a:lnTo>
                    <a:pt x="1684002" y="313131"/>
                  </a:lnTo>
                  <a:lnTo>
                    <a:pt x="1686025" y="308209"/>
                  </a:lnTo>
                  <a:lnTo>
                    <a:pt x="1688136" y="296722"/>
                  </a:lnTo>
                  <a:lnTo>
                    <a:pt x="1687931" y="284518"/>
                  </a:lnTo>
                  <a:lnTo>
                    <a:pt x="1682979" y="238912"/>
                  </a:lnTo>
                  <a:close/>
                </a:path>
                <a:path w="1688464" h="511809">
                  <a:moveTo>
                    <a:pt x="1678368" y="196456"/>
                  </a:moveTo>
                  <a:lnTo>
                    <a:pt x="1617865" y="203022"/>
                  </a:lnTo>
                  <a:lnTo>
                    <a:pt x="1622005" y="241223"/>
                  </a:lnTo>
                  <a:lnTo>
                    <a:pt x="1643100" y="238912"/>
                  </a:lnTo>
                  <a:lnTo>
                    <a:pt x="1682979" y="238912"/>
                  </a:lnTo>
                  <a:lnTo>
                    <a:pt x="1678368" y="196456"/>
                  </a:lnTo>
                  <a:close/>
                </a:path>
                <a:path w="1688464" h="511809">
                  <a:moveTo>
                    <a:pt x="1668602" y="130289"/>
                  </a:moveTo>
                  <a:lnTo>
                    <a:pt x="1615262" y="130289"/>
                  </a:lnTo>
                  <a:lnTo>
                    <a:pt x="1620646" y="131864"/>
                  </a:lnTo>
                  <a:lnTo>
                    <a:pt x="1630159" y="139509"/>
                  </a:lnTo>
                  <a:lnTo>
                    <a:pt x="1632864" y="144449"/>
                  </a:lnTo>
                  <a:lnTo>
                    <a:pt x="1636725" y="180022"/>
                  </a:lnTo>
                  <a:lnTo>
                    <a:pt x="1676133" y="175742"/>
                  </a:lnTo>
                  <a:lnTo>
                    <a:pt x="1673009" y="147002"/>
                  </a:lnTo>
                  <a:lnTo>
                    <a:pt x="1670613" y="135111"/>
                  </a:lnTo>
                  <a:lnTo>
                    <a:pt x="1668602" y="130289"/>
                  </a:lnTo>
                  <a:close/>
                </a:path>
                <a:path w="1688464" h="511809">
                  <a:moveTo>
                    <a:pt x="1424546" y="115582"/>
                  </a:moveTo>
                  <a:lnTo>
                    <a:pt x="1381886" y="120218"/>
                  </a:lnTo>
                  <a:lnTo>
                    <a:pt x="1409230" y="372313"/>
                  </a:lnTo>
                  <a:lnTo>
                    <a:pt x="1447241" y="368198"/>
                  </a:lnTo>
                  <a:lnTo>
                    <a:pt x="1429715" y="206768"/>
                  </a:lnTo>
                  <a:lnTo>
                    <a:pt x="1462797" y="206768"/>
                  </a:lnTo>
                  <a:lnTo>
                    <a:pt x="1424546" y="115582"/>
                  </a:lnTo>
                  <a:close/>
                </a:path>
                <a:path w="1688464" h="511809">
                  <a:moveTo>
                    <a:pt x="1462797" y="206768"/>
                  </a:moveTo>
                  <a:lnTo>
                    <a:pt x="1429715" y="206768"/>
                  </a:lnTo>
                  <a:lnTo>
                    <a:pt x="1499501" y="362521"/>
                  </a:lnTo>
                  <a:lnTo>
                    <a:pt x="1540306" y="358101"/>
                  </a:lnTo>
                  <a:lnTo>
                    <a:pt x="1531783" y="279552"/>
                  </a:lnTo>
                  <a:lnTo>
                    <a:pt x="1493329" y="279552"/>
                  </a:lnTo>
                  <a:lnTo>
                    <a:pt x="1462797" y="206768"/>
                  </a:lnTo>
                  <a:close/>
                </a:path>
                <a:path w="1688464" h="511809">
                  <a:moveTo>
                    <a:pt x="1512950" y="105981"/>
                  </a:moveTo>
                  <a:lnTo>
                    <a:pt x="1474952" y="110109"/>
                  </a:lnTo>
                  <a:lnTo>
                    <a:pt x="1493329" y="279552"/>
                  </a:lnTo>
                  <a:lnTo>
                    <a:pt x="1531783" y="279552"/>
                  </a:lnTo>
                  <a:lnTo>
                    <a:pt x="1512950" y="105981"/>
                  </a:lnTo>
                  <a:close/>
                </a:path>
                <a:path w="1688464" h="511809">
                  <a:moveTo>
                    <a:pt x="946327" y="168071"/>
                  </a:moveTo>
                  <a:lnTo>
                    <a:pt x="838187" y="179806"/>
                  </a:lnTo>
                  <a:lnTo>
                    <a:pt x="865530" y="431914"/>
                  </a:lnTo>
                  <a:lnTo>
                    <a:pt x="973696" y="420179"/>
                  </a:lnTo>
                  <a:lnTo>
                    <a:pt x="970383" y="389610"/>
                  </a:lnTo>
                  <a:lnTo>
                    <a:pt x="899388" y="389610"/>
                  </a:lnTo>
                  <a:lnTo>
                    <a:pt x="891933" y="320852"/>
                  </a:lnTo>
                  <a:lnTo>
                    <a:pt x="943190" y="315290"/>
                  </a:lnTo>
                  <a:lnTo>
                    <a:pt x="939654" y="282651"/>
                  </a:lnTo>
                  <a:lnTo>
                    <a:pt x="887793" y="282651"/>
                  </a:lnTo>
                  <a:lnTo>
                    <a:pt x="880325" y="213893"/>
                  </a:lnTo>
                  <a:lnTo>
                    <a:pt x="950493" y="206273"/>
                  </a:lnTo>
                  <a:lnTo>
                    <a:pt x="946327" y="168071"/>
                  </a:lnTo>
                  <a:close/>
                </a:path>
                <a:path w="1688464" h="511809">
                  <a:moveTo>
                    <a:pt x="1080630" y="153517"/>
                  </a:moveTo>
                  <a:lnTo>
                    <a:pt x="972477" y="165252"/>
                  </a:lnTo>
                  <a:lnTo>
                    <a:pt x="999832" y="417347"/>
                  </a:lnTo>
                  <a:lnTo>
                    <a:pt x="1107986" y="405612"/>
                  </a:lnTo>
                  <a:lnTo>
                    <a:pt x="1104660" y="375031"/>
                  </a:lnTo>
                  <a:lnTo>
                    <a:pt x="1033691" y="375031"/>
                  </a:lnTo>
                  <a:lnTo>
                    <a:pt x="1026210" y="306273"/>
                  </a:lnTo>
                  <a:lnTo>
                    <a:pt x="1077480" y="300710"/>
                  </a:lnTo>
                  <a:lnTo>
                    <a:pt x="1073943" y="268071"/>
                  </a:lnTo>
                  <a:lnTo>
                    <a:pt x="1022070" y="268071"/>
                  </a:lnTo>
                  <a:lnTo>
                    <a:pt x="1014615" y="199326"/>
                  </a:lnTo>
                  <a:lnTo>
                    <a:pt x="1084770" y="191706"/>
                  </a:lnTo>
                  <a:lnTo>
                    <a:pt x="1080630" y="153517"/>
                  </a:lnTo>
                  <a:close/>
                </a:path>
                <a:path w="1688464" h="511809">
                  <a:moveTo>
                    <a:pt x="1181640" y="143862"/>
                  </a:moveTo>
                  <a:lnTo>
                    <a:pt x="1166698" y="144373"/>
                  </a:lnTo>
                  <a:lnTo>
                    <a:pt x="1106779" y="150876"/>
                  </a:lnTo>
                  <a:lnTo>
                    <a:pt x="1134122" y="402780"/>
                  </a:lnTo>
                  <a:lnTo>
                    <a:pt x="1172121" y="398665"/>
                  </a:lnTo>
                  <a:lnTo>
                    <a:pt x="1161834" y="303758"/>
                  </a:lnTo>
                  <a:lnTo>
                    <a:pt x="1187157" y="301002"/>
                  </a:lnTo>
                  <a:lnTo>
                    <a:pt x="1228621" y="301002"/>
                  </a:lnTo>
                  <a:lnTo>
                    <a:pt x="1221511" y="282028"/>
                  </a:lnTo>
                  <a:lnTo>
                    <a:pt x="1229331" y="271300"/>
                  </a:lnTo>
                  <a:lnTo>
                    <a:pt x="1231638" y="266179"/>
                  </a:lnTo>
                  <a:lnTo>
                    <a:pt x="1157732" y="266179"/>
                  </a:lnTo>
                  <a:lnTo>
                    <a:pt x="1149007" y="185547"/>
                  </a:lnTo>
                  <a:lnTo>
                    <a:pt x="1171917" y="183070"/>
                  </a:lnTo>
                  <a:lnTo>
                    <a:pt x="1230012" y="183070"/>
                  </a:lnTo>
                  <a:lnTo>
                    <a:pt x="1227027" y="174037"/>
                  </a:lnTo>
                  <a:lnTo>
                    <a:pt x="1221875" y="164572"/>
                  </a:lnTo>
                  <a:lnTo>
                    <a:pt x="1215250" y="156794"/>
                  </a:lnTo>
                  <a:lnTo>
                    <a:pt x="1205915" y="150068"/>
                  </a:lnTo>
                  <a:lnTo>
                    <a:pt x="1194712" y="145759"/>
                  </a:lnTo>
                  <a:lnTo>
                    <a:pt x="1181640" y="143862"/>
                  </a:lnTo>
                  <a:close/>
                </a:path>
                <a:path w="1688464" h="511809">
                  <a:moveTo>
                    <a:pt x="1228621" y="301002"/>
                  </a:moveTo>
                  <a:lnTo>
                    <a:pt x="1187157" y="301002"/>
                  </a:lnTo>
                  <a:lnTo>
                    <a:pt x="1220495" y="393407"/>
                  </a:lnTo>
                  <a:lnTo>
                    <a:pt x="1261579" y="388950"/>
                  </a:lnTo>
                  <a:lnTo>
                    <a:pt x="1228621" y="301002"/>
                  </a:lnTo>
                  <a:close/>
                </a:path>
                <a:path w="1688464" h="511809">
                  <a:moveTo>
                    <a:pt x="969556" y="381977"/>
                  </a:moveTo>
                  <a:lnTo>
                    <a:pt x="899388" y="389610"/>
                  </a:lnTo>
                  <a:lnTo>
                    <a:pt x="970383" y="389610"/>
                  </a:lnTo>
                  <a:lnTo>
                    <a:pt x="969556" y="381977"/>
                  </a:lnTo>
                  <a:close/>
                </a:path>
                <a:path w="1688464" h="511809">
                  <a:moveTo>
                    <a:pt x="1328649" y="169532"/>
                  </a:moveTo>
                  <a:lnTo>
                    <a:pt x="1290205" y="169532"/>
                  </a:lnTo>
                  <a:lnTo>
                    <a:pt x="1309293" y="345452"/>
                  </a:lnTo>
                  <a:lnTo>
                    <a:pt x="1279626" y="348678"/>
                  </a:lnTo>
                  <a:lnTo>
                    <a:pt x="1283754" y="386664"/>
                  </a:lnTo>
                  <a:lnTo>
                    <a:pt x="1381086" y="376110"/>
                  </a:lnTo>
                  <a:lnTo>
                    <a:pt x="1377307" y="341325"/>
                  </a:lnTo>
                  <a:lnTo>
                    <a:pt x="1347304" y="341325"/>
                  </a:lnTo>
                  <a:lnTo>
                    <a:pt x="1328649" y="169532"/>
                  </a:lnTo>
                  <a:close/>
                </a:path>
                <a:path w="1688464" h="511809">
                  <a:moveTo>
                    <a:pt x="1103833" y="367423"/>
                  </a:moveTo>
                  <a:lnTo>
                    <a:pt x="1033691" y="375031"/>
                  </a:lnTo>
                  <a:lnTo>
                    <a:pt x="1104660" y="375031"/>
                  </a:lnTo>
                  <a:lnTo>
                    <a:pt x="1103833" y="367423"/>
                  </a:lnTo>
                  <a:close/>
                </a:path>
                <a:path w="1688464" h="511809">
                  <a:moveTo>
                    <a:pt x="1376959" y="338124"/>
                  </a:moveTo>
                  <a:lnTo>
                    <a:pt x="1347304" y="341325"/>
                  </a:lnTo>
                  <a:lnTo>
                    <a:pt x="1377307" y="341325"/>
                  </a:lnTo>
                  <a:lnTo>
                    <a:pt x="1376959" y="338124"/>
                  </a:lnTo>
                  <a:close/>
                </a:path>
                <a:path w="1688464" h="511809">
                  <a:moveTo>
                    <a:pt x="939050" y="277075"/>
                  </a:moveTo>
                  <a:lnTo>
                    <a:pt x="887793" y="282651"/>
                  </a:lnTo>
                  <a:lnTo>
                    <a:pt x="939654" y="282651"/>
                  </a:lnTo>
                  <a:lnTo>
                    <a:pt x="939050" y="277075"/>
                  </a:lnTo>
                  <a:close/>
                </a:path>
                <a:path w="1688464" h="511809">
                  <a:moveTo>
                    <a:pt x="1073340" y="262509"/>
                  </a:moveTo>
                  <a:lnTo>
                    <a:pt x="1022070" y="268071"/>
                  </a:lnTo>
                  <a:lnTo>
                    <a:pt x="1073943" y="268071"/>
                  </a:lnTo>
                  <a:lnTo>
                    <a:pt x="1073340" y="262509"/>
                  </a:lnTo>
                  <a:close/>
                </a:path>
                <a:path w="1688464" h="511809">
                  <a:moveTo>
                    <a:pt x="1230012" y="183070"/>
                  </a:moveTo>
                  <a:lnTo>
                    <a:pt x="1171917" y="183070"/>
                  </a:lnTo>
                  <a:lnTo>
                    <a:pt x="1181565" y="183408"/>
                  </a:lnTo>
                  <a:lnTo>
                    <a:pt x="1188793" y="186780"/>
                  </a:lnTo>
                  <a:lnTo>
                    <a:pt x="1193606" y="193184"/>
                  </a:lnTo>
                  <a:lnTo>
                    <a:pt x="1196009" y="202615"/>
                  </a:lnTo>
                  <a:lnTo>
                    <a:pt x="1200658" y="245440"/>
                  </a:lnTo>
                  <a:lnTo>
                    <a:pt x="1199095" y="250837"/>
                  </a:lnTo>
                  <a:lnTo>
                    <a:pt x="1191590" y="260337"/>
                  </a:lnTo>
                  <a:lnTo>
                    <a:pt x="1186687" y="263017"/>
                  </a:lnTo>
                  <a:lnTo>
                    <a:pt x="1157732" y="266179"/>
                  </a:lnTo>
                  <a:lnTo>
                    <a:pt x="1231638" y="266179"/>
                  </a:lnTo>
                  <a:lnTo>
                    <a:pt x="1234501" y="259821"/>
                  </a:lnTo>
                  <a:lnTo>
                    <a:pt x="1237022" y="247587"/>
                  </a:lnTo>
                  <a:lnTo>
                    <a:pt x="1236891" y="234594"/>
                  </a:lnTo>
                  <a:lnTo>
                    <a:pt x="1232928" y="198005"/>
                  </a:lnTo>
                  <a:lnTo>
                    <a:pt x="1230711" y="185183"/>
                  </a:lnTo>
                  <a:lnTo>
                    <a:pt x="1230012" y="183070"/>
                  </a:lnTo>
                  <a:close/>
                </a:path>
                <a:path w="1688464" h="511809">
                  <a:moveTo>
                    <a:pt x="1353756" y="124218"/>
                  </a:moveTo>
                  <a:lnTo>
                    <a:pt x="1256423" y="134772"/>
                  </a:lnTo>
                  <a:lnTo>
                    <a:pt x="1260551" y="172758"/>
                  </a:lnTo>
                  <a:lnTo>
                    <a:pt x="1290205" y="169532"/>
                  </a:lnTo>
                  <a:lnTo>
                    <a:pt x="1328649" y="169532"/>
                  </a:lnTo>
                  <a:lnTo>
                    <a:pt x="1328204" y="165430"/>
                  </a:lnTo>
                  <a:lnTo>
                    <a:pt x="1357871" y="162204"/>
                  </a:lnTo>
                  <a:lnTo>
                    <a:pt x="1353756" y="124218"/>
                  </a:lnTo>
                  <a:close/>
                </a:path>
                <a:path w="1688464" h="511809">
                  <a:moveTo>
                    <a:pt x="715797" y="193103"/>
                  </a:moveTo>
                  <a:lnTo>
                    <a:pt x="673125" y="197726"/>
                  </a:lnTo>
                  <a:lnTo>
                    <a:pt x="700493" y="449834"/>
                  </a:lnTo>
                  <a:lnTo>
                    <a:pt x="738479" y="445706"/>
                  </a:lnTo>
                  <a:lnTo>
                    <a:pt x="720978" y="284276"/>
                  </a:lnTo>
                  <a:lnTo>
                    <a:pt x="754053" y="284276"/>
                  </a:lnTo>
                  <a:lnTo>
                    <a:pt x="715797" y="193103"/>
                  </a:lnTo>
                  <a:close/>
                </a:path>
                <a:path w="1688464" h="511809">
                  <a:moveTo>
                    <a:pt x="754053" y="284276"/>
                  </a:moveTo>
                  <a:lnTo>
                    <a:pt x="720978" y="284276"/>
                  </a:lnTo>
                  <a:lnTo>
                    <a:pt x="790752" y="440029"/>
                  </a:lnTo>
                  <a:lnTo>
                    <a:pt x="831557" y="435610"/>
                  </a:lnTo>
                  <a:lnTo>
                    <a:pt x="823038" y="357060"/>
                  </a:lnTo>
                  <a:lnTo>
                    <a:pt x="784593" y="357060"/>
                  </a:lnTo>
                  <a:lnTo>
                    <a:pt x="754053" y="284276"/>
                  </a:lnTo>
                  <a:close/>
                </a:path>
                <a:path w="1688464" h="511809">
                  <a:moveTo>
                    <a:pt x="804214" y="183502"/>
                  </a:moveTo>
                  <a:lnTo>
                    <a:pt x="766203" y="187629"/>
                  </a:lnTo>
                  <a:lnTo>
                    <a:pt x="784593" y="357060"/>
                  </a:lnTo>
                  <a:lnTo>
                    <a:pt x="823038" y="357060"/>
                  </a:lnTo>
                  <a:lnTo>
                    <a:pt x="804214" y="183502"/>
                  </a:lnTo>
                  <a:close/>
                </a:path>
                <a:path w="1688464" h="511809">
                  <a:moveTo>
                    <a:pt x="619306" y="246087"/>
                  </a:moveTo>
                  <a:lnTo>
                    <a:pt x="580847" y="246087"/>
                  </a:lnTo>
                  <a:lnTo>
                    <a:pt x="599947" y="421995"/>
                  </a:lnTo>
                  <a:lnTo>
                    <a:pt x="570268" y="425196"/>
                  </a:lnTo>
                  <a:lnTo>
                    <a:pt x="574395" y="463207"/>
                  </a:lnTo>
                  <a:lnTo>
                    <a:pt x="671728" y="452640"/>
                  </a:lnTo>
                  <a:lnTo>
                    <a:pt x="667974" y="417868"/>
                  </a:lnTo>
                  <a:lnTo>
                    <a:pt x="637946" y="417868"/>
                  </a:lnTo>
                  <a:lnTo>
                    <a:pt x="619306" y="246087"/>
                  </a:lnTo>
                  <a:close/>
                </a:path>
                <a:path w="1688464" h="511809">
                  <a:moveTo>
                    <a:pt x="667626" y="414642"/>
                  </a:moveTo>
                  <a:lnTo>
                    <a:pt x="637946" y="417868"/>
                  </a:lnTo>
                  <a:lnTo>
                    <a:pt x="667974" y="417868"/>
                  </a:lnTo>
                  <a:lnTo>
                    <a:pt x="667626" y="414642"/>
                  </a:lnTo>
                  <a:close/>
                </a:path>
                <a:path w="1688464" h="511809">
                  <a:moveTo>
                    <a:pt x="644397" y="200736"/>
                  </a:moveTo>
                  <a:lnTo>
                    <a:pt x="547065" y="211289"/>
                  </a:lnTo>
                  <a:lnTo>
                    <a:pt x="551192" y="249301"/>
                  </a:lnTo>
                  <a:lnTo>
                    <a:pt x="580847" y="246087"/>
                  </a:lnTo>
                  <a:lnTo>
                    <a:pt x="619306" y="246087"/>
                  </a:lnTo>
                  <a:lnTo>
                    <a:pt x="618858" y="241960"/>
                  </a:lnTo>
                  <a:lnTo>
                    <a:pt x="648525" y="238734"/>
                  </a:lnTo>
                  <a:lnTo>
                    <a:pt x="644397" y="200736"/>
                  </a:lnTo>
                  <a:close/>
                </a:path>
                <a:path w="1688464" h="511809">
                  <a:moveTo>
                    <a:pt x="472126" y="217701"/>
                  </a:moveTo>
                  <a:lnTo>
                    <a:pt x="427667" y="231420"/>
                  </a:lnTo>
                  <a:lnTo>
                    <a:pt x="405941" y="272553"/>
                  </a:lnTo>
                  <a:lnTo>
                    <a:pt x="406145" y="284772"/>
                  </a:lnTo>
                  <a:lnTo>
                    <a:pt x="421068" y="422287"/>
                  </a:lnTo>
                  <a:lnTo>
                    <a:pt x="443280" y="462788"/>
                  </a:lnTo>
                  <a:lnTo>
                    <a:pt x="475690" y="476048"/>
                  </a:lnTo>
                  <a:lnTo>
                    <a:pt x="487908" y="475843"/>
                  </a:lnTo>
                  <a:lnTo>
                    <a:pt x="528434" y="453745"/>
                  </a:lnTo>
                  <a:lnTo>
                    <a:pt x="537579" y="437819"/>
                  </a:lnTo>
                  <a:lnTo>
                    <a:pt x="476465" y="437819"/>
                  </a:lnTo>
                  <a:lnTo>
                    <a:pt x="471106" y="436283"/>
                  </a:lnTo>
                  <a:lnTo>
                    <a:pt x="461733" y="428752"/>
                  </a:lnTo>
                  <a:lnTo>
                    <a:pt x="459092" y="423849"/>
                  </a:lnTo>
                  <a:lnTo>
                    <a:pt x="442810" y="273875"/>
                  </a:lnTo>
                  <a:lnTo>
                    <a:pt x="444360" y="268490"/>
                  </a:lnTo>
                  <a:lnTo>
                    <a:pt x="451878" y="258991"/>
                  </a:lnTo>
                  <a:lnTo>
                    <a:pt x="456755" y="256286"/>
                  </a:lnTo>
                  <a:lnTo>
                    <a:pt x="468820" y="254990"/>
                  </a:lnTo>
                  <a:lnTo>
                    <a:pt x="522172" y="254990"/>
                  </a:lnTo>
                  <a:lnTo>
                    <a:pt x="519699" y="249061"/>
                  </a:lnTo>
                  <a:lnTo>
                    <a:pt x="513126" y="239449"/>
                  </a:lnTo>
                  <a:lnTo>
                    <a:pt x="504469" y="230974"/>
                  </a:lnTo>
                  <a:lnTo>
                    <a:pt x="494404" y="224235"/>
                  </a:lnTo>
                  <a:lnTo>
                    <a:pt x="483622" y="219811"/>
                  </a:lnTo>
                  <a:lnTo>
                    <a:pt x="472126" y="217701"/>
                  </a:lnTo>
                  <a:close/>
                </a:path>
                <a:path w="1688464" h="511809">
                  <a:moveTo>
                    <a:pt x="536558" y="363639"/>
                  </a:moveTo>
                  <a:lnTo>
                    <a:pt x="496684" y="363639"/>
                  </a:lnTo>
                  <a:lnTo>
                    <a:pt x="502716" y="419163"/>
                  </a:lnTo>
                  <a:lnTo>
                    <a:pt x="501116" y="424497"/>
                  </a:lnTo>
                  <a:lnTo>
                    <a:pt x="493458" y="433857"/>
                  </a:lnTo>
                  <a:lnTo>
                    <a:pt x="488530" y="436524"/>
                  </a:lnTo>
                  <a:lnTo>
                    <a:pt x="476465" y="437819"/>
                  </a:lnTo>
                  <a:lnTo>
                    <a:pt x="537579" y="437819"/>
                  </a:lnTo>
                  <a:lnTo>
                    <a:pt x="539594" y="432916"/>
                  </a:lnTo>
                  <a:lnTo>
                    <a:pt x="541710" y="421425"/>
                  </a:lnTo>
                  <a:lnTo>
                    <a:pt x="541515" y="409219"/>
                  </a:lnTo>
                  <a:lnTo>
                    <a:pt x="536558" y="363639"/>
                  </a:lnTo>
                  <a:close/>
                </a:path>
                <a:path w="1688464" h="511809">
                  <a:moveTo>
                    <a:pt x="531939" y="321157"/>
                  </a:moveTo>
                  <a:lnTo>
                    <a:pt x="471423" y="327723"/>
                  </a:lnTo>
                  <a:lnTo>
                    <a:pt x="475589" y="365925"/>
                  </a:lnTo>
                  <a:lnTo>
                    <a:pt x="496684" y="363639"/>
                  </a:lnTo>
                  <a:lnTo>
                    <a:pt x="536558" y="363639"/>
                  </a:lnTo>
                  <a:lnTo>
                    <a:pt x="531939" y="321157"/>
                  </a:lnTo>
                  <a:close/>
                </a:path>
                <a:path w="1688464" h="511809">
                  <a:moveTo>
                    <a:pt x="522172" y="254990"/>
                  </a:moveTo>
                  <a:lnTo>
                    <a:pt x="468820" y="254990"/>
                  </a:lnTo>
                  <a:lnTo>
                    <a:pt x="474230" y="256565"/>
                  </a:lnTo>
                  <a:lnTo>
                    <a:pt x="483717" y="264223"/>
                  </a:lnTo>
                  <a:lnTo>
                    <a:pt x="486422" y="269138"/>
                  </a:lnTo>
                  <a:lnTo>
                    <a:pt x="490283" y="304723"/>
                  </a:lnTo>
                  <a:lnTo>
                    <a:pt x="529704" y="300456"/>
                  </a:lnTo>
                  <a:lnTo>
                    <a:pt x="526567" y="271691"/>
                  </a:lnTo>
                  <a:lnTo>
                    <a:pt x="524182" y="259808"/>
                  </a:lnTo>
                  <a:lnTo>
                    <a:pt x="522172" y="254990"/>
                  </a:lnTo>
                  <a:close/>
                </a:path>
                <a:path w="1688464" h="511809">
                  <a:moveTo>
                    <a:pt x="209308" y="247764"/>
                  </a:moveTo>
                  <a:lnTo>
                    <a:pt x="101142" y="259486"/>
                  </a:lnTo>
                  <a:lnTo>
                    <a:pt x="128511" y="511581"/>
                  </a:lnTo>
                  <a:lnTo>
                    <a:pt x="236664" y="499846"/>
                  </a:lnTo>
                  <a:lnTo>
                    <a:pt x="233349" y="469277"/>
                  </a:lnTo>
                  <a:lnTo>
                    <a:pt x="162356" y="469277"/>
                  </a:lnTo>
                  <a:lnTo>
                    <a:pt x="154901" y="400507"/>
                  </a:lnTo>
                  <a:lnTo>
                    <a:pt x="206184" y="394957"/>
                  </a:lnTo>
                  <a:lnTo>
                    <a:pt x="202625" y="362305"/>
                  </a:lnTo>
                  <a:lnTo>
                    <a:pt x="150761" y="362305"/>
                  </a:lnTo>
                  <a:lnTo>
                    <a:pt x="143294" y="293573"/>
                  </a:lnTo>
                  <a:lnTo>
                    <a:pt x="213448" y="285940"/>
                  </a:lnTo>
                  <a:lnTo>
                    <a:pt x="209308" y="247764"/>
                  </a:lnTo>
                  <a:close/>
                </a:path>
                <a:path w="1688464" h="511809">
                  <a:moveTo>
                    <a:pt x="278104" y="240284"/>
                  </a:moveTo>
                  <a:lnTo>
                    <a:pt x="235445" y="244919"/>
                  </a:lnTo>
                  <a:lnTo>
                    <a:pt x="262813" y="497027"/>
                  </a:lnTo>
                  <a:lnTo>
                    <a:pt x="300799" y="492899"/>
                  </a:lnTo>
                  <a:lnTo>
                    <a:pt x="283273" y="331457"/>
                  </a:lnTo>
                  <a:lnTo>
                    <a:pt x="316364" y="331457"/>
                  </a:lnTo>
                  <a:lnTo>
                    <a:pt x="278104" y="240284"/>
                  </a:lnTo>
                  <a:close/>
                </a:path>
                <a:path w="1688464" h="511809">
                  <a:moveTo>
                    <a:pt x="316364" y="331457"/>
                  </a:moveTo>
                  <a:lnTo>
                    <a:pt x="283273" y="331457"/>
                  </a:lnTo>
                  <a:lnTo>
                    <a:pt x="353072" y="487235"/>
                  </a:lnTo>
                  <a:lnTo>
                    <a:pt x="393877" y="482803"/>
                  </a:lnTo>
                  <a:lnTo>
                    <a:pt x="385354" y="404253"/>
                  </a:lnTo>
                  <a:lnTo>
                    <a:pt x="346913" y="404253"/>
                  </a:lnTo>
                  <a:lnTo>
                    <a:pt x="316364" y="331457"/>
                  </a:lnTo>
                  <a:close/>
                </a:path>
                <a:path w="1688464" h="511809">
                  <a:moveTo>
                    <a:pt x="232524" y="461670"/>
                  </a:moveTo>
                  <a:lnTo>
                    <a:pt x="162356" y="469277"/>
                  </a:lnTo>
                  <a:lnTo>
                    <a:pt x="233349" y="469277"/>
                  </a:lnTo>
                  <a:lnTo>
                    <a:pt x="232524" y="461670"/>
                  </a:lnTo>
                  <a:close/>
                </a:path>
                <a:path w="1688464" h="511809">
                  <a:moveTo>
                    <a:pt x="366521" y="230682"/>
                  </a:moveTo>
                  <a:lnTo>
                    <a:pt x="328523" y="234810"/>
                  </a:lnTo>
                  <a:lnTo>
                    <a:pt x="346913" y="404253"/>
                  </a:lnTo>
                  <a:lnTo>
                    <a:pt x="385354" y="404253"/>
                  </a:lnTo>
                  <a:lnTo>
                    <a:pt x="366521" y="230682"/>
                  </a:lnTo>
                  <a:close/>
                </a:path>
                <a:path w="1688464" h="511809">
                  <a:moveTo>
                    <a:pt x="202018" y="356743"/>
                  </a:moveTo>
                  <a:lnTo>
                    <a:pt x="150761" y="362305"/>
                  </a:lnTo>
                  <a:lnTo>
                    <a:pt x="202625" y="362305"/>
                  </a:lnTo>
                  <a:lnTo>
                    <a:pt x="202018" y="356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3392" y="503999"/>
              <a:ext cx="1862594" cy="66807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906395"/>
              <a:ext cx="5985103" cy="365360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093815" y="4375327"/>
              <a:ext cx="4398645" cy="1229995"/>
            </a:xfrm>
            <a:custGeom>
              <a:avLst/>
              <a:gdLst/>
              <a:ahLst/>
              <a:cxnLst/>
              <a:rect l="l" t="t" r="r" b="b"/>
              <a:pathLst>
                <a:path w="4398645" h="1229995">
                  <a:moveTo>
                    <a:pt x="4398263" y="0"/>
                  </a:moveTo>
                  <a:lnTo>
                    <a:pt x="0" y="0"/>
                  </a:lnTo>
                  <a:lnTo>
                    <a:pt x="0" y="1229868"/>
                  </a:lnTo>
                  <a:lnTo>
                    <a:pt x="4398263" y="1229868"/>
                  </a:lnTo>
                  <a:lnTo>
                    <a:pt x="4398263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86032" y="4949035"/>
              <a:ext cx="4213225" cy="0"/>
            </a:xfrm>
            <a:custGeom>
              <a:avLst/>
              <a:gdLst/>
              <a:ahLst/>
              <a:cxnLst/>
              <a:rect l="l" t="t" r="r" b="b"/>
              <a:pathLst>
                <a:path w="4213225" h="0">
                  <a:moveTo>
                    <a:pt x="0" y="0"/>
                  </a:moveTo>
                  <a:lnTo>
                    <a:pt x="4212729" y="0"/>
                  </a:lnTo>
                </a:path>
              </a:pathLst>
            </a:custGeom>
            <a:ln w="31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093815" y="4375327"/>
            <a:ext cx="4398645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635">
              <a:lnSpc>
                <a:spcPts val="4105"/>
              </a:lnSpc>
            </a:pPr>
            <a:r>
              <a:rPr dirty="0" sz="3700" spc="-265">
                <a:solidFill>
                  <a:srgbClr val="FFFFFF"/>
                </a:solidFill>
                <a:latin typeface="Arial Narrow"/>
                <a:cs typeface="Arial Narrow"/>
              </a:rPr>
              <a:t>George</a:t>
            </a:r>
            <a:r>
              <a:rPr dirty="0" sz="3700" spc="-10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-10">
                <a:solidFill>
                  <a:srgbClr val="FFFFFF"/>
                </a:solidFill>
                <a:latin typeface="Arial Narrow"/>
                <a:cs typeface="Arial Narrow"/>
              </a:rPr>
              <a:t>Imafidon</a:t>
            </a:r>
            <a:endParaRPr sz="3700">
              <a:latin typeface="Arial Narrow"/>
              <a:cs typeface="Arial Narrow"/>
            </a:endParaRPr>
          </a:p>
          <a:p>
            <a:pPr algn="ctr">
              <a:lnSpc>
                <a:spcPts val="5410"/>
              </a:lnSpc>
              <a:spcBef>
                <a:spcPts val="170"/>
              </a:spcBef>
            </a:pPr>
            <a:r>
              <a:rPr dirty="0" sz="4600" spc="-390" b="1">
                <a:solidFill>
                  <a:srgbClr val="FFFFFF"/>
                </a:solidFill>
                <a:latin typeface="Arial Narrow"/>
                <a:cs typeface="Arial Narrow"/>
              </a:rPr>
              <a:t>Race</a:t>
            </a:r>
            <a:r>
              <a:rPr dirty="0" sz="4600" spc="-1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600" b="1">
                <a:solidFill>
                  <a:srgbClr val="FFFFFF"/>
                </a:solidFill>
                <a:latin typeface="Arial Narrow"/>
                <a:cs typeface="Arial Narrow"/>
              </a:rPr>
              <a:t>car</a:t>
            </a:r>
            <a:r>
              <a:rPr dirty="0" sz="4600" spc="-1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600" spc="-10" b="1">
                <a:solidFill>
                  <a:srgbClr val="FFFFFF"/>
                </a:solidFill>
                <a:latin typeface="Arial Narrow"/>
                <a:cs typeface="Arial Narrow"/>
              </a:rPr>
              <a:t>reinventor</a:t>
            </a:r>
            <a:endParaRPr sz="46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147292" y="5749190"/>
            <a:ext cx="4176395" cy="146304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065" marR="5080">
              <a:lnSpc>
                <a:spcPts val="1520"/>
              </a:lnSpc>
              <a:spcBef>
                <a:spcPts val="200"/>
              </a:spcBef>
            </a:pP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grew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up </a:t>
            </a:r>
            <a:r>
              <a:rPr dirty="0" sz="1300" spc="-75">
                <a:solidFill>
                  <a:srgbClr val="FFFFFF"/>
                </a:solidFill>
                <a:latin typeface="Lucida Sans"/>
                <a:cs typeface="Lucida Sans"/>
              </a:rPr>
              <a:t>fixing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bikes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racing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Lucida Sans"/>
                <a:cs typeface="Lucida Sans"/>
              </a:rPr>
              <a:t>go-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karts,</a:t>
            </a:r>
            <a:r>
              <a:rPr dirty="0" sz="1300" spc="-14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always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"/>
                <a:cs typeface="Lucida Sans"/>
              </a:rPr>
              <a:t>loving a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"/>
                <a:cs typeface="Lucida Sans"/>
              </a:rPr>
              <a:t>competition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seeing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how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"/>
                <a:cs typeface="Lucida Sans"/>
              </a:rPr>
              <a:t>fast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could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10">
                <a:solidFill>
                  <a:srgbClr val="FFFFFF"/>
                </a:solidFill>
                <a:latin typeface="Lucida Sans"/>
                <a:cs typeface="Lucida Sans"/>
              </a:rPr>
              <a:t>go.</a:t>
            </a:r>
            <a:r>
              <a:rPr dirty="0" sz="1300" spc="-13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"/>
                <a:cs typeface="Lucida Sans"/>
              </a:rPr>
              <a:t>Now</a:t>
            </a:r>
            <a:endParaRPr sz="1300">
              <a:latin typeface="Lucida Sans"/>
              <a:cs typeface="Lucida Sans"/>
            </a:endParaRPr>
          </a:p>
          <a:p>
            <a:pPr algn="ctr">
              <a:lnSpc>
                <a:spcPts val="1450"/>
              </a:lnSpc>
            </a:pP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design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"/>
                <a:cs typeface="Lucida Sans"/>
              </a:rPr>
              <a:t>Extreme-</a:t>
            </a:r>
            <a:r>
              <a:rPr dirty="0" sz="130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"/>
                <a:cs typeface="Lucida Sans"/>
              </a:rPr>
              <a:t>race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"/>
                <a:cs typeface="Lucida Sans"/>
              </a:rPr>
              <a:t>cars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Sir</a:t>
            </a:r>
            <a:r>
              <a:rPr dirty="0" sz="1300" spc="-9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Lewis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Hamilton’s</a:t>
            </a:r>
            <a:endParaRPr sz="1300">
              <a:latin typeface="Lucida Sans"/>
              <a:cs typeface="Lucida Sans"/>
            </a:endParaRPr>
          </a:p>
          <a:p>
            <a:pPr algn="ctr" marL="127635" marR="113030">
              <a:lnSpc>
                <a:spcPts val="1520"/>
              </a:lnSpc>
              <a:spcBef>
                <a:spcPts val="65"/>
              </a:spcBef>
            </a:pPr>
            <a:r>
              <a:rPr dirty="0" sz="1300" spc="-20">
                <a:solidFill>
                  <a:srgbClr val="FFFFFF"/>
                </a:solidFill>
                <a:latin typeface="Lucida Sans"/>
                <a:cs typeface="Lucida Sans"/>
              </a:rPr>
              <a:t>electric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racing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"/>
                <a:cs typeface="Lucida Sans"/>
              </a:rPr>
              <a:t>team,</a:t>
            </a:r>
            <a:r>
              <a:rPr dirty="0" sz="1300" spc="-1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making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"/>
                <a:cs typeface="Lucida Sans"/>
              </a:rPr>
              <a:t>race</a:t>
            </a:r>
            <a:r>
              <a:rPr dirty="0" sz="1300" spc="-5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"/>
                <a:cs typeface="Lucida Sans"/>
              </a:rPr>
              <a:t>cars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faster,</a:t>
            </a:r>
            <a:r>
              <a:rPr dirty="0" sz="1300" spc="-1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better,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sz="1300" spc="-7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more</a:t>
            </a:r>
            <a:r>
              <a:rPr dirty="0" sz="1300" spc="-7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sustainable.</a:t>
            </a:r>
            <a:endParaRPr sz="1300">
              <a:latin typeface="Lucida Sans"/>
              <a:cs typeface="Lucida Sans"/>
            </a:endParaRPr>
          </a:p>
          <a:p>
            <a:pPr algn="ctr">
              <a:lnSpc>
                <a:spcPts val="1540"/>
              </a:lnSpc>
              <a:spcBef>
                <a:spcPts val="535"/>
              </a:spcBef>
            </a:pPr>
            <a:r>
              <a:rPr dirty="0" sz="1300" spc="55" b="1">
                <a:solidFill>
                  <a:srgbClr val="FFFFFF"/>
                </a:solidFill>
                <a:latin typeface="Calibri"/>
                <a:cs typeface="Calibri"/>
              </a:rPr>
              <a:t>Find 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3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50" b="1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3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70" b="1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13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George</a:t>
            </a:r>
            <a:r>
              <a:rPr dirty="0" sz="13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55" b="1">
                <a:solidFill>
                  <a:srgbClr val="FFFFFF"/>
                </a:solidFill>
                <a:latin typeface="Calibri"/>
                <a:cs typeface="Calibri"/>
              </a:rPr>
              <a:t>visiting</a:t>
            </a:r>
            <a:endParaRPr sz="1300">
              <a:latin typeface="Calibri"/>
              <a:cs typeface="Calibri"/>
            </a:endParaRPr>
          </a:p>
          <a:p>
            <a:pPr algn="ctr" marL="2540">
              <a:lnSpc>
                <a:spcPts val="1540"/>
              </a:lnSpc>
            </a:pPr>
            <a:r>
              <a:rPr dirty="0" u="sng" sz="1300" spc="-10" b="1">
                <a:solidFill>
                  <a:srgbClr val="15D6D3"/>
                </a:solidFill>
                <a:uFill>
                  <a:solidFill>
                    <a:srgbClr val="15D6D3"/>
                  </a:solidFill>
                </a:uFill>
                <a:latin typeface="Calibri"/>
                <a:cs typeface="Calibri"/>
                <a:hlinkClick r:id="rId8"/>
              </a:rPr>
              <a:t>thisisengineering.org.uk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0" y="2557997"/>
            <a:ext cx="5986145" cy="2404745"/>
          </a:xfrm>
          <a:custGeom>
            <a:avLst/>
            <a:gdLst/>
            <a:ahLst/>
            <a:cxnLst/>
            <a:rect l="l" t="t" r="r" b="b"/>
            <a:pathLst>
              <a:path w="5986145" h="2404745">
                <a:moveTo>
                  <a:pt x="5798947" y="0"/>
                </a:moveTo>
                <a:lnTo>
                  <a:pt x="0" y="609498"/>
                </a:lnTo>
                <a:lnTo>
                  <a:pt x="0" y="2404719"/>
                </a:lnTo>
                <a:lnTo>
                  <a:pt x="5985560" y="1775612"/>
                </a:lnTo>
                <a:lnTo>
                  <a:pt x="5798947" y="0"/>
                </a:lnTo>
                <a:close/>
              </a:path>
            </a:pathLst>
          </a:custGeom>
          <a:solidFill>
            <a:srgbClr val="15D6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 rot="21300000">
            <a:off x="552985" y="3038988"/>
            <a:ext cx="4521626" cy="76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565"/>
              </a:lnSpc>
            </a:pPr>
            <a:r>
              <a:rPr dirty="0" baseline="-3240" sz="9000" spc="179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baseline="-2777" sz="9000" spc="179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baseline="-2314" sz="9000" spc="179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-1851" sz="9000" spc="179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-1388" sz="9000" spc="179" b="1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6000" spc="12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6000" spc="1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6000" spc="120" b="1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 rot="21300000">
            <a:off x="610167" y="3769481"/>
            <a:ext cx="5116015" cy="76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820"/>
              </a:lnSpc>
            </a:pPr>
            <a:r>
              <a:rPr dirty="0" baseline="-1388" sz="9000" spc="307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6000" spc="204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6000" spc="204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6000" spc="204" b="1">
                <a:solidFill>
                  <a:srgbClr val="FFFFFF"/>
                </a:solidFill>
                <a:latin typeface="Calibri"/>
                <a:cs typeface="Calibri"/>
              </a:rPr>
              <a:t>tric</a:t>
            </a:r>
            <a:r>
              <a:rPr dirty="0" sz="6000" spc="-4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314" sz="9000" spc="240" b="1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dirty="0" baseline="3240" sz="9000" spc="2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baseline="3703" sz="9000" spc="2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4166" sz="9000" spc="24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baseline="4629" sz="9000" spc="24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baseline="4629" sz="9000">
              <a:latin typeface="Calibri"/>
              <a:cs typeface="Calibri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6148" y="1252118"/>
            <a:ext cx="4896320" cy="1084427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 rot="21240000">
            <a:off x="454384" y="1502486"/>
            <a:ext cx="4774558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695"/>
              </a:lnSpc>
            </a:pPr>
            <a:r>
              <a:rPr dirty="0" sz="4700" spc="-550" b="1">
                <a:latin typeface="Arial Narrow"/>
                <a:cs typeface="Arial Narrow"/>
              </a:rPr>
              <a:t>SUSTAINABLE</a:t>
            </a:r>
            <a:r>
              <a:rPr dirty="0" sz="4700" spc="254" b="1">
                <a:latin typeface="Arial Narrow"/>
                <a:cs typeface="Arial Narrow"/>
              </a:rPr>
              <a:t> </a:t>
            </a:r>
            <a:r>
              <a:rPr dirty="0" sz="4700" spc="-565" b="1">
                <a:latin typeface="Arial Narrow"/>
                <a:cs typeface="Arial Narrow"/>
              </a:rPr>
              <a:t>FUTURES</a:t>
            </a:r>
            <a:endParaRPr sz="47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 rot="21240000">
            <a:off x="457197" y="2162690"/>
            <a:ext cx="4866298" cy="557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390"/>
              </a:lnSpc>
            </a:pPr>
            <a:r>
              <a:rPr dirty="0" sz="4350" spc="-495" b="1">
                <a:solidFill>
                  <a:srgbClr val="FFFFFF"/>
                </a:solidFill>
                <a:latin typeface="Arial Narrow"/>
                <a:cs typeface="Arial Narrow"/>
              </a:rPr>
              <a:t>DATAHIVE</a:t>
            </a:r>
            <a:r>
              <a:rPr dirty="0" sz="4350" spc="19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350" spc="-660" b="1">
                <a:solidFill>
                  <a:srgbClr val="FFFFFF"/>
                </a:solidFill>
                <a:latin typeface="Arial Narrow"/>
                <a:cs typeface="Arial Narrow"/>
              </a:rPr>
              <a:t>GREEN</a:t>
            </a:r>
            <a:r>
              <a:rPr dirty="0" sz="4350" spc="19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350" spc="-400" b="1">
                <a:solidFill>
                  <a:srgbClr val="FFFFFF"/>
                </a:solidFill>
                <a:latin typeface="Arial Narrow"/>
                <a:cs typeface="Arial Narrow"/>
              </a:rPr>
              <a:t>EDITION</a:t>
            </a:r>
            <a:endParaRPr sz="43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0004" y="12"/>
            <a:ext cx="10152380" cy="7560309"/>
            <a:chOff x="540004" y="12"/>
            <a:chExt cx="10152380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4608004" y="12"/>
              <a:ext cx="6084570" cy="7560309"/>
            </a:xfrm>
            <a:custGeom>
              <a:avLst/>
              <a:gdLst/>
              <a:ahLst/>
              <a:cxnLst/>
              <a:rect l="l" t="t" r="r" b="b"/>
              <a:pathLst>
                <a:path w="6084570" h="7560309">
                  <a:moveTo>
                    <a:pt x="6083998" y="0"/>
                  </a:moveTo>
                  <a:lnTo>
                    <a:pt x="2015998" y="0"/>
                  </a:lnTo>
                  <a:lnTo>
                    <a:pt x="2015998" y="2617038"/>
                  </a:lnTo>
                  <a:lnTo>
                    <a:pt x="0" y="2617038"/>
                  </a:lnTo>
                  <a:lnTo>
                    <a:pt x="0" y="7559992"/>
                  </a:lnTo>
                  <a:lnTo>
                    <a:pt x="2015998" y="7559992"/>
                  </a:lnTo>
                  <a:lnTo>
                    <a:pt x="5831992" y="7559992"/>
                  </a:lnTo>
                  <a:lnTo>
                    <a:pt x="6083998" y="7559992"/>
                  </a:lnTo>
                  <a:lnTo>
                    <a:pt x="6083998" y="0"/>
                  </a:lnTo>
                  <a:close/>
                </a:path>
              </a:pathLst>
            </a:custGeom>
            <a:solidFill>
              <a:srgbClr val="FCF2D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4" y="540003"/>
              <a:ext cx="5557367" cy="5445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5439410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/>
              <a:t>Investigating</a:t>
            </a:r>
            <a:r>
              <a:rPr dirty="0" spc="-235"/>
              <a:t> </a:t>
            </a:r>
            <a:r>
              <a:rPr dirty="0" spc="-55"/>
              <a:t>electric</a:t>
            </a:r>
            <a:r>
              <a:rPr dirty="0" spc="-229"/>
              <a:t> </a:t>
            </a:r>
            <a:r>
              <a:rPr dirty="0" spc="-204"/>
              <a:t>charge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27300" y="1310368"/>
            <a:ext cx="2771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latin typeface="Arial Narrow"/>
                <a:cs typeface="Arial Narrow"/>
              </a:rPr>
              <a:t>Electric</a:t>
            </a:r>
            <a:r>
              <a:rPr dirty="0" sz="1800" spc="-65" b="1">
                <a:latin typeface="Arial Narrow"/>
                <a:cs typeface="Arial Narrow"/>
              </a:rPr>
              <a:t> </a:t>
            </a:r>
            <a:r>
              <a:rPr dirty="0" sz="1800" spc="-50" b="1">
                <a:latin typeface="Arial Narrow"/>
                <a:cs typeface="Arial Narrow"/>
              </a:rPr>
              <a:t>cars</a:t>
            </a:r>
            <a:r>
              <a:rPr dirty="0" sz="1800" spc="-65" b="1">
                <a:latin typeface="Arial Narrow"/>
                <a:cs typeface="Arial Narrow"/>
              </a:rPr>
              <a:t> </a:t>
            </a:r>
            <a:r>
              <a:rPr dirty="0" sz="1800" spc="-130" b="1">
                <a:latin typeface="Arial Narrow"/>
                <a:cs typeface="Arial Narrow"/>
              </a:rPr>
              <a:t>and</a:t>
            </a:r>
            <a:r>
              <a:rPr dirty="0" sz="1800" spc="-60" b="1">
                <a:latin typeface="Arial Narrow"/>
                <a:cs typeface="Arial Narrow"/>
              </a:rPr>
              <a:t> </a:t>
            </a:r>
            <a:r>
              <a:rPr dirty="0" sz="1800" spc="-50" b="1">
                <a:latin typeface="Arial Narrow"/>
                <a:cs typeface="Arial Narrow"/>
              </a:rPr>
              <a:t>the</a:t>
            </a:r>
            <a:r>
              <a:rPr dirty="0" sz="1800" spc="-65" b="1">
                <a:latin typeface="Arial Narrow"/>
                <a:cs typeface="Arial Narrow"/>
              </a:rPr>
              <a:t> </a:t>
            </a:r>
            <a:r>
              <a:rPr dirty="0" sz="1800" spc="-75" b="1">
                <a:latin typeface="Arial Narrow"/>
                <a:cs typeface="Arial Narrow"/>
              </a:rPr>
              <a:t>environment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7300" y="1664534"/>
            <a:ext cx="5542915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dirty="0" sz="950" b="1">
                <a:latin typeface="Calibri"/>
                <a:cs typeface="Calibri"/>
              </a:rPr>
              <a:t>George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is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passionate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about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motorsports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tackling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climate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change. The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two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don’t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always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go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40" b="1">
                <a:latin typeface="Calibri"/>
                <a:cs typeface="Calibri"/>
              </a:rPr>
              <a:t>hand- </a:t>
            </a:r>
            <a:r>
              <a:rPr dirty="0" sz="950" b="1">
                <a:latin typeface="Calibri"/>
                <a:cs typeface="Calibri"/>
              </a:rPr>
              <a:t>in-hand.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But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he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is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making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that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link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happen</a:t>
            </a:r>
            <a:r>
              <a:rPr dirty="0" sz="950" spc="1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through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his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work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developing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electric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racing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cars.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7300" y="2060031"/>
            <a:ext cx="530733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>
                <a:latin typeface="Gill Sans MT"/>
                <a:cs typeface="Gill Sans MT"/>
              </a:rPr>
              <a:t>He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part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team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bring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electric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racing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some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most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remote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corners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planet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to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7300" y="2118695"/>
            <a:ext cx="3864610" cy="160274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950" spc="50">
                <a:latin typeface="Gill Sans MT"/>
                <a:cs typeface="Gill Sans MT"/>
              </a:rPr>
              <a:t>highlight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climate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change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challenges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faced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different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ecosystems.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10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12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reflect</a:t>
            </a:r>
            <a:endParaRPr sz="1200">
              <a:latin typeface="Calibri"/>
              <a:cs typeface="Calibri"/>
            </a:endParaRPr>
          </a:p>
          <a:p>
            <a:pPr marL="12700" marR="334010">
              <a:lnSpc>
                <a:spcPct val="100000"/>
              </a:lnSpc>
              <a:spcBef>
                <a:spcPts val="755"/>
              </a:spcBef>
            </a:pPr>
            <a:r>
              <a:rPr dirty="0" sz="950">
                <a:latin typeface="Gill Sans MT"/>
                <a:cs typeface="Gill Sans MT"/>
              </a:rPr>
              <a:t>Electric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cars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said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much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better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environment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than </a:t>
            </a:r>
            <a:r>
              <a:rPr dirty="0" sz="950">
                <a:latin typeface="Gill Sans MT"/>
                <a:cs typeface="Gill Sans MT"/>
              </a:rPr>
              <a:t>diesel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petrol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cars.</a:t>
            </a:r>
            <a:endParaRPr sz="950">
              <a:latin typeface="Gill Sans MT"/>
              <a:cs typeface="Gill Sans MT"/>
            </a:endParaRPr>
          </a:p>
          <a:p>
            <a:pPr marL="12700" marR="365125">
              <a:lnSpc>
                <a:spcPct val="100000"/>
              </a:lnSpc>
              <a:spcBef>
                <a:spcPts val="660"/>
              </a:spcBef>
            </a:pPr>
            <a:r>
              <a:rPr dirty="0" sz="950" spc="55">
                <a:latin typeface="Gill Sans MT"/>
                <a:cs typeface="Gill Sans MT"/>
              </a:rPr>
              <a:t>But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what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makes</a:t>
            </a:r>
            <a:r>
              <a:rPr dirty="0" sz="950" spc="75">
                <a:latin typeface="Gill Sans MT"/>
                <a:cs typeface="Gill Sans MT"/>
              </a:rPr>
              <a:t> them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environmentally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friendly?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And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could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also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negative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effects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environment?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200" spc="50" b="1">
                <a:solidFill>
                  <a:srgbClr val="15D6D3"/>
                </a:solidFill>
                <a:latin typeface="Calibri"/>
                <a:cs typeface="Calibri"/>
              </a:rPr>
              <a:t>Choosing</a:t>
            </a:r>
            <a:r>
              <a:rPr dirty="0" sz="1200" spc="12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the</a:t>
            </a:r>
            <a:r>
              <a:rPr dirty="0" sz="1200" spc="14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greenest</a:t>
            </a:r>
            <a:r>
              <a:rPr dirty="0" sz="1200" spc="14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15D6D3"/>
                </a:solidFill>
                <a:latin typeface="Calibri"/>
                <a:cs typeface="Calibri"/>
              </a:rPr>
              <a:t>car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40004" y="3810596"/>
            <a:ext cx="2952115" cy="1044575"/>
          </a:xfrm>
          <a:custGeom>
            <a:avLst/>
            <a:gdLst/>
            <a:ahLst/>
            <a:cxnLst/>
            <a:rect l="l" t="t" r="r" b="b"/>
            <a:pathLst>
              <a:path w="2952115" h="1044575">
                <a:moveTo>
                  <a:pt x="2952000" y="0"/>
                </a:moveTo>
                <a:lnTo>
                  <a:pt x="0" y="0"/>
                </a:lnTo>
                <a:lnTo>
                  <a:pt x="0" y="1044359"/>
                </a:lnTo>
                <a:lnTo>
                  <a:pt x="2952000" y="1044359"/>
                </a:lnTo>
                <a:lnTo>
                  <a:pt x="2952000" y="0"/>
                </a:lnTo>
                <a:close/>
              </a:path>
            </a:pathLst>
          </a:custGeom>
          <a:solidFill>
            <a:srgbClr val="D5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40004" y="3810596"/>
            <a:ext cx="2952115" cy="1044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Check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out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interactive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tool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at</a:t>
            </a:r>
            <a:endParaRPr sz="950">
              <a:latin typeface="Gill Sans MT"/>
              <a:cs typeface="Gill Sans MT"/>
            </a:endParaRPr>
          </a:p>
          <a:p>
            <a:pPr marL="107950">
              <a:lnSpc>
                <a:spcPct val="100000"/>
              </a:lnSpc>
              <a:spcBef>
                <a:spcPts val="10"/>
              </a:spcBef>
            </a:pPr>
            <a:r>
              <a:rPr dirty="0" u="sng" sz="9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carboncounter.com/#!/explore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519654" y="540004"/>
            <a:ext cx="7632700" cy="4993640"/>
            <a:chOff x="2519654" y="540004"/>
            <a:chExt cx="7632700" cy="499364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9654" y="3882593"/>
              <a:ext cx="900353" cy="90034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5999" y="540004"/>
              <a:ext cx="3276000" cy="218506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9997" y="2833065"/>
              <a:ext cx="5292001" cy="2699994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527300" y="4945479"/>
            <a:ext cx="3818254" cy="19062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621030">
              <a:lnSpc>
                <a:spcPct val="100000"/>
              </a:lnSpc>
              <a:spcBef>
                <a:spcPts val="125"/>
              </a:spcBef>
            </a:pPr>
            <a:r>
              <a:rPr dirty="0" sz="950" spc="50" i="1">
                <a:latin typeface="Gill Sans MT"/>
                <a:cs typeface="Gill Sans MT"/>
              </a:rPr>
              <a:t>Which</a:t>
            </a:r>
            <a:r>
              <a:rPr dirty="0" sz="950" spc="-5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vehicle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costs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least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and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has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fewest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greenhouse</a:t>
            </a:r>
            <a:r>
              <a:rPr dirty="0" sz="950" spc="60" i="1">
                <a:latin typeface="Gill Sans MT"/>
                <a:cs typeface="Gill Sans MT"/>
              </a:rPr>
              <a:t> </a:t>
            </a:r>
            <a:r>
              <a:rPr dirty="0" sz="950" spc="105" i="1">
                <a:latin typeface="Gill Sans MT"/>
                <a:cs typeface="Gill Sans MT"/>
              </a:rPr>
              <a:t>gas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emissions?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950" spc="50" i="1">
                <a:latin typeface="Gill Sans MT"/>
                <a:cs typeface="Gill Sans MT"/>
              </a:rPr>
              <a:t>Which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petrol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car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has</a:t>
            </a:r>
            <a:r>
              <a:rPr dirty="0" sz="950" spc="-4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fewest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greenhouse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105" i="1">
                <a:latin typeface="Gill Sans MT"/>
                <a:cs typeface="Gill Sans MT"/>
              </a:rPr>
              <a:t>gas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emissions?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950">
                <a:latin typeface="Gill Sans MT"/>
                <a:cs typeface="Gill Sans MT"/>
              </a:rPr>
              <a:t>Look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table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(right)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comparing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electric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car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petrol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car.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950" spc="50" i="1">
                <a:latin typeface="Gill Sans MT"/>
                <a:cs typeface="Gill Sans MT"/>
              </a:rPr>
              <a:t>Which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car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would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be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more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economical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over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its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-50" i="1">
                <a:latin typeface="Gill Sans MT"/>
                <a:cs typeface="Gill Sans MT"/>
              </a:rPr>
              <a:t>12-</a:t>
            </a:r>
            <a:r>
              <a:rPr dirty="0" sz="950" spc="95" i="1">
                <a:latin typeface="Gill Sans MT"/>
                <a:cs typeface="Gill Sans MT"/>
              </a:rPr>
              <a:t>year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45" i="1">
                <a:latin typeface="Gill Sans MT"/>
                <a:cs typeface="Gill Sans MT"/>
              </a:rPr>
              <a:t>lifetime?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200" spc="70" b="1">
                <a:solidFill>
                  <a:srgbClr val="15D6D3"/>
                </a:solidFill>
                <a:latin typeface="Calibri"/>
                <a:cs typeface="Calibri"/>
              </a:rPr>
              <a:t>Can</a:t>
            </a:r>
            <a:r>
              <a:rPr dirty="0" sz="1200" spc="5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you</a:t>
            </a:r>
            <a:r>
              <a:rPr dirty="0" sz="1200" spc="7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travel</a:t>
            </a:r>
            <a:r>
              <a:rPr dirty="0" sz="1200" spc="9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55" b="1">
                <a:solidFill>
                  <a:srgbClr val="15D6D3"/>
                </a:solidFill>
                <a:latin typeface="Calibri"/>
                <a:cs typeface="Calibri"/>
              </a:rPr>
              <a:t>1,000</a:t>
            </a:r>
            <a:r>
              <a:rPr dirty="0" sz="1200" spc="8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miles</a:t>
            </a:r>
            <a:r>
              <a:rPr dirty="0" sz="1200" spc="9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15D6D3"/>
                </a:solidFill>
                <a:latin typeface="Calibri"/>
                <a:cs typeface="Calibri"/>
              </a:rPr>
              <a:t>a</a:t>
            </a:r>
            <a:r>
              <a:rPr dirty="0" sz="1200" spc="8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day</a:t>
            </a:r>
            <a:r>
              <a:rPr dirty="0" sz="1200" spc="6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in</a:t>
            </a:r>
            <a:r>
              <a:rPr dirty="0" sz="1200" spc="9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an</a:t>
            </a:r>
            <a:r>
              <a:rPr dirty="0" sz="1200" spc="8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electric</a:t>
            </a:r>
            <a:r>
              <a:rPr dirty="0" sz="1200" spc="6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vehicle?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50"/>
              </a:spcBef>
            </a:pPr>
            <a:r>
              <a:rPr dirty="0" sz="950">
                <a:latin typeface="Gill Sans MT"/>
                <a:cs typeface="Gill Sans MT"/>
              </a:rPr>
              <a:t>Using</a:t>
            </a:r>
            <a:r>
              <a:rPr dirty="0" sz="950" spc="105">
                <a:latin typeface="Gill Sans MT"/>
                <a:cs typeface="Gill Sans MT"/>
              </a:rPr>
              <a:t> a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computer/laptop/tablet/smartphone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research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far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electric </a:t>
            </a:r>
            <a:r>
              <a:rPr dirty="0" sz="950">
                <a:latin typeface="Gill Sans MT"/>
                <a:cs typeface="Gill Sans MT"/>
              </a:rPr>
              <a:t>vehicles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now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travel?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do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105" i="1">
                <a:latin typeface="Gill Sans MT"/>
                <a:cs typeface="Gill Sans MT"/>
              </a:rPr>
              <a:t>you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think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impacts</a:t>
            </a:r>
            <a:r>
              <a:rPr dirty="0" sz="950" spc="-5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their</a:t>
            </a:r>
            <a:r>
              <a:rPr dirty="0" sz="950" spc="-75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travel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distance?</a:t>
            </a:r>
            <a:endParaRPr sz="950">
              <a:latin typeface="Gill Sans MT"/>
              <a:cs typeface="Gill Sans MT"/>
            </a:endParaRPr>
          </a:p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4859997" y="5912777"/>
          <a:ext cx="5292090" cy="1099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735"/>
                <a:gridCol w="1331594"/>
                <a:gridCol w="2015489"/>
              </a:tblGrid>
              <a:tr h="236854">
                <a:tc gridSpan="2">
                  <a:txBody>
                    <a:bodyPr/>
                    <a:lstStyle/>
                    <a:p>
                      <a:pPr algn="r" marR="339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Electric</a:t>
                      </a:r>
                      <a:r>
                        <a:rPr dirty="0" sz="95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solidFill>
                      <a:srgbClr val="15D6D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Petrol</a:t>
                      </a:r>
                      <a:r>
                        <a:rPr dirty="0" sz="950" spc="2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engine</a:t>
                      </a:r>
                      <a:r>
                        <a:rPr dirty="0" sz="950" spc="2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solidFill>
                      <a:srgbClr val="15D6D3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50" spc="80" b="1">
                          <a:latin typeface="Calibri"/>
                          <a:cs typeface="Calibri"/>
                        </a:rPr>
                        <a:t>Cost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5" b="1">
                          <a:latin typeface="Calibri"/>
                          <a:cs typeface="Calibri"/>
                        </a:rPr>
                        <a:t>(£)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R w="6350">
                      <a:solidFill>
                        <a:srgbClr val="15D6D3"/>
                      </a:solidFill>
                      <a:prstDash val="solid"/>
                    </a:lnR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50" spc="50">
                          <a:latin typeface="Gill Sans MT"/>
                          <a:cs typeface="Gill Sans MT"/>
                        </a:rPr>
                        <a:t>27,000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B="0" marT="6350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50" spc="-10">
                          <a:latin typeface="Gill Sans MT"/>
                          <a:cs typeface="Gill Sans MT"/>
                        </a:rPr>
                        <a:t>15,000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B="0" marT="63500">
                    <a:lnL w="6350">
                      <a:solidFill>
                        <a:srgbClr val="15D6D3"/>
                      </a:solidFill>
                      <a:prstDash val="solid"/>
                    </a:lnL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Running</a:t>
                      </a:r>
                      <a:r>
                        <a:rPr dirty="0" sz="950" spc="1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75" b="1">
                          <a:latin typeface="Calibri"/>
                          <a:cs typeface="Calibri"/>
                        </a:rPr>
                        <a:t>cost</a:t>
                      </a:r>
                      <a:r>
                        <a:rPr dirty="0" sz="950" spc="1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50" spc="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year</a:t>
                      </a:r>
                      <a:r>
                        <a:rPr dirty="0" sz="950" spc="1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5" b="1">
                          <a:latin typeface="Calibri"/>
                          <a:cs typeface="Calibri"/>
                        </a:rPr>
                        <a:t>(£)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50" spc="55">
                          <a:latin typeface="Gill Sans MT"/>
                          <a:cs typeface="Gill Sans MT"/>
                        </a:rPr>
                        <a:t>250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B="0" marT="6350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50" spc="70">
                          <a:latin typeface="Gill Sans MT"/>
                          <a:cs typeface="Gill Sans MT"/>
                        </a:rPr>
                        <a:t>2,000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B="0" marT="6350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950" spc="3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lifetime</a:t>
                      </a:r>
                      <a:r>
                        <a:rPr dirty="0" sz="950" spc="3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(years)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50" spc="-25">
                          <a:latin typeface="Gill Sans MT"/>
                          <a:cs typeface="Gill Sans MT"/>
                        </a:rPr>
                        <a:t>12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B="0" marT="6350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50" spc="-25">
                          <a:latin typeface="Gill Sans MT"/>
                          <a:cs typeface="Gill Sans MT"/>
                        </a:rPr>
                        <a:t>12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B="0" marT="6350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 descr=""/>
          <p:cNvSpPr txBox="1"/>
          <p:nvPr/>
        </p:nvSpPr>
        <p:spPr>
          <a:xfrm>
            <a:off x="6165069" y="5675941"/>
            <a:ext cx="268668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Table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comparing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electric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car</a:t>
            </a:r>
            <a:r>
              <a:rPr dirty="0" sz="950" spc="4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and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petrol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40" b="1">
                <a:latin typeface="Calibri"/>
                <a:cs typeface="Calibri"/>
              </a:rPr>
              <a:t>car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59997" y="2833065"/>
            <a:ext cx="3274060" cy="309245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30"/>
              </a:spcBef>
            </a:pPr>
            <a:r>
              <a:rPr dirty="0" sz="950" b="1">
                <a:latin typeface="Calibri"/>
                <a:cs typeface="Calibri"/>
              </a:rPr>
              <a:t>George</a:t>
            </a:r>
            <a:r>
              <a:rPr dirty="0" sz="950" spc="204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discusses</a:t>
            </a:r>
            <a:r>
              <a:rPr dirty="0" sz="950" spc="20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design</a:t>
            </a:r>
            <a:r>
              <a:rPr dirty="0" sz="950" spc="2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modifications</a:t>
            </a:r>
            <a:r>
              <a:rPr dirty="0" sz="950" spc="20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with</a:t>
            </a:r>
            <a:r>
              <a:rPr dirty="0" sz="950" spc="204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21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colleague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27300" y="7196681"/>
            <a:ext cx="294703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2405" algn="l"/>
              </a:tabLst>
            </a:pPr>
            <a:r>
              <a:rPr dirty="0" sz="1000" spc="-50">
                <a:latin typeface="Arial Narrow"/>
                <a:cs typeface="Arial Narrow"/>
              </a:rPr>
              <a:t>2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4" b="1">
                <a:latin typeface="Arial Narrow"/>
                <a:cs typeface="Arial Narrow"/>
              </a:rPr>
              <a:t>EDITION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8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solidFill>
            <a:srgbClr val="FCF2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948004" y="12"/>
            <a:ext cx="3744595" cy="7560309"/>
          </a:xfrm>
          <a:custGeom>
            <a:avLst/>
            <a:gdLst/>
            <a:ahLst/>
            <a:cxnLst/>
            <a:rect l="l" t="t" r="r" b="b"/>
            <a:pathLst>
              <a:path w="3744595" h="7560309">
                <a:moveTo>
                  <a:pt x="3743998" y="0"/>
                </a:moveTo>
                <a:lnTo>
                  <a:pt x="0" y="0"/>
                </a:lnTo>
                <a:lnTo>
                  <a:pt x="0" y="7559992"/>
                </a:lnTo>
                <a:lnTo>
                  <a:pt x="3743998" y="7559992"/>
                </a:lnTo>
                <a:lnTo>
                  <a:pt x="3743998" y="0"/>
                </a:lnTo>
                <a:close/>
              </a:path>
            </a:pathLst>
          </a:custGeom>
          <a:solidFill>
            <a:srgbClr val="FCF2D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3" y="540003"/>
            <a:ext cx="5557367" cy="5445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5439410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/>
              <a:t>Investigating</a:t>
            </a:r>
            <a:r>
              <a:rPr dirty="0" spc="-235"/>
              <a:t> </a:t>
            </a:r>
            <a:r>
              <a:rPr dirty="0" spc="-55"/>
              <a:t>electric</a:t>
            </a:r>
            <a:r>
              <a:rPr dirty="0" spc="-229"/>
              <a:t> </a:t>
            </a:r>
            <a:r>
              <a:rPr dirty="0" spc="-204"/>
              <a:t>charge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27300" y="1165704"/>
            <a:ext cx="2389505" cy="1671320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800" spc="-270" b="1">
                <a:latin typeface="Arial Narrow"/>
                <a:cs typeface="Arial Narrow"/>
              </a:rPr>
              <a:t>We</a:t>
            </a:r>
            <a:r>
              <a:rPr dirty="0" sz="1800" spc="-85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rely</a:t>
            </a:r>
            <a:r>
              <a:rPr dirty="0" sz="1800" spc="-80" b="1">
                <a:latin typeface="Arial Narrow"/>
                <a:cs typeface="Arial Narrow"/>
              </a:rPr>
              <a:t> </a:t>
            </a:r>
            <a:r>
              <a:rPr dirty="0" sz="1800" spc="-85" b="1">
                <a:latin typeface="Arial Narrow"/>
                <a:cs typeface="Arial Narrow"/>
              </a:rPr>
              <a:t>heavily </a:t>
            </a:r>
            <a:r>
              <a:rPr dirty="0" sz="1800" spc="-160" b="1">
                <a:latin typeface="Arial Narrow"/>
                <a:cs typeface="Arial Narrow"/>
              </a:rPr>
              <a:t>on</a:t>
            </a:r>
            <a:r>
              <a:rPr dirty="0" sz="1800" spc="-80" b="1">
                <a:latin typeface="Arial Narrow"/>
                <a:cs typeface="Arial Narrow"/>
              </a:rPr>
              <a:t> </a:t>
            </a:r>
            <a:r>
              <a:rPr dirty="0" sz="1800" spc="-10" b="1">
                <a:latin typeface="Arial Narrow"/>
                <a:cs typeface="Arial Narrow"/>
              </a:rPr>
              <a:t>electricity</a:t>
            </a:r>
            <a:endParaRPr sz="1800">
              <a:latin typeface="Arial Narrow"/>
              <a:cs typeface="Arial Narrow"/>
            </a:endParaRPr>
          </a:p>
          <a:p>
            <a:pPr marL="12700" marR="5080">
              <a:lnSpc>
                <a:spcPct val="102600"/>
              </a:lnSpc>
              <a:spcBef>
                <a:spcPts val="610"/>
              </a:spcBef>
            </a:pPr>
            <a:r>
              <a:rPr dirty="0" sz="950" b="1">
                <a:latin typeface="Calibri"/>
                <a:cs typeface="Calibri"/>
              </a:rPr>
              <a:t>It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has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improved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standard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living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40" b="1">
                <a:latin typeface="Calibri"/>
                <a:cs typeface="Calibri"/>
              </a:rPr>
              <a:t>since </a:t>
            </a:r>
            <a:r>
              <a:rPr dirty="0" sz="950" b="1">
                <a:latin typeface="Calibri"/>
                <a:cs typeface="Calibri"/>
              </a:rPr>
              <a:t>it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was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invented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over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spc="114" b="1">
                <a:latin typeface="Calibri"/>
                <a:cs typeface="Calibri"/>
              </a:rPr>
              <a:t>200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years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ago.</a:t>
            </a:r>
            <a:endParaRPr sz="950">
              <a:latin typeface="Calibri"/>
              <a:cs typeface="Calibri"/>
            </a:endParaRPr>
          </a:p>
          <a:p>
            <a:pPr marL="12700" marR="56515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great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thing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electricity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over </a:t>
            </a:r>
            <a:r>
              <a:rPr dirty="0" sz="950">
                <a:latin typeface="Gill Sans MT"/>
                <a:cs typeface="Gill Sans MT"/>
              </a:rPr>
              <a:t>other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energy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sources</a:t>
            </a:r>
            <a:r>
              <a:rPr dirty="0" sz="950" spc="1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1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electricity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has the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potential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carbon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neutral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through </a:t>
            </a:r>
            <a:r>
              <a:rPr dirty="0" sz="950" spc="60">
                <a:latin typeface="Gill Sans MT"/>
                <a:cs typeface="Gill Sans MT"/>
              </a:rPr>
              <a:t>harnessing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energy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wind,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sunshine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water.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0004" y="2931883"/>
            <a:ext cx="2376170" cy="755015"/>
          </a:xfrm>
          <a:prstGeom prst="rect">
            <a:avLst/>
          </a:prstGeom>
          <a:solidFill>
            <a:srgbClr val="D5F2F2"/>
          </a:solidFill>
        </p:spPr>
        <p:txBody>
          <a:bodyPr wrap="square" lIns="0" tIns="76200" rIns="0" bIns="0" rtlCol="0" vert="horz">
            <a:spAutoFit/>
          </a:bodyPr>
          <a:lstStyle/>
          <a:p>
            <a:pPr marL="107950" marR="224790">
              <a:lnSpc>
                <a:spcPct val="102600"/>
              </a:lnSpc>
              <a:spcBef>
                <a:spcPts val="600"/>
              </a:spcBef>
            </a:pPr>
            <a:r>
              <a:rPr dirty="0" sz="950">
                <a:latin typeface="Gill Sans MT"/>
                <a:cs typeface="Gill Sans MT"/>
              </a:rPr>
              <a:t>Check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out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our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resources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This</a:t>
            </a:r>
            <a:r>
              <a:rPr dirty="0" u="sng" sz="950" spc="114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is</a:t>
            </a:r>
            <a:r>
              <a:rPr dirty="0" u="sng" sz="950" spc="114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Engineering:</a:t>
            </a:r>
            <a:r>
              <a:rPr dirty="0" u="sng" sz="950" spc="37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Sustainable</a:t>
            </a:r>
            <a:r>
              <a:rPr dirty="0" u="sng" sz="950" spc="37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Futures</a:t>
            </a:r>
            <a:r>
              <a:rPr dirty="0" sz="950" spc="450" b="1">
                <a:latin typeface="Calibri"/>
                <a:cs typeface="Calibri"/>
                <a:hlinkClick r:id="rId3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and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Power</a:t>
            </a:r>
            <a:r>
              <a:rPr dirty="0" u="sng" sz="950" spc="8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up!</a:t>
            </a:r>
            <a:r>
              <a:rPr dirty="0" sz="950" spc="170" b="1">
                <a:latin typeface="Calibri"/>
                <a:cs typeface="Calibri"/>
                <a:hlinkClick r:id="rId4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electricity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and the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environment.</a:t>
            </a:r>
            <a:endParaRPr sz="950">
              <a:latin typeface="Gill Sans MT"/>
              <a:cs typeface="Gill Sans MT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9998" y="540005"/>
            <a:ext cx="2952000" cy="2049728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7199998" y="2674620"/>
            <a:ext cx="2952115" cy="3896995"/>
            <a:chOff x="7199998" y="2674620"/>
            <a:chExt cx="2952115" cy="3896995"/>
          </a:xfrm>
        </p:grpSpPr>
        <p:sp>
          <p:nvSpPr>
            <p:cNvPr id="10" name="object 10" descr=""/>
            <p:cNvSpPr/>
            <p:nvPr/>
          </p:nvSpPr>
          <p:spPr>
            <a:xfrm>
              <a:off x="7199998" y="2697734"/>
              <a:ext cx="2952115" cy="3874135"/>
            </a:xfrm>
            <a:custGeom>
              <a:avLst/>
              <a:gdLst/>
              <a:ahLst/>
              <a:cxnLst/>
              <a:rect l="l" t="t" r="r" b="b"/>
              <a:pathLst>
                <a:path w="2952115" h="3874134">
                  <a:moveTo>
                    <a:pt x="0" y="3873703"/>
                  </a:moveTo>
                  <a:lnTo>
                    <a:pt x="2952000" y="3873703"/>
                  </a:lnTo>
                  <a:lnTo>
                    <a:pt x="2952000" y="0"/>
                  </a:lnTo>
                  <a:lnTo>
                    <a:pt x="0" y="0"/>
                  </a:lnTo>
                  <a:lnTo>
                    <a:pt x="0" y="387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747396" y="4436567"/>
              <a:ext cx="1135380" cy="1965960"/>
            </a:xfrm>
            <a:custGeom>
              <a:avLst/>
              <a:gdLst/>
              <a:ahLst/>
              <a:cxnLst/>
              <a:rect l="l" t="t" r="r" b="b"/>
              <a:pathLst>
                <a:path w="1135379" h="1965960">
                  <a:moveTo>
                    <a:pt x="0" y="0"/>
                  </a:moveTo>
                  <a:lnTo>
                    <a:pt x="0" y="1310398"/>
                  </a:lnTo>
                  <a:lnTo>
                    <a:pt x="1134833" y="1965591"/>
                  </a:lnTo>
                  <a:lnTo>
                    <a:pt x="1134833" y="655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5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747396" y="4436567"/>
              <a:ext cx="1135380" cy="1965960"/>
            </a:xfrm>
            <a:custGeom>
              <a:avLst/>
              <a:gdLst/>
              <a:ahLst/>
              <a:cxnLst/>
              <a:rect l="l" t="t" r="r" b="b"/>
              <a:pathLst>
                <a:path w="1135379" h="1965960">
                  <a:moveTo>
                    <a:pt x="0" y="0"/>
                  </a:moveTo>
                  <a:lnTo>
                    <a:pt x="0" y="1310398"/>
                  </a:lnTo>
                  <a:lnTo>
                    <a:pt x="1134833" y="1965591"/>
                  </a:lnTo>
                  <a:lnTo>
                    <a:pt x="1134833" y="655193"/>
                  </a:lnTo>
                  <a:lnTo>
                    <a:pt x="0" y="0"/>
                  </a:lnTo>
                  <a:close/>
                </a:path>
              </a:pathLst>
            </a:custGeom>
            <a:ln w="1733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747402" y="4371033"/>
              <a:ext cx="1248410" cy="720725"/>
            </a:xfrm>
            <a:custGeom>
              <a:avLst/>
              <a:gdLst/>
              <a:ahLst/>
              <a:cxnLst/>
              <a:rect l="l" t="t" r="r" b="b"/>
              <a:pathLst>
                <a:path w="1248409" h="720725">
                  <a:moveTo>
                    <a:pt x="113487" y="0"/>
                  </a:moveTo>
                  <a:lnTo>
                    <a:pt x="0" y="65532"/>
                  </a:lnTo>
                  <a:lnTo>
                    <a:pt x="1134833" y="720725"/>
                  </a:lnTo>
                  <a:lnTo>
                    <a:pt x="1248321" y="655205"/>
                  </a:lnTo>
                  <a:lnTo>
                    <a:pt x="113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747402" y="4371033"/>
              <a:ext cx="1248410" cy="720725"/>
            </a:xfrm>
            <a:custGeom>
              <a:avLst/>
              <a:gdLst/>
              <a:ahLst/>
              <a:cxnLst/>
              <a:rect l="l" t="t" r="r" b="b"/>
              <a:pathLst>
                <a:path w="1248409" h="720725">
                  <a:moveTo>
                    <a:pt x="113487" y="0"/>
                  </a:moveTo>
                  <a:lnTo>
                    <a:pt x="1248321" y="655205"/>
                  </a:lnTo>
                  <a:lnTo>
                    <a:pt x="1134833" y="720725"/>
                  </a:lnTo>
                  <a:lnTo>
                    <a:pt x="0" y="65532"/>
                  </a:lnTo>
                  <a:lnTo>
                    <a:pt x="113487" y="0"/>
                  </a:lnTo>
                  <a:close/>
                </a:path>
              </a:pathLst>
            </a:custGeom>
            <a:ln w="1733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882239" y="5026229"/>
              <a:ext cx="113664" cy="1376045"/>
            </a:xfrm>
            <a:custGeom>
              <a:avLst/>
              <a:gdLst/>
              <a:ahLst/>
              <a:cxnLst/>
              <a:rect l="l" t="t" r="r" b="b"/>
              <a:pathLst>
                <a:path w="113665" h="1376045">
                  <a:moveTo>
                    <a:pt x="113474" y="0"/>
                  </a:moveTo>
                  <a:lnTo>
                    <a:pt x="0" y="65532"/>
                  </a:lnTo>
                  <a:lnTo>
                    <a:pt x="0" y="1375930"/>
                  </a:lnTo>
                  <a:lnTo>
                    <a:pt x="113474" y="1310411"/>
                  </a:lnTo>
                  <a:lnTo>
                    <a:pt x="113474" y="0"/>
                  </a:lnTo>
                  <a:close/>
                </a:path>
              </a:pathLst>
            </a:custGeom>
            <a:solidFill>
              <a:srgbClr val="EDEB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882239" y="5026229"/>
              <a:ext cx="113664" cy="1376045"/>
            </a:xfrm>
            <a:custGeom>
              <a:avLst/>
              <a:gdLst/>
              <a:ahLst/>
              <a:cxnLst/>
              <a:rect l="l" t="t" r="r" b="b"/>
              <a:pathLst>
                <a:path w="113665" h="1376045">
                  <a:moveTo>
                    <a:pt x="0" y="1375930"/>
                  </a:moveTo>
                  <a:lnTo>
                    <a:pt x="113474" y="1310411"/>
                  </a:lnTo>
                  <a:lnTo>
                    <a:pt x="113474" y="0"/>
                  </a:lnTo>
                  <a:lnTo>
                    <a:pt x="0" y="65532"/>
                  </a:lnTo>
                  <a:lnTo>
                    <a:pt x="0" y="1375930"/>
                  </a:lnTo>
                </a:path>
              </a:pathLst>
            </a:custGeom>
            <a:ln w="1733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144604" y="5157277"/>
              <a:ext cx="274320" cy="486409"/>
            </a:xfrm>
            <a:custGeom>
              <a:avLst/>
              <a:gdLst/>
              <a:ahLst/>
              <a:cxnLst/>
              <a:rect l="l" t="t" r="r" b="b"/>
              <a:pathLst>
                <a:path w="274320" h="486410">
                  <a:moveTo>
                    <a:pt x="56730" y="0"/>
                  </a:moveTo>
                  <a:lnTo>
                    <a:pt x="0" y="360375"/>
                  </a:lnTo>
                  <a:lnTo>
                    <a:pt x="217487" y="485940"/>
                  </a:lnTo>
                  <a:lnTo>
                    <a:pt x="274231" y="125564"/>
                  </a:lnTo>
                  <a:lnTo>
                    <a:pt x="56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144604" y="5157277"/>
              <a:ext cx="274320" cy="486409"/>
            </a:xfrm>
            <a:custGeom>
              <a:avLst/>
              <a:gdLst/>
              <a:ahLst/>
              <a:cxnLst/>
              <a:rect l="l" t="t" r="r" b="b"/>
              <a:pathLst>
                <a:path w="274320" h="486410">
                  <a:moveTo>
                    <a:pt x="56730" y="0"/>
                  </a:moveTo>
                  <a:lnTo>
                    <a:pt x="274231" y="125564"/>
                  </a:lnTo>
                  <a:lnTo>
                    <a:pt x="217487" y="485940"/>
                  </a:lnTo>
                  <a:lnTo>
                    <a:pt x="0" y="360375"/>
                  </a:lnTo>
                  <a:lnTo>
                    <a:pt x="56730" y="0"/>
                  </a:lnTo>
                  <a:close/>
                </a:path>
              </a:pathLst>
            </a:custGeom>
            <a:ln w="1733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362093" y="5282838"/>
              <a:ext cx="57150" cy="360680"/>
            </a:xfrm>
            <a:custGeom>
              <a:avLst/>
              <a:gdLst/>
              <a:ahLst/>
              <a:cxnLst/>
              <a:rect l="l" t="t" r="r" b="b"/>
              <a:pathLst>
                <a:path w="57150" h="360679">
                  <a:moveTo>
                    <a:pt x="56743" y="0"/>
                  </a:moveTo>
                  <a:lnTo>
                    <a:pt x="0" y="360375"/>
                  </a:lnTo>
                  <a:lnTo>
                    <a:pt x="56743" y="327621"/>
                  </a:lnTo>
                  <a:lnTo>
                    <a:pt x="56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362093" y="5282838"/>
              <a:ext cx="57150" cy="360680"/>
            </a:xfrm>
            <a:custGeom>
              <a:avLst/>
              <a:gdLst/>
              <a:ahLst/>
              <a:cxnLst/>
              <a:rect l="l" t="t" r="r" b="b"/>
              <a:pathLst>
                <a:path w="57150" h="360679">
                  <a:moveTo>
                    <a:pt x="56743" y="327621"/>
                  </a:moveTo>
                  <a:lnTo>
                    <a:pt x="0" y="360375"/>
                  </a:lnTo>
                  <a:lnTo>
                    <a:pt x="56743" y="0"/>
                  </a:lnTo>
                  <a:lnTo>
                    <a:pt x="56743" y="327621"/>
                  </a:lnTo>
                  <a:close/>
                </a:path>
              </a:pathLst>
            </a:custGeom>
            <a:ln w="1733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087853" y="2697734"/>
              <a:ext cx="153670" cy="2394585"/>
            </a:xfrm>
            <a:custGeom>
              <a:avLst/>
              <a:gdLst/>
              <a:ahLst/>
              <a:cxnLst/>
              <a:rect l="l" t="t" r="r" b="b"/>
              <a:pathLst>
                <a:path w="153670" h="2394585">
                  <a:moveTo>
                    <a:pt x="0" y="2394027"/>
                  </a:moveTo>
                  <a:lnTo>
                    <a:pt x="0" y="2262988"/>
                  </a:lnTo>
                  <a:lnTo>
                    <a:pt x="113474" y="2328495"/>
                  </a:lnTo>
                  <a:lnTo>
                    <a:pt x="153079" y="0"/>
                  </a:lnTo>
                </a:path>
              </a:pathLst>
            </a:custGeom>
            <a:ln w="46228">
              <a:solidFill>
                <a:srgbClr val="AB6729"/>
              </a:solidFill>
              <a:prstDash val="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428301" y="2697734"/>
              <a:ext cx="104139" cy="2621915"/>
            </a:xfrm>
            <a:custGeom>
              <a:avLst/>
              <a:gdLst/>
              <a:ahLst/>
              <a:cxnLst/>
              <a:rect l="l" t="t" r="r" b="b"/>
              <a:pathLst>
                <a:path w="104140" h="2621915">
                  <a:moveTo>
                    <a:pt x="103898" y="2621511"/>
                  </a:moveTo>
                  <a:lnTo>
                    <a:pt x="104013" y="2519606"/>
                  </a:lnTo>
                  <a:lnTo>
                    <a:pt x="0" y="2459535"/>
                  </a:lnTo>
                  <a:lnTo>
                    <a:pt x="41833" y="0"/>
                  </a:lnTo>
                </a:path>
              </a:pathLst>
            </a:custGeom>
            <a:ln w="46228">
              <a:solidFill>
                <a:srgbClr val="354597"/>
              </a:solidFill>
              <a:prstDash val="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314820" y="2697734"/>
              <a:ext cx="41275" cy="2394585"/>
            </a:xfrm>
            <a:custGeom>
              <a:avLst/>
              <a:gdLst/>
              <a:ahLst/>
              <a:cxnLst/>
              <a:rect l="l" t="t" r="r" b="b"/>
              <a:pathLst>
                <a:path w="41275" h="2394585">
                  <a:moveTo>
                    <a:pt x="40719" y="0"/>
                  </a:moveTo>
                  <a:lnTo>
                    <a:pt x="0" y="2394036"/>
                  </a:lnTo>
                </a:path>
              </a:pathLst>
            </a:custGeom>
            <a:ln w="46228">
              <a:solidFill>
                <a:srgbClr val="3BAA35"/>
              </a:solidFill>
              <a:prstDash val="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304244" y="3442197"/>
              <a:ext cx="1676400" cy="967740"/>
            </a:xfrm>
            <a:custGeom>
              <a:avLst/>
              <a:gdLst/>
              <a:ahLst/>
              <a:cxnLst/>
              <a:rect l="l" t="t" r="r" b="b"/>
              <a:pathLst>
                <a:path w="1676400" h="967739">
                  <a:moveTo>
                    <a:pt x="780475" y="867676"/>
                  </a:moveTo>
                  <a:lnTo>
                    <a:pt x="531565" y="867676"/>
                  </a:lnTo>
                  <a:lnTo>
                    <a:pt x="543097" y="868561"/>
                  </a:lnTo>
                  <a:lnTo>
                    <a:pt x="553851" y="871122"/>
                  </a:lnTo>
                  <a:lnTo>
                    <a:pt x="563232" y="875266"/>
                  </a:lnTo>
                  <a:lnTo>
                    <a:pt x="709917" y="959963"/>
                  </a:lnTo>
                  <a:lnTo>
                    <a:pt x="719304" y="964107"/>
                  </a:lnTo>
                  <a:lnTo>
                    <a:pt x="730060" y="966670"/>
                  </a:lnTo>
                  <a:lnTo>
                    <a:pt x="741590" y="967558"/>
                  </a:lnTo>
                  <a:lnTo>
                    <a:pt x="753372" y="966670"/>
                  </a:lnTo>
                  <a:lnTo>
                    <a:pt x="758329" y="965906"/>
                  </a:lnTo>
                  <a:lnTo>
                    <a:pt x="757646" y="959403"/>
                  </a:lnTo>
                  <a:lnTo>
                    <a:pt x="761226" y="953427"/>
                  </a:lnTo>
                  <a:lnTo>
                    <a:pt x="768400" y="948649"/>
                  </a:lnTo>
                  <a:lnTo>
                    <a:pt x="778497" y="945739"/>
                  </a:lnTo>
                  <a:lnTo>
                    <a:pt x="833589" y="937204"/>
                  </a:lnTo>
                  <a:lnTo>
                    <a:pt x="844852" y="936811"/>
                  </a:lnTo>
                  <a:lnTo>
                    <a:pt x="946379" y="936811"/>
                  </a:lnTo>
                  <a:lnTo>
                    <a:pt x="953693" y="935680"/>
                  </a:lnTo>
                  <a:lnTo>
                    <a:pt x="964598" y="933058"/>
                  </a:lnTo>
                  <a:lnTo>
                    <a:pt x="973816" y="928959"/>
                  </a:lnTo>
                  <a:lnTo>
                    <a:pt x="980911" y="923636"/>
                  </a:lnTo>
                  <a:lnTo>
                    <a:pt x="982105" y="921977"/>
                  </a:lnTo>
                  <a:lnTo>
                    <a:pt x="783372" y="921977"/>
                  </a:lnTo>
                  <a:lnTo>
                    <a:pt x="765563" y="919977"/>
                  </a:lnTo>
                  <a:lnTo>
                    <a:pt x="749909" y="913976"/>
                  </a:lnTo>
                  <a:lnTo>
                    <a:pt x="739522" y="904944"/>
                  </a:lnTo>
                  <a:lnTo>
                    <a:pt x="736060" y="894664"/>
                  </a:lnTo>
                  <a:lnTo>
                    <a:pt x="739522" y="884381"/>
                  </a:lnTo>
                  <a:lnTo>
                    <a:pt x="749909" y="875342"/>
                  </a:lnTo>
                  <a:lnTo>
                    <a:pt x="765563" y="869349"/>
                  </a:lnTo>
                  <a:lnTo>
                    <a:pt x="780475" y="867676"/>
                  </a:lnTo>
                  <a:close/>
                </a:path>
                <a:path w="1676400" h="967739">
                  <a:moveTo>
                    <a:pt x="946379" y="936811"/>
                  </a:moveTo>
                  <a:lnTo>
                    <a:pt x="844852" y="936811"/>
                  </a:lnTo>
                  <a:lnTo>
                    <a:pt x="855200" y="938879"/>
                  </a:lnTo>
                  <a:lnTo>
                    <a:pt x="863473" y="943021"/>
                  </a:lnTo>
                  <a:lnTo>
                    <a:pt x="868514" y="948850"/>
                  </a:lnTo>
                  <a:lnTo>
                    <a:pt x="946379" y="936811"/>
                  </a:lnTo>
                  <a:close/>
                </a:path>
                <a:path w="1676400" h="967739">
                  <a:moveTo>
                    <a:pt x="1005434" y="867351"/>
                  </a:moveTo>
                  <a:lnTo>
                    <a:pt x="783372" y="867351"/>
                  </a:lnTo>
                  <a:lnTo>
                    <a:pt x="801178" y="869349"/>
                  </a:lnTo>
                  <a:lnTo>
                    <a:pt x="816825" y="875342"/>
                  </a:lnTo>
                  <a:lnTo>
                    <a:pt x="827219" y="884381"/>
                  </a:lnTo>
                  <a:lnTo>
                    <a:pt x="830684" y="894664"/>
                  </a:lnTo>
                  <a:lnTo>
                    <a:pt x="827219" y="904944"/>
                  </a:lnTo>
                  <a:lnTo>
                    <a:pt x="816825" y="913976"/>
                  </a:lnTo>
                  <a:lnTo>
                    <a:pt x="801178" y="919977"/>
                  </a:lnTo>
                  <a:lnTo>
                    <a:pt x="783372" y="921977"/>
                  </a:lnTo>
                  <a:lnTo>
                    <a:pt x="982105" y="921977"/>
                  </a:lnTo>
                  <a:lnTo>
                    <a:pt x="985443" y="917341"/>
                  </a:lnTo>
                  <a:lnTo>
                    <a:pt x="1008265" y="868167"/>
                  </a:lnTo>
                  <a:lnTo>
                    <a:pt x="1005434" y="867351"/>
                  </a:lnTo>
                  <a:close/>
                </a:path>
                <a:path w="1676400" h="967739">
                  <a:moveTo>
                    <a:pt x="2870" y="529725"/>
                  </a:moveTo>
                  <a:lnTo>
                    <a:pt x="1523" y="532633"/>
                  </a:lnTo>
                  <a:lnTo>
                    <a:pt x="0" y="539398"/>
                  </a:lnTo>
                  <a:lnTo>
                    <a:pt x="1534" y="546057"/>
                  </a:lnTo>
                  <a:lnTo>
                    <a:pt x="5972" y="552268"/>
                  </a:lnTo>
                  <a:lnTo>
                    <a:pt x="13157" y="557690"/>
                  </a:lnTo>
                  <a:lnTo>
                    <a:pt x="159842" y="642374"/>
                  </a:lnTo>
                  <a:lnTo>
                    <a:pt x="167020" y="647791"/>
                  </a:lnTo>
                  <a:lnTo>
                    <a:pt x="171457" y="654000"/>
                  </a:lnTo>
                  <a:lnTo>
                    <a:pt x="172991" y="660658"/>
                  </a:lnTo>
                  <a:lnTo>
                    <a:pt x="171462" y="667418"/>
                  </a:lnTo>
                  <a:lnTo>
                    <a:pt x="120789" y="776600"/>
                  </a:lnTo>
                  <a:lnTo>
                    <a:pt x="118577" y="786411"/>
                  </a:lnTo>
                  <a:lnTo>
                    <a:pt x="267842" y="888093"/>
                  </a:lnTo>
                  <a:lnTo>
                    <a:pt x="313761" y="899096"/>
                  </a:lnTo>
                  <a:lnTo>
                    <a:pt x="330817" y="897810"/>
                  </a:lnTo>
                  <a:lnTo>
                    <a:pt x="519848" y="868561"/>
                  </a:lnTo>
                  <a:lnTo>
                    <a:pt x="531565" y="867676"/>
                  </a:lnTo>
                  <a:lnTo>
                    <a:pt x="780475" y="867676"/>
                  </a:lnTo>
                  <a:lnTo>
                    <a:pt x="783372" y="867351"/>
                  </a:lnTo>
                  <a:lnTo>
                    <a:pt x="1005434" y="867351"/>
                  </a:lnTo>
                  <a:lnTo>
                    <a:pt x="998168" y="865257"/>
                  </a:lnTo>
                  <a:lnTo>
                    <a:pt x="990995" y="860479"/>
                  </a:lnTo>
                  <a:lnTo>
                    <a:pt x="987414" y="854503"/>
                  </a:lnTo>
                  <a:lnTo>
                    <a:pt x="988097" y="847999"/>
                  </a:lnTo>
                  <a:lnTo>
                    <a:pt x="988916" y="846237"/>
                  </a:lnTo>
                  <a:lnTo>
                    <a:pt x="911815" y="846237"/>
                  </a:lnTo>
                  <a:lnTo>
                    <a:pt x="894006" y="844239"/>
                  </a:lnTo>
                  <a:lnTo>
                    <a:pt x="878357" y="838246"/>
                  </a:lnTo>
                  <a:lnTo>
                    <a:pt x="867970" y="829209"/>
                  </a:lnTo>
                  <a:lnTo>
                    <a:pt x="864507" y="818929"/>
                  </a:lnTo>
                  <a:lnTo>
                    <a:pt x="867970" y="808649"/>
                  </a:lnTo>
                  <a:lnTo>
                    <a:pt x="878357" y="799612"/>
                  </a:lnTo>
                  <a:lnTo>
                    <a:pt x="894006" y="793619"/>
                  </a:lnTo>
                  <a:lnTo>
                    <a:pt x="911815" y="791621"/>
                  </a:lnTo>
                  <a:lnTo>
                    <a:pt x="1048642" y="791621"/>
                  </a:lnTo>
                  <a:lnTo>
                    <a:pt x="1050767" y="790025"/>
                  </a:lnTo>
                  <a:lnTo>
                    <a:pt x="1059986" y="785932"/>
                  </a:lnTo>
                  <a:lnTo>
                    <a:pt x="1070901" y="783318"/>
                  </a:lnTo>
                  <a:lnTo>
                    <a:pt x="1271269" y="752318"/>
                  </a:lnTo>
                  <a:lnTo>
                    <a:pt x="1282179" y="749695"/>
                  </a:lnTo>
                  <a:lnTo>
                    <a:pt x="1291399" y="745596"/>
                  </a:lnTo>
                  <a:lnTo>
                    <a:pt x="1298494" y="740273"/>
                  </a:lnTo>
                  <a:lnTo>
                    <a:pt x="1303032" y="733979"/>
                  </a:lnTo>
                  <a:lnTo>
                    <a:pt x="1356728" y="618294"/>
                  </a:lnTo>
                  <a:lnTo>
                    <a:pt x="1361264" y="611987"/>
                  </a:lnTo>
                  <a:lnTo>
                    <a:pt x="1368356" y="606663"/>
                  </a:lnTo>
                  <a:lnTo>
                    <a:pt x="1377575" y="602569"/>
                  </a:lnTo>
                  <a:lnTo>
                    <a:pt x="1388490" y="599956"/>
                  </a:lnTo>
                  <a:lnTo>
                    <a:pt x="1588858" y="568955"/>
                  </a:lnTo>
                  <a:lnTo>
                    <a:pt x="1599774" y="566340"/>
                  </a:lnTo>
                  <a:lnTo>
                    <a:pt x="1608992" y="562243"/>
                  </a:lnTo>
                  <a:lnTo>
                    <a:pt x="1616085" y="556918"/>
                  </a:lnTo>
                  <a:lnTo>
                    <a:pt x="1620621" y="550616"/>
                  </a:lnTo>
                  <a:lnTo>
                    <a:pt x="1623932" y="543482"/>
                  </a:lnTo>
                  <a:lnTo>
                    <a:pt x="127703" y="543482"/>
                  </a:lnTo>
                  <a:lnTo>
                    <a:pt x="109895" y="541484"/>
                  </a:lnTo>
                  <a:lnTo>
                    <a:pt x="94246" y="535490"/>
                  </a:lnTo>
                  <a:lnTo>
                    <a:pt x="88082" y="530125"/>
                  </a:lnTo>
                  <a:lnTo>
                    <a:pt x="14135" y="530125"/>
                  </a:lnTo>
                  <a:lnTo>
                    <a:pt x="2870" y="529725"/>
                  </a:lnTo>
                  <a:close/>
                </a:path>
                <a:path w="1676400" h="967739">
                  <a:moveTo>
                    <a:pt x="1048642" y="791621"/>
                  </a:moveTo>
                  <a:lnTo>
                    <a:pt x="911815" y="791621"/>
                  </a:lnTo>
                  <a:lnTo>
                    <a:pt x="929624" y="793619"/>
                  </a:lnTo>
                  <a:lnTo>
                    <a:pt x="945273" y="799612"/>
                  </a:lnTo>
                  <a:lnTo>
                    <a:pt x="955660" y="808649"/>
                  </a:lnTo>
                  <a:lnTo>
                    <a:pt x="959122" y="818929"/>
                  </a:lnTo>
                  <a:lnTo>
                    <a:pt x="955660" y="829209"/>
                  </a:lnTo>
                  <a:lnTo>
                    <a:pt x="945273" y="838246"/>
                  </a:lnTo>
                  <a:lnTo>
                    <a:pt x="929624" y="844239"/>
                  </a:lnTo>
                  <a:lnTo>
                    <a:pt x="911815" y="846237"/>
                  </a:lnTo>
                  <a:lnTo>
                    <a:pt x="988916" y="846237"/>
                  </a:lnTo>
                  <a:lnTo>
                    <a:pt x="1002868" y="816199"/>
                  </a:lnTo>
                  <a:lnTo>
                    <a:pt x="1007901" y="810367"/>
                  </a:lnTo>
                  <a:lnTo>
                    <a:pt x="1016172" y="806221"/>
                  </a:lnTo>
                  <a:lnTo>
                    <a:pt x="1026522" y="804149"/>
                  </a:lnTo>
                  <a:lnTo>
                    <a:pt x="1037975" y="804149"/>
                  </a:lnTo>
                  <a:lnTo>
                    <a:pt x="1039139" y="801657"/>
                  </a:lnTo>
                  <a:lnTo>
                    <a:pt x="1043675" y="795350"/>
                  </a:lnTo>
                  <a:lnTo>
                    <a:pt x="1048642" y="791621"/>
                  </a:lnTo>
                  <a:close/>
                </a:path>
                <a:path w="1676400" h="967739">
                  <a:moveTo>
                    <a:pt x="1037975" y="804149"/>
                  </a:moveTo>
                  <a:lnTo>
                    <a:pt x="1026522" y="804149"/>
                  </a:lnTo>
                  <a:lnTo>
                    <a:pt x="1037793" y="804540"/>
                  </a:lnTo>
                  <a:lnTo>
                    <a:pt x="1037975" y="804149"/>
                  </a:lnTo>
                  <a:close/>
                </a:path>
                <a:path w="1676400" h="967739">
                  <a:moveTo>
                    <a:pt x="1649289" y="488853"/>
                  </a:moveTo>
                  <a:lnTo>
                    <a:pt x="127703" y="488853"/>
                  </a:lnTo>
                  <a:lnTo>
                    <a:pt x="145508" y="490851"/>
                  </a:lnTo>
                  <a:lnTo>
                    <a:pt x="161150" y="496844"/>
                  </a:lnTo>
                  <a:lnTo>
                    <a:pt x="171544" y="505878"/>
                  </a:lnTo>
                  <a:lnTo>
                    <a:pt x="175008" y="516163"/>
                  </a:lnTo>
                  <a:lnTo>
                    <a:pt x="171544" y="526450"/>
                  </a:lnTo>
                  <a:lnTo>
                    <a:pt x="161150" y="535490"/>
                  </a:lnTo>
                  <a:lnTo>
                    <a:pt x="145508" y="541484"/>
                  </a:lnTo>
                  <a:lnTo>
                    <a:pt x="127703" y="543482"/>
                  </a:lnTo>
                  <a:lnTo>
                    <a:pt x="1623932" y="543482"/>
                  </a:lnTo>
                  <a:lnTo>
                    <a:pt x="1649289" y="488853"/>
                  </a:lnTo>
                  <a:close/>
                </a:path>
                <a:path w="1676400" h="967739">
                  <a:moveTo>
                    <a:pt x="172148" y="385427"/>
                  </a:moveTo>
                  <a:lnTo>
                    <a:pt x="86969" y="398610"/>
                  </a:lnTo>
                  <a:lnTo>
                    <a:pt x="32397" y="466123"/>
                  </a:lnTo>
                  <a:lnTo>
                    <a:pt x="42488" y="469033"/>
                  </a:lnTo>
                  <a:lnTo>
                    <a:pt x="49663" y="473811"/>
                  </a:lnTo>
                  <a:lnTo>
                    <a:pt x="53246" y="479787"/>
                  </a:lnTo>
                  <a:lnTo>
                    <a:pt x="52565" y="486291"/>
                  </a:lnTo>
                  <a:lnTo>
                    <a:pt x="37807" y="518091"/>
                  </a:lnTo>
                  <a:lnTo>
                    <a:pt x="32764" y="523920"/>
                  </a:lnTo>
                  <a:lnTo>
                    <a:pt x="24486" y="528061"/>
                  </a:lnTo>
                  <a:lnTo>
                    <a:pt x="14135" y="530125"/>
                  </a:lnTo>
                  <a:lnTo>
                    <a:pt x="88082" y="530125"/>
                  </a:lnTo>
                  <a:lnTo>
                    <a:pt x="83859" y="526450"/>
                  </a:lnTo>
                  <a:lnTo>
                    <a:pt x="80397" y="516163"/>
                  </a:lnTo>
                  <a:lnTo>
                    <a:pt x="83859" y="505878"/>
                  </a:lnTo>
                  <a:lnTo>
                    <a:pt x="94246" y="496844"/>
                  </a:lnTo>
                  <a:lnTo>
                    <a:pt x="109895" y="490851"/>
                  </a:lnTo>
                  <a:lnTo>
                    <a:pt x="127703" y="488853"/>
                  </a:lnTo>
                  <a:lnTo>
                    <a:pt x="1649289" y="488853"/>
                  </a:lnTo>
                  <a:lnTo>
                    <a:pt x="1658576" y="468844"/>
                  </a:lnTo>
                  <a:lnTo>
                    <a:pt x="255836" y="468844"/>
                  </a:lnTo>
                  <a:lnTo>
                    <a:pt x="238026" y="466846"/>
                  </a:lnTo>
                  <a:lnTo>
                    <a:pt x="222376" y="460853"/>
                  </a:lnTo>
                  <a:lnTo>
                    <a:pt x="211989" y="451814"/>
                  </a:lnTo>
                  <a:lnTo>
                    <a:pt x="208527" y="441531"/>
                  </a:lnTo>
                  <a:lnTo>
                    <a:pt x="211989" y="431251"/>
                  </a:lnTo>
                  <a:lnTo>
                    <a:pt x="222376" y="422219"/>
                  </a:lnTo>
                  <a:lnTo>
                    <a:pt x="238026" y="416218"/>
                  </a:lnTo>
                  <a:lnTo>
                    <a:pt x="255836" y="414218"/>
                  </a:lnTo>
                  <a:lnTo>
                    <a:pt x="1668429" y="414218"/>
                  </a:lnTo>
                  <a:lnTo>
                    <a:pt x="1662683" y="409887"/>
                  </a:lnTo>
                  <a:lnTo>
                    <a:pt x="1641173" y="397466"/>
                  </a:lnTo>
                  <a:lnTo>
                    <a:pt x="195808" y="397466"/>
                  </a:lnTo>
                  <a:lnTo>
                    <a:pt x="185457" y="395398"/>
                  </a:lnTo>
                  <a:lnTo>
                    <a:pt x="177183" y="391256"/>
                  </a:lnTo>
                  <a:lnTo>
                    <a:pt x="172148" y="385427"/>
                  </a:lnTo>
                  <a:close/>
                </a:path>
                <a:path w="1676400" h="967739">
                  <a:moveTo>
                    <a:pt x="1668429" y="414218"/>
                  </a:moveTo>
                  <a:lnTo>
                    <a:pt x="255836" y="414218"/>
                  </a:lnTo>
                  <a:lnTo>
                    <a:pt x="273649" y="416218"/>
                  </a:lnTo>
                  <a:lnTo>
                    <a:pt x="289305" y="422219"/>
                  </a:lnTo>
                  <a:lnTo>
                    <a:pt x="299685" y="431251"/>
                  </a:lnTo>
                  <a:lnTo>
                    <a:pt x="303145" y="441531"/>
                  </a:lnTo>
                  <a:lnTo>
                    <a:pt x="299685" y="451814"/>
                  </a:lnTo>
                  <a:lnTo>
                    <a:pt x="289305" y="460853"/>
                  </a:lnTo>
                  <a:lnTo>
                    <a:pt x="273649" y="466846"/>
                  </a:lnTo>
                  <a:lnTo>
                    <a:pt x="255836" y="468844"/>
                  </a:lnTo>
                  <a:lnTo>
                    <a:pt x="1658576" y="468844"/>
                  </a:lnTo>
                  <a:lnTo>
                    <a:pt x="1674317" y="434932"/>
                  </a:lnTo>
                  <a:lnTo>
                    <a:pt x="1675840" y="428167"/>
                  </a:lnTo>
                  <a:lnTo>
                    <a:pt x="1674305" y="421510"/>
                  </a:lnTo>
                  <a:lnTo>
                    <a:pt x="1669868" y="415303"/>
                  </a:lnTo>
                  <a:lnTo>
                    <a:pt x="1668429" y="414218"/>
                  </a:lnTo>
                  <a:close/>
                </a:path>
                <a:path w="1676400" h="967739">
                  <a:moveTo>
                    <a:pt x="934251" y="0"/>
                  </a:moveTo>
                  <a:lnTo>
                    <a:pt x="722159" y="31885"/>
                  </a:lnTo>
                  <a:lnTo>
                    <a:pt x="636701" y="165920"/>
                  </a:lnTo>
                  <a:lnTo>
                    <a:pt x="632165" y="172213"/>
                  </a:lnTo>
                  <a:lnTo>
                    <a:pt x="625073" y="177531"/>
                  </a:lnTo>
                  <a:lnTo>
                    <a:pt x="615854" y="181626"/>
                  </a:lnTo>
                  <a:lnTo>
                    <a:pt x="604938" y="184247"/>
                  </a:lnTo>
                  <a:lnTo>
                    <a:pt x="404571" y="215247"/>
                  </a:lnTo>
                  <a:lnTo>
                    <a:pt x="393660" y="217868"/>
                  </a:lnTo>
                  <a:lnTo>
                    <a:pt x="384441" y="221964"/>
                  </a:lnTo>
                  <a:lnTo>
                    <a:pt x="377346" y="227286"/>
                  </a:lnTo>
                  <a:lnTo>
                    <a:pt x="372808" y="233586"/>
                  </a:lnTo>
                  <a:lnTo>
                    <a:pt x="319112" y="349270"/>
                  </a:lnTo>
                  <a:lnTo>
                    <a:pt x="314580" y="355572"/>
                  </a:lnTo>
                  <a:lnTo>
                    <a:pt x="307485" y="360897"/>
                  </a:lnTo>
                  <a:lnTo>
                    <a:pt x="298267" y="364994"/>
                  </a:lnTo>
                  <a:lnTo>
                    <a:pt x="287362" y="367609"/>
                  </a:lnTo>
                  <a:lnTo>
                    <a:pt x="282346" y="368384"/>
                  </a:lnTo>
                  <a:lnTo>
                    <a:pt x="283022" y="374887"/>
                  </a:lnTo>
                  <a:lnTo>
                    <a:pt x="207073" y="397073"/>
                  </a:lnTo>
                  <a:lnTo>
                    <a:pt x="195808" y="397466"/>
                  </a:lnTo>
                  <a:lnTo>
                    <a:pt x="1641173" y="397466"/>
                  </a:lnTo>
                  <a:lnTo>
                    <a:pt x="1516011" y="325191"/>
                  </a:lnTo>
                  <a:lnTo>
                    <a:pt x="1508825" y="319770"/>
                  </a:lnTo>
                  <a:lnTo>
                    <a:pt x="1504384" y="313563"/>
                  </a:lnTo>
                  <a:lnTo>
                    <a:pt x="1502849" y="306905"/>
                  </a:lnTo>
                  <a:lnTo>
                    <a:pt x="1504378" y="300134"/>
                  </a:lnTo>
                  <a:lnTo>
                    <a:pt x="1558073" y="184450"/>
                  </a:lnTo>
                  <a:lnTo>
                    <a:pt x="1559596" y="177690"/>
                  </a:lnTo>
                  <a:lnTo>
                    <a:pt x="1443339" y="99881"/>
                  </a:lnTo>
                  <a:lnTo>
                    <a:pt x="1144276" y="99881"/>
                  </a:lnTo>
                  <a:lnTo>
                    <a:pt x="1132747" y="98993"/>
                  </a:lnTo>
                  <a:lnTo>
                    <a:pt x="1121994" y="96431"/>
                  </a:lnTo>
                  <a:lnTo>
                    <a:pt x="1112608" y="92286"/>
                  </a:lnTo>
                  <a:lnTo>
                    <a:pt x="965911" y="7602"/>
                  </a:lnTo>
                  <a:lnTo>
                    <a:pt x="956537" y="3450"/>
                  </a:lnTo>
                  <a:lnTo>
                    <a:pt x="945765" y="884"/>
                  </a:lnTo>
                  <a:lnTo>
                    <a:pt x="934251" y="0"/>
                  </a:lnTo>
                  <a:close/>
                </a:path>
                <a:path w="1676400" h="967739">
                  <a:moveTo>
                    <a:pt x="1368089" y="67124"/>
                  </a:moveTo>
                  <a:lnTo>
                    <a:pt x="1356331" y="68010"/>
                  </a:lnTo>
                  <a:lnTo>
                    <a:pt x="1155991" y="99004"/>
                  </a:lnTo>
                  <a:lnTo>
                    <a:pt x="1144276" y="99881"/>
                  </a:lnTo>
                  <a:lnTo>
                    <a:pt x="1443339" y="99881"/>
                  </a:lnTo>
                  <a:lnTo>
                    <a:pt x="1399755" y="74722"/>
                  </a:lnTo>
                  <a:lnTo>
                    <a:pt x="1390374" y="70572"/>
                  </a:lnTo>
                  <a:lnTo>
                    <a:pt x="1379621" y="68010"/>
                  </a:lnTo>
                  <a:lnTo>
                    <a:pt x="1368089" y="67124"/>
                  </a:lnTo>
                  <a:close/>
                </a:path>
              </a:pathLst>
            </a:custGeom>
            <a:solidFill>
              <a:srgbClr val="129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103438" y="3548913"/>
              <a:ext cx="127635" cy="49530"/>
            </a:xfrm>
            <a:custGeom>
              <a:avLst/>
              <a:gdLst/>
              <a:ahLst/>
              <a:cxnLst/>
              <a:rect l="l" t="t" r="r" b="b"/>
              <a:pathLst>
                <a:path w="127634" h="49529">
                  <a:moveTo>
                    <a:pt x="127419" y="39649"/>
                  </a:moveTo>
                  <a:lnTo>
                    <a:pt x="127393" y="39395"/>
                  </a:lnTo>
                  <a:lnTo>
                    <a:pt x="127304" y="39128"/>
                  </a:lnTo>
                  <a:lnTo>
                    <a:pt x="127190" y="38887"/>
                  </a:lnTo>
                  <a:lnTo>
                    <a:pt x="127076" y="38722"/>
                  </a:lnTo>
                  <a:lnTo>
                    <a:pt x="126834" y="38404"/>
                  </a:lnTo>
                  <a:lnTo>
                    <a:pt x="126682" y="38277"/>
                  </a:lnTo>
                  <a:lnTo>
                    <a:pt x="126326" y="37985"/>
                  </a:lnTo>
                  <a:lnTo>
                    <a:pt x="126022" y="37795"/>
                  </a:lnTo>
                  <a:lnTo>
                    <a:pt x="125857" y="37706"/>
                  </a:lnTo>
                  <a:lnTo>
                    <a:pt x="125691" y="37617"/>
                  </a:lnTo>
                  <a:lnTo>
                    <a:pt x="125323" y="37477"/>
                  </a:lnTo>
                  <a:lnTo>
                    <a:pt x="125133" y="37414"/>
                  </a:lnTo>
                  <a:lnTo>
                    <a:pt x="124942" y="37350"/>
                  </a:lnTo>
                  <a:lnTo>
                    <a:pt x="118973" y="35394"/>
                  </a:lnTo>
                  <a:lnTo>
                    <a:pt x="118554" y="35204"/>
                  </a:lnTo>
                  <a:lnTo>
                    <a:pt x="117944" y="35026"/>
                  </a:lnTo>
                  <a:lnTo>
                    <a:pt x="93954" y="27063"/>
                  </a:lnTo>
                  <a:lnTo>
                    <a:pt x="93954" y="35826"/>
                  </a:lnTo>
                  <a:lnTo>
                    <a:pt x="82918" y="29451"/>
                  </a:lnTo>
                  <a:lnTo>
                    <a:pt x="93954" y="35826"/>
                  </a:lnTo>
                  <a:lnTo>
                    <a:pt x="93954" y="27063"/>
                  </a:lnTo>
                  <a:lnTo>
                    <a:pt x="88455" y="25222"/>
                  </a:lnTo>
                  <a:lnTo>
                    <a:pt x="88201" y="25120"/>
                  </a:lnTo>
                  <a:lnTo>
                    <a:pt x="88023" y="25031"/>
                  </a:lnTo>
                  <a:lnTo>
                    <a:pt x="87630" y="24917"/>
                  </a:lnTo>
                  <a:lnTo>
                    <a:pt x="87363" y="24853"/>
                  </a:lnTo>
                  <a:lnTo>
                    <a:pt x="87210" y="24815"/>
                  </a:lnTo>
                  <a:lnTo>
                    <a:pt x="57937" y="15049"/>
                  </a:lnTo>
                  <a:lnTo>
                    <a:pt x="57480" y="14859"/>
                  </a:lnTo>
                  <a:lnTo>
                    <a:pt x="57086" y="14732"/>
                  </a:lnTo>
                  <a:lnTo>
                    <a:pt x="56908" y="14706"/>
                  </a:lnTo>
                  <a:lnTo>
                    <a:pt x="27305" y="4826"/>
                  </a:lnTo>
                  <a:lnTo>
                    <a:pt x="27114" y="4749"/>
                  </a:lnTo>
                  <a:lnTo>
                    <a:pt x="26936" y="4673"/>
                  </a:lnTo>
                  <a:lnTo>
                    <a:pt x="26543" y="4546"/>
                  </a:lnTo>
                  <a:lnTo>
                    <a:pt x="14274" y="469"/>
                  </a:lnTo>
                  <a:lnTo>
                    <a:pt x="13982" y="368"/>
                  </a:lnTo>
                  <a:lnTo>
                    <a:pt x="13792" y="292"/>
                  </a:lnTo>
                  <a:lnTo>
                    <a:pt x="13182" y="139"/>
                  </a:lnTo>
                  <a:lnTo>
                    <a:pt x="12954" y="101"/>
                  </a:lnTo>
                  <a:lnTo>
                    <a:pt x="12306" y="25"/>
                  </a:lnTo>
                  <a:lnTo>
                    <a:pt x="11633" y="0"/>
                  </a:lnTo>
                  <a:lnTo>
                    <a:pt x="11188" y="12"/>
                  </a:lnTo>
                  <a:lnTo>
                    <a:pt x="10744" y="63"/>
                  </a:lnTo>
                  <a:lnTo>
                    <a:pt x="10401" y="114"/>
                  </a:lnTo>
                  <a:lnTo>
                    <a:pt x="9867" y="228"/>
                  </a:lnTo>
                  <a:lnTo>
                    <a:pt x="9690" y="279"/>
                  </a:lnTo>
                  <a:lnTo>
                    <a:pt x="9372" y="393"/>
                  </a:lnTo>
                  <a:lnTo>
                    <a:pt x="9105" y="469"/>
                  </a:lnTo>
                  <a:lnTo>
                    <a:pt x="8750" y="622"/>
                  </a:lnTo>
                  <a:lnTo>
                    <a:pt x="8432" y="800"/>
                  </a:lnTo>
                  <a:lnTo>
                    <a:pt x="8128" y="1003"/>
                  </a:lnTo>
                  <a:lnTo>
                    <a:pt x="7874" y="1206"/>
                  </a:lnTo>
                  <a:lnTo>
                    <a:pt x="7747" y="1320"/>
                  </a:lnTo>
                  <a:lnTo>
                    <a:pt x="5118" y="3962"/>
                  </a:lnTo>
                  <a:lnTo>
                    <a:pt x="4940" y="4140"/>
                  </a:lnTo>
                  <a:lnTo>
                    <a:pt x="457" y="8623"/>
                  </a:lnTo>
                  <a:lnTo>
                    <a:pt x="317" y="8801"/>
                  </a:lnTo>
                  <a:lnTo>
                    <a:pt x="254" y="8928"/>
                  </a:lnTo>
                  <a:lnTo>
                    <a:pt x="76" y="9296"/>
                  </a:lnTo>
                  <a:lnTo>
                    <a:pt x="12" y="9563"/>
                  </a:lnTo>
                  <a:lnTo>
                    <a:pt x="0" y="9829"/>
                  </a:lnTo>
                  <a:lnTo>
                    <a:pt x="25" y="10083"/>
                  </a:lnTo>
                  <a:lnTo>
                    <a:pt x="88" y="10274"/>
                  </a:lnTo>
                  <a:lnTo>
                    <a:pt x="152" y="10464"/>
                  </a:lnTo>
                  <a:lnTo>
                    <a:pt x="368" y="10833"/>
                  </a:lnTo>
                  <a:lnTo>
                    <a:pt x="571" y="11061"/>
                  </a:lnTo>
                  <a:lnTo>
                    <a:pt x="812" y="11290"/>
                  </a:lnTo>
                  <a:lnTo>
                    <a:pt x="1041" y="11455"/>
                  </a:lnTo>
                  <a:lnTo>
                    <a:pt x="1397" y="11684"/>
                  </a:lnTo>
                  <a:lnTo>
                    <a:pt x="1727" y="11849"/>
                  </a:lnTo>
                  <a:lnTo>
                    <a:pt x="2095" y="12001"/>
                  </a:lnTo>
                  <a:lnTo>
                    <a:pt x="2286" y="12065"/>
                  </a:lnTo>
                  <a:lnTo>
                    <a:pt x="2476" y="12128"/>
                  </a:lnTo>
                  <a:lnTo>
                    <a:pt x="113436" y="49110"/>
                  </a:lnTo>
                  <a:lnTo>
                    <a:pt x="113639" y="49174"/>
                  </a:lnTo>
                  <a:lnTo>
                    <a:pt x="114046" y="49276"/>
                  </a:lnTo>
                  <a:lnTo>
                    <a:pt x="114465" y="49364"/>
                  </a:lnTo>
                  <a:lnTo>
                    <a:pt x="115125" y="49441"/>
                  </a:lnTo>
                  <a:lnTo>
                    <a:pt x="115798" y="49466"/>
                  </a:lnTo>
                  <a:lnTo>
                    <a:pt x="116687" y="49403"/>
                  </a:lnTo>
                  <a:lnTo>
                    <a:pt x="117119" y="49339"/>
                  </a:lnTo>
                  <a:lnTo>
                    <a:pt x="117551" y="49237"/>
                  </a:lnTo>
                  <a:lnTo>
                    <a:pt x="117741" y="49187"/>
                  </a:lnTo>
                  <a:lnTo>
                    <a:pt x="119672" y="48145"/>
                  </a:lnTo>
                  <a:lnTo>
                    <a:pt x="119824" y="47980"/>
                  </a:lnTo>
                  <a:lnTo>
                    <a:pt x="120853" y="46951"/>
                  </a:lnTo>
                  <a:lnTo>
                    <a:pt x="121018" y="46812"/>
                  </a:lnTo>
                  <a:lnTo>
                    <a:pt x="121234" y="46583"/>
                  </a:lnTo>
                  <a:lnTo>
                    <a:pt x="125679" y="42125"/>
                  </a:lnTo>
                  <a:lnTo>
                    <a:pt x="125844" y="41960"/>
                  </a:lnTo>
                  <a:lnTo>
                    <a:pt x="126796" y="41008"/>
                  </a:lnTo>
                  <a:lnTo>
                    <a:pt x="126923" y="40894"/>
                  </a:lnTo>
                  <a:lnTo>
                    <a:pt x="127101" y="40665"/>
                  </a:lnTo>
                  <a:lnTo>
                    <a:pt x="127177" y="40538"/>
                  </a:lnTo>
                  <a:lnTo>
                    <a:pt x="127241" y="40411"/>
                  </a:lnTo>
                  <a:lnTo>
                    <a:pt x="127292" y="40284"/>
                  </a:lnTo>
                  <a:lnTo>
                    <a:pt x="127342" y="40157"/>
                  </a:lnTo>
                  <a:lnTo>
                    <a:pt x="127406" y="39903"/>
                  </a:lnTo>
                  <a:lnTo>
                    <a:pt x="127419" y="3964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0236" y="3801572"/>
              <a:ext cx="161029" cy="9296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720228" y="3454907"/>
              <a:ext cx="768985" cy="715010"/>
            </a:xfrm>
            <a:custGeom>
              <a:avLst/>
              <a:gdLst/>
              <a:ahLst/>
              <a:cxnLst/>
              <a:rect l="l" t="t" r="r" b="b"/>
              <a:pathLst>
                <a:path w="768984" h="715010">
                  <a:moveTo>
                    <a:pt x="478307" y="622808"/>
                  </a:moveTo>
                  <a:lnTo>
                    <a:pt x="476707" y="621893"/>
                  </a:lnTo>
                  <a:lnTo>
                    <a:pt x="476580" y="621982"/>
                  </a:lnTo>
                  <a:lnTo>
                    <a:pt x="476453" y="622122"/>
                  </a:lnTo>
                  <a:lnTo>
                    <a:pt x="476402" y="622249"/>
                  </a:lnTo>
                  <a:lnTo>
                    <a:pt x="476389" y="622376"/>
                  </a:lnTo>
                  <a:lnTo>
                    <a:pt x="476427" y="622503"/>
                  </a:lnTo>
                  <a:lnTo>
                    <a:pt x="476542" y="622681"/>
                  </a:lnTo>
                  <a:lnTo>
                    <a:pt x="476681" y="622782"/>
                  </a:lnTo>
                  <a:lnTo>
                    <a:pt x="476834" y="622871"/>
                  </a:lnTo>
                  <a:lnTo>
                    <a:pt x="477024" y="622935"/>
                  </a:lnTo>
                  <a:lnTo>
                    <a:pt x="477227" y="622985"/>
                  </a:lnTo>
                  <a:lnTo>
                    <a:pt x="477672" y="622998"/>
                  </a:lnTo>
                  <a:lnTo>
                    <a:pt x="477888" y="622960"/>
                  </a:lnTo>
                  <a:lnTo>
                    <a:pt x="478091" y="622909"/>
                  </a:lnTo>
                  <a:lnTo>
                    <a:pt x="478307" y="622808"/>
                  </a:lnTo>
                  <a:close/>
                </a:path>
                <a:path w="768984" h="715010">
                  <a:moveTo>
                    <a:pt x="544410" y="530669"/>
                  </a:moveTo>
                  <a:lnTo>
                    <a:pt x="534428" y="492887"/>
                  </a:lnTo>
                  <a:lnTo>
                    <a:pt x="506374" y="458279"/>
                  </a:lnTo>
                  <a:lnTo>
                    <a:pt x="470954" y="434581"/>
                  </a:lnTo>
                  <a:lnTo>
                    <a:pt x="435559" y="419290"/>
                  </a:lnTo>
                  <a:lnTo>
                    <a:pt x="395681" y="408266"/>
                  </a:lnTo>
                  <a:lnTo>
                    <a:pt x="352844" y="401942"/>
                  </a:lnTo>
                  <a:lnTo>
                    <a:pt x="318719" y="400367"/>
                  </a:lnTo>
                  <a:lnTo>
                    <a:pt x="308686" y="400583"/>
                  </a:lnTo>
                  <a:lnTo>
                    <a:pt x="264922" y="404202"/>
                  </a:lnTo>
                  <a:lnTo>
                    <a:pt x="223227" y="412699"/>
                  </a:lnTo>
                  <a:lnTo>
                    <a:pt x="185191" y="425716"/>
                  </a:lnTo>
                  <a:lnTo>
                    <a:pt x="158889" y="438746"/>
                  </a:lnTo>
                  <a:lnTo>
                    <a:pt x="158813" y="438886"/>
                  </a:lnTo>
                  <a:lnTo>
                    <a:pt x="158813" y="439089"/>
                  </a:lnTo>
                  <a:lnTo>
                    <a:pt x="158864" y="439216"/>
                  </a:lnTo>
                  <a:lnTo>
                    <a:pt x="158991" y="439356"/>
                  </a:lnTo>
                  <a:lnTo>
                    <a:pt x="159169" y="439470"/>
                  </a:lnTo>
                  <a:lnTo>
                    <a:pt x="159296" y="439521"/>
                  </a:lnTo>
                  <a:lnTo>
                    <a:pt x="159499" y="439585"/>
                  </a:lnTo>
                  <a:lnTo>
                    <a:pt x="159651" y="439623"/>
                  </a:lnTo>
                  <a:lnTo>
                    <a:pt x="159867" y="439648"/>
                  </a:lnTo>
                  <a:lnTo>
                    <a:pt x="160096" y="439635"/>
                  </a:lnTo>
                  <a:lnTo>
                    <a:pt x="160299" y="439610"/>
                  </a:lnTo>
                  <a:lnTo>
                    <a:pt x="160502" y="439547"/>
                  </a:lnTo>
                  <a:lnTo>
                    <a:pt x="160680" y="439470"/>
                  </a:lnTo>
                  <a:lnTo>
                    <a:pt x="167995" y="435546"/>
                  </a:lnTo>
                  <a:lnTo>
                    <a:pt x="203034" y="420395"/>
                  </a:lnTo>
                  <a:lnTo>
                    <a:pt x="242519" y="409486"/>
                  </a:lnTo>
                  <a:lnTo>
                    <a:pt x="284937" y="403225"/>
                  </a:lnTo>
                  <a:lnTo>
                    <a:pt x="318719" y="401662"/>
                  </a:lnTo>
                  <a:lnTo>
                    <a:pt x="328650" y="401866"/>
                  </a:lnTo>
                  <a:lnTo>
                    <a:pt x="371970" y="405460"/>
                  </a:lnTo>
                  <a:lnTo>
                    <a:pt x="413258" y="413867"/>
                  </a:lnTo>
                  <a:lnTo>
                    <a:pt x="450913" y="426770"/>
                  </a:lnTo>
                  <a:lnTo>
                    <a:pt x="491236" y="448932"/>
                  </a:lnTo>
                  <a:lnTo>
                    <a:pt x="521004" y="476084"/>
                  </a:lnTo>
                  <a:lnTo>
                    <a:pt x="539445" y="511162"/>
                  </a:lnTo>
                  <a:lnTo>
                    <a:pt x="542163" y="530669"/>
                  </a:lnTo>
                  <a:lnTo>
                    <a:pt x="541794" y="536397"/>
                  </a:lnTo>
                  <a:lnTo>
                    <a:pt x="528612" y="574662"/>
                  </a:lnTo>
                  <a:lnTo>
                    <a:pt x="498690" y="606983"/>
                  </a:lnTo>
                  <a:lnTo>
                    <a:pt x="476719" y="621893"/>
                  </a:lnTo>
                  <a:lnTo>
                    <a:pt x="478307" y="622808"/>
                  </a:lnTo>
                  <a:lnTo>
                    <a:pt x="485140" y="618553"/>
                  </a:lnTo>
                  <a:lnTo>
                    <a:pt x="517525" y="592010"/>
                  </a:lnTo>
                  <a:lnTo>
                    <a:pt x="540080" y="556082"/>
                  </a:lnTo>
                  <a:lnTo>
                    <a:pt x="544029" y="536460"/>
                  </a:lnTo>
                  <a:lnTo>
                    <a:pt x="544410" y="530669"/>
                  </a:lnTo>
                  <a:close/>
                </a:path>
                <a:path w="768984" h="715010">
                  <a:moveTo>
                    <a:pt x="589318" y="530669"/>
                  </a:moveTo>
                  <a:lnTo>
                    <a:pt x="577354" y="485368"/>
                  </a:lnTo>
                  <a:lnTo>
                    <a:pt x="550037" y="449783"/>
                  </a:lnTo>
                  <a:lnTo>
                    <a:pt x="518248" y="425284"/>
                  </a:lnTo>
                  <a:lnTo>
                    <a:pt x="478802" y="404837"/>
                  </a:lnTo>
                  <a:lnTo>
                    <a:pt x="433209" y="389216"/>
                  </a:lnTo>
                  <a:lnTo>
                    <a:pt x="383222" y="379044"/>
                  </a:lnTo>
                  <a:lnTo>
                    <a:pt x="345211" y="375373"/>
                  </a:lnTo>
                  <a:lnTo>
                    <a:pt x="318719" y="374434"/>
                  </a:lnTo>
                  <a:lnTo>
                    <a:pt x="306692" y="374688"/>
                  </a:lnTo>
                  <a:lnTo>
                    <a:pt x="265925" y="377431"/>
                  </a:lnTo>
                  <a:lnTo>
                    <a:pt x="226441" y="383908"/>
                  </a:lnTo>
                  <a:lnTo>
                    <a:pt x="178625" y="397116"/>
                  </a:lnTo>
                  <a:lnTo>
                    <a:pt x="136194" y="415467"/>
                  </a:lnTo>
                  <a:lnTo>
                    <a:pt x="127368" y="420192"/>
                  </a:lnTo>
                  <a:lnTo>
                    <a:pt x="127228" y="420281"/>
                  </a:lnTo>
                  <a:lnTo>
                    <a:pt x="127127" y="420408"/>
                  </a:lnTo>
                  <a:lnTo>
                    <a:pt x="127050" y="420547"/>
                  </a:lnTo>
                  <a:lnTo>
                    <a:pt x="127038" y="420674"/>
                  </a:lnTo>
                  <a:lnTo>
                    <a:pt x="127101" y="420865"/>
                  </a:lnTo>
                  <a:lnTo>
                    <a:pt x="127228" y="421005"/>
                  </a:lnTo>
                  <a:lnTo>
                    <a:pt x="127406" y="421132"/>
                  </a:lnTo>
                  <a:lnTo>
                    <a:pt x="127584" y="421195"/>
                  </a:lnTo>
                  <a:lnTo>
                    <a:pt x="127774" y="421259"/>
                  </a:lnTo>
                  <a:lnTo>
                    <a:pt x="127990" y="421297"/>
                  </a:lnTo>
                  <a:lnTo>
                    <a:pt x="128333" y="421297"/>
                  </a:lnTo>
                  <a:lnTo>
                    <a:pt x="128536" y="421259"/>
                  </a:lnTo>
                  <a:lnTo>
                    <a:pt x="128739" y="421195"/>
                  </a:lnTo>
                  <a:lnTo>
                    <a:pt x="128917" y="421132"/>
                  </a:lnTo>
                  <a:lnTo>
                    <a:pt x="169621" y="401828"/>
                  </a:lnTo>
                  <a:lnTo>
                    <a:pt x="216014" y="387515"/>
                  </a:lnTo>
                  <a:lnTo>
                    <a:pt x="254749" y="380301"/>
                  </a:lnTo>
                  <a:lnTo>
                    <a:pt x="306793" y="375983"/>
                  </a:lnTo>
                  <a:lnTo>
                    <a:pt x="318719" y="375729"/>
                  </a:lnTo>
                  <a:lnTo>
                    <a:pt x="330644" y="375983"/>
                  </a:lnTo>
                  <a:lnTo>
                    <a:pt x="371068" y="378714"/>
                  </a:lnTo>
                  <a:lnTo>
                    <a:pt x="410235" y="385127"/>
                  </a:lnTo>
                  <a:lnTo>
                    <a:pt x="457644" y="398221"/>
                  </a:lnTo>
                  <a:lnTo>
                    <a:pt x="499732" y="416420"/>
                  </a:lnTo>
                  <a:lnTo>
                    <a:pt x="534847" y="439013"/>
                  </a:lnTo>
                  <a:lnTo>
                    <a:pt x="566648" y="471373"/>
                  </a:lnTo>
                  <a:lnTo>
                    <a:pt x="583806" y="507238"/>
                  </a:lnTo>
                  <a:lnTo>
                    <a:pt x="587070" y="530669"/>
                  </a:lnTo>
                  <a:lnTo>
                    <a:pt x="586625" y="537552"/>
                  </a:lnTo>
                  <a:lnTo>
                    <a:pt x="575208" y="575589"/>
                  </a:lnTo>
                  <a:lnTo>
                    <a:pt x="548106" y="610882"/>
                  </a:lnTo>
                  <a:lnTo>
                    <a:pt x="516585" y="635177"/>
                  </a:lnTo>
                  <a:lnTo>
                    <a:pt x="508469" y="640219"/>
                  </a:lnTo>
                  <a:lnTo>
                    <a:pt x="508342" y="640321"/>
                  </a:lnTo>
                  <a:lnTo>
                    <a:pt x="508215" y="640461"/>
                  </a:lnTo>
                  <a:lnTo>
                    <a:pt x="508165" y="640588"/>
                  </a:lnTo>
                  <a:lnTo>
                    <a:pt x="508152" y="640715"/>
                  </a:lnTo>
                  <a:lnTo>
                    <a:pt x="508228" y="640930"/>
                  </a:lnTo>
                  <a:lnTo>
                    <a:pt x="508368" y="641070"/>
                  </a:lnTo>
                  <a:lnTo>
                    <a:pt x="508596" y="641210"/>
                  </a:lnTo>
                  <a:lnTo>
                    <a:pt x="508787" y="641273"/>
                  </a:lnTo>
                  <a:lnTo>
                    <a:pt x="508990" y="641311"/>
                  </a:lnTo>
                  <a:lnTo>
                    <a:pt x="509435" y="641337"/>
                  </a:lnTo>
                  <a:lnTo>
                    <a:pt x="509651" y="641299"/>
                  </a:lnTo>
                  <a:lnTo>
                    <a:pt x="509854" y="641235"/>
                  </a:lnTo>
                  <a:lnTo>
                    <a:pt x="543725" y="617461"/>
                  </a:lnTo>
                  <a:lnTo>
                    <a:pt x="572909" y="583946"/>
                  </a:lnTo>
                  <a:lnTo>
                    <a:pt x="587692" y="545960"/>
                  </a:lnTo>
                  <a:lnTo>
                    <a:pt x="588873" y="537616"/>
                  </a:lnTo>
                  <a:lnTo>
                    <a:pt x="589318" y="530669"/>
                  </a:lnTo>
                  <a:close/>
                </a:path>
                <a:path w="768984" h="715010">
                  <a:moveTo>
                    <a:pt x="678573" y="86385"/>
                  </a:moveTo>
                  <a:lnTo>
                    <a:pt x="538441" y="5486"/>
                  </a:lnTo>
                  <a:lnTo>
                    <a:pt x="538124" y="5308"/>
                  </a:lnTo>
                  <a:lnTo>
                    <a:pt x="537032" y="4686"/>
                  </a:lnTo>
                  <a:lnTo>
                    <a:pt x="534631" y="3556"/>
                  </a:lnTo>
                  <a:lnTo>
                    <a:pt x="517423" y="0"/>
                  </a:lnTo>
                  <a:lnTo>
                    <a:pt x="514337" y="0"/>
                  </a:lnTo>
                  <a:lnTo>
                    <a:pt x="511263" y="165"/>
                  </a:lnTo>
                  <a:lnTo>
                    <a:pt x="509054" y="457"/>
                  </a:lnTo>
                  <a:lnTo>
                    <a:pt x="508901" y="482"/>
                  </a:lnTo>
                  <a:lnTo>
                    <a:pt x="508190" y="546"/>
                  </a:lnTo>
                  <a:lnTo>
                    <a:pt x="507758" y="609"/>
                  </a:lnTo>
                  <a:lnTo>
                    <a:pt x="507339" y="673"/>
                  </a:lnTo>
                  <a:lnTo>
                    <a:pt x="316318" y="30226"/>
                  </a:lnTo>
                  <a:lnTo>
                    <a:pt x="315887" y="30289"/>
                  </a:lnTo>
                  <a:lnTo>
                    <a:pt x="315468" y="30353"/>
                  </a:lnTo>
                  <a:lnTo>
                    <a:pt x="314401" y="30518"/>
                  </a:lnTo>
                  <a:lnTo>
                    <a:pt x="293852" y="42748"/>
                  </a:lnTo>
                  <a:lnTo>
                    <a:pt x="293763" y="42887"/>
                  </a:lnTo>
                  <a:lnTo>
                    <a:pt x="293649" y="43129"/>
                  </a:lnTo>
                  <a:lnTo>
                    <a:pt x="293535" y="43370"/>
                  </a:lnTo>
                  <a:lnTo>
                    <a:pt x="242354" y="153670"/>
                  </a:lnTo>
                  <a:lnTo>
                    <a:pt x="242239" y="153911"/>
                  </a:lnTo>
                  <a:lnTo>
                    <a:pt x="242125" y="154152"/>
                  </a:lnTo>
                  <a:lnTo>
                    <a:pt x="241833" y="154774"/>
                  </a:lnTo>
                  <a:lnTo>
                    <a:pt x="241325" y="156527"/>
                  </a:lnTo>
                  <a:lnTo>
                    <a:pt x="241134" y="158318"/>
                  </a:lnTo>
                  <a:lnTo>
                    <a:pt x="241236" y="160096"/>
                  </a:lnTo>
                  <a:lnTo>
                    <a:pt x="250063" y="171259"/>
                  </a:lnTo>
                  <a:lnTo>
                    <a:pt x="250380" y="171437"/>
                  </a:lnTo>
                  <a:lnTo>
                    <a:pt x="250685" y="171627"/>
                  </a:lnTo>
                  <a:lnTo>
                    <a:pt x="390829" y="252526"/>
                  </a:lnTo>
                  <a:lnTo>
                    <a:pt x="403529" y="245186"/>
                  </a:lnTo>
                  <a:lnTo>
                    <a:pt x="263436" y="164325"/>
                  </a:lnTo>
                  <a:lnTo>
                    <a:pt x="259118" y="158483"/>
                  </a:lnTo>
                  <a:lnTo>
                    <a:pt x="259207" y="157721"/>
                  </a:lnTo>
                  <a:lnTo>
                    <a:pt x="259410" y="156959"/>
                  </a:lnTo>
                  <a:lnTo>
                    <a:pt x="259588" y="156591"/>
                  </a:lnTo>
                  <a:lnTo>
                    <a:pt x="259715" y="156349"/>
                  </a:lnTo>
                  <a:lnTo>
                    <a:pt x="310896" y="46050"/>
                  </a:lnTo>
                  <a:lnTo>
                    <a:pt x="311010" y="45821"/>
                  </a:lnTo>
                  <a:lnTo>
                    <a:pt x="320954" y="40246"/>
                  </a:lnTo>
                  <a:lnTo>
                    <a:pt x="512381" y="10642"/>
                  </a:lnTo>
                  <a:lnTo>
                    <a:pt x="513918" y="10439"/>
                  </a:lnTo>
                  <a:lnTo>
                    <a:pt x="515226" y="10375"/>
                  </a:lnTo>
                  <a:lnTo>
                    <a:pt x="525627" y="12776"/>
                  </a:lnTo>
                  <a:lnTo>
                    <a:pt x="665873" y="93726"/>
                  </a:lnTo>
                  <a:lnTo>
                    <a:pt x="678573" y="86385"/>
                  </a:lnTo>
                  <a:close/>
                </a:path>
                <a:path w="768984" h="715010">
                  <a:moveTo>
                    <a:pt x="681202" y="89801"/>
                  </a:moveTo>
                  <a:lnTo>
                    <a:pt x="678573" y="86398"/>
                  </a:lnTo>
                  <a:lnTo>
                    <a:pt x="665873" y="93738"/>
                  </a:lnTo>
                  <a:lnTo>
                    <a:pt x="671779" y="95250"/>
                  </a:lnTo>
                  <a:lnTo>
                    <a:pt x="672668" y="95250"/>
                  </a:lnTo>
                  <a:lnTo>
                    <a:pt x="681202" y="90322"/>
                  </a:lnTo>
                  <a:lnTo>
                    <a:pt x="681202" y="89801"/>
                  </a:lnTo>
                  <a:close/>
                </a:path>
                <a:path w="768984" h="715010">
                  <a:moveTo>
                    <a:pt x="686714" y="103936"/>
                  </a:moveTo>
                  <a:lnTo>
                    <a:pt x="669366" y="101257"/>
                  </a:lnTo>
                  <a:lnTo>
                    <a:pt x="617943" y="212026"/>
                  </a:lnTo>
                  <a:lnTo>
                    <a:pt x="608939" y="217462"/>
                  </a:lnTo>
                  <a:lnTo>
                    <a:pt x="608431" y="217525"/>
                  </a:lnTo>
                  <a:lnTo>
                    <a:pt x="608012" y="217589"/>
                  </a:lnTo>
                  <a:lnTo>
                    <a:pt x="416991" y="247154"/>
                  </a:lnTo>
                  <a:lnTo>
                    <a:pt x="416560" y="247218"/>
                  </a:lnTo>
                  <a:lnTo>
                    <a:pt x="416140" y="247281"/>
                  </a:lnTo>
                  <a:lnTo>
                    <a:pt x="415912" y="247319"/>
                  </a:lnTo>
                  <a:lnTo>
                    <a:pt x="413727" y="247484"/>
                  </a:lnTo>
                  <a:lnTo>
                    <a:pt x="411086" y="247408"/>
                  </a:lnTo>
                  <a:lnTo>
                    <a:pt x="408520" y="247040"/>
                  </a:lnTo>
                  <a:lnTo>
                    <a:pt x="403529" y="245198"/>
                  </a:lnTo>
                  <a:lnTo>
                    <a:pt x="390829" y="252539"/>
                  </a:lnTo>
                  <a:lnTo>
                    <a:pt x="391134" y="252717"/>
                  </a:lnTo>
                  <a:lnTo>
                    <a:pt x="391922" y="253174"/>
                  </a:lnTo>
                  <a:lnTo>
                    <a:pt x="411530" y="257848"/>
                  </a:lnTo>
                  <a:lnTo>
                    <a:pt x="414616" y="257848"/>
                  </a:lnTo>
                  <a:lnTo>
                    <a:pt x="417690" y="257683"/>
                  </a:lnTo>
                  <a:lnTo>
                    <a:pt x="420331" y="257352"/>
                  </a:lnTo>
                  <a:lnTo>
                    <a:pt x="420776" y="257302"/>
                  </a:lnTo>
                  <a:lnTo>
                    <a:pt x="421208" y="257238"/>
                  </a:lnTo>
                  <a:lnTo>
                    <a:pt x="421640" y="257175"/>
                  </a:lnTo>
                  <a:lnTo>
                    <a:pt x="613079" y="227545"/>
                  </a:lnTo>
                  <a:lnTo>
                    <a:pt x="613511" y="227482"/>
                  </a:lnTo>
                  <a:lnTo>
                    <a:pt x="614565" y="227317"/>
                  </a:lnTo>
                  <a:lnTo>
                    <a:pt x="635101" y="215099"/>
                  </a:lnTo>
                  <a:lnTo>
                    <a:pt x="635203" y="214960"/>
                  </a:lnTo>
                  <a:lnTo>
                    <a:pt x="635317" y="214718"/>
                  </a:lnTo>
                  <a:lnTo>
                    <a:pt x="635431" y="214464"/>
                  </a:lnTo>
                  <a:lnTo>
                    <a:pt x="686714" y="103936"/>
                  </a:lnTo>
                  <a:close/>
                </a:path>
                <a:path w="768984" h="715010">
                  <a:moveTo>
                    <a:pt x="687031" y="102679"/>
                  </a:moveTo>
                  <a:lnTo>
                    <a:pt x="678624" y="97409"/>
                  </a:lnTo>
                  <a:lnTo>
                    <a:pt x="677303" y="97409"/>
                  </a:lnTo>
                  <a:lnTo>
                    <a:pt x="669366" y="101244"/>
                  </a:lnTo>
                  <a:lnTo>
                    <a:pt x="686714" y="103924"/>
                  </a:lnTo>
                  <a:lnTo>
                    <a:pt x="686828" y="103682"/>
                  </a:lnTo>
                  <a:lnTo>
                    <a:pt x="686981" y="103187"/>
                  </a:lnTo>
                  <a:lnTo>
                    <a:pt x="687031" y="102679"/>
                  </a:lnTo>
                  <a:close/>
                </a:path>
                <a:path w="768984" h="715010">
                  <a:moveTo>
                    <a:pt x="768985" y="530669"/>
                  </a:moveTo>
                  <a:lnTo>
                    <a:pt x="768235" y="519112"/>
                  </a:lnTo>
                  <a:lnTo>
                    <a:pt x="766737" y="508469"/>
                  </a:lnTo>
                  <a:lnTo>
                    <a:pt x="766737" y="530669"/>
                  </a:lnTo>
                  <a:lnTo>
                    <a:pt x="766000" y="542163"/>
                  </a:lnTo>
                  <a:lnTo>
                    <a:pt x="764527" y="552551"/>
                  </a:lnTo>
                  <a:lnTo>
                    <a:pt x="764349" y="552551"/>
                  </a:lnTo>
                  <a:lnTo>
                    <a:pt x="764349" y="553847"/>
                  </a:lnTo>
                  <a:lnTo>
                    <a:pt x="753516" y="592315"/>
                  </a:lnTo>
                  <a:lnTo>
                    <a:pt x="732637" y="629653"/>
                  </a:lnTo>
                  <a:lnTo>
                    <a:pt x="701675" y="664578"/>
                  </a:lnTo>
                  <a:lnTo>
                    <a:pt x="664616" y="694563"/>
                  </a:lnTo>
                  <a:lnTo>
                    <a:pt x="636270" y="713105"/>
                  </a:lnTo>
                  <a:lnTo>
                    <a:pt x="606094" y="695680"/>
                  </a:lnTo>
                  <a:lnTo>
                    <a:pt x="617601" y="688530"/>
                  </a:lnTo>
                  <a:lnTo>
                    <a:pt x="631672" y="678954"/>
                  </a:lnTo>
                  <a:lnTo>
                    <a:pt x="665200" y="651827"/>
                  </a:lnTo>
                  <a:lnTo>
                    <a:pt x="693204" y="620229"/>
                  </a:lnTo>
                  <a:lnTo>
                    <a:pt x="712101" y="586447"/>
                  </a:lnTo>
                  <a:lnTo>
                    <a:pt x="721893" y="551700"/>
                  </a:lnTo>
                  <a:lnTo>
                    <a:pt x="764349" y="553847"/>
                  </a:lnTo>
                  <a:lnTo>
                    <a:pt x="764349" y="552551"/>
                  </a:lnTo>
                  <a:lnTo>
                    <a:pt x="722071" y="550405"/>
                  </a:lnTo>
                  <a:lnTo>
                    <a:pt x="723404" y="541070"/>
                  </a:lnTo>
                  <a:lnTo>
                    <a:pt x="724065" y="530682"/>
                  </a:lnTo>
                  <a:lnTo>
                    <a:pt x="723404" y="520280"/>
                  </a:lnTo>
                  <a:lnTo>
                    <a:pt x="721817" y="509104"/>
                  </a:lnTo>
                  <a:lnTo>
                    <a:pt x="721817" y="530682"/>
                  </a:lnTo>
                  <a:lnTo>
                    <a:pt x="721156" y="541020"/>
                  </a:lnTo>
                  <a:lnTo>
                    <a:pt x="719836" y="550291"/>
                  </a:lnTo>
                  <a:lnTo>
                    <a:pt x="719645" y="550291"/>
                  </a:lnTo>
                  <a:lnTo>
                    <a:pt x="719645" y="551586"/>
                  </a:lnTo>
                  <a:lnTo>
                    <a:pt x="703999" y="598144"/>
                  </a:lnTo>
                  <a:lnTo>
                    <a:pt x="673798" y="640245"/>
                  </a:lnTo>
                  <a:lnTo>
                    <a:pt x="643382" y="668350"/>
                  </a:lnTo>
                  <a:lnTo>
                    <a:pt x="604507" y="694766"/>
                  </a:lnTo>
                  <a:lnTo>
                    <a:pt x="574344" y="677367"/>
                  </a:lnTo>
                  <a:lnTo>
                    <a:pt x="584492" y="671029"/>
                  </a:lnTo>
                  <a:lnTo>
                    <a:pt x="597001" y="662520"/>
                  </a:lnTo>
                  <a:lnTo>
                    <a:pt x="626808" y="638403"/>
                  </a:lnTo>
                  <a:lnTo>
                    <a:pt x="657288" y="601637"/>
                  </a:lnTo>
                  <a:lnTo>
                    <a:pt x="674763" y="562140"/>
                  </a:lnTo>
                  <a:lnTo>
                    <a:pt x="677202" y="549440"/>
                  </a:lnTo>
                  <a:lnTo>
                    <a:pt x="719645" y="551586"/>
                  </a:lnTo>
                  <a:lnTo>
                    <a:pt x="719645" y="550291"/>
                  </a:lnTo>
                  <a:lnTo>
                    <a:pt x="677392" y="548144"/>
                  </a:lnTo>
                  <a:lnTo>
                    <a:pt x="678561" y="539915"/>
                  </a:lnTo>
                  <a:lnTo>
                    <a:pt x="679157" y="530682"/>
                  </a:lnTo>
                  <a:lnTo>
                    <a:pt x="678561" y="521423"/>
                  </a:lnTo>
                  <a:lnTo>
                    <a:pt x="676986" y="510298"/>
                  </a:lnTo>
                  <a:lnTo>
                    <a:pt x="676910" y="509930"/>
                  </a:lnTo>
                  <a:lnTo>
                    <a:pt x="676910" y="530682"/>
                  </a:lnTo>
                  <a:lnTo>
                    <a:pt x="676313" y="539864"/>
                  </a:lnTo>
                  <a:lnTo>
                    <a:pt x="675157" y="548030"/>
                  </a:lnTo>
                  <a:lnTo>
                    <a:pt x="674966" y="548030"/>
                  </a:lnTo>
                  <a:lnTo>
                    <a:pt x="674966" y="549325"/>
                  </a:lnTo>
                  <a:lnTo>
                    <a:pt x="661060" y="590626"/>
                  </a:lnTo>
                  <a:lnTo>
                    <a:pt x="634238" y="628040"/>
                  </a:lnTo>
                  <a:lnTo>
                    <a:pt x="595261" y="661708"/>
                  </a:lnTo>
                  <a:lnTo>
                    <a:pt x="572731" y="676440"/>
                  </a:lnTo>
                  <a:lnTo>
                    <a:pt x="542582" y="659015"/>
                  </a:lnTo>
                  <a:lnTo>
                    <a:pt x="551370" y="653542"/>
                  </a:lnTo>
                  <a:lnTo>
                    <a:pt x="562330" y="646099"/>
                  </a:lnTo>
                  <a:lnTo>
                    <a:pt x="596646" y="616445"/>
                  </a:lnTo>
                  <a:lnTo>
                    <a:pt x="620293" y="583488"/>
                  </a:lnTo>
                  <a:lnTo>
                    <a:pt x="632523" y="547166"/>
                  </a:lnTo>
                  <a:lnTo>
                    <a:pt x="632675" y="547179"/>
                  </a:lnTo>
                  <a:lnTo>
                    <a:pt x="674966" y="549325"/>
                  </a:lnTo>
                  <a:lnTo>
                    <a:pt x="674966" y="548030"/>
                  </a:lnTo>
                  <a:lnTo>
                    <a:pt x="632929" y="545896"/>
                  </a:lnTo>
                  <a:lnTo>
                    <a:pt x="632891" y="546061"/>
                  </a:lnTo>
                  <a:lnTo>
                    <a:pt x="632929" y="545884"/>
                  </a:lnTo>
                  <a:lnTo>
                    <a:pt x="632764" y="545884"/>
                  </a:lnTo>
                  <a:lnTo>
                    <a:pt x="633717" y="538772"/>
                  </a:lnTo>
                  <a:lnTo>
                    <a:pt x="634238" y="530682"/>
                  </a:lnTo>
                  <a:lnTo>
                    <a:pt x="633717" y="522579"/>
                  </a:lnTo>
                  <a:lnTo>
                    <a:pt x="632345" y="512838"/>
                  </a:lnTo>
                  <a:lnTo>
                    <a:pt x="615099" y="468553"/>
                  </a:lnTo>
                  <a:lnTo>
                    <a:pt x="588416" y="436359"/>
                  </a:lnTo>
                  <a:lnTo>
                    <a:pt x="577684" y="426770"/>
                  </a:lnTo>
                  <a:lnTo>
                    <a:pt x="612622" y="412648"/>
                  </a:lnTo>
                  <a:lnTo>
                    <a:pt x="643001" y="443179"/>
                  </a:lnTo>
                  <a:lnTo>
                    <a:pt x="666330" y="481380"/>
                  </a:lnTo>
                  <a:lnTo>
                    <a:pt x="676313" y="521487"/>
                  </a:lnTo>
                  <a:lnTo>
                    <a:pt x="676910" y="530682"/>
                  </a:lnTo>
                  <a:lnTo>
                    <a:pt x="676910" y="509930"/>
                  </a:lnTo>
                  <a:lnTo>
                    <a:pt x="663206" y="470331"/>
                  </a:lnTo>
                  <a:lnTo>
                    <a:pt x="636206" y="432689"/>
                  </a:lnTo>
                  <a:lnTo>
                    <a:pt x="614451" y="411911"/>
                  </a:lnTo>
                  <a:lnTo>
                    <a:pt x="649376" y="397789"/>
                  </a:lnTo>
                  <a:lnTo>
                    <a:pt x="683666" y="432193"/>
                  </a:lnTo>
                  <a:lnTo>
                    <a:pt x="709930" y="475195"/>
                  </a:lnTo>
                  <a:lnTo>
                    <a:pt x="721156" y="520331"/>
                  </a:lnTo>
                  <a:lnTo>
                    <a:pt x="721817" y="530682"/>
                  </a:lnTo>
                  <a:lnTo>
                    <a:pt x="721817" y="509104"/>
                  </a:lnTo>
                  <a:lnTo>
                    <a:pt x="706145" y="462813"/>
                  </a:lnTo>
                  <a:lnTo>
                    <a:pt x="675779" y="420484"/>
                  </a:lnTo>
                  <a:lnTo>
                    <a:pt x="651217" y="397040"/>
                  </a:lnTo>
                  <a:lnTo>
                    <a:pt x="686142" y="382917"/>
                  </a:lnTo>
                  <a:lnTo>
                    <a:pt x="724331" y="421233"/>
                  </a:lnTo>
                  <a:lnTo>
                    <a:pt x="746925" y="455676"/>
                  </a:lnTo>
                  <a:lnTo>
                    <a:pt x="761288" y="491553"/>
                  </a:lnTo>
                  <a:lnTo>
                    <a:pt x="766737" y="530669"/>
                  </a:lnTo>
                  <a:lnTo>
                    <a:pt x="766737" y="508469"/>
                  </a:lnTo>
                  <a:lnTo>
                    <a:pt x="755700" y="468706"/>
                  </a:lnTo>
                  <a:lnTo>
                    <a:pt x="734707" y="431190"/>
                  </a:lnTo>
                  <a:lnTo>
                    <a:pt x="703592" y="396087"/>
                  </a:lnTo>
                  <a:lnTo>
                    <a:pt x="687743" y="381977"/>
                  </a:lnTo>
                  <a:lnTo>
                    <a:pt x="687717" y="381800"/>
                  </a:lnTo>
                  <a:lnTo>
                    <a:pt x="687654" y="381673"/>
                  </a:lnTo>
                  <a:lnTo>
                    <a:pt x="687514" y="381533"/>
                  </a:lnTo>
                  <a:lnTo>
                    <a:pt x="687235" y="381381"/>
                  </a:lnTo>
                  <a:lnTo>
                    <a:pt x="687082" y="381342"/>
                  </a:lnTo>
                  <a:lnTo>
                    <a:pt x="686917" y="381317"/>
                  </a:lnTo>
                  <a:lnTo>
                    <a:pt x="684834" y="379666"/>
                  </a:lnTo>
                  <a:lnTo>
                    <a:pt x="684834" y="381876"/>
                  </a:lnTo>
                  <a:lnTo>
                    <a:pt x="649909" y="395998"/>
                  </a:lnTo>
                  <a:lnTo>
                    <a:pt x="648068" y="394525"/>
                  </a:lnTo>
                  <a:lnTo>
                    <a:pt x="648068" y="396735"/>
                  </a:lnTo>
                  <a:lnTo>
                    <a:pt x="613130" y="410857"/>
                  </a:lnTo>
                  <a:lnTo>
                    <a:pt x="611301" y="409397"/>
                  </a:lnTo>
                  <a:lnTo>
                    <a:pt x="611301" y="411594"/>
                  </a:lnTo>
                  <a:lnTo>
                    <a:pt x="576364" y="425716"/>
                  </a:lnTo>
                  <a:lnTo>
                    <a:pt x="572846" y="422897"/>
                  </a:lnTo>
                  <a:lnTo>
                    <a:pt x="562330" y="415239"/>
                  </a:lnTo>
                  <a:lnTo>
                    <a:pt x="518642" y="390017"/>
                  </a:lnTo>
                  <a:lnTo>
                    <a:pt x="482053" y="374954"/>
                  </a:lnTo>
                  <a:lnTo>
                    <a:pt x="439458" y="362381"/>
                  </a:lnTo>
                  <a:lnTo>
                    <a:pt x="401345" y="355117"/>
                  </a:lnTo>
                  <a:lnTo>
                    <a:pt x="399770" y="354850"/>
                  </a:lnTo>
                  <a:lnTo>
                    <a:pt x="401358" y="355079"/>
                  </a:lnTo>
                  <a:lnTo>
                    <a:pt x="412369" y="331343"/>
                  </a:lnTo>
                  <a:lnTo>
                    <a:pt x="455790" y="339623"/>
                  </a:lnTo>
                  <a:lnTo>
                    <a:pt x="504164" y="353898"/>
                  </a:lnTo>
                  <a:lnTo>
                    <a:pt x="545680" y="371005"/>
                  </a:lnTo>
                  <a:lnTo>
                    <a:pt x="582828" y="391185"/>
                  </a:lnTo>
                  <a:lnTo>
                    <a:pt x="611301" y="411594"/>
                  </a:lnTo>
                  <a:lnTo>
                    <a:pt x="611301" y="409397"/>
                  </a:lnTo>
                  <a:lnTo>
                    <a:pt x="573595" y="383527"/>
                  </a:lnTo>
                  <a:lnTo>
                    <a:pt x="531939" y="363067"/>
                  </a:lnTo>
                  <a:lnTo>
                    <a:pt x="488429" y="347357"/>
                  </a:lnTo>
                  <a:lnTo>
                    <a:pt x="441629" y="335191"/>
                  </a:lnTo>
                  <a:lnTo>
                    <a:pt x="412953" y="330085"/>
                  </a:lnTo>
                  <a:lnTo>
                    <a:pt x="423976" y="306324"/>
                  </a:lnTo>
                  <a:lnTo>
                    <a:pt x="472960" y="315658"/>
                  </a:lnTo>
                  <a:lnTo>
                    <a:pt x="527405" y="331736"/>
                  </a:lnTo>
                  <a:lnTo>
                    <a:pt x="574141" y="350977"/>
                  </a:lnTo>
                  <a:lnTo>
                    <a:pt x="615950" y="373684"/>
                  </a:lnTo>
                  <a:lnTo>
                    <a:pt x="648068" y="396735"/>
                  </a:lnTo>
                  <a:lnTo>
                    <a:pt x="648068" y="394525"/>
                  </a:lnTo>
                  <a:lnTo>
                    <a:pt x="605345" y="365188"/>
                  </a:lnTo>
                  <a:lnTo>
                    <a:pt x="558520" y="342176"/>
                  </a:lnTo>
                  <a:lnTo>
                    <a:pt x="509562" y="324523"/>
                  </a:lnTo>
                  <a:lnTo>
                    <a:pt x="456946" y="310832"/>
                  </a:lnTo>
                  <a:lnTo>
                    <a:pt x="424561" y="305079"/>
                  </a:lnTo>
                  <a:lnTo>
                    <a:pt x="435597" y="281305"/>
                  </a:lnTo>
                  <a:lnTo>
                    <a:pt x="490169" y="291693"/>
                  </a:lnTo>
                  <a:lnTo>
                    <a:pt x="529653" y="302818"/>
                  </a:lnTo>
                  <a:lnTo>
                    <a:pt x="567626" y="315595"/>
                  </a:lnTo>
                  <a:lnTo>
                    <a:pt x="602589" y="330962"/>
                  </a:lnTo>
                  <a:lnTo>
                    <a:pt x="649058" y="356196"/>
                  </a:lnTo>
                  <a:lnTo>
                    <a:pt x="684834" y="381876"/>
                  </a:lnTo>
                  <a:lnTo>
                    <a:pt x="684834" y="379666"/>
                  </a:lnTo>
                  <a:lnTo>
                    <a:pt x="650722" y="355320"/>
                  </a:lnTo>
                  <a:lnTo>
                    <a:pt x="604012" y="329958"/>
                  </a:lnTo>
                  <a:lnTo>
                    <a:pt x="568871" y="314528"/>
                  </a:lnTo>
                  <a:lnTo>
                    <a:pt x="530707" y="301688"/>
                  </a:lnTo>
                  <a:lnTo>
                    <a:pt x="491020" y="290499"/>
                  </a:lnTo>
                  <a:lnTo>
                    <a:pt x="449262" y="282206"/>
                  </a:lnTo>
                  <a:lnTo>
                    <a:pt x="436041" y="280035"/>
                  </a:lnTo>
                  <a:lnTo>
                    <a:pt x="435965" y="279895"/>
                  </a:lnTo>
                  <a:lnTo>
                    <a:pt x="435762" y="279730"/>
                  </a:lnTo>
                  <a:lnTo>
                    <a:pt x="435635" y="279679"/>
                  </a:lnTo>
                  <a:lnTo>
                    <a:pt x="435508" y="279615"/>
                  </a:lnTo>
                  <a:lnTo>
                    <a:pt x="435305" y="279577"/>
                  </a:lnTo>
                  <a:lnTo>
                    <a:pt x="435089" y="279552"/>
                  </a:lnTo>
                  <a:lnTo>
                    <a:pt x="434860" y="279539"/>
                  </a:lnTo>
                  <a:lnTo>
                    <a:pt x="434657" y="279565"/>
                  </a:lnTo>
                  <a:lnTo>
                    <a:pt x="434454" y="279603"/>
                  </a:lnTo>
                  <a:lnTo>
                    <a:pt x="434174" y="279730"/>
                  </a:lnTo>
                  <a:lnTo>
                    <a:pt x="433438" y="279615"/>
                  </a:lnTo>
                  <a:lnTo>
                    <a:pt x="433438" y="280949"/>
                  </a:lnTo>
                  <a:lnTo>
                    <a:pt x="422402" y="304723"/>
                  </a:lnTo>
                  <a:lnTo>
                    <a:pt x="421830" y="304634"/>
                  </a:lnTo>
                  <a:lnTo>
                    <a:pt x="421830" y="305981"/>
                  </a:lnTo>
                  <a:lnTo>
                    <a:pt x="410806" y="329742"/>
                  </a:lnTo>
                  <a:lnTo>
                    <a:pt x="410222" y="329653"/>
                  </a:lnTo>
                  <a:lnTo>
                    <a:pt x="410222" y="330987"/>
                  </a:lnTo>
                  <a:lnTo>
                    <a:pt x="399199" y="354749"/>
                  </a:lnTo>
                  <a:lnTo>
                    <a:pt x="393915" y="353885"/>
                  </a:lnTo>
                  <a:lnTo>
                    <a:pt x="380276" y="352005"/>
                  </a:lnTo>
                  <a:lnTo>
                    <a:pt x="366420" y="350723"/>
                  </a:lnTo>
                  <a:lnTo>
                    <a:pt x="349605" y="349605"/>
                  </a:lnTo>
                  <a:lnTo>
                    <a:pt x="332740" y="348805"/>
                  </a:lnTo>
                  <a:lnTo>
                    <a:pt x="318719" y="348513"/>
                  </a:lnTo>
                  <a:lnTo>
                    <a:pt x="304698" y="348805"/>
                  </a:lnTo>
                  <a:lnTo>
                    <a:pt x="257162" y="352005"/>
                  </a:lnTo>
                  <a:lnTo>
                    <a:pt x="211124" y="359549"/>
                  </a:lnTo>
                  <a:lnTo>
                    <a:pt x="186423" y="365429"/>
                  </a:lnTo>
                  <a:lnTo>
                    <a:pt x="186334" y="365239"/>
                  </a:lnTo>
                  <a:lnTo>
                    <a:pt x="168452" y="343115"/>
                  </a:lnTo>
                  <a:lnTo>
                    <a:pt x="181648" y="339623"/>
                  </a:lnTo>
                  <a:lnTo>
                    <a:pt x="233337" y="329971"/>
                  </a:lnTo>
                  <a:lnTo>
                    <a:pt x="283641" y="325120"/>
                  </a:lnTo>
                  <a:lnTo>
                    <a:pt x="318719" y="323862"/>
                  </a:lnTo>
                  <a:lnTo>
                    <a:pt x="334632" y="324205"/>
                  </a:lnTo>
                  <a:lnTo>
                    <a:pt x="372872" y="326390"/>
                  </a:lnTo>
                  <a:lnTo>
                    <a:pt x="410222" y="330987"/>
                  </a:lnTo>
                  <a:lnTo>
                    <a:pt x="410222" y="329653"/>
                  </a:lnTo>
                  <a:lnTo>
                    <a:pt x="353999" y="323824"/>
                  </a:lnTo>
                  <a:lnTo>
                    <a:pt x="318719" y="322567"/>
                  </a:lnTo>
                  <a:lnTo>
                    <a:pt x="302704" y="322910"/>
                  </a:lnTo>
                  <a:lnTo>
                    <a:pt x="264223" y="325107"/>
                  </a:lnTo>
                  <a:lnTo>
                    <a:pt x="214210" y="331774"/>
                  </a:lnTo>
                  <a:lnTo>
                    <a:pt x="167500" y="341934"/>
                  </a:lnTo>
                  <a:lnTo>
                    <a:pt x="149479" y="319620"/>
                  </a:lnTo>
                  <a:lnTo>
                    <a:pt x="201841" y="308229"/>
                  </a:lnTo>
                  <a:lnTo>
                    <a:pt x="240068" y="302412"/>
                  </a:lnTo>
                  <a:lnTo>
                    <a:pt x="279247" y="299339"/>
                  </a:lnTo>
                  <a:lnTo>
                    <a:pt x="318719" y="297942"/>
                  </a:lnTo>
                  <a:lnTo>
                    <a:pt x="336626" y="298323"/>
                  </a:lnTo>
                  <a:lnTo>
                    <a:pt x="379666" y="300774"/>
                  </a:lnTo>
                  <a:lnTo>
                    <a:pt x="421830" y="305981"/>
                  </a:lnTo>
                  <a:lnTo>
                    <a:pt x="421830" y="304634"/>
                  </a:lnTo>
                  <a:lnTo>
                    <a:pt x="379996" y="299491"/>
                  </a:lnTo>
                  <a:lnTo>
                    <a:pt x="336727" y="297027"/>
                  </a:lnTo>
                  <a:lnTo>
                    <a:pt x="318719" y="296646"/>
                  </a:lnTo>
                  <a:lnTo>
                    <a:pt x="300710" y="297027"/>
                  </a:lnTo>
                  <a:lnTo>
                    <a:pt x="257429" y="299491"/>
                  </a:lnTo>
                  <a:lnTo>
                    <a:pt x="201193" y="306997"/>
                  </a:lnTo>
                  <a:lnTo>
                    <a:pt x="163588" y="314452"/>
                  </a:lnTo>
                  <a:lnTo>
                    <a:pt x="148539" y="318452"/>
                  </a:lnTo>
                  <a:lnTo>
                    <a:pt x="130517" y="296138"/>
                  </a:lnTo>
                  <a:lnTo>
                    <a:pt x="188823" y="283438"/>
                  </a:lnTo>
                  <a:lnTo>
                    <a:pt x="231305" y="276974"/>
                  </a:lnTo>
                  <a:lnTo>
                    <a:pt x="274853" y="273558"/>
                  </a:lnTo>
                  <a:lnTo>
                    <a:pt x="318719" y="272008"/>
                  </a:lnTo>
                  <a:lnTo>
                    <a:pt x="338620" y="272440"/>
                  </a:lnTo>
                  <a:lnTo>
                    <a:pt x="386448" y="275158"/>
                  </a:lnTo>
                  <a:lnTo>
                    <a:pt x="425500" y="279641"/>
                  </a:lnTo>
                  <a:lnTo>
                    <a:pt x="433438" y="280949"/>
                  </a:lnTo>
                  <a:lnTo>
                    <a:pt x="433438" y="279615"/>
                  </a:lnTo>
                  <a:lnTo>
                    <a:pt x="386791" y="273875"/>
                  </a:lnTo>
                  <a:lnTo>
                    <a:pt x="338721" y="271145"/>
                  </a:lnTo>
                  <a:lnTo>
                    <a:pt x="318719" y="270713"/>
                  </a:lnTo>
                  <a:lnTo>
                    <a:pt x="298716" y="271145"/>
                  </a:lnTo>
                  <a:lnTo>
                    <a:pt x="250634" y="273875"/>
                  </a:lnTo>
                  <a:lnTo>
                    <a:pt x="211391" y="278384"/>
                  </a:lnTo>
                  <a:lnTo>
                    <a:pt x="165176" y="286473"/>
                  </a:lnTo>
                  <a:lnTo>
                    <a:pt x="129273" y="295046"/>
                  </a:lnTo>
                  <a:lnTo>
                    <a:pt x="129120" y="295021"/>
                  </a:lnTo>
                  <a:lnTo>
                    <a:pt x="128803" y="295008"/>
                  </a:lnTo>
                  <a:lnTo>
                    <a:pt x="128638" y="295033"/>
                  </a:lnTo>
                  <a:lnTo>
                    <a:pt x="128473" y="295059"/>
                  </a:lnTo>
                  <a:lnTo>
                    <a:pt x="128282" y="295109"/>
                  </a:lnTo>
                  <a:lnTo>
                    <a:pt x="128117" y="295198"/>
                  </a:lnTo>
                  <a:lnTo>
                    <a:pt x="127965" y="295300"/>
                  </a:lnTo>
                  <a:lnTo>
                    <a:pt x="127850" y="295440"/>
                  </a:lnTo>
                  <a:lnTo>
                    <a:pt x="85610" y="308470"/>
                  </a:lnTo>
                  <a:lnTo>
                    <a:pt x="33413" y="329958"/>
                  </a:lnTo>
                  <a:lnTo>
                    <a:pt x="228" y="346925"/>
                  </a:lnTo>
                  <a:lnTo>
                    <a:pt x="88" y="347052"/>
                  </a:lnTo>
                  <a:lnTo>
                    <a:pt x="12" y="347205"/>
                  </a:lnTo>
                  <a:lnTo>
                    <a:pt x="0" y="347345"/>
                  </a:lnTo>
                  <a:lnTo>
                    <a:pt x="63" y="347535"/>
                  </a:lnTo>
                  <a:lnTo>
                    <a:pt x="190" y="347675"/>
                  </a:lnTo>
                  <a:lnTo>
                    <a:pt x="368" y="347789"/>
                  </a:lnTo>
                  <a:lnTo>
                    <a:pt x="495" y="347840"/>
                  </a:lnTo>
                  <a:lnTo>
                    <a:pt x="647" y="347903"/>
                  </a:lnTo>
                  <a:lnTo>
                    <a:pt x="850" y="347941"/>
                  </a:lnTo>
                  <a:lnTo>
                    <a:pt x="1346" y="347954"/>
                  </a:lnTo>
                  <a:lnTo>
                    <a:pt x="1498" y="347929"/>
                  </a:lnTo>
                  <a:lnTo>
                    <a:pt x="1701" y="347865"/>
                  </a:lnTo>
                  <a:lnTo>
                    <a:pt x="1879" y="347789"/>
                  </a:lnTo>
                  <a:lnTo>
                    <a:pt x="16522" y="339940"/>
                  </a:lnTo>
                  <a:lnTo>
                    <a:pt x="53670" y="322338"/>
                  </a:lnTo>
                  <a:lnTo>
                    <a:pt x="107772" y="302818"/>
                  </a:lnTo>
                  <a:lnTo>
                    <a:pt x="128485" y="296697"/>
                  </a:lnTo>
                  <a:lnTo>
                    <a:pt x="146507" y="319011"/>
                  </a:lnTo>
                  <a:lnTo>
                    <a:pt x="127863" y="324523"/>
                  </a:lnTo>
                  <a:lnTo>
                    <a:pt x="108864" y="330631"/>
                  </a:lnTo>
                  <a:lnTo>
                    <a:pt x="61874" y="349986"/>
                  </a:lnTo>
                  <a:lnTo>
                    <a:pt x="31978" y="365264"/>
                  </a:lnTo>
                  <a:lnTo>
                    <a:pt x="31851" y="365391"/>
                  </a:lnTo>
                  <a:lnTo>
                    <a:pt x="31775" y="365544"/>
                  </a:lnTo>
                  <a:lnTo>
                    <a:pt x="31762" y="365671"/>
                  </a:lnTo>
                  <a:lnTo>
                    <a:pt x="31826" y="365861"/>
                  </a:lnTo>
                  <a:lnTo>
                    <a:pt x="31953" y="366001"/>
                  </a:lnTo>
                  <a:lnTo>
                    <a:pt x="32131" y="366128"/>
                  </a:lnTo>
                  <a:lnTo>
                    <a:pt x="32258" y="366179"/>
                  </a:lnTo>
                  <a:lnTo>
                    <a:pt x="32499" y="366255"/>
                  </a:lnTo>
                  <a:lnTo>
                    <a:pt x="32664" y="366280"/>
                  </a:lnTo>
                  <a:lnTo>
                    <a:pt x="33058" y="366293"/>
                  </a:lnTo>
                  <a:lnTo>
                    <a:pt x="33324" y="366242"/>
                  </a:lnTo>
                  <a:lnTo>
                    <a:pt x="33464" y="366204"/>
                  </a:lnTo>
                  <a:lnTo>
                    <a:pt x="33642" y="366128"/>
                  </a:lnTo>
                  <a:lnTo>
                    <a:pt x="80238" y="343217"/>
                  </a:lnTo>
                  <a:lnTo>
                    <a:pt x="128917" y="325666"/>
                  </a:lnTo>
                  <a:lnTo>
                    <a:pt x="147447" y="320179"/>
                  </a:lnTo>
                  <a:lnTo>
                    <a:pt x="165468" y="342493"/>
                  </a:lnTo>
                  <a:lnTo>
                    <a:pt x="149009" y="347357"/>
                  </a:lnTo>
                  <a:lnTo>
                    <a:pt x="132118" y="352780"/>
                  </a:lnTo>
                  <a:lnTo>
                    <a:pt x="90335" y="370001"/>
                  </a:lnTo>
                  <a:lnTo>
                    <a:pt x="63855" y="383527"/>
                  </a:lnTo>
                  <a:lnTo>
                    <a:pt x="63715" y="383616"/>
                  </a:lnTo>
                  <a:lnTo>
                    <a:pt x="63588" y="383755"/>
                  </a:lnTo>
                  <a:lnTo>
                    <a:pt x="63538" y="383882"/>
                  </a:lnTo>
                  <a:lnTo>
                    <a:pt x="63525" y="384009"/>
                  </a:lnTo>
                  <a:lnTo>
                    <a:pt x="63588" y="384200"/>
                  </a:lnTo>
                  <a:lnTo>
                    <a:pt x="63715" y="384340"/>
                  </a:lnTo>
                  <a:lnTo>
                    <a:pt x="63893" y="384467"/>
                  </a:lnTo>
                  <a:lnTo>
                    <a:pt x="64071" y="384530"/>
                  </a:lnTo>
                  <a:lnTo>
                    <a:pt x="64262" y="384594"/>
                  </a:lnTo>
                  <a:lnTo>
                    <a:pt x="64439" y="384619"/>
                  </a:lnTo>
                  <a:lnTo>
                    <a:pt x="64592" y="384632"/>
                  </a:lnTo>
                  <a:lnTo>
                    <a:pt x="64820" y="384619"/>
                  </a:lnTo>
                  <a:lnTo>
                    <a:pt x="65024" y="384594"/>
                  </a:lnTo>
                  <a:lnTo>
                    <a:pt x="65227" y="384530"/>
                  </a:lnTo>
                  <a:lnTo>
                    <a:pt x="65405" y="384467"/>
                  </a:lnTo>
                  <a:lnTo>
                    <a:pt x="77114" y="378180"/>
                  </a:lnTo>
                  <a:lnTo>
                    <a:pt x="119722" y="358724"/>
                  </a:lnTo>
                  <a:lnTo>
                    <a:pt x="166420" y="343674"/>
                  </a:lnTo>
                  <a:lnTo>
                    <a:pt x="184302" y="365785"/>
                  </a:lnTo>
                  <a:lnTo>
                    <a:pt x="184492" y="365963"/>
                  </a:lnTo>
                  <a:lnTo>
                    <a:pt x="170167" y="370205"/>
                  </a:lnTo>
                  <a:lnTo>
                    <a:pt x="155371" y="374954"/>
                  </a:lnTo>
                  <a:lnTo>
                    <a:pt x="118795" y="390017"/>
                  </a:lnTo>
                  <a:lnTo>
                    <a:pt x="95605" y="401866"/>
                  </a:lnTo>
                  <a:lnTo>
                    <a:pt x="95465" y="401942"/>
                  </a:lnTo>
                  <a:lnTo>
                    <a:pt x="95364" y="402069"/>
                  </a:lnTo>
                  <a:lnTo>
                    <a:pt x="95288" y="402209"/>
                  </a:lnTo>
                  <a:lnTo>
                    <a:pt x="95275" y="402336"/>
                  </a:lnTo>
                  <a:lnTo>
                    <a:pt x="95338" y="402526"/>
                  </a:lnTo>
                  <a:lnTo>
                    <a:pt x="95465" y="402678"/>
                  </a:lnTo>
                  <a:lnTo>
                    <a:pt x="95643" y="402793"/>
                  </a:lnTo>
                  <a:lnTo>
                    <a:pt x="95770" y="402844"/>
                  </a:lnTo>
                  <a:lnTo>
                    <a:pt x="96012" y="402920"/>
                  </a:lnTo>
                  <a:lnTo>
                    <a:pt x="96189" y="402958"/>
                  </a:lnTo>
                  <a:lnTo>
                    <a:pt x="96342" y="402971"/>
                  </a:lnTo>
                  <a:lnTo>
                    <a:pt x="96558" y="402958"/>
                  </a:lnTo>
                  <a:lnTo>
                    <a:pt x="96837" y="402907"/>
                  </a:lnTo>
                  <a:lnTo>
                    <a:pt x="96977" y="402869"/>
                  </a:lnTo>
                  <a:lnTo>
                    <a:pt x="97155" y="402793"/>
                  </a:lnTo>
                  <a:lnTo>
                    <a:pt x="107403" y="397306"/>
                  </a:lnTo>
                  <a:lnTo>
                    <a:pt x="144665" y="380288"/>
                  </a:lnTo>
                  <a:lnTo>
                    <a:pt x="186169" y="366928"/>
                  </a:lnTo>
                  <a:lnTo>
                    <a:pt x="227888" y="357797"/>
                  </a:lnTo>
                  <a:lnTo>
                    <a:pt x="271348" y="352005"/>
                  </a:lnTo>
                  <a:lnTo>
                    <a:pt x="318719" y="349808"/>
                  </a:lnTo>
                  <a:lnTo>
                    <a:pt x="332638" y="350100"/>
                  </a:lnTo>
                  <a:lnTo>
                    <a:pt x="379831" y="353275"/>
                  </a:lnTo>
                  <a:lnTo>
                    <a:pt x="425538" y="360768"/>
                  </a:lnTo>
                  <a:lnTo>
                    <a:pt x="466217" y="371360"/>
                  </a:lnTo>
                  <a:lnTo>
                    <a:pt x="504050" y="385000"/>
                  </a:lnTo>
                  <a:lnTo>
                    <a:pt x="540232" y="402780"/>
                  </a:lnTo>
                  <a:lnTo>
                    <a:pt x="579196" y="430199"/>
                  </a:lnTo>
                  <a:lnTo>
                    <a:pt x="608139" y="461454"/>
                  </a:lnTo>
                  <a:lnTo>
                    <a:pt x="625970" y="495388"/>
                  </a:lnTo>
                  <a:lnTo>
                    <a:pt x="631990" y="530682"/>
                  </a:lnTo>
                  <a:lnTo>
                    <a:pt x="631469" y="538708"/>
                  </a:lnTo>
                  <a:lnTo>
                    <a:pt x="618147" y="583107"/>
                  </a:lnTo>
                  <a:lnTo>
                    <a:pt x="594664" y="615823"/>
                  </a:lnTo>
                  <a:lnTo>
                    <a:pt x="560590" y="645274"/>
                  </a:lnTo>
                  <a:lnTo>
                    <a:pt x="540334" y="658507"/>
                  </a:lnTo>
                  <a:lnTo>
                    <a:pt x="540194" y="658583"/>
                  </a:lnTo>
                  <a:lnTo>
                    <a:pt x="540054" y="658685"/>
                  </a:lnTo>
                  <a:lnTo>
                    <a:pt x="539940" y="658863"/>
                  </a:lnTo>
                  <a:lnTo>
                    <a:pt x="539902" y="658990"/>
                  </a:lnTo>
                  <a:lnTo>
                    <a:pt x="539915" y="659117"/>
                  </a:lnTo>
                  <a:lnTo>
                    <a:pt x="539965" y="659244"/>
                  </a:lnTo>
                  <a:lnTo>
                    <a:pt x="540092" y="659384"/>
                  </a:lnTo>
                  <a:lnTo>
                    <a:pt x="540219" y="659472"/>
                  </a:lnTo>
                  <a:lnTo>
                    <a:pt x="571982" y="677824"/>
                  </a:lnTo>
                  <a:lnTo>
                    <a:pt x="603745" y="696150"/>
                  </a:lnTo>
                  <a:lnTo>
                    <a:pt x="635495" y="714489"/>
                  </a:lnTo>
                  <a:lnTo>
                    <a:pt x="635622" y="714552"/>
                  </a:lnTo>
                  <a:lnTo>
                    <a:pt x="635914" y="714641"/>
                  </a:lnTo>
                  <a:lnTo>
                    <a:pt x="636079" y="714667"/>
                  </a:lnTo>
                  <a:lnTo>
                    <a:pt x="636460" y="714679"/>
                  </a:lnTo>
                  <a:lnTo>
                    <a:pt x="636879" y="714590"/>
                  </a:lnTo>
                  <a:lnTo>
                    <a:pt x="637044" y="714514"/>
                  </a:lnTo>
                  <a:lnTo>
                    <a:pt x="681367" y="684453"/>
                  </a:lnTo>
                  <a:lnTo>
                    <a:pt x="715340" y="653059"/>
                  </a:lnTo>
                  <a:lnTo>
                    <a:pt x="741680" y="619315"/>
                  </a:lnTo>
                  <a:lnTo>
                    <a:pt x="760323" y="581380"/>
                  </a:lnTo>
                  <a:lnTo>
                    <a:pt x="766584" y="553872"/>
                  </a:lnTo>
                  <a:lnTo>
                    <a:pt x="766737" y="553834"/>
                  </a:lnTo>
                  <a:lnTo>
                    <a:pt x="766864" y="553770"/>
                  </a:lnTo>
                  <a:lnTo>
                    <a:pt x="766991" y="553707"/>
                  </a:lnTo>
                  <a:lnTo>
                    <a:pt x="767118" y="553593"/>
                  </a:lnTo>
                  <a:lnTo>
                    <a:pt x="767219" y="553466"/>
                  </a:lnTo>
                  <a:lnTo>
                    <a:pt x="767270" y="553339"/>
                  </a:lnTo>
                  <a:lnTo>
                    <a:pt x="767270" y="553212"/>
                  </a:lnTo>
                  <a:lnTo>
                    <a:pt x="767219" y="553072"/>
                  </a:lnTo>
                  <a:lnTo>
                    <a:pt x="767105" y="552945"/>
                  </a:lnTo>
                  <a:lnTo>
                    <a:pt x="766965" y="552831"/>
                  </a:lnTo>
                  <a:lnTo>
                    <a:pt x="766749" y="552742"/>
                  </a:lnTo>
                  <a:lnTo>
                    <a:pt x="768235" y="542226"/>
                  </a:lnTo>
                  <a:lnTo>
                    <a:pt x="768985" y="53066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243011" y="3458705"/>
              <a:ext cx="715645" cy="568325"/>
            </a:xfrm>
            <a:custGeom>
              <a:avLst/>
              <a:gdLst/>
              <a:ahLst/>
              <a:cxnLst/>
              <a:rect l="l" t="t" r="r" b="b"/>
              <a:pathLst>
                <a:path w="715645" h="568325">
                  <a:moveTo>
                    <a:pt x="15341" y="1511"/>
                  </a:moveTo>
                  <a:lnTo>
                    <a:pt x="9423" y="0"/>
                  </a:lnTo>
                  <a:lnTo>
                    <a:pt x="8547" y="0"/>
                  </a:lnTo>
                  <a:lnTo>
                    <a:pt x="0" y="4940"/>
                  </a:lnTo>
                  <a:lnTo>
                    <a:pt x="0" y="5448"/>
                  </a:lnTo>
                  <a:lnTo>
                    <a:pt x="2628" y="8851"/>
                  </a:lnTo>
                  <a:lnTo>
                    <a:pt x="15341" y="1511"/>
                  </a:lnTo>
                  <a:close/>
                </a:path>
                <a:path w="715645" h="568325">
                  <a:moveTo>
                    <a:pt x="163931" y="100139"/>
                  </a:moveTo>
                  <a:lnTo>
                    <a:pt x="146583" y="97459"/>
                  </a:lnTo>
                  <a:lnTo>
                    <a:pt x="146469" y="97701"/>
                  </a:lnTo>
                  <a:lnTo>
                    <a:pt x="146316" y="98209"/>
                  </a:lnTo>
                  <a:lnTo>
                    <a:pt x="146265" y="98717"/>
                  </a:lnTo>
                  <a:lnTo>
                    <a:pt x="146291" y="99225"/>
                  </a:lnTo>
                  <a:lnTo>
                    <a:pt x="155994" y="103974"/>
                  </a:lnTo>
                  <a:lnTo>
                    <a:pt x="156870" y="103911"/>
                  </a:lnTo>
                  <a:lnTo>
                    <a:pt x="163931" y="100139"/>
                  </a:lnTo>
                  <a:close/>
                </a:path>
                <a:path w="715645" h="568325">
                  <a:moveTo>
                    <a:pt x="165036" y="95719"/>
                  </a:moveTo>
                  <a:lnTo>
                    <a:pt x="156146" y="82829"/>
                  </a:lnTo>
                  <a:lnTo>
                    <a:pt x="155790" y="82613"/>
                  </a:lnTo>
                  <a:lnTo>
                    <a:pt x="149898" y="81089"/>
                  </a:lnTo>
                  <a:lnTo>
                    <a:pt x="149009" y="81089"/>
                  </a:lnTo>
                  <a:lnTo>
                    <a:pt x="140474" y="86017"/>
                  </a:lnTo>
                  <a:lnTo>
                    <a:pt x="140474" y="86537"/>
                  </a:lnTo>
                  <a:lnTo>
                    <a:pt x="144132" y="90589"/>
                  </a:lnTo>
                  <a:lnTo>
                    <a:pt x="144894" y="91211"/>
                  </a:lnTo>
                  <a:lnTo>
                    <a:pt x="147053" y="95567"/>
                  </a:lnTo>
                  <a:lnTo>
                    <a:pt x="146964" y="96329"/>
                  </a:lnTo>
                  <a:lnTo>
                    <a:pt x="146761" y="97078"/>
                  </a:lnTo>
                  <a:lnTo>
                    <a:pt x="146583" y="97447"/>
                  </a:lnTo>
                  <a:lnTo>
                    <a:pt x="163931" y="100126"/>
                  </a:lnTo>
                  <a:lnTo>
                    <a:pt x="164338" y="99275"/>
                  </a:lnTo>
                  <a:lnTo>
                    <a:pt x="164833" y="97510"/>
                  </a:lnTo>
                  <a:lnTo>
                    <a:pt x="165036" y="95719"/>
                  </a:lnTo>
                  <a:close/>
                </a:path>
                <a:path w="715645" h="568325">
                  <a:moveTo>
                    <a:pt x="433476" y="562394"/>
                  </a:moveTo>
                  <a:lnTo>
                    <a:pt x="430847" y="558990"/>
                  </a:lnTo>
                  <a:lnTo>
                    <a:pt x="290690" y="478091"/>
                  </a:lnTo>
                  <a:lnTo>
                    <a:pt x="290385" y="477901"/>
                  </a:lnTo>
                  <a:lnTo>
                    <a:pt x="290080" y="477723"/>
                  </a:lnTo>
                  <a:lnTo>
                    <a:pt x="286423" y="472262"/>
                  </a:lnTo>
                  <a:lnTo>
                    <a:pt x="286512" y="471500"/>
                  </a:lnTo>
                  <a:lnTo>
                    <a:pt x="286727" y="470750"/>
                  </a:lnTo>
                  <a:lnTo>
                    <a:pt x="286791" y="470623"/>
                  </a:lnTo>
                  <a:lnTo>
                    <a:pt x="286893" y="470382"/>
                  </a:lnTo>
                  <a:lnTo>
                    <a:pt x="287007" y="470128"/>
                  </a:lnTo>
                  <a:lnTo>
                    <a:pt x="338175" y="359879"/>
                  </a:lnTo>
                  <a:lnTo>
                    <a:pt x="338302" y="359600"/>
                  </a:lnTo>
                  <a:lnTo>
                    <a:pt x="347827" y="354101"/>
                  </a:lnTo>
                  <a:lnTo>
                    <a:pt x="343179" y="344093"/>
                  </a:lnTo>
                  <a:lnTo>
                    <a:pt x="342747" y="344144"/>
                  </a:lnTo>
                  <a:lnTo>
                    <a:pt x="342544" y="344195"/>
                  </a:lnTo>
                  <a:lnTo>
                    <a:pt x="341693" y="344322"/>
                  </a:lnTo>
                  <a:lnTo>
                    <a:pt x="321183" y="356489"/>
                  </a:lnTo>
                  <a:lnTo>
                    <a:pt x="321056" y="356679"/>
                  </a:lnTo>
                  <a:lnTo>
                    <a:pt x="320954" y="356920"/>
                  </a:lnTo>
                  <a:lnTo>
                    <a:pt x="320840" y="357162"/>
                  </a:lnTo>
                  <a:lnTo>
                    <a:pt x="269659" y="467448"/>
                  </a:lnTo>
                  <a:lnTo>
                    <a:pt x="269544" y="467690"/>
                  </a:lnTo>
                  <a:lnTo>
                    <a:pt x="269430" y="467944"/>
                  </a:lnTo>
                  <a:lnTo>
                    <a:pt x="269138" y="468553"/>
                  </a:lnTo>
                  <a:lnTo>
                    <a:pt x="268643" y="470319"/>
                  </a:lnTo>
                  <a:lnTo>
                    <a:pt x="268439" y="472097"/>
                  </a:lnTo>
                  <a:lnTo>
                    <a:pt x="268541" y="473887"/>
                  </a:lnTo>
                  <a:lnTo>
                    <a:pt x="277215" y="484949"/>
                  </a:lnTo>
                  <a:lnTo>
                    <a:pt x="277368" y="485051"/>
                  </a:lnTo>
                  <a:lnTo>
                    <a:pt x="277672" y="485241"/>
                  </a:lnTo>
                  <a:lnTo>
                    <a:pt x="277977" y="485419"/>
                  </a:lnTo>
                  <a:lnTo>
                    <a:pt x="418147" y="566318"/>
                  </a:lnTo>
                  <a:lnTo>
                    <a:pt x="424053" y="567842"/>
                  </a:lnTo>
                  <a:lnTo>
                    <a:pt x="424929" y="567842"/>
                  </a:lnTo>
                  <a:lnTo>
                    <a:pt x="433476" y="562902"/>
                  </a:lnTo>
                  <a:lnTo>
                    <a:pt x="433476" y="562394"/>
                  </a:lnTo>
                  <a:close/>
                </a:path>
                <a:path w="715645" h="568325">
                  <a:moveTo>
                    <a:pt x="565429" y="319100"/>
                  </a:moveTo>
                  <a:lnTo>
                    <a:pt x="565111" y="318909"/>
                  </a:lnTo>
                  <a:lnTo>
                    <a:pt x="564337" y="318465"/>
                  </a:lnTo>
                  <a:lnTo>
                    <a:pt x="544741" y="313778"/>
                  </a:lnTo>
                  <a:lnTo>
                    <a:pt x="541642" y="313778"/>
                  </a:lnTo>
                  <a:lnTo>
                    <a:pt x="538568" y="313956"/>
                  </a:lnTo>
                  <a:lnTo>
                    <a:pt x="536359" y="314248"/>
                  </a:lnTo>
                  <a:lnTo>
                    <a:pt x="535889" y="314299"/>
                  </a:lnTo>
                  <a:lnTo>
                    <a:pt x="535482" y="314337"/>
                  </a:lnTo>
                  <a:lnTo>
                    <a:pt x="535063" y="314401"/>
                  </a:lnTo>
                  <a:lnTo>
                    <a:pt x="534631" y="314464"/>
                  </a:lnTo>
                  <a:lnTo>
                    <a:pt x="534390" y="314515"/>
                  </a:lnTo>
                  <a:lnTo>
                    <a:pt x="343623" y="344030"/>
                  </a:lnTo>
                  <a:lnTo>
                    <a:pt x="343192" y="344093"/>
                  </a:lnTo>
                  <a:lnTo>
                    <a:pt x="347827" y="354101"/>
                  </a:lnTo>
                  <a:lnTo>
                    <a:pt x="348259" y="354050"/>
                  </a:lnTo>
                  <a:lnTo>
                    <a:pt x="348449" y="354012"/>
                  </a:lnTo>
                  <a:lnTo>
                    <a:pt x="539711" y="324421"/>
                  </a:lnTo>
                  <a:lnTo>
                    <a:pt x="542531" y="324154"/>
                  </a:lnTo>
                  <a:lnTo>
                    <a:pt x="545172" y="324231"/>
                  </a:lnTo>
                  <a:lnTo>
                    <a:pt x="547751" y="324599"/>
                  </a:lnTo>
                  <a:lnTo>
                    <a:pt x="550125" y="325247"/>
                  </a:lnTo>
                  <a:lnTo>
                    <a:pt x="551243" y="325678"/>
                  </a:lnTo>
                  <a:lnTo>
                    <a:pt x="552729" y="326428"/>
                  </a:lnTo>
                  <a:lnTo>
                    <a:pt x="565429" y="319100"/>
                  </a:lnTo>
                  <a:close/>
                </a:path>
                <a:path w="715645" h="568325">
                  <a:moveTo>
                    <a:pt x="598881" y="162852"/>
                  </a:moveTo>
                  <a:lnTo>
                    <a:pt x="590156" y="150063"/>
                  </a:lnTo>
                  <a:lnTo>
                    <a:pt x="589953" y="149898"/>
                  </a:lnTo>
                  <a:lnTo>
                    <a:pt x="589635" y="149720"/>
                  </a:lnTo>
                  <a:lnTo>
                    <a:pt x="449491" y="68808"/>
                  </a:lnTo>
                  <a:lnTo>
                    <a:pt x="449186" y="68630"/>
                  </a:lnTo>
                  <a:lnTo>
                    <a:pt x="448094" y="67995"/>
                  </a:lnTo>
                  <a:lnTo>
                    <a:pt x="445693" y="66865"/>
                  </a:lnTo>
                  <a:lnTo>
                    <a:pt x="428485" y="63309"/>
                  </a:lnTo>
                  <a:lnTo>
                    <a:pt x="425399" y="63309"/>
                  </a:lnTo>
                  <a:lnTo>
                    <a:pt x="422325" y="63487"/>
                  </a:lnTo>
                  <a:lnTo>
                    <a:pt x="420103" y="63779"/>
                  </a:lnTo>
                  <a:lnTo>
                    <a:pt x="419620" y="63830"/>
                  </a:lnTo>
                  <a:lnTo>
                    <a:pt x="419239" y="63868"/>
                  </a:lnTo>
                  <a:lnTo>
                    <a:pt x="418884" y="63931"/>
                  </a:lnTo>
                  <a:lnTo>
                    <a:pt x="418376" y="63982"/>
                  </a:lnTo>
                  <a:lnTo>
                    <a:pt x="418122" y="64046"/>
                  </a:lnTo>
                  <a:lnTo>
                    <a:pt x="227368" y="93535"/>
                  </a:lnTo>
                  <a:lnTo>
                    <a:pt x="226949" y="93599"/>
                  </a:lnTo>
                  <a:lnTo>
                    <a:pt x="231597" y="103619"/>
                  </a:lnTo>
                  <a:lnTo>
                    <a:pt x="232016" y="103555"/>
                  </a:lnTo>
                  <a:lnTo>
                    <a:pt x="423443" y="73952"/>
                  </a:lnTo>
                  <a:lnTo>
                    <a:pt x="426275" y="73685"/>
                  </a:lnTo>
                  <a:lnTo>
                    <a:pt x="436092" y="75742"/>
                  </a:lnTo>
                  <a:lnTo>
                    <a:pt x="436473" y="75958"/>
                  </a:lnTo>
                  <a:lnTo>
                    <a:pt x="436791" y="76149"/>
                  </a:lnTo>
                  <a:lnTo>
                    <a:pt x="576935" y="157048"/>
                  </a:lnTo>
                  <a:lnTo>
                    <a:pt x="577977" y="157708"/>
                  </a:lnTo>
                  <a:lnTo>
                    <a:pt x="578739" y="158343"/>
                  </a:lnTo>
                  <a:lnTo>
                    <a:pt x="580898" y="162687"/>
                  </a:lnTo>
                  <a:lnTo>
                    <a:pt x="580809" y="163449"/>
                  </a:lnTo>
                  <a:lnTo>
                    <a:pt x="580605" y="164198"/>
                  </a:lnTo>
                  <a:lnTo>
                    <a:pt x="580542" y="164325"/>
                  </a:lnTo>
                  <a:lnTo>
                    <a:pt x="580428" y="164566"/>
                  </a:lnTo>
                  <a:lnTo>
                    <a:pt x="580313" y="164820"/>
                  </a:lnTo>
                  <a:lnTo>
                    <a:pt x="529158" y="275031"/>
                  </a:lnTo>
                  <a:lnTo>
                    <a:pt x="529005" y="275348"/>
                  </a:lnTo>
                  <a:lnTo>
                    <a:pt x="519049" y="280898"/>
                  </a:lnTo>
                  <a:lnTo>
                    <a:pt x="518833" y="280949"/>
                  </a:lnTo>
                  <a:lnTo>
                    <a:pt x="328041" y="310464"/>
                  </a:lnTo>
                  <a:lnTo>
                    <a:pt x="327621" y="310527"/>
                  </a:lnTo>
                  <a:lnTo>
                    <a:pt x="324789" y="310794"/>
                  </a:lnTo>
                  <a:lnTo>
                    <a:pt x="322148" y="310718"/>
                  </a:lnTo>
                  <a:lnTo>
                    <a:pt x="319582" y="310349"/>
                  </a:lnTo>
                  <a:lnTo>
                    <a:pt x="314274" y="308330"/>
                  </a:lnTo>
                  <a:lnTo>
                    <a:pt x="174548" y="227672"/>
                  </a:lnTo>
                  <a:lnTo>
                    <a:pt x="174142" y="227431"/>
                  </a:lnTo>
                  <a:lnTo>
                    <a:pt x="173888" y="227279"/>
                  </a:lnTo>
                  <a:lnTo>
                    <a:pt x="170180" y="221792"/>
                  </a:lnTo>
                  <a:lnTo>
                    <a:pt x="170268" y="221030"/>
                  </a:lnTo>
                  <a:lnTo>
                    <a:pt x="170472" y="220268"/>
                  </a:lnTo>
                  <a:lnTo>
                    <a:pt x="170649" y="219913"/>
                  </a:lnTo>
                  <a:lnTo>
                    <a:pt x="170764" y="219659"/>
                  </a:lnTo>
                  <a:lnTo>
                    <a:pt x="221919" y="109423"/>
                  </a:lnTo>
                  <a:lnTo>
                    <a:pt x="222059" y="109131"/>
                  </a:lnTo>
                  <a:lnTo>
                    <a:pt x="222529" y="108292"/>
                  </a:lnTo>
                  <a:lnTo>
                    <a:pt x="231584" y="103632"/>
                  </a:lnTo>
                  <a:lnTo>
                    <a:pt x="226936" y="93611"/>
                  </a:lnTo>
                  <a:lnTo>
                    <a:pt x="226517" y="93675"/>
                  </a:lnTo>
                  <a:lnTo>
                    <a:pt x="225450" y="93840"/>
                  </a:lnTo>
                  <a:lnTo>
                    <a:pt x="204889" y="106108"/>
                  </a:lnTo>
                  <a:lnTo>
                    <a:pt x="204736" y="106375"/>
                  </a:lnTo>
                  <a:lnTo>
                    <a:pt x="204660" y="106540"/>
                  </a:lnTo>
                  <a:lnTo>
                    <a:pt x="204597" y="106680"/>
                  </a:lnTo>
                  <a:lnTo>
                    <a:pt x="153403" y="216979"/>
                  </a:lnTo>
                  <a:lnTo>
                    <a:pt x="153289" y="217220"/>
                  </a:lnTo>
                  <a:lnTo>
                    <a:pt x="153174" y="217474"/>
                  </a:lnTo>
                  <a:lnTo>
                    <a:pt x="152895" y="218084"/>
                  </a:lnTo>
                  <a:lnTo>
                    <a:pt x="152387" y="219849"/>
                  </a:lnTo>
                  <a:lnTo>
                    <a:pt x="152196" y="221627"/>
                  </a:lnTo>
                  <a:lnTo>
                    <a:pt x="152298" y="223405"/>
                  </a:lnTo>
                  <a:lnTo>
                    <a:pt x="152704" y="225183"/>
                  </a:lnTo>
                  <a:lnTo>
                    <a:pt x="160985" y="234480"/>
                  </a:lnTo>
                  <a:lnTo>
                    <a:pt x="161124" y="234569"/>
                  </a:lnTo>
                  <a:lnTo>
                    <a:pt x="161429" y="234746"/>
                  </a:lnTo>
                  <a:lnTo>
                    <a:pt x="161658" y="234899"/>
                  </a:lnTo>
                  <a:lnTo>
                    <a:pt x="301523" y="315645"/>
                  </a:lnTo>
                  <a:lnTo>
                    <a:pt x="301891" y="315849"/>
                  </a:lnTo>
                  <a:lnTo>
                    <a:pt x="302196" y="316039"/>
                  </a:lnTo>
                  <a:lnTo>
                    <a:pt x="322580" y="321170"/>
                  </a:lnTo>
                  <a:lnTo>
                    <a:pt x="325678" y="321170"/>
                  </a:lnTo>
                  <a:lnTo>
                    <a:pt x="328752" y="320992"/>
                  </a:lnTo>
                  <a:lnTo>
                    <a:pt x="331457" y="320649"/>
                  </a:lnTo>
                  <a:lnTo>
                    <a:pt x="331825" y="320611"/>
                  </a:lnTo>
                  <a:lnTo>
                    <a:pt x="332257" y="320548"/>
                  </a:lnTo>
                  <a:lnTo>
                    <a:pt x="332689" y="320484"/>
                  </a:lnTo>
                  <a:lnTo>
                    <a:pt x="524129" y="290855"/>
                  </a:lnTo>
                  <a:lnTo>
                    <a:pt x="524548" y="290804"/>
                  </a:lnTo>
                  <a:lnTo>
                    <a:pt x="524725" y="290766"/>
                  </a:lnTo>
                  <a:lnTo>
                    <a:pt x="525614" y="290626"/>
                  </a:lnTo>
                  <a:lnTo>
                    <a:pt x="528510" y="290004"/>
                  </a:lnTo>
                  <a:lnTo>
                    <a:pt x="546150" y="278409"/>
                  </a:lnTo>
                  <a:lnTo>
                    <a:pt x="546252" y="278269"/>
                  </a:lnTo>
                  <a:lnTo>
                    <a:pt x="546366" y="278028"/>
                  </a:lnTo>
                  <a:lnTo>
                    <a:pt x="546468" y="277787"/>
                  </a:lnTo>
                  <a:lnTo>
                    <a:pt x="597662" y="167500"/>
                  </a:lnTo>
                  <a:lnTo>
                    <a:pt x="597776" y="167259"/>
                  </a:lnTo>
                  <a:lnTo>
                    <a:pt x="597890" y="167005"/>
                  </a:lnTo>
                  <a:lnTo>
                    <a:pt x="598182" y="166395"/>
                  </a:lnTo>
                  <a:lnTo>
                    <a:pt x="598678" y="164630"/>
                  </a:lnTo>
                  <a:lnTo>
                    <a:pt x="598881" y="162852"/>
                  </a:lnTo>
                  <a:close/>
                </a:path>
                <a:path w="715645" h="568325">
                  <a:moveTo>
                    <a:pt x="714019" y="417728"/>
                  </a:moveTo>
                  <a:lnTo>
                    <a:pt x="696658" y="415036"/>
                  </a:lnTo>
                  <a:lnTo>
                    <a:pt x="696544" y="415290"/>
                  </a:lnTo>
                  <a:lnTo>
                    <a:pt x="645363" y="525576"/>
                  </a:lnTo>
                  <a:lnTo>
                    <a:pt x="645248" y="525818"/>
                  </a:lnTo>
                  <a:lnTo>
                    <a:pt x="644791" y="526669"/>
                  </a:lnTo>
                  <a:lnTo>
                    <a:pt x="635292" y="531393"/>
                  </a:lnTo>
                  <a:lnTo>
                    <a:pt x="634479" y="531571"/>
                  </a:lnTo>
                  <a:lnTo>
                    <a:pt x="629056" y="536409"/>
                  </a:lnTo>
                  <a:lnTo>
                    <a:pt x="629119" y="536917"/>
                  </a:lnTo>
                  <a:lnTo>
                    <a:pt x="630936" y="539483"/>
                  </a:lnTo>
                  <a:lnTo>
                    <a:pt x="631190" y="539699"/>
                  </a:lnTo>
                  <a:lnTo>
                    <a:pt x="638200" y="541528"/>
                  </a:lnTo>
                  <a:lnTo>
                    <a:pt x="639076" y="541489"/>
                  </a:lnTo>
                  <a:lnTo>
                    <a:pt x="662419" y="528853"/>
                  </a:lnTo>
                  <a:lnTo>
                    <a:pt x="662609" y="528510"/>
                  </a:lnTo>
                  <a:lnTo>
                    <a:pt x="662724" y="528269"/>
                  </a:lnTo>
                  <a:lnTo>
                    <a:pt x="713905" y="417969"/>
                  </a:lnTo>
                  <a:lnTo>
                    <a:pt x="714019" y="417728"/>
                  </a:lnTo>
                  <a:close/>
                </a:path>
                <a:path w="715645" h="568325">
                  <a:moveTo>
                    <a:pt x="715124" y="413321"/>
                  </a:moveTo>
                  <a:lnTo>
                    <a:pt x="706335" y="400481"/>
                  </a:lnTo>
                  <a:lnTo>
                    <a:pt x="706208" y="400380"/>
                  </a:lnTo>
                  <a:lnTo>
                    <a:pt x="705891" y="400202"/>
                  </a:lnTo>
                  <a:lnTo>
                    <a:pt x="565785" y="319328"/>
                  </a:lnTo>
                  <a:lnTo>
                    <a:pt x="565429" y="319112"/>
                  </a:lnTo>
                  <a:lnTo>
                    <a:pt x="552729" y="326440"/>
                  </a:lnTo>
                  <a:lnTo>
                    <a:pt x="553034" y="326631"/>
                  </a:lnTo>
                  <a:lnTo>
                    <a:pt x="692823" y="407339"/>
                  </a:lnTo>
                  <a:lnTo>
                    <a:pt x="697141" y="413156"/>
                  </a:lnTo>
                  <a:lnTo>
                    <a:pt x="697064" y="413918"/>
                  </a:lnTo>
                  <a:lnTo>
                    <a:pt x="696849" y="414667"/>
                  </a:lnTo>
                  <a:lnTo>
                    <a:pt x="696785" y="414794"/>
                  </a:lnTo>
                  <a:lnTo>
                    <a:pt x="696671" y="415036"/>
                  </a:lnTo>
                  <a:lnTo>
                    <a:pt x="714019" y="417728"/>
                  </a:lnTo>
                  <a:lnTo>
                    <a:pt x="714146" y="417474"/>
                  </a:lnTo>
                  <a:lnTo>
                    <a:pt x="714425" y="416864"/>
                  </a:lnTo>
                  <a:lnTo>
                    <a:pt x="714933" y="415099"/>
                  </a:lnTo>
                  <a:lnTo>
                    <a:pt x="715124" y="41332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998676" y="3575659"/>
              <a:ext cx="907415" cy="520700"/>
            </a:xfrm>
            <a:custGeom>
              <a:avLst/>
              <a:gdLst/>
              <a:ahLst/>
              <a:cxnLst/>
              <a:rect l="l" t="t" r="r" b="b"/>
              <a:pathLst>
                <a:path w="907415" h="520700">
                  <a:moveTo>
                    <a:pt x="21717" y="279996"/>
                  </a:moveTo>
                  <a:lnTo>
                    <a:pt x="2235" y="151536"/>
                  </a:lnTo>
                  <a:lnTo>
                    <a:pt x="2184" y="151384"/>
                  </a:lnTo>
                  <a:lnTo>
                    <a:pt x="2032" y="151206"/>
                  </a:lnTo>
                  <a:lnTo>
                    <a:pt x="1841" y="151091"/>
                  </a:lnTo>
                  <a:lnTo>
                    <a:pt x="1714" y="151041"/>
                  </a:lnTo>
                  <a:lnTo>
                    <a:pt x="1409" y="150964"/>
                  </a:lnTo>
                  <a:lnTo>
                    <a:pt x="965" y="150952"/>
                  </a:lnTo>
                  <a:lnTo>
                    <a:pt x="812" y="150964"/>
                  </a:lnTo>
                  <a:lnTo>
                    <a:pt x="647" y="151003"/>
                  </a:lnTo>
                  <a:lnTo>
                    <a:pt x="457" y="151079"/>
                  </a:lnTo>
                  <a:lnTo>
                    <a:pt x="254" y="151180"/>
                  </a:lnTo>
                  <a:lnTo>
                    <a:pt x="101" y="151320"/>
                  </a:lnTo>
                  <a:lnTo>
                    <a:pt x="0" y="151485"/>
                  </a:lnTo>
                  <a:lnTo>
                    <a:pt x="0" y="151650"/>
                  </a:lnTo>
                  <a:lnTo>
                    <a:pt x="19469" y="280111"/>
                  </a:lnTo>
                  <a:lnTo>
                    <a:pt x="19532" y="280263"/>
                  </a:lnTo>
                  <a:lnTo>
                    <a:pt x="19685" y="280441"/>
                  </a:lnTo>
                  <a:lnTo>
                    <a:pt x="19837" y="280530"/>
                  </a:lnTo>
                  <a:lnTo>
                    <a:pt x="20104" y="280631"/>
                  </a:lnTo>
                  <a:lnTo>
                    <a:pt x="20256" y="280670"/>
                  </a:lnTo>
                  <a:lnTo>
                    <a:pt x="20421" y="280695"/>
                  </a:lnTo>
                  <a:lnTo>
                    <a:pt x="20853" y="280695"/>
                  </a:lnTo>
                  <a:lnTo>
                    <a:pt x="21056" y="280644"/>
                  </a:lnTo>
                  <a:lnTo>
                    <a:pt x="21297" y="280568"/>
                  </a:lnTo>
                  <a:lnTo>
                    <a:pt x="21488" y="280441"/>
                  </a:lnTo>
                  <a:lnTo>
                    <a:pt x="21653" y="280276"/>
                  </a:lnTo>
                  <a:lnTo>
                    <a:pt x="21704" y="280123"/>
                  </a:lnTo>
                  <a:lnTo>
                    <a:pt x="21717" y="279996"/>
                  </a:lnTo>
                  <a:close/>
                </a:path>
                <a:path w="907415" h="520700">
                  <a:moveTo>
                    <a:pt x="258800" y="376783"/>
                  </a:moveTo>
                  <a:lnTo>
                    <a:pt x="258229" y="375539"/>
                  </a:lnTo>
                  <a:lnTo>
                    <a:pt x="258064" y="375564"/>
                  </a:lnTo>
                  <a:lnTo>
                    <a:pt x="257873" y="375627"/>
                  </a:lnTo>
                  <a:lnTo>
                    <a:pt x="257708" y="375704"/>
                  </a:lnTo>
                  <a:lnTo>
                    <a:pt x="257568" y="375818"/>
                  </a:lnTo>
                  <a:lnTo>
                    <a:pt x="257454" y="375958"/>
                  </a:lnTo>
                  <a:lnTo>
                    <a:pt x="257403" y="376085"/>
                  </a:lnTo>
                  <a:lnTo>
                    <a:pt x="257390" y="376212"/>
                  </a:lnTo>
                  <a:lnTo>
                    <a:pt x="257429" y="376339"/>
                  </a:lnTo>
                  <a:lnTo>
                    <a:pt x="257530" y="376466"/>
                  </a:lnTo>
                  <a:lnTo>
                    <a:pt x="257657" y="376580"/>
                  </a:lnTo>
                  <a:lnTo>
                    <a:pt x="257810" y="376669"/>
                  </a:lnTo>
                  <a:lnTo>
                    <a:pt x="257949" y="376720"/>
                  </a:lnTo>
                  <a:lnTo>
                    <a:pt x="258102" y="376758"/>
                  </a:lnTo>
                  <a:lnTo>
                    <a:pt x="258305" y="376796"/>
                  </a:lnTo>
                  <a:lnTo>
                    <a:pt x="258635" y="376809"/>
                  </a:lnTo>
                  <a:lnTo>
                    <a:pt x="258800" y="376783"/>
                  </a:lnTo>
                  <a:close/>
                </a:path>
                <a:path w="907415" h="520700">
                  <a:moveTo>
                    <a:pt x="298792" y="197878"/>
                  </a:moveTo>
                  <a:lnTo>
                    <a:pt x="296951" y="197142"/>
                  </a:lnTo>
                  <a:lnTo>
                    <a:pt x="168973" y="302666"/>
                  </a:lnTo>
                  <a:lnTo>
                    <a:pt x="168833" y="302806"/>
                  </a:lnTo>
                  <a:lnTo>
                    <a:pt x="168770" y="302983"/>
                  </a:lnTo>
                  <a:lnTo>
                    <a:pt x="168783" y="303110"/>
                  </a:lnTo>
                  <a:lnTo>
                    <a:pt x="168821" y="303237"/>
                  </a:lnTo>
                  <a:lnTo>
                    <a:pt x="168948" y="303377"/>
                  </a:lnTo>
                  <a:lnTo>
                    <a:pt x="169075" y="303479"/>
                  </a:lnTo>
                  <a:lnTo>
                    <a:pt x="169202" y="303542"/>
                  </a:lnTo>
                  <a:lnTo>
                    <a:pt x="169392" y="303606"/>
                  </a:lnTo>
                  <a:lnTo>
                    <a:pt x="169595" y="303657"/>
                  </a:lnTo>
                  <a:lnTo>
                    <a:pt x="169811" y="303682"/>
                  </a:lnTo>
                  <a:lnTo>
                    <a:pt x="170027" y="303682"/>
                  </a:lnTo>
                  <a:lnTo>
                    <a:pt x="170357" y="303618"/>
                  </a:lnTo>
                  <a:lnTo>
                    <a:pt x="170484" y="303580"/>
                  </a:lnTo>
                  <a:lnTo>
                    <a:pt x="170624" y="303530"/>
                  </a:lnTo>
                  <a:lnTo>
                    <a:pt x="170776" y="303441"/>
                  </a:lnTo>
                  <a:lnTo>
                    <a:pt x="298792" y="197878"/>
                  </a:lnTo>
                  <a:close/>
                </a:path>
                <a:path w="907415" h="520700">
                  <a:moveTo>
                    <a:pt x="299008" y="197485"/>
                  </a:moveTo>
                  <a:lnTo>
                    <a:pt x="298970" y="197358"/>
                  </a:lnTo>
                  <a:lnTo>
                    <a:pt x="298831" y="197167"/>
                  </a:lnTo>
                  <a:lnTo>
                    <a:pt x="298691" y="197065"/>
                  </a:lnTo>
                  <a:lnTo>
                    <a:pt x="298526" y="196977"/>
                  </a:lnTo>
                  <a:lnTo>
                    <a:pt x="298386" y="196926"/>
                  </a:lnTo>
                  <a:lnTo>
                    <a:pt x="298183" y="196875"/>
                  </a:lnTo>
                  <a:lnTo>
                    <a:pt x="297751" y="196862"/>
                  </a:lnTo>
                  <a:lnTo>
                    <a:pt x="297535" y="196888"/>
                  </a:lnTo>
                  <a:lnTo>
                    <a:pt x="297319" y="196951"/>
                  </a:lnTo>
                  <a:lnTo>
                    <a:pt x="297103" y="197040"/>
                  </a:lnTo>
                  <a:lnTo>
                    <a:pt x="296964" y="197142"/>
                  </a:lnTo>
                  <a:lnTo>
                    <a:pt x="298792" y="197878"/>
                  </a:lnTo>
                  <a:lnTo>
                    <a:pt x="298919" y="197764"/>
                  </a:lnTo>
                  <a:lnTo>
                    <a:pt x="298996" y="197612"/>
                  </a:lnTo>
                  <a:lnTo>
                    <a:pt x="299008" y="197485"/>
                  </a:lnTo>
                  <a:close/>
                </a:path>
                <a:path w="907415" h="520700">
                  <a:moveTo>
                    <a:pt x="448449" y="519493"/>
                  </a:moveTo>
                  <a:lnTo>
                    <a:pt x="448398" y="519303"/>
                  </a:lnTo>
                  <a:lnTo>
                    <a:pt x="448284" y="519163"/>
                  </a:lnTo>
                  <a:lnTo>
                    <a:pt x="448144" y="519061"/>
                  </a:lnTo>
                  <a:lnTo>
                    <a:pt x="447992" y="518972"/>
                  </a:lnTo>
                  <a:lnTo>
                    <a:pt x="447852" y="518922"/>
                  </a:lnTo>
                  <a:lnTo>
                    <a:pt x="245465" y="464451"/>
                  </a:lnTo>
                  <a:lnTo>
                    <a:pt x="245313" y="464413"/>
                  </a:lnTo>
                  <a:lnTo>
                    <a:pt x="244754" y="464400"/>
                  </a:lnTo>
                  <a:lnTo>
                    <a:pt x="244271" y="464527"/>
                  </a:lnTo>
                  <a:lnTo>
                    <a:pt x="244106" y="464629"/>
                  </a:lnTo>
                  <a:lnTo>
                    <a:pt x="243941" y="465289"/>
                  </a:lnTo>
                  <a:lnTo>
                    <a:pt x="244157" y="465480"/>
                  </a:lnTo>
                  <a:lnTo>
                    <a:pt x="244513" y="465620"/>
                  </a:lnTo>
                  <a:lnTo>
                    <a:pt x="446862" y="520103"/>
                  </a:lnTo>
                  <a:lnTo>
                    <a:pt x="447001" y="520128"/>
                  </a:lnTo>
                  <a:lnTo>
                    <a:pt x="447230" y="520141"/>
                  </a:lnTo>
                  <a:lnTo>
                    <a:pt x="447484" y="520141"/>
                  </a:lnTo>
                  <a:lnTo>
                    <a:pt x="447649" y="520128"/>
                  </a:lnTo>
                  <a:lnTo>
                    <a:pt x="447903" y="520052"/>
                  </a:lnTo>
                  <a:lnTo>
                    <a:pt x="448043" y="520001"/>
                  </a:lnTo>
                  <a:lnTo>
                    <a:pt x="448195" y="519899"/>
                  </a:lnTo>
                  <a:lnTo>
                    <a:pt x="448373" y="519747"/>
                  </a:lnTo>
                  <a:lnTo>
                    <a:pt x="448424" y="519620"/>
                  </a:lnTo>
                  <a:lnTo>
                    <a:pt x="448449" y="519493"/>
                  </a:lnTo>
                  <a:close/>
                </a:path>
                <a:path w="907415" h="520700">
                  <a:moveTo>
                    <a:pt x="475234" y="342760"/>
                  </a:moveTo>
                  <a:lnTo>
                    <a:pt x="475195" y="342633"/>
                  </a:lnTo>
                  <a:lnTo>
                    <a:pt x="475119" y="342506"/>
                  </a:lnTo>
                  <a:lnTo>
                    <a:pt x="474967" y="342379"/>
                  </a:lnTo>
                  <a:lnTo>
                    <a:pt x="474802" y="342290"/>
                  </a:lnTo>
                  <a:lnTo>
                    <a:pt x="474662" y="342239"/>
                  </a:lnTo>
                  <a:lnTo>
                    <a:pt x="474510" y="342201"/>
                  </a:lnTo>
                  <a:lnTo>
                    <a:pt x="474306" y="342163"/>
                  </a:lnTo>
                  <a:lnTo>
                    <a:pt x="473976" y="342150"/>
                  </a:lnTo>
                  <a:lnTo>
                    <a:pt x="473811" y="342176"/>
                  </a:lnTo>
                  <a:lnTo>
                    <a:pt x="258229" y="375526"/>
                  </a:lnTo>
                  <a:lnTo>
                    <a:pt x="258800" y="376770"/>
                  </a:lnTo>
                  <a:lnTo>
                    <a:pt x="474383" y="343433"/>
                  </a:lnTo>
                  <a:lnTo>
                    <a:pt x="474548" y="343395"/>
                  </a:lnTo>
                  <a:lnTo>
                    <a:pt x="474789" y="343319"/>
                  </a:lnTo>
                  <a:lnTo>
                    <a:pt x="474916" y="343255"/>
                  </a:lnTo>
                  <a:lnTo>
                    <a:pt x="475043" y="343154"/>
                  </a:lnTo>
                  <a:lnTo>
                    <a:pt x="475183" y="342988"/>
                  </a:lnTo>
                  <a:lnTo>
                    <a:pt x="475234" y="342861"/>
                  </a:lnTo>
                  <a:close/>
                </a:path>
                <a:path w="907415" h="520700">
                  <a:moveTo>
                    <a:pt x="503148" y="49161"/>
                  </a:moveTo>
                  <a:lnTo>
                    <a:pt x="498386" y="46405"/>
                  </a:lnTo>
                  <a:lnTo>
                    <a:pt x="497967" y="46697"/>
                  </a:lnTo>
                  <a:lnTo>
                    <a:pt x="497713" y="46951"/>
                  </a:lnTo>
                  <a:lnTo>
                    <a:pt x="497586" y="47129"/>
                  </a:lnTo>
                  <a:lnTo>
                    <a:pt x="497497" y="47307"/>
                  </a:lnTo>
                  <a:lnTo>
                    <a:pt x="497433" y="47498"/>
                  </a:lnTo>
                  <a:lnTo>
                    <a:pt x="497408" y="47688"/>
                  </a:lnTo>
                  <a:lnTo>
                    <a:pt x="497408" y="47879"/>
                  </a:lnTo>
                  <a:lnTo>
                    <a:pt x="497433" y="48069"/>
                  </a:lnTo>
                  <a:lnTo>
                    <a:pt x="497497" y="48260"/>
                  </a:lnTo>
                  <a:lnTo>
                    <a:pt x="497586" y="48437"/>
                  </a:lnTo>
                  <a:lnTo>
                    <a:pt x="497713" y="48615"/>
                  </a:lnTo>
                  <a:lnTo>
                    <a:pt x="500608" y="49733"/>
                  </a:lnTo>
                  <a:lnTo>
                    <a:pt x="500926" y="49733"/>
                  </a:lnTo>
                  <a:lnTo>
                    <a:pt x="501421" y="49695"/>
                  </a:lnTo>
                  <a:lnTo>
                    <a:pt x="502056" y="49580"/>
                  </a:lnTo>
                  <a:lnTo>
                    <a:pt x="502500" y="49453"/>
                  </a:lnTo>
                  <a:lnTo>
                    <a:pt x="502780" y="49352"/>
                  </a:lnTo>
                  <a:lnTo>
                    <a:pt x="503148" y="49161"/>
                  </a:lnTo>
                  <a:close/>
                </a:path>
                <a:path w="907415" h="520700">
                  <a:moveTo>
                    <a:pt x="527964" y="47675"/>
                  </a:moveTo>
                  <a:lnTo>
                    <a:pt x="526973" y="46405"/>
                  </a:lnTo>
                  <a:lnTo>
                    <a:pt x="522211" y="49161"/>
                  </a:lnTo>
                  <a:lnTo>
                    <a:pt x="522719" y="49403"/>
                  </a:lnTo>
                  <a:lnTo>
                    <a:pt x="522859" y="49441"/>
                  </a:lnTo>
                  <a:lnTo>
                    <a:pt x="523151" y="49542"/>
                  </a:lnTo>
                  <a:lnTo>
                    <a:pt x="523316" y="49568"/>
                  </a:lnTo>
                  <a:lnTo>
                    <a:pt x="523455" y="49606"/>
                  </a:lnTo>
                  <a:lnTo>
                    <a:pt x="523773" y="49669"/>
                  </a:lnTo>
                  <a:lnTo>
                    <a:pt x="524433" y="49720"/>
                  </a:lnTo>
                  <a:lnTo>
                    <a:pt x="524751" y="49720"/>
                  </a:lnTo>
                  <a:lnTo>
                    <a:pt x="525411" y="49669"/>
                  </a:lnTo>
                  <a:lnTo>
                    <a:pt x="525741" y="49606"/>
                  </a:lnTo>
                  <a:lnTo>
                    <a:pt x="525881" y="49568"/>
                  </a:lnTo>
                  <a:lnTo>
                    <a:pt x="526034" y="49542"/>
                  </a:lnTo>
                  <a:lnTo>
                    <a:pt x="526326" y="49441"/>
                  </a:lnTo>
                  <a:lnTo>
                    <a:pt x="526465" y="49403"/>
                  </a:lnTo>
                  <a:lnTo>
                    <a:pt x="526973" y="49161"/>
                  </a:lnTo>
                  <a:lnTo>
                    <a:pt x="527964" y="47879"/>
                  </a:lnTo>
                  <a:lnTo>
                    <a:pt x="527964" y="47675"/>
                  </a:lnTo>
                  <a:close/>
                </a:path>
                <a:path w="907415" h="520700">
                  <a:moveTo>
                    <a:pt x="527964" y="33921"/>
                  </a:moveTo>
                  <a:lnTo>
                    <a:pt x="526465" y="32410"/>
                  </a:lnTo>
                  <a:lnTo>
                    <a:pt x="526326" y="32346"/>
                  </a:lnTo>
                  <a:lnTo>
                    <a:pt x="525881" y="32219"/>
                  </a:lnTo>
                  <a:lnTo>
                    <a:pt x="525411" y="32131"/>
                  </a:lnTo>
                  <a:lnTo>
                    <a:pt x="525246" y="32118"/>
                  </a:lnTo>
                  <a:lnTo>
                    <a:pt x="525094" y="32092"/>
                  </a:lnTo>
                  <a:lnTo>
                    <a:pt x="524751" y="32080"/>
                  </a:lnTo>
                  <a:lnTo>
                    <a:pt x="524090" y="32092"/>
                  </a:lnTo>
                  <a:lnTo>
                    <a:pt x="523938" y="32118"/>
                  </a:lnTo>
                  <a:lnTo>
                    <a:pt x="523773" y="32131"/>
                  </a:lnTo>
                  <a:lnTo>
                    <a:pt x="523303" y="32219"/>
                  </a:lnTo>
                  <a:lnTo>
                    <a:pt x="522859" y="32346"/>
                  </a:lnTo>
                  <a:lnTo>
                    <a:pt x="522719" y="32410"/>
                  </a:lnTo>
                  <a:lnTo>
                    <a:pt x="522579" y="32461"/>
                  </a:lnTo>
                  <a:lnTo>
                    <a:pt x="522211" y="32651"/>
                  </a:lnTo>
                  <a:lnTo>
                    <a:pt x="512673" y="38163"/>
                  </a:lnTo>
                  <a:lnTo>
                    <a:pt x="503148" y="32651"/>
                  </a:lnTo>
                  <a:lnTo>
                    <a:pt x="502780" y="32461"/>
                  </a:lnTo>
                  <a:lnTo>
                    <a:pt x="502208" y="32270"/>
                  </a:lnTo>
                  <a:lnTo>
                    <a:pt x="501916" y="32194"/>
                  </a:lnTo>
                  <a:lnTo>
                    <a:pt x="501586" y="32131"/>
                  </a:lnTo>
                  <a:lnTo>
                    <a:pt x="501421" y="32131"/>
                  </a:lnTo>
                  <a:lnTo>
                    <a:pt x="501269" y="32105"/>
                  </a:lnTo>
                  <a:lnTo>
                    <a:pt x="500926" y="32080"/>
                  </a:lnTo>
                  <a:lnTo>
                    <a:pt x="500608" y="32080"/>
                  </a:lnTo>
                  <a:lnTo>
                    <a:pt x="500265" y="32105"/>
                  </a:lnTo>
                  <a:lnTo>
                    <a:pt x="500113" y="32131"/>
                  </a:lnTo>
                  <a:lnTo>
                    <a:pt x="499948" y="32131"/>
                  </a:lnTo>
                  <a:lnTo>
                    <a:pt x="497662" y="33286"/>
                  </a:lnTo>
                  <a:lnTo>
                    <a:pt x="497497" y="33553"/>
                  </a:lnTo>
                  <a:lnTo>
                    <a:pt x="497420" y="33743"/>
                  </a:lnTo>
                  <a:lnTo>
                    <a:pt x="497408" y="33934"/>
                  </a:lnTo>
                  <a:lnTo>
                    <a:pt x="497420" y="34315"/>
                  </a:lnTo>
                  <a:lnTo>
                    <a:pt x="497586" y="34683"/>
                  </a:lnTo>
                  <a:lnTo>
                    <a:pt x="497713" y="34861"/>
                  </a:lnTo>
                  <a:lnTo>
                    <a:pt x="498055" y="35191"/>
                  </a:lnTo>
                  <a:lnTo>
                    <a:pt x="498271" y="35344"/>
                  </a:lnTo>
                  <a:lnTo>
                    <a:pt x="507911" y="40906"/>
                  </a:lnTo>
                  <a:lnTo>
                    <a:pt x="498398" y="46405"/>
                  </a:lnTo>
                  <a:lnTo>
                    <a:pt x="503148" y="49161"/>
                  </a:lnTo>
                  <a:lnTo>
                    <a:pt x="512686" y="43662"/>
                  </a:lnTo>
                  <a:lnTo>
                    <a:pt x="522211" y="49149"/>
                  </a:lnTo>
                  <a:lnTo>
                    <a:pt x="526961" y="46405"/>
                  </a:lnTo>
                  <a:lnTo>
                    <a:pt x="517436" y="40919"/>
                  </a:lnTo>
                  <a:lnTo>
                    <a:pt x="526973" y="35407"/>
                  </a:lnTo>
                  <a:lnTo>
                    <a:pt x="527964" y="34124"/>
                  </a:lnTo>
                  <a:lnTo>
                    <a:pt x="527964" y="33921"/>
                  </a:lnTo>
                  <a:close/>
                </a:path>
                <a:path w="907415" h="520700">
                  <a:moveTo>
                    <a:pt x="534898" y="14312"/>
                  </a:moveTo>
                  <a:lnTo>
                    <a:pt x="511086" y="558"/>
                  </a:lnTo>
                  <a:lnTo>
                    <a:pt x="510578" y="317"/>
                  </a:lnTo>
                  <a:lnTo>
                    <a:pt x="510438" y="279"/>
                  </a:lnTo>
                  <a:lnTo>
                    <a:pt x="510146" y="177"/>
                  </a:lnTo>
                  <a:lnTo>
                    <a:pt x="509993" y="152"/>
                  </a:lnTo>
                  <a:lnTo>
                    <a:pt x="509854" y="101"/>
                  </a:lnTo>
                  <a:lnTo>
                    <a:pt x="509524" y="50"/>
                  </a:lnTo>
                  <a:lnTo>
                    <a:pt x="509358" y="38"/>
                  </a:lnTo>
                  <a:lnTo>
                    <a:pt x="509206" y="12"/>
                  </a:lnTo>
                  <a:lnTo>
                    <a:pt x="508863" y="0"/>
                  </a:lnTo>
                  <a:lnTo>
                    <a:pt x="508203" y="12"/>
                  </a:lnTo>
                  <a:lnTo>
                    <a:pt x="508050" y="38"/>
                  </a:lnTo>
                  <a:lnTo>
                    <a:pt x="507885" y="50"/>
                  </a:lnTo>
                  <a:lnTo>
                    <a:pt x="507568" y="101"/>
                  </a:lnTo>
                  <a:lnTo>
                    <a:pt x="507415" y="152"/>
                  </a:lnTo>
                  <a:lnTo>
                    <a:pt x="507263" y="177"/>
                  </a:lnTo>
                  <a:lnTo>
                    <a:pt x="506971" y="279"/>
                  </a:lnTo>
                  <a:lnTo>
                    <a:pt x="506831" y="317"/>
                  </a:lnTo>
                  <a:lnTo>
                    <a:pt x="506437" y="495"/>
                  </a:lnTo>
                  <a:lnTo>
                    <a:pt x="506209" y="635"/>
                  </a:lnTo>
                  <a:lnTo>
                    <a:pt x="505815" y="939"/>
                  </a:lnTo>
                  <a:lnTo>
                    <a:pt x="505650" y="1104"/>
                  </a:lnTo>
                  <a:lnTo>
                    <a:pt x="505523" y="1282"/>
                  </a:lnTo>
                  <a:lnTo>
                    <a:pt x="505434" y="1460"/>
                  </a:lnTo>
                  <a:lnTo>
                    <a:pt x="505371" y="1651"/>
                  </a:lnTo>
                  <a:lnTo>
                    <a:pt x="505345" y="1841"/>
                  </a:lnTo>
                  <a:lnTo>
                    <a:pt x="505345" y="2032"/>
                  </a:lnTo>
                  <a:lnTo>
                    <a:pt x="505371" y="2222"/>
                  </a:lnTo>
                  <a:lnTo>
                    <a:pt x="505523" y="2603"/>
                  </a:lnTo>
                  <a:lnTo>
                    <a:pt x="505650" y="2768"/>
                  </a:lnTo>
                  <a:lnTo>
                    <a:pt x="505815" y="2946"/>
                  </a:lnTo>
                  <a:lnTo>
                    <a:pt x="506006" y="3111"/>
                  </a:lnTo>
                  <a:lnTo>
                    <a:pt x="506209" y="3251"/>
                  </a:lnTo>
                  <a:lnTo>
                    <a:pt x="530148" y="17056"/>
                  </a:lnTo>
                  <a:lnTo>
                    <a:pt x="534898" y="14312"/>
                  </a:lnTo>
                  <a:close/>
                </a:path>
                <a:path w="907415" h="520700">
                  <a:moveTo>
                    <a:pt x="535901" y="15595"/>
                  </a:moveTo>
                  <a:lnTo>
                    <a:pt x="535343" y="14617"/>
                  </a:lnTo>
                  <a:lnTo>
                    <a:pt x="535025" y="14376"/>
                  </a:lnTo>
                  <a:lnTo>
                    <a:pt x="530148" y="17068"/>
                  </a:lnTo>
                  <a:lnTo>
                    <a:pt x="531710" y="17589"/>
                  </a:lnTo>
                  <a:lnTo>
                    <a:pt x="531876" y="17589"/>
                  </a:lnTo>
                  <a:lnTo>
                    <a:pt x="532028" y="17614"/>
                  </a:lnTo>
                  <a:lnTo>
                    <a:pt x="532371" y="17627"/>
                  </a:lnTo>
                  <a:lnTo>
                    <a:pt x="533031" y="17614"/>
                  </a:lnTo>
                  <a:lnTo>
                    <a:pt x="533184" y="17589"/>
                  </a:lnTo>
                  <a:lnTo>
                    <a:pt x="533349" y="17589"/>
                  </a:lnTo>
                  <a:lnTo>
                    <a:pt x="535901" y="15786"/>
                  </a:lnTo>
                  <a:lnTo>
                    <a:pt x="535901" y="15595"/>
                  </a:lnTo>
                  <a:close/>
                </a:path>
                <a:path w="907415" h="520700">
                  <a:moveTo>
                    <a:pt x="566674" y="50977"/>
                  </a:moveTo>
                  <a:lnTo>
                    <a:pt x="566166" y="50736"/>
                  </a:lnTo>
                  <a:lnTo>
                    <a:pt x="566026" y="50698"/>
                  </a:lnTo>
                  <a:lnTo>
                    <a:pt x="565734" y="50596"/>
                  </a:lnTo>
                  <a:lnTo>
                    <a:pt x="565581" y="50571"/>
                  </a:lnTo>
                  <a:lnTo>
                    <a:pt x="565442" y="50533"/>
                  </a:lnTo>
                  <a:lnTo>
                    <a:pt x="565111" y="50469"/>
                  </a:lnTo>
                  <a:lnTo>
                    <a:pt x="564464" y="50419"/>
                  </a:lnTo>
                  <a:lnTo>
                    <a:pt x="564134" y="50419"/>
                  </a:lnTo>
                  <a:lnTo>
                    <a:pt x="563473" y="50469"/>
                  </a:lnTo>
                  <a:lnTo>
                    <a:pt x="563003" y="50571"/>
                  </a:lnTo>
                  <a:lnTo>
                    <a:pt x="562851" y="50596"/>
                  </a:lnTo>
                  <a:lnTo>
                    <a:pt x="562559" y="50698"/>
                  </a:lnTo>
                  <a:lnTo>
                    <a:pt x="562419" y="50736"/>
                  </a:lnTo>
                  <a:lnTo>
                    <a:pt x="562025" y="50914"/>
                  </a:lnTo>
                  <a:lnTo>
                    <a:pt x="561187" y="51612"/>
                  </a:lnTo>
                  <a:lnTo>
                    <a:pt x="561022" y="51879"/>
                  </a:lnTo>
                  <a:lnTo>
                    <a:pt x="560959" y="52082"/>
                  </a:lnTo>
                  <a:lnTo>
                    <a:pt x="560933" y="52260"/>
                  </a:lnTo>
                  <a:lnTo>
                    <a:pt x="560933" y="52451"/>
                  </a:lnTo>
                  <a:lnTo>
                    <a:pt x="560959" y="52641"/>
                  </a:lnTo>
                  <a:lnTo>
                    <a:pt x="561111" y="53022"/>
                  </a:lnTo>
                  <a:lnTo>
                    <a:pt x="561238" y="53187"/>
                  </a:lnTo>
                  <a:lnTo>
                    <a:pt x="561403" y="53365"/>
                  </a:lnTo>
                  <a:lnTo>
                    <a:pt x="561581" y="53530"/>
                  </a:lnTo>
                  <a:lnTo>
                    <a:pt x="561797" y="53670"/>
                  </a:lnTo>
                  <a:lnTo>
                    <a:pt x="566674" y="50977"/>
                  </a:lnTo>
                  <a:close/>
                </a:path>
                <a:path w="907415" h="520700">
                  <a:moveTo>
                    <a:pt x="582536" y="96837"/>
                  </a:moveTo>
                  <a:lnTo>
                    <a:pt x="558723" y="83083"/>
                  </a:lnTo>
                  <a:lnTo>
                    <a:pt x="553961" y="85839"/>
                  </a:lnTo>
                  <a:lnTo>
                    <a:pt x="577786" y="99580"/>
                  </a:lnTo>
                  <a:lnTo>
                    <a:pt x="582536" y="96837"/>
                  </a:lnTo>
                  <a:close/>
                </a:path>
                <a:path w="907415" h="520700">
                  <a:moveTo>
                    <a:pt x="591477" y="52273"/>
                  </a:moveTo>
                  <a:lnTo>
                    <a:pt x="588276" y="50419"/>
                  </a:lnTo>
                  <a:lnTo>
                    <a:pt x="587946" y="50419"/>
                  </a:lnTo>
                  <a:lnTo>
                    <a:pt x="585724" y="50990"/>
                  </a:lnTo>
                  <a:lnTo>
                    <a:pt x="576186" y="56489"/>
                  </a:lnTo>
                  <a:lnTo>
                    <a:pt x="566674" y="50990"/>
                  </a:lnTo>
                  <a:lnTo>
                    <a:pt x="561911" y="53746"/>
                  </a:lnTo>
                  <a:lnTo>
                    <a:pt x="571423" y="59245"/>
                  </a:lnTo>
                  <a:lnTo>
                    <a:pt x="561911" y="64731"/>
                  </a:lnTo>
                  <a:lnTo>
                    <a:pt x="561403" y="65112"/>
                  </a:lnTo>
                  <a:lnTo>
                    <a:pt x="561238" y="65278"/>
                  </a:lnTo>
                  <a:lnTo>
                    <a:pt x="561111" y="65455"/>
                  </a:lnTo>
                  <a:lnTo>
                    <a:pt x="561022" y="65633"/>
                  </a:lnTo>
                  <a:lnTo>
                    <a:pt x="560959" y="65836"/>
                  </a:lnTo>
                  <a:lnTo>
                    <a:pt x="560933" y="66014"/>
                  </a:lnTo>
                  <a:lnTo>
                    <a:pt x="560933" y="66205"/>
                  </a:lnTo>
                  <a:lnTo>
                    <a:pt x="560959" y="66395"/>
                  </a:lnTo>
                  <a:lnTo>
                    <a:pt x="561111" y="66776"/>
                  </a:lnTo>
                  <a:lnTo>
                    <a:pt x="561238" y="66941"/>
                  </a:lnTo>
                  <a:lnTo>
                    <a:pt x="562419" y="67729"/>
                  </a:lnTo>
                  <a:lnTo>
                    <a:pt x="562559" y="67792"/>
                  </a:lnTo>
                  <a:lnTo>
                    <a:pt x="563016" y="67919"/>
                  </a:lnTo>
                  <a:lnTo>
                    <a:pt x="563473" y="68008"/>
                  </a:lnTo>
                  <a:lnTo>
                    <a:pt x="563638" y="68021"/>
                  </a:lnTo>
                  <a:lnTo>
                    <a:pt x="563803" y="68046"/>
                  </a:lnTo>
                  <a:lnTo>
                    <a:pt x="564134" y="68072"/>
                  </a:lnTo>
                  <a:lnTo>
                    <a:pt x="564464" y="68072"/>
                  </a:lnTo>
                  <a:lnTo>
                    <a:pt x="564794" y="68046"/>
                  </a:lnTo>
                  <a:lnTo>
                    <a:pt x="564946" y="68021"/>
                  </a:lnTo>
                  <a:lnTo>
                    <a:pt x="565111" y="68008"/>
                  </a:lnTo>
                  <a:lnTo>
                    <a:pt x="565581" y="67919"/>
                  </a:lnTo>
                  <a:lnTo>
                    <a:pt x="565734" y="67868"/>
                  </a:lnTo>
                  <a:lnTo>
                    <a:pt x="566026" y="67792"/>
                  </a:lnTo>
                  <a:lnTo>
                    <a:pt x="566166" y="67729"/>
                  </a:lnTo>
                  <a:lnTo>
                    <a:pt x="566305" y="67678"/>
                  </a:lnTo>
                  <a:lnTo>
                    <a:pt x="566674" y="67487"/>
                  </a:lnTo>
                  <a:lnTo>
                    <a:pt x="576199" y="61988"/>
                  </a:lnTo>
                  <a:lnTo>
                    <a:pt x="585736" y="67487"/>
                  </a:lnTo>
                  <a:lnTo>
                    <a:pt x="586092" y="67691"/>
                  </a:lnTo>
                  <a:lnTo>
                    <a:pt x="586371" y="67792"/>
                  </a:lnTo>
                  <a:lnTo>
                    <a:pt x="586968" y="67957"/>
                  </a:lnTo>
                  <a:lnTo>
                    <a:pt x="587286" y="68021"/>
                  </a:lnTo>
                  <a:lnTo>
                    <a:pt x="587451" y="68021"/>
                  </a:lnTo>
                  <a:lnTo>
                    <a:pt x="587616" y="68046"/>
                  </a:lnTo>
                  <a:lnTo>
                    <a:pt x="587946" y="68072"/>
                  </a:lnTo>
                  <a:lnTo>
                    <a:pt x="588276" y="68072"/>
                  </a:lnTo>
                  <a:lnTo>
                    <a:pt x="588606" y="68046"/>
                  </a:lnTo>
                  <a:lnTo>
                    <a:pt x="588759" y="68021"/>
                  </a:lnTo>
                  <a:lnTo>
                    <a:pt x="588924" y="68021"/>
                  </a:lnTo>
                  <a:lnTo>
                    <a:pt x="591477" y="66217"/>
                  </a:lnTo>
                  <a:lnTo>
                    <a:pt x="591477" y="66027"/>
                  </a:lnTo>
                  <a:lnTo>
                    <a:pt x="590486" y="64744"/>
                  </a:lnTo>
                  <a:lnTo>
                    <a:pt x="580948" y="59245"/>
                  </a:lnTo>
                  <a:lnTo>
                    <a:pt x="590473" y="53746"/>
                  </a:lnTo>
                  <a:lnTo>
                    <a:pt x="590613" y="53670"/>
                  </a:lnTo>
                  <a:lnTo>
                    <a:pt x="591477" y="52463"/>
                  </a:lnTo>
                  <a:lnTo>
                    <a:pt x="591477" y="52273"/>
                  </a:lnTo>
                  <a:close/>
                </a:path>
                <a:path w="907415" h="520700">
                  <a:moveTo>
                    <a:pt x="599414" y="11010"/>
                  </a:moveTo>
                  <a:lnTo>
                    <a:pt x="597916" y="9499"/>
                  </a:lnTo>
                  <a:lnTo>
                    <a:pt x="597776" y="9436"/>
                  </a:lnTo>
                  <a:lnTo>
                    <a:pt x="597331" y="9309"/>
                  </a:lnTo>
                  <a:lnTo>
                    <a:pt x="596696" y="9194"/>
                  </a:lnTo>
                  <a:lnTo>
                    <a:pt x="596214" y="9156"/>
                  </a:lnTo>
                  <a:lnTo>
                    <a:pt x="595884" y="9156"/>
                  </a:lnTo>
                  <a:lnTo>
                    <a:pt x="595388" y="9194"/>
                  </a:lnTo>
                  <a:lnTo>
                    <a:pt x="594753" y="9309"/>
                  </a:lnTo>
                  <a:lnTo>
                    <a:pt x="594309" y="9436"/>
                  </a:lnTo>
                  <a:lnTo>
                    <a:pt x="594169" y="9499"/>
                  </a:lnTo>
                  <a:lnTo>
                    <a:pt x="594029" y="9537"/>
                  </a:lnTo>
                  <a:lnTo>
                    <a:pt x="593661" y="9728"/>
                  </a:lnTo>
                  <a:lnTo>
                    <a:pt x="584136" y="15240"/>
                  </a:lnTo>
                  <a:lnTo>
                    <a:pt x="574611" y="9728"/>
                  </a:lnTo>
                  <a:lnTo>
                    <a:pt x="574243" y="9550"/>
                  </a:lnTo>
                  <a:lnTo>
                    <a:pt x="573671" y="9347"/>
                  </a:lnTo>
                  <a:lnTo>
                    <a:pt x="573519" y="9321"/>
                  </a:lnTo>
                  <a:lnTo>
                    <a:pt x="573379" y="9283"/>
                  </a:lnTo>
                  <a:lnTo>
                    <a:pt x="573049" y="9220"/>
                  </a:lnTo>
                  <a:lnTo>
                    <a:pt x="572401" y="9169"/>
                  </a:lnTo>
                  <a:lnTo>
                    <a:pt x="572071" y="9169"/>
                  </a:lnTo>
                  <a:lnTo>
                    <a:pt x="571411" y="9220"/>
                  </a:lnTo>
                  <a:lnTo>
                    <a:pt x="570941" y="9321"/>
                  </a:lnTo>
                  <a:lnTo>
                    <a:pt x="570788" y="9347"/>
                  </a:lnTo>
                  <a:lnTo>
                    <a:pt x="569125" y="10363"/>
                  </a:lnTo>
                  <a:lnTo>
                    <a:pt x="568960" y="10642"/>
                  </a:lnTo>
                  <a:lnTo>
                    <a:pt x="568896" y="10833"/>
                  </a:lnTo>
                  <a:lnTo>
                    <a:pt x="568871" y="11010"/>
                  </a:lnTo>
                  <a:lnTo>
                    <a:pt x="568871" y="11214"/>
                  </a:lnTo>
                  <a:lnTo>
                    <a:pt x="568896" y="11391"/>
                  </a:lnTo>
                  <a:lnTo>
                    <a:pt x="569048" y="11772"/>
                  </a:lnTo>
                  <a:lnTo>
                    <a:pt x="569175" y="11938"/>
                  </a:lnTo>
                  <a:lnTo>
                    <a:pt x="569341" y="12115"/>
                  </a:lnTo>
                  <a:lnTo>
                    <a:pt x="569518" y="12280"/>
                  </a:lnTo>
                  <a:lnTo>
                    <a:pt x="569734" y="12420"/>
                  </a:lnTo>
                  <a:lnTo>
                    <a:pt x="579374" y="17983"/>
                  </a:lnTo>
                  <a:lnTo>
                    <a:pt x="569849" y="23482"/>
                  </a:lnTo>
                  <a:lnTo>
                    <a:pt x="569341" y="23850"/>
                  </a:lnTo>
                  <a:lnTo>
                    <a:pt x="569175" y="24015"/>
                  </a:lnTo>
                  <a:lnTo>
                    <a:pt x="569048" y="24206"/>
                  </a:lnTo>
                  <a:lnTo>
                    <a:pt x="568960" y="24371"/>
                  </a:lnTo>
                  <a:lnTo>
                    <a:pt x="568896" y="24574"/>
                  </a:lnTo>
                  <a:lnTo>
                    <a:pt x="568871" y="24752"/>
                  </a:lnTo>
                  <a:lnTo>
                    <a:pt x="568871" y="24955"/>
                  </a:lnTo>
                  <a:lnTo>
                    <a:pt x="568896" y="25133"/>
                  </a:lnTo>
                  <a:lnTo>
                    <a:pt x="569048" y="25514"/>
                  </a:lnTo>
                  <a:lnTo>
                    <a:pt x="569175" y="25679"/>
                  </a:lnTo>
                  <a:lnTo>
                    <a:pt x="570357" y="26466"/>
                  </a:lnTo>
                  <a:lnTo>
                    <a:pt x="570496" y="26530"/>
                  </a:lnTo>
                  <a:lnTo>
                    <a:pt x="570788" y="26619"/>
                  </a:lnTo>
                  <a:lnTo>
                    <a:pt x="571411" y="26746"/>
                  </a:lnTo>
                  <a:lnTo>
                    <a:pt x="571576" y="26758"/>
                  </a:lnTo>
                  <a:lnTo>
                    <a:pt x="571741" y="26784"/>
                  </a:lnTo>
                  <a:lnTo>
                    <a:pt x="572071" y="26809"/>
                  </a:lnTo>
                  <a:lnTo>
                    <a:pt x="572401" y="26809"/>
                  </a:lnTo>
                  <a:lnTo>
                    <a:pt x="572731" y="26784"/>
                  </a:lnTo>
                  <a:lnTo>
                    <a:pt x="572884" y="26758"/>
                  </a:lnTo>
                  <a:lnTo>
                    <a:pt x="573049" y="26746"/>
                  </a:lnTo>
                  <a:lnTo>
                    <a:pt x="573519" y="26657"/>
                  </a:lnTo>
                  <a:lnTo>
                    <a:pt x="573963" y="26530"/>
                  </a:lnTo>
                  <a:lnTo>
                    <a:pt x="574103" y="26466"/>
                  </a:lnTo>
                  <a:lnTo>
                    <a:pt x="574243" y="26428"/>
                  </a:lnTo>
                  <a:lnTo>
                    <a:pt x="574586" y="26238"/>
                  </a:lnTo>
                  <a:lnTo>
                    <a:pt x="584136" y="20739"/>
                  </a:lnTo>
                  <a:lnTo>
                    <a:pt x="593674" y="26225"/>
                  </a:lnTo>
                  <a:lnTo>
                    <a:pt x="594029" y="26428"/>
                  </a:lnTo>
                  <a:lnTo>
                    <a:pt x="594614" y="26631"/>
                  </a:lnTo>
                  <a:lnTo>
                    <a:pt x="595223" y="26758"/>
                  </a:lnTo>
                  <a:lnTo>
                    <a:pt x="595388" y="26758"/>
                  </a:lnTo>
                  <a:lnTo>
                    <a:pt x="595553" y="26784"/>
                  </a:lnTo>
                  <a:lnTo>
                    <a:pt x="595884" y="26809"/>
                  </a:lnTo>
                  <a:lnTo>
                    <a:pt x="596214" y="26809"/>
                  </a:lnTo>
                  <a:lnTo>
                    <a:pt x="596544" y="26784"/>
                  </a:lnTo>
                  <a:lnTo>
                    <a:pt x="596696" y="26758"/>
                  </a:lnTo>
                  <a:lnTo>
                    <a:pt x="596861" y="26758"/>
                  </a:lnTo>
                  <a:lnTo>
                    <a:pt x="597192" y="26695"/>
                  </a:lnTo>
                  <a:lnTo>
                    <a:pt x="597331" y="26657"/>
                  </a:lnTo>
                  <a:lnTo>
                    <a:pt x="597484" y="26631"/>
                  </a:lnTo>
                  <a:lnTo>
                    <a:pt x="599414" y="24968"/>
                  </a:lnTo>
                  <a:lnTo>
                    <a:pt x="599414" y="24765"/>
                  </a:lnTo>
                  <a:lnTo>
                    <a:pt x="598424" y="23495"/>
                  </a:lnTo>
                  <a:lnTo>
                    <a:pt x="588899" y="17983"/>
                  </a:lnTo>
                  <a:lnTo>
                    <a:pt x="598424" y="12484"/>
                  </a:lnTo>
                  <a:lnTo>
                    <a:pt x="598551" y="12420"/>
                  </a:lnTo>
                  <a:lnTo>
                    <a:pt x="598855" y="12192"/>
                  </a:lnTo>
                  <a:lnTo>
                    <a:pt x="599414" y="11214"/>
                  </a:lnTo>
                  <a:lnTo>
                    <a:pt x="599414" y="11010"/>
                  </a:lnTo>
                  <a:close/>
                </a:path>
                <a:path w="907415" h="520700">
                  <a:moveTo>
                    <a:pt x="622249" y="55562"/>
                  </a:moveTo>
                  <a:lnTo>
                    <a:pt x="620687" y="55041"/>
                  </a:lnTo>
                  <a:lnTo>
                    <a:pt x="620522" y="55041"/>
                  </a:lnTo>
                  <a:lnTo>
                    <a:pt x="620369" y="55016"/>
                  </a:lnTo>
                  <a:lnTo>
                    <a:pt x="620039" y="55003"/>
                  </a:lnTo>
                  <a:lnTo>
                    <a:pt x="619379" y="55016"/>
                  </a:lnTo>
                  <a:lnTo>
                    <a:pt x="619213" y="55041"/>
                  </a:lnTo>
                  <a:lnTo>
                    <a:pt x="619048" y="55041"/>
                  </a:lnTo>
                  <a:lnTo>
                    <a:pt x="616572" y="56565"/>
                  </a:lnTo>
                  <a:lnTo>
                    <a:pt x="616508" y="56845"/>
                  </a:lnTo>
                  <a:lnTo>
                    <a:pt x="616508" y="57035"/>
                  </a:lnTo>
                  <a:lnTo>
                    <a:pt x="616534" y="57226"/>
                  </a:lnTo>
                  <a:lnTo>
                    <a:pt x="616597" y="57416"/>
                  </a:lnTo>
                  <a:lnTo>
                    <a:pt x="616699" y="57607"/>
                  </a:lnTo>
                  <a:lnTo>
                    <a:pt x="616813" y="57772"/>
                  </a:lnTo>
                  <a:lnTo>
                    <a:pt x="616978" y="57950"/>
                  </a:lnTo>
                  <a:lnTo>
                    <a:pt x="617169" y="58102"/>
                  </a:lnTo>
                  <a:lnTo>
                    <a:pt x="617372" y="58254"/>
                  </a:lnTo>
                  <a:lnTo>
                    <a:pt x="622249" y="55562"/>
                  </a:lnTo>
                  <a:close/>
                </a:path>
                <a:path w="907415" h="520700">
                  <a:moveTo>
                    <a:pt x="630186" y="23469"/>
                  </a:moveTo>
                  <a:lnTo>
                    <a:pt x="629678" y="23228"/>
                  </a:lnTo>
                  <a:lnTo>
                    <a:pt x="629539" y="23190"/>
                  </a:lnTo>
                  <a:lnTo>
                    <a:pt x="629246" y="23088"/>
                  </a:lnTo>
                  <a:lnTo>
                    <a:pt x="629094" y="23063"/>
                  </a:lnTo>
                  <a:lnTo>
                    <a:pt x="628954" y="23025"/>
                  </a:lnTo>
                  <a:lnTo>
                    <a:pt x="628624" y="22961"/>
                  </a:lnTo>
                  <a:lnTo>
                    <a:pt x="627976" y="22910"/>
                  </a:lnTo>
                  <a:lnTo>
                    <a:pt x="627646" y="22910"/>
                  </a:lnTo>
                  <a:lnTo>
                    <a:pt x="624509" y="24485"/>
                  </a:lnTo>
                  <a:lnTo>
                    <a:pt x="624446" y="24752"/>
                  </a:lnTo>
                  <a:lnTo>
                    <a:pt x="624446" y="24955"/>
                  </a:lnTo>
                  <a:lnTo>
                    <a:pt x="625424" y="26225"/>
                  </a:lnTo>
                  <a:lnTo>
                    <a:pt x="630186" y="23469"/>
                  </a:lnTo>
                  <a:close/>
                </a:path>
                <a:path w="907415" h="520700">
                  <a:moveTo>
                    <a:pt x="647052" y="93522"/>
                  </a:moveTo>
                  <a:lnTo>
                    <a:pt x="646493" y="92544"/>
                  </a:lnTo>
                  <a:lnTo>
                    <a:pt x="643851" y="91668"/>
                  </a:lnTo>
                  <a:lnTo>
                    <a:pt x="643191" y="91681"/>
                  </a:lnTo>
                  <a:lnTo>
                    <a:pt x="631774" y="97751"/>
                  </a:lnTo>
                  <a:lnTo>
                    <a:pt x="622249" y="92240"/>
                  </a:lnTo>
                  <a:lnTo>
                    <a:pt x="621741" y="91998"/>
                  </a:lnTo>
                  <a:lnTo>
                    <a:pt x="621601" y="91960"/>
                  </a:lnTo>
                  <a:lnTo>
                    <a:pt x="621309" y="91859"/>
                  </a:lnTo>
                  <a:lnTo>
                    <a:pt x="621157" y="91833"/>
                  </a:lnTo>
                  <a:lnTo>
                    <a:pt x="621017" y="91782"/>
                  </a:lnTo>
                  <a:lnTo>
                    <a:pt x="620687" y="91732"/>
                  </a:lnTo>
                  <a:lnTo>
                    <a:pt x="620522" y="91719"/>
                  </a:lnTo>
                  <a:lnTo>
                    <a:pt x="620369" y="91694"/>
                  </a:lnTo>
                  <a:lnTo>
                    <a:pt x="620039" y="91681"/>
                  </a:lnTo>
                  <a:lnTo>
                    <a:pt x="619379" y="91694"/>
                  </a:lnTo>
                  <a:lnTo>
                    <a:pt x="619213" y="91719"/>
                  </a:lnTo>
                  <a:lnTo>
                    <a:pt x="619048" y="91732"/>
                  </a:lnTo>
                  <a:lnTo>
                    <a:pt x="618731" y="91782"/>
                  </a:lnTo>
                  <a:lnTo>
                    <a:pt x="618578" y="91833"/>
                  </a:lnTo>
                  <a:lnTo>
                    <a:pt x="618439" y="91859"/>
                  </a:lnTo>
                  <a:lnTo>
                    <a:pt x="616572" y="93243"/>
                  </a:lnTo>
                  <a:lnTo>
                    <a:pt x="616508" y="93522"/>
                  </a:lnTo>
                  <a:lnTo>
                    <a:pt x="616508" y="93713"/>
                  </a:lnTo>
                  <a:lnTo>
                    <a:pt x="616534" y="93903"/>
                  </a:lnTo>
                  <a:lnTo>
                    <a:pt x="616597" y="94094"/>
                  </a:lnTo>
                  <a:lnTo>
                    <a:pt x="616699" y="94284"/>
                  </a:lnTo>
                  <a:lnTo>
                    <a:pt x="616813" y="94449"/>
                  </a:lnTo>
                  <a:lnTo>
                    <a:pt x="616978" y="94627"/>
                  </a:lnTo>
                  <a:lnTo>
                    <a:pt x="617169" y="94780"/>
                  </a:lnTo>
                  <a:lnTo>
                    <a:pt x="617372" y="94932"/>
                  </a:lnTo>
                  <a:lnTo>
                    <a:pt x="627011" y="100495"/>
                  </a:lnTo>
                  <a:lnTo>
                    <a:pt x="616572" y="106997"/>
                  </a:lnTo>
                  <a:lnTo>
                    <a:pt x="616508" y="107276"/>
                  </a:lnTo>
                  <a:lnTo>
                    <a:pt x="616508" y="107467"/>
                  </a:lnTo>
                  <a:lnTo>
                    <a:pt x="616534" y="107657"/>
                  </a:lnTo>
                  <a:lnTo>
                    <a:pt x="616597" y="107848"/>
                  </a:lnTo>
                  <a:lnTo>
                    <a:pt x="616699" y="108038"/>
                  </a:lnTo>
                  <a:lnTo>
                    <a:pt x="616813" y="108204"/>
                  </a:lnTo>
                  <a:lnTo>
                    <a:pt x="616978" y="108381"/>
                  </a:lnTo>
                  <a:lnTo>
                    <a:pt x="617169" y="108534"/>
                  </a:lnTo>
                  <a:lnTo>
                    <a:pt x="617372" y="108686"/>
                  </a:lnTo>
                  <a:lnTo>
                    <a:pt x="617855" y="108940"/>
                  </a:lnTo>
                  <a:lnTo>
                    <a:pt x="617994" y="108991"/>
                  </a:lnTo>
                  <a:lnTo>
                    <a:pt x="618134" y="109054"/>
                  </a:lnTo>
                  <a:lnTo>
                    <a:pt x="618731" y="109207"/>
                  </a:lnTo>
                  <a:lnTo>
                    <a:pt x="619379" y="109308"/>
                  </a:lnTo>
                  <a:lnTo>
                    <a:pt x="619709" y="109321"/>
                  </a:lnTo>
                  <a:lnTo>
                    <a:pt x="620369" y="109308"/>
                  </a:lnTo>
                  <a:lnTo>
                    <a:pt x="621017" y="109207"/>
                  </a:lnTo>
                  <a:lnTo>
                    <a:pt x="621601" y="109054"/>
                  </a:lnTo>
                  <a:lnTo>
                    <a:pt x="621741" y="108991"/>
                  </a:lnTo>
                  <a:lnTo>
                    <a:pt x="621880" y="108940"/>
                  </a:lnTo>
                  <a:lnTo>
                    <a:pt x="622249" y="108750"/>
                  </a:lnTo>
                  <a:lnTo>
                    <a:pt x="631774" y="103251"/>
                  </a:lnTo>
                  <a:lnTo>
                    <a:pt x="641311" y="108737"/>
                  </a:lnTo>
                  <a:lnTo>
                    <a:pt x="642404" y="109156"/>
                  </a:lnTo>
                  <a:lnTo>
                    <a:pt x="642543" y="109207"/>
                  </a:lnTo>
                  <a:lnTo>
                    <a:pt x="642861" y="109258"/>
                  </a:lnTo>
                  <a:lnTo>
                    <a:pt x="643026" y="109270"/>
                  </a:lnTo>
                  <a:lnTo>
                    <a:pt x="643191" y="109296"/>
                  </a:lnTo>
                  <a:lnTo>
                    <a:pt x="643521" y="109308"/>
                  </a:lnTo>
                  <a:lnTo>
                    <a:pt x="644182" y="109296"/>
                  </a:lnTo>
                  <a:lnTo>
                    <a:pt x="644334" y="109270"/>
                  </a:lnTo>
                  <a:lnTo>
                    <a:pt x="644499" y="109258"/>
                  </a:lnTo>
                  <a:lnTo>
                    <a:pt x="644829" y="109207"/>
                  </a:lnTo>
                  <a:lnTo>
                    <a:pt x="644969" y="109156"/>
                  </a:lnTo>
                  <a:lnTo>
                    <a:pt x="645121" y="109131"/>
                  </a:lnTo>
                  <a:lnTo>
                    <a:pt x="647052" y="107467"/>
                  </a:lnTo>
                  <a:lnTo>
                    <a:pt x="647052" y="107276"/>
                  </a:lnTo>
                  <a:lnTo>
                    <a:pt x="646493" y="106299"/>
                  </a:lnTo>
                  <a:lnTo>
                    <a:pt x="646188" y="106057"/>
                  </a:lnTo>
                  <a:lnTo>
                    <a:pt x="646061" y="106006"/>
                  </a:lnTo>
                  <a:lnTo>
                    <a:pt x="636536" y="100495"/>
                  </a:lnTo>
                  <a:lnTo>
                    <a:pt x="646061" y="94996"/>
                  </a:lnTo>
                  <a:lnTo>
                    <a:pt x="646188" y="94919"/>
                  </a:lnTo>
                  <a:lnTo>
                    <a:pt x="647052" y="93713"/>
                  </a:lnTo>
                  <a:lnTo>
                    <a:pt x="647052" y="93522"/>
                  </a:lnTo>
                  <a:close/>
                </a:path>
                <a:path w="907415" h="520700">
                  <a:moveTo>
                    <a:pt x="647052" y="70612"/>
                  </a:moveTo>
                  <a:lnTo>
                    <a:pt x="646061" y="69342"/>
                  </a:lnTo>
                  <a:lnTo>
                    <a:pt x="622249" y="55575"/>
                  </a:lnTo>
                  <a:lnTo>
                    <a:pt x="617486" y="58331"/>
                  </a:lnTo>
                  <a:lnTo>
                    <a:pt x="641311" y="72072"/>
                  </a:lnTo>
                  <a:lnTo>
                    <a:pt x="641807" y="72326"/>
                  </a:lnTo>
                  <a:lnTo>
                    <a:pt x="642251" y="72466"/>
                  </a:lnTo>
                  <a:lnTo>
                    <a:pt x="642404" y="72491"/>
                  </a:lnTo>
                  <a:lnTo>
                    <a:pt x="642543" y="72529"/>
                  </a:lnTo>
                  <a:lnTo>
                    <a:pt x="642861" y="72593"/>
                  </a:lnTo>
                  <a:lnTo>
                    <a:pt x="643521" y="72644"/>
                  </a:lnTo>
                  <a:lnTo>
                    <a:pt x="643851" y="72644"/>
                  </a:lnTo>
                  <a:lnTo>
                    <a:pt x="644499" y="72593"/>
                  </a:lnTo>
                  <a:lnTo>
                    <a:pt x="644829" y="72529"/>
                  </a:lnTo>
                  <a:lnTo>
                    <a:pt x="644969" y="72491"/>
                  </a:lnTo>
                  <a:lnTo>
                    <a:pt x="645121" y="72466"/>
                  </a:lnTo>
                  <a:lnTo>
                    <a:pt x="645414" y="72364"/>
                  </a:lnTo>
                  <a:lnTo>
                    <a:pt x="645553" y="72326"/>
                  </a:lnTo>
                  <a:lnTo>
                    <a:pt x="645947" y="72148"/>
                  </a:lnTo>
                  <a:lnTo>
                    <a:pt x="647052" y="70802"/>
                  </a:lnTo>
                  <a:lnTo>
                    <a:pt x="647052" y="70612"/>
                  </a:lnTo>
                  <a:close/>
                </a:path>
                <a:path w="907415" h="520700">
                  <a:moveTo>
                    <a:pt x="653999" y="37236"/>
                  </a:moveTo>
                  <a:lnTo>
                    <a:pt x="630186" y="23482"/>
                  </a:lnTo>
                  <a:lnTo>
                    <a:pt x="625424" y="26238"/>
                  </a:lnTo>
                  <a:lnTo>
                    <a:pt x="649249" y="39979"/>
                  </a:lnTo>
                  <a:lnTo>
                    <a:pt x="653999" y="37236"/>
                  </a:lnTo>
                  <a:close/>
                </a:path>
                <a:path w="907415" h="520700">
                  <a:moveTo>
                    <a:pt x="655002" y="38519"/>
                  </a:moveTo>
                  <a:lnTo>
                    <a:pt x="654011" y="37236"/>
                  </a:lnTo>
                  <a:lnTo>
                    <a:pt x="649249" y="39992"/>
                  </a:lnTo>
                  <a:lnTo>
                    <a:pt x="649617" y="40182"/>
                  </a:lnTo>
                  <a:lnTo>
                    <a:pt x="650201" y="40386"/>
                  </a:lnTo>
                  <a:lnTo>
                    <a:pt x="650354" y="40411"/>
                  </a:lnTo>
                  <a:lnTo>
                    <a:pt x="650494" y="40449"/>
                  </a:lnTo>
                  <a:lnTo>
                    <a:pt x="650811" y="40513"/>
                  </a:lnTo>
                  <a:lnTo>
                    <a:pt x="650976" y="40513"/>
                  </a:lnTo>
                  <a:lnTo>
                    <a:pt x="651141" y="40538"/>
                  </a:lnTo>
                  <a:lnTo>
                    <a:pt x="651471" y="40563"/>
                  </a:lnTo>
                  <a:lnTo>
                    <a:pt x="651802" y="40563"/>
                  </a:lnTo>
                  <a:lnTo>
                    <a:pt x="652132" y="40538"/>
                  </a:lnTo>
                  <a:lnTo>
                    <a:pt x="652284" y="40513"/>
                  </a:lnTo>
                  <a:lnTo>
                    <a:pt x="652449" y="40513"/>
                  </a:lnTo>
                  <a:lnTo>
                    <a:pt x="652780" y="40449"/>
                  </a:lnTo>
                  <a:lnTo>
                    <a:pt x="652919" y="40411"/>
                  </a:lnTo>
                  <a:lnTo>
                    <a:pt x="653072" y="40386"/>
                  </a:lnTo>
                  <a:lnTo>
                    <a:pt x="655002" y="38722"/>
                  </a:lnTo>
                  <a:lnTo>
                    <a:pt x="655002" y="38519"/>
                  </a:lnTo>
                  <a:close/>
                </a:path>
                <a:path w="907415" h="520700">
                  <a:moveTo>
                    <a:pt x="677824" y="96824"/>
                  </a:moveTo>
                  <a:lnTo>
                    <a:pt x="677456" y="96634"/>
                  </a:lnTo>
                  <a:lnTo>
                    <a:pt x="676884" y="96443"/>
                  </a:lnTo>
                  <a:lnTo>
                    <a:pt x="676592" y="96367"/>
                  </a:lnTo>
                  <a:lnTo>
                    <a:pt x="676262" y="96304"/>
                  </a:lnTo>
                  <a:lnTo>
                    <a:pt x="676097" y="96304"/>
                  </a:lnTo>
                  <a:lnTo>
                    <a:pt x="675944" y="96278"/>
                  </a:lnTo>
                  <a:lnTo>
                    <a:pt x="675614" y="96253"/>
                  </a:lnTo>
                  <a:lnTo>
                    <a:pt x="675284" y="96253"/>
                  </a:lnTo>
                  <a:lnTo>
                    <a:pt x="674954" y="96278"/>
                  </a:lnTo>
                  <a:lnTo>
                    <a:pt x="674789" y="96304"/>
                  </a:lnTo>
                  <a:lnTo>
                    <a:pt x="674624" y="96304"/>
                  </a:lnTo>
                  <a:lnTo>
                    <a:pt x="672147" y="97828"/>
                  </a:lnTo>
                  <a:lnTo>
                    <a:pt x="672084" y="98107"/>
                  </a:lnTo>
                  <a:lnTo>
                    <a:pt x="672084" y="98298"/>
                  </a:lnTo>
                  <a:lnTo>
                    <a:pt x="673061" y="99580"/>
                  </a:lnTo>
                  <a:lnTo>
                    <a:pt x="677824" y="96824"/>
                  </a:lnTo>
                  <a:close/>
                </a:path>
                <a:path w="907415" h="520700">
                  <a:moveTo>
                    <a:pt x="677824" y="85826"/>
                  </a:moveTo>
                  <a:lnTo>
                    <a:pt x="673061" y="83070"/>
                  </a:lnTo>
                  <a:lnTo>
                    <a:pt x="672642" y="83362"/>
                  </a:lnTo>
                  <a:lnTo>
                    <a:pt x="672401" y="83616"/>
                  </a:lnTo>
                  <a:lnTo>
                    <a:pt x="672274" y="83794"/>
                  </a:lnTo>
                  <a:lnTo>
                    <a:pt x="672172" y="83972"/>
                  </a:lnTo>
                  <a:lnTo>
                    <a:pt x="672109" y="84162"/>
                  </a:lnTo>
                  <a:lnTo>
                    <a:pt x="672084" y="84353"/>
                  </a:lnTo>
                  <a:lnTo>
                    <a:pt x="672084" y="84543"/>
                  </a:lnTo>
                  <a:lnTo>
                    <a:pt x="675284" y="86398"/>
                  </a:lnTo>
                  <a:lnTo>
                    <a:pt x="675614" y="86398"/>
                  </a:lnTo>
                  <a:lnTo>
                    <a:pt x="676097" y="86360"/>
                  </a:lnTo>
                  <a:lnTo>
                    <a:pt x="676732" y="86245"/>
                  </a:lnTo>
                  <a:lnTo>
                    <a:pt x="677176" y="86118"/>
                  </a:lnTo>
                  <a:lnTo>
                    <a:pt x="677456" y="86017"/>
                  </a:lnTo>
                  <a:lnTo>
                    <a:pt x="677824" y="85826"/>
                  </a:lnTo>
                  <a:close/>
                </a:path>
                <a:path w="907415" h="520700">
                  <a:moveTo>
                    <a:pt x="677824" y="69316"/>
                  </a:moveTo>
                  <a:lnTo>
                    <a:pt x="677456" y="69126"/>
                  </a:lnTo>
                  <a:lnTo>
                    <a:pt x="676884" y="68935"/>
                  </a:lnTo>
                  <a:lnTo>
                    <a:pt x="676592" y="68859"/>
                  </a:lnTo>
                  <a:lnTo>
                    <a:pt x="676262" y="68795"/>
                  </a:lnTo>
                  <a:lnTo>
                    <a:pt x="676097" y="68795"/>
                  </a:lnTo>
                  <a:lnTo>
                    <a:pt x="675944" y="68770"/>
                  </a:lnTo>
                  <a:lnTo>
                    <a:pt x="675614" y="68745"/>
                  </a:lnTo>
                  <a:lnTo>
                    <a:pt x="675284" y="68745"/>
                  </a:lnTo>
                  <a:lnTo>
                    <a:pt x="674954" y="68770"/>
                  </a:lnTo>
                  <a:lnTo>
                    <a:pt x="674789" y="68795"/>
                  </a:lnTo>
                  <a:lnTo>
                    <a:pt x="674624" y="68795"/>
                  </a:lnTo>
                  <a:lnTo>
                    <a:pt x="672147" y="70319"/>
                  </a:lnTo>
                  <a:lnTo>
                    <a:pt x="672084" y="70599"/>
                  </a:lnTo>
                  <a:lnTo>
                    <a:pt x="672084" y="70789"/>
                  </a:lnTo>
                  <a:lnTo>
                    <a:pt x="673061" y="72072"/>
                  </a:lnTo>
                  <a:lnTo>
                    <a:pt x="677824" y="69316"/>
                  </a:lnTo>
                  <a:close/>
                </a:path>
                <a:path w="907415" h="520700">
                  <a:moveTo>
                    <a:pt x="701636" y="147256"/>
                  </a:moveTo>
                  <a:lnTo>
                    <a:pt x="676262" y="132981"/>
                  </a:lnTo>
                  <a:lnTo>
                    <a:pt x="676097" y="132981"/>
                  </a:lnTo>
                  <a:lnTo>
                    <a:pt x="675944" y="132956"/>
                  </a:lnTo>
                  <a:lnTo>
                    <a:pt x="675614" y="132943"/>
                  </a:lnTo>
                  <a:lnTo>
                    <a:pt x="674954" y="132956"/>
                  </a:lnTo>
                  <a:lnTo>
                    <a:pt x="674789" y="132981"/>
                  </a:lnTo>
                  <a:lnTo>
                    <a:pt x="674624" y="132981"/>
                  </a:lnTo>
                  <a:lnTo>
                    <a:pt x="672147" y="134505"/>
                  </a:lnTo>
                  <a:lnTo>
                    <a:pt x="672084" y="134785"/>
                  </a:lnTo>
                  <a:lnTo>
                    <a:pt x="672084" y="134975"/>
                  </a:lnTo>
                  <a:lnTo>
                    <a:pt x="673061" y="136258"/>
                  </a:lnTo>
                  <a:lnTo>
                    <a:pt x="696887" y="149999"/>
                  </a:lnTo>
                  <a:lnTo>
                    <a:pt x="701636" y="147256"/>
                  </a:lnTo>
                  <a:close/>
                </a:path>
                <a:path w="907415" h="520700">
                  <a:moveTo>
                    <a:pt x="702640" y="148539"/>
                  </a:moveTo>
                  <a:lnTo>
                    <a:pt x="701649" y="147256"/>
                  </a:lnTo>
                  <a:lnTo>
                    <a:pt x="696887" y="150012"/>
                  </a:lnTo>
                  <a:lnTo>
                    <a:pt x="697407" y="150253"/>
                  </a:lnTo>
                  <a:lnTo>
                    <a:pt x="697839" y="150393"/>
                  </a:lnTo>
                  <a:lnTo>
                    <a:pt x="697992" y="150418"/>
                  </a:lnTo>
                  <a:lnTo>
                    <a:pt x="698131" y="150456"/>
                  </a:lnTo>
                  <a:lnTo>
                    <a:pt x="698449" y="150520"/>
                  </a:lnTo>
                  <a:lnTo>
                    <a:pt x="699109" y="150571"/>
                  </a:lnTo>
                  <a:lnTo>
                    <a:pt x="699439" y="150571"/>
                  </a:lnTo>
                  <a:lnTo>
                    <a:pt x="700087" y="150520"/>
                  </a:lnTo>
                  <a:lnTo>
                    <a:pt x="700417" y="150456"/>
                  </a:lnTo>
                  <a:lnTo>
                    <a:pt x="700557" y="150418"/>
                  </a:lnTo>
                  <a:lnTo>
                    <a:pt x="700709" y="150393"/>
                  </a:lnTo>
                  <a:lnTo>
                    <a:pt x="701001" y="150291"/>
                  </a:lnTo>
                  <a:lnTo>
                    <a:pt x="701141" y="150253"/>
                  </a:lnTo>
                  <a:lnTo>
                    <a:pt x="701535" y="150075"/>
                  </a:lnTo>
                  <a:lnTo>
                    <a:pt x="702640" y="148729"/>
                  </a:lnTo>
                  <a:lnTo>
                    <a:pt x="702640" y="148539"/>
                  </a:lnTo>
                  <a:close/>
                </a:path>
                <a:path w="907415" h="520700">
                  <a:moveTo>
                    <a:pt x="702640" y="111848"/>
                  </a:moveTo>
                  <a:lnTo>
                    <a:pt x="701649" y="110578"/>
                  </a:lnTo>
                  <a:lnTo>
                    <a:pt x="677824" y="96837"/>
                  </a:lnTo>
                  <a:lnTo>
                    <a:pt x="673061" y="99593"/>
                  </a:lnTo>
                  <a:lnTo>
                    <a:pt x="696887" y="113334"/>
                  </a:lnTo>
                  <a:lnTo>
                    <a:pt x="697255" y="113512"/>
                  </a:lnTo>
                  <a:lnTo>
                    <a:pt x="697407" y="113576"/>
                  </a:lnTo>
                  <a:lnTo>
                    <a:pt x="697839" y="113715"/>
                  </a:lnTo>
                  <a:lnTo>
                    <a:pt x="697992" y="113741"/>
                  </a:lnTo>
                  <a:lnTo>
                    <a:pt x="698131" y="113779"/>
                  </a:lnTo>
                  <a:lnTo>
                    <a:pt x="698449" y="113842"/>
                  </a:lnTo>
                  <a:lnTo>
                    <a:pt x="699109" y="113893"/>
                  </a:lnTo>
                  <a:lnTo>
                    <a:pt x="699439" y="113893"/>
                  </a:lnTo>
                  <a:lnTo>
                    <a:pt x="700087" y="113842"/>
                  </a:lnTo>
                  <a:lnTo>
                    <a:pt x="700417" y="113779"/>
                  </a:lnTo>
                  <a:lnTo>
                    <a:pt x="700557" y="113741"/>
                  </a:lnTo>
                  <a:lnTo>
                    <a:pt x="700709" y="113715"/>
                  </a:lnTo>
                  <a:lnTo>
                    <a:pt x="701001" y="113614"/>
                  </a:lnTo>
                  <a:lnTo>
                    <a:pt x="701141" y="113576"/>
                  </a:lnTo>
                  <a:lnTo>
                    <a:pt x="701649" y="113334"/>
                  </a:lnTo>
                  <a:lnTo>
                    <a:pt x="702640" y="112052"/>
                  </a:lnTo>
                  <a:lnTo>
                    <a:pt x="702640" y="111848"/>
                  </a:lnTo>
                  <a:close/>
                </a:path>
                <a:path w="907415" h="520700">
                  <a:moveTo>
                    <a:pt x="702640" y="84366"/>
                  </a:moveTo>
                  <a:lnTo>
                    <a:pt x="701649" y="83083"/>
                  </a:lnTo>
                  <a:lnTo>
                    <a:pt x="696887" y="85839"/>
                  </a:lnTo>
                  <a:lnTo>
                    <a:pt x="697407" y="86080"/>
                  </a:lnTo>
                  <a:lnTo>
                    <a:pt x="697839" y="86220"/>
                  </a:lnTo>
                  <a:lnTo>
                    <a:pt x="697992" y="86245"/>
                  </a:lnTo>
                  <a:lnTo>
                    <a:pt x="698131" y="86283"/>
                  </a:lnTo>
                  <a:lnTo>
                    <a:pt x="698449" y="86347"/>
                  </a:lnTo>
                  <a:lnTo>
                    <a:pt x="699109" y="86398"/>
                  </a:lnTo>
                  <a:lnTo>
                    <a:pt x="699439" y="86398"/>
                  </a:lnTo>
                  <a:lnTo>
                    <a:pt x="700087" y="86347"/>
                  </a:lnTo>
                  <a:lnTo>
                    <a:pt x="700417" y="86283"/>
                  </a:lnTo>
                  <a:lnTo>
                    <a:pt x="700557" y="86245"/>
                  </a:lnTo>
                  <a:lnTo>
                    <a:pt x="700709" y="86220"/>
                  </a:lnTo>
                  <a:lnTo>
                    <a:pt x="701001" y="86118"/>
                  </a:lnTo>
                  <a:lnTo>
                    <a:pt x="701141" y="86080"/>
                  </a:lnTo>
                  <a:lnTo>
                    <a:pt x="701535" y="85902"/>
                  </a:lnTo>
                  <a:lnTo>
                    <a:pt x="702640" y="84556"/>
                  </a:lnTo>
                  <a:lnTo>
                    <a:pt x="702640" y="84366"/>
                  </a:lnTo>
                  <a:close/>
                </a:path>
                <a:path w="907415" h="520700">
                  <a:moveTo>
                    <a:pt x="702640" y="70612"/>
                  </a:moveTo>
                  <a:lnTo>
                    <a:pt x="701141" y="69088"/>
                  </a:lnTo>
                  <a:lnTo>
                    <a:pt x="701001" y="69024"/>
                  </a:lnTo>
                  <a:lnTo>
                    <a:pt x="700709" y="68948"/>
                  </a:lnTo>
                  <a:lnTo>
                    <a:pt x="700557" y="68897"/>
                  </a:lnTo>
                  <a:lnTo>
                    <a:pt x="700087" y="68808"/>
                  </a:lnTo>
                  <a:lnTo>
                    <a:pt x="699922" y="68795"/>
                  </a:lnTo>
                  <a:lnTo>
                    <a:pt x="699770" y="68770"/>
                  </a:lnTo>
                  <a:lnTo>
                    <a:pt x="699439" y="68745"/>
                  </a:lnTo>
                  <a:lnTo>
                    <a:pt x="699109" y="68745"/>
                  </a:lnTo>
                  <a:lnTo>
                    <a:pt x="698779" y="68770"/>
                  </a:lnTo>
                  <a:lnTo>
                    <a:pt x="698614" y="68795"/>
                  </a:lnTo>
                  <a:lnTo>
                    <a:pt x="698449" y="68808"/>
                  </a:lnTo>
                  <a:lnTo>
                    <a:pt x="697979" y="68897"/>
                  </a:lnTo>
                  <a:lnTo>
                    <a:pt x="697839" y="68948"/>
                  </a:lnTo>
                  <a:lnTo>
                    <a:pt x="697534" y="69024"/>
                  </a:lnTo>
                  <a:lnTo>
                    <a:pt x="697407" y="69088"/>
                  </a:lnTo>
                  <a:lnTo>
                    <a:pt x="697255" y="69138"/>
                  </a:lnTo>
                  <a:lnTo>
                    <a:pt x="696887" y="69329"/>
                  </a:lnTo>
                  <a:lnTo>
                    <a:pt x="687336" y="74828"/>
                  </a:lnTo>
                  <a:lnTo>
                    <a:pt x="677824" y="69329"/>
                  </a:lnTo>
                  <a:lnTo>
                    <a:pt x="673061" y="72085"/>
                  </a:lnTo>
                  <a:lnTo>
                    <a:pt x="682574" y="77584"/>
                  </a:lnTo>
                  <a:lnTo>
                    <a:pt x="673074" y="83070"/>
                  </a:lnTo>
                  <a:lnTo>
                    <a:pt x="677824" y="85826"/>
                  </a:lnTo>
                  <a:lnTo>
                    <a:pt x="687349" y="80340"/>
                  </a:lnTo>
                  <a:lnTo>
                    <a:pt x="696887" y="85826"/>
                  </a:lnTo>
                  <a:lnTo>
                    <a:pt x="701636" y="83083"/>
                  </a:lnTo>
                  <a:lnTo>
                    <a:pt x="692099" y="77584"/>
                  </a:lnTo>
                  <a:lnTo>
                    <a:pt x="701636" y="72085"/>
                  </a:lnTo>
                  <a:lnTo>
                    <a:pt x="701776" y="72009"/>
                  </a:lnTo>
                  <a:lnTo>
                    <a:pt x="702640" y="70802"/>
                  </a:lnTo>
                  <a:lnTo>
                    <a:pt x="702640" y="70612"/>
                  </a:lnTo>
                  <a:close/>
                </a:path>
                <a:path w="907415" h="520700">
                  <a:moveTo>
                    <a:pt x="750277" y="130200"/>
                  </a:moveTo>
                  <a:lnTo>
                    <a:pt x="749300" y="128917"/>
                  </a:lnTo>
                  <a:lnTo>
                    <a:pt x="744524" y="131673"/>
                  </a:lnTo>
                  <a:lnTo>
                    <a:pt x="744893" y="131864"/>
                  </a:lnTo>
                  <a:lnTo>
                    <a:pt x="745477" y="132067"/>
                  </a:lnTo>
                  <a:lnTo>
                    <a:pt x="745629" y="132092"/>
                  </a:lnTo>
                  <a:lnTo>
                    <a:pt x="745769" y="132130"/>
                  </a:lnTo>
                  <a:lnTo>
                    <a:pt x="746099" y="132194"/>
                  </a:lnTo>
                  <a:lnTo>
                    <a:pt x="746264" y="132194"/>
                  </a:lnTo>
                  <a:lnTo>
                    <a:pt x="746417" y="132219"/>
                  </a:lnTo>
                  <a:lnTo>
                    <a:pt x="746747" y="132245"/>
                  </a:lnTo>
                  <a:lnTo>
                    <a:pt x="747077" y="132245"/>
                  </a:lnTo>
                  <a:lnTo>
                    <a:pt x="747407" y="132219"/>
                  </a:lnTo>
                  <a:lnTo>
                    <a:pt x="747560" y="132194"/>
                  </a:lnTo>
                  <a:lnTo>
                    <a:pt x="747725" y="132194"/>
                  </a:lnTo>
                  <a:lnTo>
                    <a:pt x="750277" y="130390"/>
                  </a:lnTo>
                  <a:lnTo>
                    <a:pt x="750277" y="130200"/>
                  </a:lnTo>
                  <a:close/>
                </a:path>
                <a:path w="907415" h="520700">
                  <a:moveTo>
                    <a:pt x="750277" y="116446"/>
                  </a:moveTo>
                  <a:lnTo>
                    <a:pt x="747077" y="114592"/>
                  </a:lnTo>
                  <a:lnTo>
                    <a:pt x="746747" y="114592"/>
                  </a:lnTo>
                  <a:lnTo>
                    <a:pt x="734999" y="120675"/>
                  </a:lnTo>
                  <a:lnTo>
                    <a:pt x="725474" y="115163"/>
                  </a:lnTo>
                  <a:lnTo>
                    <a:pt x="724954" y="114922"/>
                  </a:lnTo>
                  <a:lnTo>
                    <a:pt x="724814" y="114884"/>
                  </a:lnTo>
                  <a:lnTo>
                    <a:pt x="724522" y="114782"/>
                  </a:lnTo>
                  <a:lnTo>
                    <a:pt x="724369" y="114757"/>
                  </a:lnTo>
                  <a:lnTo>
                    <a:pt x="724230" y="114719"/>
                  </a:lnTo>
                  <a:lnTo>
                    <a:pt x="723900" y="114655"/>
                  </a:lnTo>
                  <a:lnTo>
                    <a:pt x="723252" y="114604"/>
                  </a:lnTo>
                  <a:lnTo>
                    <a:pt x="722922" y="114604"/>
                  </a:lnTo>
                  <a:lnTo>
                    <a:pt x="719785" y="116166"/>
                  </a:lnTo>
                  <a:lnTo>
                    <a:pt x="719721" y="116446"/>
                  </a:lnTo>
                  <a:lnTo>
                    <a:pt x="719721" y="116649"/>
                  </a:lnTo>
                  <a:lnTo>
                    <a:pt x="720699" y="117919"/>
                  </a:lnTo>
                  <a:lnTo>
                    <a:pt x="730224" y="123418"/>
                  </a:lnTo>
                  <a:lnTo>
                    <a:pt x="720712" y="128917"/>
                  </a:lnTo>
                  <a:lnTo>
                    <a:pt x="720585" y="128981"/>
                  </a:lnTo>
                  <a:lnTo>
                    <a:pt x="719785" y="129908"/>
                  </a:lnTo>
                  <a:lnTo>
                    <a:pt x="719721" y="130187"/>
                  </a:lnTo>
                  <a:lnTo>
                    <a:pt x="719721" y="130378"/>
                  </a:lnTo>
                  <a:lnTo>
                    <a:pt x="721220" y="131902"/>
                  </a:lnTo>
                  <a:lnTo>
                    <a:pt x="721347" y="131965"/>
                  </a:lnTo>
                  <a:lnTo>
                    <a:pt x="721804" y="132092"/>
                  </a:lnTo>
                  <a:lnTo>
                    <a:pt x="722274" y="132181"/>
                  </a:lnTo>
                  <a:lnTo>
                    <a:pt x="722439" y="132194"/>
                  </a:lnTo>
                  <a:lnTo>
                    <a:pt x="722591" y="132219"/>
                  </a:lnTo>
                  <a:lnTo>
                    <a:pt x="722922" y="132245"/>
                  </a:lnTo>
                  <a:lnTo>
                    <a:pt x="723252" y="132245"/>
                  </a:lnTo>
                  <a:lnTo>
                    <a:pt x="723582" y="132219"/>
                  </a:lnTo>
                  <a:lnTo>
                    <a:pt x="723734" y="132194"/>
                  </a:lnTo>
                  <a:lnTo>
                    <a:pt x="723900" y="132181"/>
                  </a:lnTo>
                  <a:lnTo>
                    <a:pt x="724382" y="132092"/>
                  </a:lnTo>
                  <a:lnTo>
                    <a:pt x="724814" y="131965"/>
                  </a:lnTo>
                  <a:lnTo>
                    <a:pt x="724954" y="131902"/>
                  </a:lnTo>
                  <a:lnTo>
                    <a:pt x="725093" y="131864"/>
                  </a:lnTo>
                  <a:lnTo>
                    <a:pt x="725462" y="131673"/>
                  </a:lnTo>
                  <a:lnTo>
                    <a:pt x="734999" y="126174"/>
                  </a:lnTo>
                  <a:lnTo>
                    <a:pt x="744524" y="131660"/>
                  </a:lnTo>
                  <a:lnTo>
                    <a:pt x="749287" y="128917"/>
                  </a:lnTo>
                  <a:lnTo>
                    <a:pt x="739762" y="123431"/>
                  </a:lnTo>
                  <a:lnTo>
                    <a:pt x="749300" y="117919"/>
                  </a:lnTo>
                  <a:lnTo>
                    <a:pt x="750277" y="116649"/>
                  </a:lnTo>
                  <a:lnTo>
                    <a:pt x="750277" y="116446"/>
                  </a:lnTo>
                  <a:close/>
                </a:path>
                <a:path w="907415" h="520700">
                  <a:moveTo>
                    <a:pt x="891374" y="419303"/>
                  </a:moveTo>
                  <a:lnTo>
                    <a:pt x="890435" y="417093"/>
                  </a:lnTo>
                  <a:lnTo>
                    <a:pt x="890257" y="416864"/>
                  </a:lnTo>
                  <a:lnTo>
                    <a:pt x="889774" y="416420"/>
                  </a:lnTo>
                  <a:lnTo>
                    <a:pt x="889508" y="416229"/>
                  </a:lnTo>
                  <a:lnTo>
                    <a:pt x="889254" y="416013"/>
                  </a:lnTo>
                  <a:lnTo>
                    <a:pt x="882243" y="414185"/>
                  </a:lnTo>
                  <a:lnTo>
                    <a:pt x="881354" y="414223"/>
                  </a:lnTo>
                  <a:lnTo>
                    <a:pt x="880491" y="414312"/>
                  </a:lnTo>
                  <a:lnTo>
                    <a:pt x="880059" y="414375"/>
                  </a:lnTo>
                  <a:lnTo>
                    <a:pt x="688835" y="443966"/>
                  </a:lnTo>
                  <a:lnTo>
                    <a:pt x="688619" y="443979"/>
                  </a:lnTo>
                  <a:lnTo>
                    <a:pt x="688200" y="444042"/>
                  </a:lnTo>
                  <a:lnTo>
                    <a:pt x="685380" y="444309"/>
                  </a:lnTo>
                  <a:lnTo>
                    <a:pt x="682726" y="444233"/>
                  </a:lnTo>
                  <a:lnTo>
                    <a:pt x="681431" y="444093"/>
                  </a:lnTo>
                  <a:lnTo>
                    <a:pt x="674878" y="441845"/>
                  </a:lnTo>
                  <a:lnTo>
                    <a:pt x="674192" y="441528"/>
                  </a:lnTo>
                  <a:lnTo>
                    <a:pt x="669264" y="440512"/>
                  </a:lnTo>
                  <a:lnTo>
                    <a:pt x="668388" y="440512"/>
                  </a:lnTo>
                  <a:lnTo>
                    <a:pt x="659853" y="445439"/>
                  </a:lnTo>
                  <a:lnTo>
                    <a:pt x="659853" y="445960"/>
                  </a:lnTo>
                  <a:lnTo>
                    <a:pt x="662482" y="449364"/>
                  </a:lnTo>
                  <a:lnTo>
                    <a:pt x="663562" y="449999"/>
                  </a:lnTo>
                  <a:lnTo>
                    <a:pt x="683171" y="454685"/>
                  </a:lnTo>
                  <a:lnTo>
                    <a:pt x="686257" y="454685"/>
                  </a:lnTo>
                  <a:lnTo>
                    <a:pt x="689330" y="454507"/>
                  </a:lnTo>
                  <a:lnTo>
                    <a:pt x="691540" y="454228"/>
                  </a:lnTo>
                  <a:lnTo>
                    <a:pt x="692416" y="454139"/>
                  </a:lnTo>
                  <a:lnTo>
                    <a:pt x="692835" y="454075"/>
                  </a:lnTo>
                  <a:lnTo>
                    <a:pt x="884707" y="424383"/>
                  </a:lnTo>
                  <a:lnTo>
                    <a:pt x="885139" y="424332"/>
                  </a:lnTo>
                  <a:lnTo>
                    <a:pt x="890155" y="421970"/>
                  </a:lnTo>
                  <a:lnTo>
                    <a:pt x="890397" y="421754"/>
                  </a:lnTo>
                  <a:lnTo>
                    <a:pt x="890752" y="421284"/>
                  </a:lnTo>
                  <a:lnTo>
                    <a:pt x="891044" y="420801"/>
                  </a:lnTo>
                  <a:lnTo>
                    <a:pt x="891235" y="420306"/>
                  </a:lnTo>
                  <a:lnTo>
                    <a:pt x="891349" y="419811"/>
                  </a:lnTo>
                  <a:lnTo>
                    <a:pt x="891374" y="419303"/>
                  </a:lnTo>
                  <a:close/>
                </a:path>
                <a:path w="907415" h="520700">
                  <a:moveTo>
                    <a:pt x="907262" y="410298"/>
                  </a:moveTo>
                  <a:lnTo>
                    <a:pt x="898410" y="405015"/>
                  </a:lnTo>
                  <a:lnTo>
                    <a:pt x="897534" y="405041"/>
                  </a:lnTo>
                  <a:lnTo>
                    <a:pt x="889596" y="408876"/>
                  </a:lnTo>
                  <a:lnTo>
                    <a:pt x="906945" y="411556"/>
                  </a:lnTo>
                  <a:lnTo>
                    <a:pt x="907059" y="411314"/>
                  </a:lnTo>
                  <a:lnTo>
                    <a:pt x="907199" y="410806"/>
                  </a:lnTo>
                  <a:lnTo>
                    <a:pt x="907262" y="41029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023670" y="3523767"/>
              <a:ext cx="749300" cy="471170"/>
            </a:xfrm>
            <a:custGeom>
              <a:avLst/>
              <a:gdLst/>
              <a:ahLst/>
              <a:cxnLst/>
              <a:rect l="l" t="t" r="r" b="b"/>
              <a:pathLst>
                <a:path w="749300" h="471170">
                  <a:moveTo>
                    <a:pt x="29552" y="430631"/>
                  </a:moveTo>
                  <a:lnTo>
                    <a:pt x="5740" y="416877"/>
                  </a:lnTo>
                  <a:lnTo>
                    <a:pt x="5232" y="416636"/>
                  </a:lnTo>
                  <a:lnTo>
                    <a:pt x="5092" y="416598"/>
                  </a:lnTo>
                  <a:lnTo>
                    <a:pt x="4800" y="416496"/>
                  </a:lnTo>
                  <a:lnTo>
                    <a:pt x="4648" y="416471"/>
                  </a:lnTo>
                  <a:lnTo>
                    <a:pt x="4508" y="416433"/>
                  </a:lnTo>
                  <a:lnTo>
                    <a:pt x="4178" y="416369"/>
                  </a:lnTo>
                  <a:lnTo>
                    <a:pt x="3517" y="416318"/>
                  </a:lnTo>
                  <a:lnTo>
                    <a:pt x="3200" y="416318"/>
                  </a:lnTo>
                  <a:lnTo>
                    <a:pt x="2540" y="416369"/>
                  </a:lnTo>
                  <a:lnTo>
                    <a:pt x="2070" y="416471"/>
                  </a:lnTo>
                  <a:lnTo>
                    <a:pt x="1917" y="416496"/>
                  </a:lnTo>
                  <a:lnTo>
                    <a:pt x="1625" y="416598"/>
                  </a:lnTo>
                  <a:lnTo>
                    <a:pt x="1485" y="416636"/>
                  </a:lnTo>
                  <a:lnTo>
                    <a:pt x="977" y="416877"/>
                  </a:lnTo>
                  <a:lnTo>
                    <a:pt x="647" y="417106"/>
                  </a:lnTo>
                  <a:lnTo>
                    <a:pt x="469" y="417258"/>
                  </a:lnTo>
                  <a:lnTo>
                    <a:pt x="304" y="417423"/>
                  </a:lnTo>
                  <a:lnTo>
                    <a:pt x="177" y="417614"/>
                  </a:lnTo>
                  <a:lnTo>
                    <a:pt x="88" y="417779"/>
                  </a:lnTo>
                  <a:lnTo>
                    <a:pt x="12" y="417982"/>
                  </a:lnTo>
                  <a:lnTo>
                    <a:pt x="0" y="418160"/>
                  </a:lnTo>
                  <a:lnTo>
                    <a:pt x="12" y="418541"/>
                  </a:lnTo>
                  <a:lnTo>
                    <a:pt x="177" y="418922"/>
                  </a:lnTo>
                  <a:lnTo>
                    <a:pt x="304" y="419087"/>
                  </a:lnTo>
                  <a:lnTo>
                    <a:pt x="469" y="419265"/>
                  </a:lnTo>
                  <a:lnTo>
                    <a:pt x="647" y="419430"/>
                  </a:lnTo>
                  <a:lnTo>
                    <a:pt x="863" y="419569"/>
                  </a:lnTo>
                  <a:lnTo>
                    <a:pt x="24803" y="433374"/>
                  </a:lnTo>
                  <a:lnTo>
                    <a:pt x="29552" y="430631"/>
                  </a:lnTo>
                  <a:close/>
                </a:path>
                <a:path w="749300" h="471170">
                  <a:moveTo>
                    <a:pt x="30556" y="431914"/>
                  </a:moveTo>
                  <a:lnTo>
                    <a:pt x="29565" y="430631"/>
                  </a:lnTo>
                  <a:lnTo>
                    <a:pt x="24803" y="433387"/>
                  </a:lnTo>
                  <a:lnTo>
                    <a:pt x="25171" y="433578"/>
                  </a:lnTo>
                  <a:lnTo>
                    <a:pt x="25742" y="433781"/>
                  </a:lnTo>
                  <a:lnTo>
                    <a:pt x="25908" y="433806"/>
                  </a:lnTo>
                  <a:lnTo>
                    <a:pt x="26047" y="433844"/>
                  </a:lnTo>
                  <a:lnTo>
                    <a:pt x="26365" y="433908"/>
                  </a:lnTo>
                  <a:lnTo>
                    <a:pt x="26530" y="433908"/>
                  </a:lnTo>
                  <a:lnTo>
                    <a:pt x="26682" y="433933"/>
                  </a:lnTo>
                  <a:lnTo>
                    <a:pt x="27025" y="433959"/>
                  </a:lnTo>
                  <a:lnTo>
                    <a:pt x="27343" y="433959"/>
                  </a:lnTo>
                  <a:lnTo>
                    <a:pt x="27686" y="433933"/>
                  </a:lnTo>
                  <a:lnTo>
                    <a:pt x="27838" y="433908"/>
                  </a:lnTo>
                  <a:lnTo>
                    <a:pt x="28003" y="433908"/>
                  </a:lnTo>
                  <a:lnTo>
                    <a:pt x="28333" y="433844"/>
                  </a:lnTo>
                  <a:lnTo>
                    <a:pt x="28473" y="433806"/>
                  </a:lnTo>
                  <a:lnTo>
                    <a:pt x="28625" y="433781"/>
                  </a:lnTo>
                  <a:lnTo>
                    <a:pt x="30556" y="432117"/>
                  </a:lnTo>
                  <a:lnTo>
                    <a:pt x="30556" y="431914"/>
                  </a:lnTo>
                  <a:close/>
                </a:path>
                <a:path w="749300" h="471170">
                  <a:moveTo>
                    <a:pt x="94068" y="454825"/>
                  </a:moveTo>
                  <a:lnTo>
                    <a:pt x="92570" y="453313"/>
                  </a:lnTo>
                  <a:lnTo>
                    <a:pt x="92430" y="453250"/>
                  </a:lnTo>
                  <a:lnTo>
                    <a:pt x="91986" y="453123"/>
                  </a:lnTo>
                  <a:lnTo>
                    <a:pt x="91516" y="453034"/>
                  </a:lnTo>
                  <a:lnTo>
                    <a:pt x="91351" y="453021"/>
                  </a:lnTo>
                  <a:lnTo>
                    <a:pt x="91198" y="452996"/>
                  </a:lnTo>
                  <a:lnTo>
                    <a:pt x="90868" y="452983"/>
                  </a:lnTo>
                  <a:lnTo>
                    <a:pt x="90208" y="452996"/>
                  </a:lnTo>
                  <a:lnTo>
                    <a:pt x="90043" y="453021"/>
                  </a:lnTo>
                  <a:lnTo>
                    <a:pt x="89877" y="453034"/>
                  </a:lnTo>
                  <a:lnTo>
                    <a:pt x="89408" y="453123"/>
                  </a:lnTo>
                  <a:lnTo>
                    <a:pt x="88963" y="453250"/>
                  </a:lnTo>
                  <a:lnTo>
                    <a:pt x="88823" y="453313"/>
                  </a:lnTo>
                  <a:lnTo>
                    <a:pt x="88684" y="453364"/>
                  </a:lnTo>
                  <a:lnTo>
                    <a:pt x="88315" y="453555"/>
                  </a:lnTo>
                  <a:lnTo>
                    <a:pt x="78790" y="459054"/>
                  </a:lnTo>
                  <a:lnTo>
                    <a:pt x="69265" y="453555"/>
                  </a:lnTo>
                  <a:lnTo>
                    <a:pt x="68897" y="453364"/>
                  </a:lnTo>
                  <a:lnTo>
                    <a:pt x="68326" y="453174"/>
                  </a:lnTo>
                  <a:lnTo>
                    <a:pt x="68033" y="453097"/>
                  </a:lnTo>
                  <a:lnTo>
                    <a:pt x="67703" y="453034"/>
                  </a:lnTo>
                  <a:lnTo>
                    <a:pt x="67538" y="453034"/>
                  </a:lnTo>
                  <a:lnTo>
                    <a:pt x="67386" y="453009"/>
                  </a:lnTo>
                  <a:lnTo>
                    <a:pt x="67056" y="452983"/>
                  </a:lnTo>
                  <a:lnTo>
                    <a:pt x="66725" y="452983"/>
                  </a:lnTo>
                  <a:lnTo>
                    <a:pt x="66395" y="453009"/>
                  </a:lnTo>
                  <a:lnTo>
                    <a:pt x="66230" y="453034"/>
                  </a:lnTo>
                  <a:lnTo>
                    <a:pt x="66065" y="453034"/>
                  </a:lnTo>
                  <a:lnTo>
                    <a:pt x="63779" y="454190"/>
                  </a:lnTo>
                  <a:lnTo>
                    <a:pt x="63614" y="454456"/>
                  </a:lnTo>
                  <a:lnTo>
                    <a:pt x="63550" y="454647"/>
                  </a:lnTo>
                  <a:lnTo>
                    <a:pt x="63525" y="454837"/>
                  </a:lnTo>
                  <a:lnTo>
                    <a:pt x="63525" y="455028"/>
                  </a:lnTo>
                  <a:lnTo>
                    <a:pt x="63550" y="455218"/>
                  </a:lnTo>
                  <a:lnTo>
                    <a:pt x="63703" y="455587"/>
                  </a:lnTo>
                  <a:lnTo>
                    <a:pt x="63830" y="455764"/>
                  </a:lnTo>
                  <a:lnTo>
                    <a:pt x="63995" y="455930"/>
                  </a:lnTo>
                  <a:lnTo>
                    <a:pt x="64185" y="456095"/>
                  </a:lnTo>
                  <a:lnTo>
                    <a:pt x="64389" y="456247"/>
                  </a:lnTo>
                  <a:lnTo>
                    <a:pt x="74015" y="461810"/>
                  </a:lnTo>
                  <a:lnTo>
                    <a:pt x="63779" y="467931"/>
                  </a:lnTo>
                  <a:lnTo>
                    <a:pt x="63614" y="468210"/>
                  </a:lnTo>
                  <a:lnTo>
                    <a:pt x="63550" y="468401"/>
                  </a:lnTo>
                  <a:lnTo>
                    <a:pt x="63525" y="468579"/>
                  </a:lnTo>
                  <a:lnTo>
                    <a:pt x="63525" y="468782"/>
                  </a:lnTo>
                  <a:lnTo>
                    <a:pt x="63550" y="468960"/>
                  </a:lnTo>
                  <a:lnTo>
                    <a:pt x="63703" y="469341"/>
                  </a:lnTo>
                  <a:lnTo>
                    <a:pt x="63830" y="469519"/>
                  </a:lnTo>
                  <a:lnTo>
                    <a:pt x="65011" y="470293"/>
                  </a:lnTo>
                  <a:lnTo>
                    <a:pt x="65151" y="470357"/>
                  </a:lnTo>
                  <a:lnTo>
                    <a:pt x="65595" y="470484"/>
                  </a:lnTo>
                  <a:lnTo>
                    <a:pt x="66065" y="470573"/>
                  </a:lnTo>
                  <a:lnTo>
                    <a:pt x="66230" y="470585"/>
                  </a:lnTo>
                  <a:lnTo>
                    <a:pt x="66395" y="470611"/>
                  </a:lnTo>
                  <a:lnTo>
                    <a:pt x="66725" y="470636"/>
                  </a:lnTo>
                  <a:lnTo>
                    <a:pt x="67056" y="470636"/>
                  </a:lnTo>
                  <a:lnTo>
                    <a:pt x="67386" y="470611"/>
                  </a:lnTo>
                  <a:lnTo>
                    <a:pt x="67538" y="470585"/>
                  </a:lnTo>
                  <a:lnTo>
                    <a:pt x="67703" y="470573"/>
                  </a:lnTo>
                  <a:lnTo>
                    <a:pt x="68173" y="470484"/>
                  </a:lnTo>
                  <a:lnTo>
                    <a:pt x="68618" y="470357"/>
                  </a:lnTo>
                  <a:lnTo>
                    <a:pt x="68757" y="470293"/>
                  </a:lnTo>
                  <a:lnTo>
                    <a:pt x="68897" y="470255"/>
                  </a:lnTo>
                  <a:lnTo>
                    <a:pt x="69265" y="470052"/>
                  </a:lnTo>
                  <a:lnTo>
                    <a:pt x="78778" y="464566"/>
                  </a:lnTo>
                  <a:lnTo>
                    <a:pt x="88315" y="470052"/>
                  </a:lnTo>
                  <a:lnTo>
                    <a:pt x="88684" y="470242"/>
                  </a:lnTo>
                  <a:lnTo>
                    <a:pt x="89268" y="470446"/>
                  </a:lnTo>
                  <a:lnTo>
                    <a:pt x="89420" y="470471"/>
                  </a:lnTo>
                  <a:lnTo>
                    <a:pt x="89560" y="470509"/>
                  </a:lnTo>
                  <a:lnTo>
                    <a:pt x="89877" y="470573"/>
                  </a:lnTo>
                  <a:lnTo>
                    <a:pt x="90043" y="470573"/>
                  </a:lnTo>
                  <a:lnTo>
                    <a:pt x="90208" y="470598"/>
                  </a:lnTo>
                  <a:lnTo>
                    <a:pt x="90538" y="470623"/>
                  </a:lnTo>
                  <a:lnTo>
                    <a:pt x="90868" y="470623"/>
                  </a:lnTo>
                  <a:lnTo>
                    <a:pt x="91198" y="470598"/>
                  </a:lnTo>
                  <a:lnTo>
                    <a:pt x="91351" y="470573"/>
                  </a:lnTo>
                  <a:lnTo>
                    <a:pt x="91516" y="470573"/>
                  </a:lnTo>
                  <a:lnTo>
                    <a:pt x="91846" y="470509"/>
                  </a:lnTo>
                  <a:lnTo>
                    <a:pt x="91986" y="470471"/>
                  </a:lnTo>
                  <a:lnTo>
                    <a:pt x="92138" y="470446"/>
                  </a:lnTo>
                  <a:lnTo>
                    <a:pt x="94068" y="468769"/>
                  </a:lnTo>
                  <a:lnTo>
                    <a:pt x="94068" y="468579"/>
                  </a:lnTo>
                  <a:lnTo>
                    <a:pt x="93078" y="467296"/>
                  </a:lnTo>
                  <a:lnTo>
                    <a:pt x="83553" y="461810"/>
                  </a:lnTo>
                  <a:lnTo>
                    <a:pt x="94068" y="455028"/>
                  </a:lnTo>
                  <a:lnTo>
                    <a:pt x="94068" y="454825"/>
                  </a:lnTo>
                  <a:close/>
                </a:path>
                <a:path w="749300" h="471170">
                  <a:moveTo>
                    <a:pt x="139293" y="15214"/>
                  </a:moveTo>
                  <a:lnTo>
                    <a:pt x="135826" y="14071"/>
                  </a:lnTo>
                  <a:lnTo>
                    <a:pt x="128701" y="21196"/>
                  </a:lnTo>
                  <a:lnTo>
                    <a:pt x="128574" y="21348"/>
                  </a:lnTo>
                  <a:lnTo>
                    <a:pt x="128473" y="21564"/>
                  </a:lnTo>
                  <a:lnTo>
                    <a:pt x="128435" y="21780"/>
                  </a:lnTo>
                  <a:lnTo>
                    <a:pt x="128854" y="22466"/>
                  </a:lnTo>
                  <a:lnTo>
                    <a:pt x="129184" y="22669"/>
                  </a:lnTo>
                  <a:lnTo>
                    <a:pt x="129438" y="22771"/>
                  </a:lnTo>
                  <a:lnTo>
                    <a:pt x="129781" y="22860"/>
                  </a:lnTo>
                  <a:lnTo>
                    <a:pt x="130073" y="22910"/>
                  </a:lnTo>
                  <a:lnTo>
                    <a:pt x="130276" y="22923"/>
                  </a:lnTo>
                  <a:lnTo>
                    <a:pt x="130670" y="22923"/>
                  </a:lnTo>
                  <a:lnTo>
                    <a:pt x="130949" y="22885"/>
                  </a:lnTo>
                  <a:lnTo>
                    <a:pt x="131229" y="22821"/>
                  </a:lnTo>
                  <a:lnTo>
                    <a:pt x="131406" y="22783"/>
                  </a:lnTo>
                  <a:lnTo>
                    <a:pt x="131572" y="22707"/>
                  </a:lnTo>
                  <a:lnTo>
                    <a:pt x="131724" y="22656"/>
                  </a:lnTo>
                  <a:lnTo>
                    <a:pt x="131864" y="22567"/>
                  </a:lnTo>
                  <a:lnTo>
                    <a:pt x="131991" y="22479"/>
                  </a:lnTo>
                  <a:lnTo>
                    <a:pt x="132156" y="22339"/>
                  </a:lnTo>
                  <a:lnTo>
                    <a:pt x="139293" y="15214"/>
                  </a:lnTo>
                  <a:close/>
                </a:path>
                <a:path w="749300" h="471170">
                  <a:moveTo>
                    <a:pt x="139560" y="14617"/>
                  </a:moveTo>
                  <a:lnTo>
                    <a:pt x="139509" y="14389"/>
                  </a:lnTo>
                  <a:lnTo>
                    <a:pt x="139382" y="14173"/>
                  </a:lnTo>
                  <a:lnTo>
                    <a:pt x="139141" y="13931"/>
                  </a:lnTo>
                  <a:lnTo>
                    <a:pt x="138950" y="13804"/>
                  </a:lnTo>
                  <a:lnTo>
                    <a:pt x="138798" y="13728"/>
                  </a:lnTo>
                  <a:lnTo>
                    <a:pt x="138557" y="13627"/>
                  </a:lnTo>
                  <a:lnTo>
                    <a:pt x="138099" y="13512"/>
                  </a:lnTo>
                  <a:lnTo>
                    <a:pt x="137922" y="13487"/>
                  </a:lnTo>
                  <a:lnTo>
                    <a:pt x="137325" y="13487"/>
                  </a:lnTo>
                  <a:lnTo>
                    <a:pt x="137134" y="13500"/>
                  </a:lnTo>
                  <a:lnTo>
                    <a:pt x="136944" y="13525"/>
                  </a:lnTo>
                  <a:lnTo>
                    <a:pt x="136766" y="13576"/>
                  </a:lnTo>
                  <a:lnTo>
                    <a:pt x="136588" y="13614"/>
                  </a:lnTo>
                  <a:lnTo>
                    <a:pt x="136410" y="13677"/>
                  </a:lnTo>
                  <a:lnTo>
                    <a:pt x="136271" y="13741"/>
                  </a:lnTo>
                  <a:lnTo>
                    <a:pt x="136131" y="13830"/>
                  </a:lnTo>
                  <a:lnTo>
                    <a:pt x="135991" y="13906"/>
                  </a:lnTo>
                  <a:lnTo>
                    <a:pt x="135826" y="14058"/>
                  </a:lnTo>
                  <a:lnTo>
                    <a:pt x="139280" y="15201"/>
                  </a:lnTo>
                  <a:lnTo>
                    <a:pt x="139420" y="15049"/>
                  </a:lnTo>
                  <a:lnTo>
                    <a:pt x="139522" y="14833"/>
                  </a:lnTo>
                  <a:lnTo>
                    <a:pt x="139560" y="14617"/>
                  </a:lnTo>
                  <a:close/>
                </a:path>
                <a:path w="749300" h="471170">
                  <a:moveTo>
                    <a:pt x="148069" y="22898"/>
                  </a:moveTo>
                  <a:lnTo>
                    <a:pt x="144602" y="21742"/>
                  </a:lnTo>
                  <a:lnTo>
                    <a:pt x="141046" y="25311"/>
                  </a:lnTo>
                  <a:lnTo>
                    <a:pt x="140855" y="25565"/>
                  </a:lnTo>
                  <a:lnTo>
                    <a:pt x="140792" y="25793"/>
                  </a:lnTo>
                  <a:lnTo>
                    <a:pt x="140792" y="25958"/>
                  </a:lnTo>
                  <a:lnTo>
                    <a:pt x="140830" y="26136"/>
                  </a:lnTo>
                  <a:lnTo>
                    <a:pt x="140957" y="26339"/>
                  </a:lnTo>
                  <a:lnTo>
                    <a:pt x="141135" y="26543"/>
                  </a:lnTo>
                  <a:lnTo>
                    <a:pt x="141262" y="26631"/>
                  </a:lnTo>
                  <a:lnTo>
                    <a:pt x="141389" y="26720"/>
                  </a:lnTo>
                  <a:lnTo>
                    <a:pt x="141541" y="26797"/>
                  </a:lnTo>
                  <a:lnTo>
                    <a:pt x="141706" y="26860"/>
                  </a:lnTo>
                  <a:lnTo>
                    <a:pt x="142049" y="26962"/>
                  </a:lnTo>
                  <a:lnTo>
                    <a:pt x="142240" y="27000"/>
                  </a:lnTo>
                  <a:lnTo>
                    <a:pt x="142519" y="27038"/>
                  </a:lnTo>
                  <a:lnTo>
                    <a:pt x="142811" y="27051"/>
                  </a:lnTo>
                  <a:lnTo>
                    <a:pt x="143014" y="27038"/>
                  </a:lnTo>
                  <a:lnTo>
                    <a:pt x="143395" y="26987"/>
                  </a:lnTo>
                  <a:lnTo>
                    <a:pt x="143675" y="26911"/>
                  </a:lnTo>
                  <a:lnTo>
                    <a:pt x="143929" y="26835"/>
                  </a:lnTo>
                  <a:lnTo>
                    <a:pt x="144068" y="26771"/>
                  </a:lnTo>
                  <a:lnTo>
                    <a:pt x="144348" y="26606"/>
                  </a:lnTo>
                  <a:lnTo>
                    <a:pt x="144513" y="26466"/>
                  </a:lnTo>
                  <a:lnTo>
                    <a:pt x="148069" y="22898"/>
                  </a:lnTo>
                  <a:close/>
                </a:path>
                <a:path w="749300" h="471170">
                  <a:moveTo>
                    <a:pt x="148297" y="22072"/>
                  </a:moveTo>
                  <a:lnTo>
                    <a:pt x="146316" y="21158"/>
                  </a:lnTo>
                  <a:lnTo>
                    <a:pt x="146113" y="21170"/>
                  </a:lnTo>
                  <a:lnTo>
                    <a:pt x="145376" y="21310"/>
                  </a:lnTo>
                  <a:lnTo>
                    <a:pt x="145059" y="21437"/>
                  </a:lnTo>
                  <a:lnTo>
                    <a:pt x="144919" y="21526"/>
                  </a:lnTo>
                  <a:lnTo>
                    <a:pt x="144614" y="21742"/>
                  </a:lnTo>
                  <a:lnTo>
                    <a:pt x="148069" y="22898"/>
                  </a:lnTo>
                  <a:lnTo>
                    <a:pt x="148272" y="22644"/>
                  </a:lnTo>
                  <a:lnTo>
                    <a:pt x="148297" y="22072"/>
                  </a:lnTo>
                  <a:close/>
                </a:path>
                <a:path w="749300" h="471170">
                  <a:moveTo>
                    <a:pt x="160413" y="27012"/>
                  </a:moveTo>
                  <a:lnTo>
                    <a:pt x="156959" y="25869"/>
                  </a:lnTo>
                  <a:lnTo>
                    <a:pt x="153416" y="29413"/>
                  </a:lnTo>
                  <a:lnTo>
                    <a:pt x="153212" y="29667"/>
                  </a:lnTo>
                  <a:lnTo>
                    <a:pt x="155168" y="31153"/>
                  </a:lnTo>
                  <a:lnTo>
                    <a:pt x="155371" y="31140"/>
                  </a:lnTo>
                  <a:lnTo>
                    <a:pt x="156108" y="31000"/>
                  </a:lnTo>
                  <a:lnTo>
                    <a:pt x="156425" y="30873"/>
                  </a:lnTo>
                  <a:lnTo>
                    <a:pt x="156565" y="30784"/>
                  </a:lnTo>
                  <a:lnTo>
                    <a:pt x="156845" y="30581"/>
                  </a:lnTo>
                  <a:lnTo>
                    <a:pt x="160413" y="27012"/>
                  </a:lnTo>
                  <a:close/>
                </a:path>
                <a:path w="749300" h="471170">
                  <a:moveTo>
                    <a:pt x="160705" y="26416"/>
                  </a:moveTo>
                  <a:lnTo>
                    <a:pt x="160655" y="26187"/>
                  </a:lnTo>
                  <a:lnTo>
                    <a:pt x="160528" y="25971"/>
                  </a:lnTo>
                  <a:lnTo>
                    <a:pt x="160286" y="25730"/>
                  </a:lnTo>
                  <a:lnTo>
                    <a:pt x="160096" y="25603"/>
                  </a:lnTo>
                  <a:lnTo>
                    <a:pt x="159943" y="25527"/>
                  </a:lnTo>
                  <a:lnTo>
                    <a:pt x="159778" y="25450"/>
                  </a:lnTo>
                  <a:lnTo>
                    <a:pt x="159613" y="25412"/>
                  </a:lnTo>
                  <a:lnTo>
                    <a:pt x="159245" y="25311"/>
                  </a:lnTo>
                  <a:lnTo>
                    <a:pt x="159067" y="25285"/>
                  </a:lnTo>
                  <a:lnTo>
                    <a:pt x="158470" y="25285"/>
                  </a:lnTo>
                  <a:lnTo>
                    <a:pt x="158280" y="25298"/>
                  </a:lnTo>
                  <a:lnTo>
                    <a:pt x="158089" y="25323"/>
                  </a:lnTo>
                  <a:lnTo>
                    <a:pt x="157911" y="25374"/>
                  </a:lnTo>
                  <a:lnTo>
                    <a:pt x="157734" y="25412"/>
                  </a:lnTo>
                  <a:lnTo>
                    <a:pt x="157556" y="25476"/>
                  </a:lnTo>
                  <a:lnTo>
                    <a:pt x="157416" y="25539"/>
                  </a:lnTo>
                  <a:lnTo>
                    <a:pt x="157137" y="25704"/>
                  </a:lnTo>
                  <a:lnTo>
                    <a:pt x="156972" y="25857"/>
                  </a:lnTo>
                  <a:lnTo>
                    <a:pt x="160426" y="27000"/>
                  </a:lnTo>
                  <a:lnTo>
                    <a:pt x="160629" y="26746"/>
                  </a:lnTo>
                  <a:lnTo>
                    <a:pt x="160693" y="26517"/>
                  </a:lnTo>
                  <a:close/>
                </a:path>
                <a:path w="749300" h="471170">
                  <a:moveTo>
                    <a:pt x="172770" y="31127"/>
                  </a:moveTo>
                  <a:lnTo>
                    <a:pt x="169303" y="29984"/>
                  </a:lnTo>
                  <a:lnTo>
                    <a:pt x="165747" y="33540"/>
                  </a:lnTo>
                  <a:lnTo>
                    <a:pt x="165582" y="33731"/>
                  </a:lnTo>
                  <a:lnTo>
                    <a:pt x="165519" y="33896"/>
                  </a:lnTo>
                  <a:lnTo>
                    <a:pt x="165481" y="34188"/>
                  </a:lnTo>
                  <a:lnTo>
                    <a:pt x="165544" y="34404"/>
                  </a:lnTo>
                  <a:lnTo>
                    <a:pt x="165684" y="34620"/>
                  </a:lnTo>
                  <a:lnTo>
                    <a:pt x="165900" y="34810"/>
                  </a:lnTo>
                  <a:lnTo>
                    <a:pt x="166090" y="34937"/>
                  </a:lnTo>
                  <a:lnTo>
                    <a:pt x="166395" y="35077"/>
                  </a:lnTo>
                  <a:lnTo>
                    <a:pt x="166738" y="35179"/>
                  </a:lnTo>
                  <a:lnTo>
                    <a:pt x="166928" y="35217"/>
                  </a:lnTo>
                  <a:lnTo>
                    <a:pt x="167322" y="35267"/>
                  </a:lnTo>
                  <a:lnTo>
                    <a:pt x="167601" y="35267"/>
                  </a:lnTo>
                  <a:lnTo>
                    <a:pt x="167894" y="35242"/>
                  </a:lnTo>
                  <a:lnTo>
                    <a:pt x="168097" y="35204"/>
                  </a:lnTo>
                  <a:lnTo>
                    <a:pt x="168452" y="35115"/>
                  </a:lnTo>
                  <a:lnTo>
                    <a:pt x="168617" y="35052"/>
                  </a:lnTo>
                  <a:lnTo>
                    <a:pt x="168770" y="34988"/>
                  </a:lnTo>
                  <a:lnTo>
                    <a:pt x="168910" y="34899"/>
                  </a:lnTo>
                  <a:lnTo>
                    <a:pt x="169037" y="34823"/>
                  </a:lnTo>
                  <a:lnTo>
                    <a:pt x="169189" y="34696"/>
                  </a:lnTo>
                  <a:lnTo>
                    <a:pt x="172770" y="31127"/>
                  </a:lnTo>
                  <a:close/>
                </a:path>
                <a:path w="749300" h="471170">
                  <a:moveTo>
                    <a:pt x="173050" y="30530"/>
                  </a:moveTo>
                  <a:lnTo>
                    <a:pt x="172986" y="30251"/>
                  </a:lnTo>
                  <a:lnTo>
                    <a:pt x="172847" y="30035"/>
                  </a:lnTo>
                  <a:lnTo>
                    <a:pt x="172631" y="29845"/>
                  </a:lnTo>
                  <a:lnTo>
                    <a:pt x="172300" y="29641"/>
                  </a:lnTo>
                  <a:lnTo>
                    <a:pt x="172046" y="29540"/>
                  </a:lnTo>
                  <a:lnTo>
                    <a:pt x="171704" y="29451"/>
                  </a:lnTo>
                  <a:lnTo>
                    <a:pt x="171411" y="29400"/>
                  </a:lnTo>
                  <a:lnTo>
                    <a:pt x="170815" y="29400"/>
                  </a:lnTo>
                  <a:lnTo>
                    <a:pt x="170535" y="29425"/>
                  </a:lnTo>
                  <a:lnTo>
                    <a:pt x="170256" y="29489"/>
                  </a:lnTo>
                  <a:lnTo>
                    <a:pt x="170078" y="29527"/>
                  </a:lnTo>
                  <a:lnTo>
                    <a:pt x="169837" y="29641"/>
                  </a:lnTo>
                  <a:lnTo>
                    <a:pt x="169621" y="29743"/>
                  </a:lnTo>
                  <a:lnTo>
                    <a:pt x="169494" y="29832"/>
                  </a:lnTo>
                  <a:lnTo>
                    <a:pt x="169329" y="29972"/>
                  </a:lnTo>
                  <a:lnTo>
                    <a:pt x="172783" y="31115"/>
                  </a:lnTo>
                  <a:lnTo>
                    <a:pt x="172910" y="30962"/>
                  </a:lnTo>
                  <a:lnTo>
                    <a:pt x="173012" y="30759"/>
                  </a:lnTo>
                  <a:lnTo>
                    <a:pt x="173050" y="30530"/>
                  </a:lnTo>
                  <a:close/>
                </a:path>
                <a:path w="749300" h="471170">
                  <a:moveTo>
                    <a:pt x="188696" y="31686"/>
                  </a:moveTo>
                  <a:lnTo>
                    <a:pt x="185229" y="30530"/>
                  </a:lnTo>
                  <a:lnTo>
                    <a:pt x="178104" y="37655"/>
                  </a:lnTo>
                  <a:lnTo>
                    <a:pt x="177825" y="38252"/>
                  </a:lnTo>
                  <a:lnTo>
                    <a:pt x="177888" y="38531"/>
                  </a:lnTo>
                  <a:lnTo>
                    <a:pt x="178003" y="38696"/>
                  </a:lnTo>
                  <a:lnTo>
                    <a:pt x="178244" y="38938"/>
                  </a:lnTo>
                  <a:lnTo>
                    <a:pt x="178511" y="39103"/>
                  </a:lnTo>
                  <a:lnTo>
                    <a:pt x="178828" y="39243"/>
                  </a:lnTo>
                  <a:lnTo>
                    <a:pt x="179184" y="39331"/>
                  </a:lnTo>
                  <a:lnTo>
                    <a:pt x="179666" y="39395"/>
                  </a:lnTo>
                  <a:lnTo>
                    <a:pt x="179946" y="39395"/>
                  </a:lnTo>
                  <a:lnTo>
                    <a:pt x="180251" y="39370"/>
                  </a:lnTo>
                  <a:lnTo>
                    <a:pt x="180721" y="39268"/>
                  </a:lnTo>
                  <a:lnTo>
                    <a:pt x="180975" y="39179"/>
                  </a:lnTo>
                  <a:lnTo>
                    <a:pt x="181114" y="39116"/>
                  </a:lnTo>
                  <a:lnTo>
                    <a:pt x="181267" y="39039"/>
                  </a:lnTo>
                  <a:lnTo>
                    <a:pt x="181508" y="38862"/>
                  </a:lnTo>
                  <a:lnTo>
                    <a:pt x="188696" y="31686"/>
                  </a:lnTo>
                  <a:close/>
                </a:path>
                <a:path w="749300" h="471170">
                  <a:moveTo>
                    <a:pt x="188963" y="31026"/>
                  </a:moveTo>
                  <a:lnTo>
                    <a:pt x="188899" y="30797"/>
                  </a:lnTo>
                  <a:lnTo>
                    <a:pt x="188798" y="30645"/>
                  </a:lnTo>
                  <a:lnTo>
                    <a:pt x="188607" y="30441"/>
                  </a:lnTo>
                  <a:lnTo>
                    <a:pt x="188366" y="30264"/>
                  </a:lnTo>
                  <a:lnTo>
                    <a:pt x="188048" y="30124"/>
                  </a:lnTo>
                  <a:lnTo>
                    <a:pt x="187706" y="30022"/>
                  </a:lnTo>
                  <a:lnTo>
                    <a:pt x="187515" y="29984"/>
                  </a:lnTo>
                  <a:lnTo>
                    <a:pt x="187223" y="29946"/>
                  </a:lnTo>
                  <a:lnTo>
                    <a:pt x="186740" y="29946"/>
                  </a:lnTo>
                  <a:lnTo>
                    <a:pt x="186359" y="29997"/>
                  </a:lnTo>
                  <a:lnTo>
                    <a:pt x="186080" y="30073"/>
                  </a:lnTo>
                  <a:lnTo>
                    <a:pt x="185826" y="30149"/>
                  </a:lnTo>
                  <a:lnTo>
                    <a:pt x="185686" y="30213"/>
                  </a:lnTo>
                  <a:lnTo>
                    <a:pt x="185534" y="30302"/>
                  </a:lnTo>
                  <a:lnTo>
                    <a:pt x="185293" y="30467"/>
                  </a:lnTo>
                  <a:lnTo>
                    <a:pt x="188696" y="31673"/>
                  </a:lnTo>
                  <a:lnTo>
                    <a:pt x="188899" y="31419"/>
                  </a:lnTo>
                  <a:lnTo>
                    <a:pt x="188963" y="31191"/>
                  </a:lnTo>
                  <a:lnTo>
                    <a:pt x="188963" y="31026"/>
                  </a:lnTo>
                  <a:close/>
                </a:path>
                <a:path w="749300" h="471170">
                  <a:moveTo>
                    <a:pt x="193903" y="42926"/>
                  </a:moveTo>
                  <a:lnTo>
                    <a:pt x="190449" y="41783"/>
                  </a:lnTo>
                  <a:lnTo>
                    <a:pt x="190322" y="41935"/>
                  </a:lnTo>
                  <a:lnTo>
                    <a:pt x="190207" y="42202"/>
                  </a:lnTo>
                  <a:lnTo>
                    <a:pt x="190182" y="42430"/>
                  </a:lnTo>
                  <a:lnTo>
                    <a:pt x="190233" y="42608"/>
                  </a:lnTo>
                  <a:lnTo>
                    <a:pt x="190385" y="42862"/>
                  </a:lnTo>
                  <a:lnTo>
                    <a:pt x="190601" y="43053"/>
                  </a:lnTo>
                  <a:lnTo>
                    <a:pt x="190931" y="43256"/>
                  </a:lnTo>
                  <a:lnTo>
                    <a:pt x="191096" y="43319"/>
                  </a:lnTo>
                  <a:lnTo>
                    <a:pt x="191262" y="43370"/>
                  </a:lnTo>
                  <a:lnTo>
                    <a:pt x="191528" y="43446"/>
                  </a:lnTo>
                  <a:lnTo>
                    <a:pt x="191820" y="43497"/>
                  </a:lnTo>
                  <a:lnTo>
                    <a:pt x="192024" y="43510"/>
                  </a:lnTo>
                  <a:lnTo>
                    <a:pt x="192417" y="43510"/>
                  </a:lnTo>
                  <a:lnTo>
                    <a:pt x="192697" y="43472"/>
                  </a:lnTo>
                  <a:lnTo>
                    <a:pt x="193065" y="43383"/>
                  </a:lnTo>
                  <a:lnTo>
                    <a:pt x="193319" y="43307"/>
                  </a:lnTo>
                  <a:lnTo>
                    <a:pt x="193471" y="43243"/>
                  </a:lnTo>
                  <a:lnTo>
                    <a:pt x="193611" y="43154"/>
                  </a:lnTo>
                  <a:lnTo>
                    <a:pt x="193852" y="42989"/>
                  </a:lnTo>
                  <a:close/>
                </a:path>
                <a:path w="749300" h="471170">
                  <a:moveTo>
                    <a:pt x="197739" y="38696"/>
                  </a:moveTo>
                  <a:lnTo>
                    <a:pt x="197319" y="38074"/>
                  </a:lnTo>
                  <a:lnTo>
                    <a:pt x="197129" y="37947"/>
                  </a:lnTo>
                  <a:lnTo>
                    <a:pt x="196824" y="37807"/>
                  </a:lnTo>
                  <a:lnTo>
                    <a:pt x="196481" y="37706"/>
                  </a:lnTo>
                  <a:lnTo>
                    <a:pt x="196291" y="37668"/>
                  </a:lnTo>
                  <a:lnTo>
                    <a:pt x="195897" y="37617"/>
                  </a:lnTo>
                  <a:lnTo>
                    <a:pt x="195618" y="37617"/>
                  </a:lnTo>
                  <a:lnTo>
                    <a:pt x="195326" y="37642"/>
                  </a:lnTo>
                  <a:lnTo>
                    <a:pt x="195122" y="37680"/>
                  </a:lnTo>
                  <a:lnTo>
                    <a:pt x="194767" y="37769"/>
                  </a:lnTo>
                  <a:lnTo>
                    <a:pt x="194602" y="37833"/>
                  </a:lnTo>
                  <a:lnTo>
                    <a:pt x="194449" y="37896"/>
                  </a:lnTo>
                  <a:lnTo>
                    <a:pt x="194310" y="37985"/>
                  </a:lnTo>
                  <a:lnTo>
                    <a:pt x="194183" y="38061"/>
                  </a:lnTo>
                  <a:lnTo>
                    <a:pt x="194017" y="38201"/>
                  </a:lnTo>
                  <a:lnTo>
                    <a:pt x="190449" y="41770"/>
                  </a:lnTo>
                  <a:lnTo>
                    <a:pt x="193903" y="42913"/>
                  </a:lnTo>
                  <a:lnTo>
                    <a:pt x="197472" y="39357"/>
                  </a:lnTo>
                  <a:lnTo>
                    <a:pt x="197675" y="39090"/>
                  </a:lnTo>
                  <a:lnTo>
                    <a:pt x="197713" y="38925"/>
                  </a:lnTo>
                  <a:lnTo>
                    <a:pt x="197739" y="38696"/>
                  </a:lnTo>
                  <a:close/>
                </a:path>
                <a:path w="749300" h="471170">
                  <a:moveTo>
                    <a:pt x="210019" y="43218"/>
                  </a:moveTo>
                  <a:lnTo>
                    <a:pt x="207860" y="41744"/>
                  </a:lnTo>
                  <a:lnTo>
                    <a:pt x="207124" y="41884"/>
                  </a:lnTo>
                  <a:lnTo>
                    <a:pt x="206806" y="42011"/>
                  </a:lnTo>
                  <a:lnTo>
                    <a:pt x="206667" y="42100"/>
                  </a:lnTo>
                  <a:lnTo>
                    <a:pt x="206362" y="42316"/>
                  </a:lnTo>
                  <a:lnTo>
                    <a:pt x="202806" y="45885"/>
                  </a:lnTo>
                  <a:lnTo>
                    <a:pt x="202603" y="46151"/>
                  </a:lnTo>
                  <a:lnTo>
                    <a:pt x="202539" y="46380"/>
                  </a:lnTo>
                  <a:lnTo>
                    <a:pt x="202539" y="46545"/>
                  </a:lnTo>
                  <a:lnTo>
                    <a:pt x="202958" y="47167"/>
                  </a:lnTo>
                  <a:lnTo>
                    <a:pt x="203225" y="47345"/>
                  </a:lnTo>
                  <a:lnTo>
                    <a:pt x="203454" y="47447"/>
                  </a:lnTo>
                  <a:lnTo>
                    <a:pt x="203619" y="47485"/>
                  </a:lnTo>
                  <a:lnTo>
                    <a:pt x="203987" y="47586"/>
                  </a:lnTo>
                  <a:lnTo>
                    <a:pt x="204266" y="47625"/>
                  </a:lnTo>
                  <a:lnTo>
                    <a:pt x="204762" y="47625"/>
                  </a:lnTo>
                  <a:lnTo>
                    <a:pt x="205143" y="47574"/>
                  </a:lnTo>
                  <a:lnTo>
                    <a:pt x="205422" y="47498"/>
                  </a:lnTo>
                  <a:lnTo>
                    <a:pt x="206260" y="47040"/>
                  </a:lnTo>
                  <a:lnTo>
                    <a:pt x="209829" y="43472"/>
                  </a:lnTo>
                  <a:lnTo>
                    <a:pt x="210019" y="43218"/>
                  </a:lnTo>
                  <a:close/>
                </a:path>
                <a:path w="749300" h="471170">
                  <a:moveTo>
                    <a:pt x="222440" y="46939"/>
                  </a:moveTo>
                  <a:lnTo>
                    <a:pt x="222402" y="46774"/>
                  </a:lnTo>
                  <a:lnTo>
                    <a:pt x="222275" y="46558"/>
                  </a:lnTo>
                  <a:lnTo>
                    <a:pt x="221361" y="45999"/>
                  </a:lnTo>
                  <a:lnTo>
                    <a:pt x="220992" y="45897"/>
                  </a:lnTo>
                  <a:lnTo>
                    <a:pt x="220814" y="45872"/>
                  </a:lnTo>
                  <a:lnTo>
                    <a:pt x="220218" y="45872"/>
                  </a:lnTo>
                  <a:lnTo>
                    <a:pt x="220027" y="45885"/>
                  </a:lnTo>
                  <a:lnTo>
                    <a:pt x="219837" y="45910"/>
                  </a:lnTo>
                  <a:lnTo>
                    <a:pt x="219557" y="45986"/>
                  </a:lnTo>
                  <a:lnTo>
                    <a:pt x="218719" y="46443"/>
                  </a:lnTo>
                  <a:lnTo>
                    <a:pt x="215150" y="49999"/>
                  </a:lnTo>
                  <a:lnTo>
                    <a:pt x="214947" y="50253"/>
                  </a:lnTo>
                  <a:lnTo>
                    <a:pt x="214934" y="50876"/>
                  </a:lnTo>
                  <a:lnTo>
                    <a:pt x="215074" y="51092"/>
                  </a:lnTo>
                  <a:lnTo>
                    <a:pt x="216903" y="51739"/>
                  </a:lnTo>
                  <a:lnTo>
                    <a:pt x="217106" y="51727"/>
                  </a:lnTo>
                  <a:lnTo>
                    <a:pt x="217843" y="51587"/>
                  </a:lnTo>
                  <a:lnTo>
                    <a:pt x="218160" y="51460"/>
                  </a:lnTo>
                  <a:lnTo>
                    <a:pt x="218300" y="51371"/>
                  </a:lnTo>
                  <a:lnTo>
                    <a:pt x="218605" y="51155"/>
                  </a:lnTo>
                  <a:lnTo>
                    <a:pt x="222173" y="47586"/>
                  </a:lnTo>
                  <a:lnTo>
                    <a:pt x="222377" y="47332"/>
                  </a:lnTo>
                  <a:lnTo>
                    <a:pt x="222440" y="47117"/>
                  </a:lnTo>
                  <a:lnTo>
                    <a:pt x="222440" y="46939"/>
                  </a:lnTo>
                  <a:close/>
                </a:path>
                <a:path w="749300" h="471170">
                  <a:moveTo>
                    <a:pt x="238086" y="48145"/>
                  </a:moveTo>
                  <a:lnTo>
                    <a:pt x="234619" y="46990"/>
                  </a:lnTo>
                  <a:lnTo>
                    <a:pt x="227495" y="54114"/>
                  </a:lnTo>
                  <a:lnTo>
                    <a:pt x="227304" y="54368"/>
                  </a:lnTo>
                  <a:lnTo>
                    <a:pt x="227253" y="54546"/>
                  </a:lnTo>
                  <a:lnTo>
                    <a:pt x="227241" y="54762"/>
                  </a:lnTo>
                  <a:lnTo>
                    <a:pt x="227495" y="55245"/>
                  </a:lnTo>
                  <a:lnTo>
                    <a:pt x="227838" y="55524"/>
                  </a:lnTo>
                  <a:lnTo>
                    <a:pt x="228155" y="55664"/>
                  </a:lnTo>
                  <a:lnTo>
                    <a:pt x="228498" y="55765"/>
                  </a:lnTo>
                  <a:lnTo>
                    <a:pt x="228688" y="55803"/>
                  </a:lnTo>
                  <a:lnTo>
                    <a:pt x="228968" y="55841"/>
                  </a:lnTo>
                  <a:lnTo>
                    <a:pt x="229260" y="55854"/>
                  </a:lnTo>
                  <a:lnTo>
                    <a:pt x="229463" y="55841"/>
                  </a:lnTo>
                  <a:lnTo>
                    <a:pt x="229857" y="55791"/>
                  </a:lnTo>
                  <a:lnTo>
                    <a:pt x="230124" y="55714"/>
                  </a:lnTo>
                  <a:lnTo>
                    <a:pt x="230378" y="55638"/>
                  </a:lnTo>
                  <a:lnTo>
                    <a:pt x="230517" y="55575"/>
                  </a:lnTo>
                  <a:lnTo>
                    <a:pt x="230670" y="55486"/>
                  </a:lnTo>
                  <a:lnTo>
                    <a:pt x="230911" y="55321"/>
                  </a:lnTo>
                  <a:lnTo>
                    <a:pt x="238086" y="48145"/>
                  </a:lnTo>
                  <a:close/>
                </a:path>
                <a:path w="749300" h="471170">
                  <a:moveTo>
                    <a:pt x="238366" y="47561"/>
                  </a:moveTo>
                  <a:lnTo>
                    <a:pt x="238315" y="47320"/>
                  </a:lnTo>
                  <a:lnTo>
                    <a:pt x="238188" y="47104"/>
                  </a:lnTo>
                  <a:lnTo>
                    <a:pt x="238010" y="46913"/>
                  </a:lnTo>
                  <a:lnTo>
                    <a:pt x="237756" y="46736"/>
                  </a:lnTo>
                  <a:lnTo>
                    <a:pt x="237604" y="46672"/>
                  </a:lnTo>
                  <a:lnTo>
                    <a:pt x="237439" y="46596"/>
                  </a:lnTo>
                  <a:lnTo>
                    <a:pt x="237096" y="46494"/>
                  </a:lnTo>
                  <a:lnTo>
                    <a:pt x="236905" y="46456"/>
                  </a:lnTo>
                  <a:lnTo>
                    <a:pt x="236626" y="46418"/>
                  </a:lnTo>
                  <a:lnTo>
                    <a:pt x="236334" y="46405"/>
                  </a:lnTo>
                  <a:lnTo>
                    <a:pt x="236131" y="46418"/>
                  </a:lnTo>
                  <a:lnTo>
                    <a:pt x="235750" y="46469"/>
                  </a:lnTo>
                  <a:lnTo>
                    <a:pt x="235572" y="46520"/>
                  </a:lnTo>
                  <a:lnTo>
                    <a:pt x="235394" y="46558"/>
                  </a:lnTo>
                  <a:lnTo>
                    <a:pt x="235216" y="46621"/>
                  </a:lnTo>
                  <a:lnTo>
                    <a:pt x="235077" y="46685"/>
                  </a:lnTo>
                  <a:lnTo>
                    <a:pt x="234924" y="46774"/>
                  </a:lnTo>
                  <a:lnTo>
                    <a:pt x="234683" y="46939"/>
                  </a:lnTo>
                  <a:lnTo>
                    <a:pt x="238086" y="48145"/>
                  </a:lnTo>
                  <a:lnTo>
                    <a:pt x="238290" y="47891"/>
                  </a:lnTo>
                  <a:lnTo>
                    <a:pt x="238353" y="47663"/>
                  </a:lnTo>
                  <a:close/>
                </a:path>
                <a:path w="749300" h="471170">
                  <a:moveTo>
                    <a:pt x="246862" y="55829"/>
                  </a:moveTo>
                  <a:lnTo>
                    <a:pt x="243408" y="54673"/>
                  </a:lnTo>
                  <a:lnTo>
                    <a:pt x="239852" y="58229"/>
                  </a:lnTo>
                  <a:lnTo>
                    <a:pt x="239725" y="58394"/>
                  </a:lnTo>
                  <a:lnTo>
                    <a:pt x="239610" y="58597"/>
                  </a:lnTo>
                  <a:lnTo>
                    <a:pt x="239585" y="58889"/>
                  </a:lnTo>
                  <a:lnTo>
                    <a:pt x="239623" y="59055"/>
                  </a:lnTo>
                  <a:lnTo>
                    <a:pt x="239750" y="59270"/>
                  </a:lnTo>
                  <a:lnTo>
                    <a:pt x="239991" y="59512"/>
                  </a:lnTo>
                  <a:lnTo>
                    <a:pt x="240258" y="59677"/>
                  </a:lnTo>
                  <a:lnTo>
                    <a:pt x="240576" y="59817"/>
                  </a:lnTo>
                  <a:lnTo>
                    <a:pt x="240931" y="59905"/>
                  </a:lnTo>
                  <a:lnTo>
                    <a:pt x="241414" y="59969"/>
                  </a:lnTo>
                  <a:lnTo>
                    <a:pt x="241706" y="59969"/>
                  </a:lnTo>
                  <a:lnTo>
                    <a:pt x="241998" y="59944"/>
                  </a:lnTo>
                  <a:lnTo>
                    <a:pt x="242468" y="59842"/>
                  </a:lnTo>
                  <a:lnTo>
                    <a:pt x="242722" y="59753"/>
                  </a:lnTo>
                  <a:lnTo>
                    <a:pt x="242862" y="59690"/>
                  </a:lnTo>
                  <a:lnTo>
                    <a:pt x="243014" y="59613"/>
                  </a:lnTo>
                  <a:lnTo>
                    <a:pt x="243255" y="59436"/>
                  </a:lnTo>
                  <a:lnTo>
                    <a:pt x="246862" y="55829"/>
                  </a:lnTo>
                  <a:close/>
                </a:path>
                <a:path w="749300" h="471170">
                  <a:moveTo>
                    <a:pt x="247142" y="55232"/>
                  </a:moveTo>
                  <a:lnTo>
                    <a:pt x="247091" y="55003"/>
                  </a:lnTo>
                  <a:lnTo>
                    <a:pt x="246964" y="54787"/>
                  </a:lnTo>
                  <a:lnTo>
                    <a:pt x="246722" y="54546"/>
                  </a:lnTo>
                  <a:lnTo>
                    <a:pt x="246380" y="54343"/>
                  </a:lnTo>
                  <a:lnTo>
                    <a:pt x="246214" y="54279"/>
                  </a:lnTo>
                  <a:lnTo>
                    <a:pt x="246049" y="54229"/>
                  </a:lnTo>
                  <a:lnTo>
                    <a:pt x="245783" y="54152"/>
                  </a:lnTo>
                  <a:lnTo>
                    <a:pt x="245503" y="54102"/>
                  </a:lnTo>
                  <a:lnTo>
                    <a:pt x="245300" y="54089"/>
                  </a:lnTo>
                  <a:lnTo>
                    <a:pt x="244906" y="54089"/>
                  </a:lnTo>
                  <a:lnTo>
                    <a:pt x="244627" y="54127"/>
                  </a:lnTo>
                  <a:lnTo>
                    <a:pt x="244170" y="54229"/>
                  </a:lnTo>
                  <a:lnTo>
                    <a:pt x="243992" y="54305"/>
                  </a:lnTo>
                  <a:lnTo>
                    <a:pt x="243852" y="54356"/>
                  </a:lnTo>
                  <a:lnTo>
                    <a:pt x="243636" y="54483"/>
                  </a:lnTo>
                  <a:lnTo>
                    <a:pt x="243459" y="54622"/>
                  </a:lnTo>
                  <a:lnTo>
                    <a:pt x="246862" y="55816"/>
                  </a:lnTo>
                  <a:lnTo>
                    <a:pt x="246989" y="55664"/>
                  </a:lnTo>
                  <a:lnTo>
                    <a:pt x="247103" y="55460"/>
                  </a:lnTo>
                  <a:lnTo>
                    <a:pt x="247142" y="55232"/>
                  </a:lnTo>
                  <a:close/>
                </a:path>
                <a:path w="749300" h="471170">
                  <a:moveTo>
                    <a:pt x="259219" y="59944"/>
                  </a:moveTo>
                  <a:lnTo>
                    <a:pt x="255752" y="58788"/>
                  </a:lnTo>
                  <a:lnTo>
                    <a:pt x="252196" y="62357"/>
                  </a:lnTo>
                  <a:lnTo>
                    <a:pt x="252069" y="62509"/>
                  </a:lnTo>
                  <a:lnTo>
                    <a:pt x="251968" y="62725"/>
                  </a:lnTo>
                  <a:lnTo>
                    <a:pt x="251929" y="63004"/>
                  </a:lnTo>
                  <a:lnTo>
                    <a:pt x="251980" y="63182"/>
                  </a:lnTo>
                  <a:lnTo>
                    <a:pt x="252133" y="63436"/>
                  </a:lnTo>
                  <a:lnTo>
                    <a:pt x="252349" y="63627"/>
                  </a:lnTo>
                  <a:lnTo>
                    <a:pt x="252526" y="63754"/>
                  </a:lnTo>
                  <a:lnTo>
                    <a:pt x="252679" y="63830"/>
                  </a:lnTo>
                  <a:lnTo>
                    <a:pt x="252844" y="63893"/>
                  </a:lnTo>
                  <a:lnTo>
                    <a:pt x="253022" y="63944"/>
                  </a:lnTo>
                  <a:lnTo>
                    <a:pt x="253276" y="64020"/>
                  </a:lnTo>
                  <a:lnTo>
                    <a:pt x="253568" y="64071"/>
                  </a:lnTo>
                  <a:lnTo>
                    <a:pt x="253771" y="64084"/>
                  </a:lnTo>
                  <a:lnTo>
                    <a:pt x="254152" y="64084"/>
                  </a:lnTo>
                  <a:lnTo>
                    <a:pt x="254431" y="64046"/>
                  </a:lnTo>
                  <a:lnTo>
                    <a:pt x="254812" y="63957"/>
                  </a:lnTo>
                  <a:lnTo>
                    <a:pt x="255651" y="63500"/>
                  </a:lnTo>
                  <a:lnTo>
                    <a:pt x="259219" y="59944"/>
                  </a:lnTo>
                  <a:close/>
                </a:path>
                <a:path w="749300" h="471170">
                  <a:moveTo>
                    <a:pt x="259486" y="59347"/>
                  </a:moveTo>
                  <a:lnTo>
                    <a:pt x="259422" y="59067"/>
                  </a:lnTo>
                  <a:lnTo>
                    <a:pt x="259283" y="58851"/>
                  </a:lnTo>
                  <a:lnTo>
                    <a:pt x="259067" y="58661"/>
                  </a:lnTo>
                  <a:lnTo>
                    <a:pt x="258876" y="58534"/>
                  </a:lnTo>
                  <a:lnTo>
                    <a:pt x="258572" y="58394"/>
                  </a:lnTo>
                  <a:lnTo>
                    <a:pt x="258229" y="58293"/>
                  </a:lnTo>
                  <a:lnTo>
                    <a:pt x="258038" y="58254"/>
                  </a:lnTo>
                  <a:lnTo>
                    <a:pt x="257644" y="58204"/>
                  </a:lnTo>
                  <a:lnTo>
                    <a:pt x="257365" y="58204"/>
                  </a:lnTo>
                  <a:lnTo>
                    <a:pt x="257073" y="58229"/>
                  </a:lnTo>
                  <a:lnTo>
                    <a:pt x="256870" y="58267"/>
                  </a:lnTo>
                  <a:lnTo>
                    <a:pt x="256692" y="58305"/>
                  </a:lnTo>
                  <a:lnTo>
                    <a:pt x="256514" y="58356"/>
                  </a:lnTo>
                  <a:lnTo>
                    <a:pt x="256349" y="58420"/>
                  </a:lnTo>
                  <a:lnTo>
                    <a:pt x="256197" y="58483"/>
                  </a:lnTo>
                  <a:lnTo>
                    <a:pt x="256057" y="58572"/>
                  </a:lnTo>
                  <a:lnTo>
                    <a:pt x="255930" y="58648"/>
                  </a:lnTo>
                  <a:lnTo>
                    <a:pt x="255765" y="58788"/>
                  </a:lnTo>
                  <a:lnTo>
                    <a:pt x="259219" y="59944"/>
                  </a:lnTo>
                  <a:lnTo>
                    <a:pt x="259384" y="59740"/>
                  </a:lnTo>
                  <a:lnTo>
                    <a:pt x="259448" y="59575"/>
                  </a:lnTo>
                  <a:lnTo>
                    <a:pt x="259486" y="59347"/>
                  </a:lnTo>
                  <a:close/>
                </a:path>
                <a:path w="749300" h="471170">
                  <a:moveTo>
                    <a:pt x="271843" y="63461"/>
                  </a:moveTo>
                  <a:lnTo>
                    <a:pt x="271792" y="63233"/>
                  </a:lnTo>
                  <a:lnTo>
                    <a:pt x="271665" y="63017"/>
                  </a:lnTo>
                  <a:lnTo>
                    <a:pt x="271487" y="62826"/>
                  </a:lnTo>
                  <a:lnTo>
                    <a:pt x="271233" y="62649"/>
                  </a:lnTo>
                  <a:lnTo>
                    <a:pt x="271081" y="62585"/>
                  </a:lnTo>
                  <a:lnTo>
                    <a:pt x="270916" y="62509"/>
                  </a:lnTo>
                  <a:lnTo>
                    <a:pt x="270573" y="62407"/>
                  </a:lnTo>
                  <a:lnTo>
                    <a:pt x="270383" y="62369"/>
                  </a:lnTo>
                  <a:lnTo>
                    <a:pt x="270090" y="62331"/>
                  </a:lnTo>
                  <a:lnTo>
                    <a:pt x="269811" y="62318"/>
                  </a:lnTo>
                  <a:lnTo>
                    <a:pt x="269608" y="62331"/>
                  </a:lnTo>
                  <a:lnTo>
                    <a:pt x="269227" y="62382"/>
                  </a:lnTo>
                  <a:lnTo>
                    <a:pt x="269049" y="62433"/>
                  </a:lnTo>
                  <a:lnTo>
                    <a:pt x="268871" y="62471"/>
                  </a:lnTo>
                  <a:lnTo>
                    <a:pt x="268693" y="62534"/>
                  </a:lnTo>
                  <a:lnTo>
                    <a:pt x="268554" y="62598"/>
                  </a:lnTo>
                  <a:lnTo>
                    <a:pt x="268401" y="62687"/>
                  </a:lnTo>
                  <a:lnTo>
                    <a:pt x="268160" y="62852"/>
                  </a:lnTo>
                  <a:lnTo>
                    <a:pt x="264553" y="66471"/>
                  </a:lnTo>
                  <a:lnTo>
                    <a:pt x="264350" y="66725"/>
                  </a:lnTo>
                  <a:lnTo>
                    <a:pt x="264287" y="66954"/>
                  </a:lnTo>
                  <a:lnTo>
                    <a:pt x="264287" y="67119"/>
                  </a:lnTo>
                  <a:lnTo>
                    <a:pt x="264325" y="67297"/>
                  </a:lnTo>
                  <a:lnTo>
                    <a:pt x="264452" y="67500"/>
                  </a:lnTo>
                  <a:lnTo>
                    <a:pt x="264693" y="67741"/>
                  </a:lnTo>
                  <a:lnTo>
                    <a:pt x="264883" y="67868"/>
                  </a:lnTo>
                  <a:lnTo>
                    <a:pt x="265036" y="67945"/>
                  </a:lnTo>
                  <a:lnTo>
                    <a:pt x="265201" y="68021"/>
                  </a:lnTo>
                  <a:lnTo>
                    <a:pt x="265366" y="68059"/>
                  </a:lnTo>
                  <a:lnTo>
                    <a:pt x="265734" y="68160"/>
                  </a:lnTo>
                  <a:lnTo>
                    <a:pt x="266026" y="68199"/>
                  </a:lnTo>
                  <a:lnTo>
                    <a:pt x="266509" y="68199"/>
                  </a:lnTo>
                  <a:lnTo>
                    <a:pt x="266890" y="68148"/>
                  </a:lnTo>
                  <a:lnTo>
                    <a:pt x="267068" y="68097"/>
                  </a:lnTo>
                  <a:lnTo>
                    <a:pt x="267246" y="68059"/>
                  </a:lnTo>
                  <a:lnTo>
                    <a:pt x="267423" y="67995"/>
                  </a:lnTo>
                  <a:lnTo>
                    <a:pt x="267563" y="67932"/>
                  </a:lnTo>
                  <a:lnTo>
                    <a:pt x="267843" y="67767"/>
                  </a:lnTo>
                  <a:lnTo>
                    <a:pt x="267995" y="67627"/>
                  </a:lnTo>
                  <a:lnTo>
                    <a:pt x="271564" y="64058"/>
                  </a:lnTo>
                  <a:lnTo>
                    <a:pt x="271767" y="63804"/>
                  </a:lnTo>
                  <a:lnTo>
                    <a:pt x="271830" y="63576"/>
                  </a:lnTo>
                  <a:close/>
                </a:path>
                <a:path w="749300" h="471170">
                  <a:moveTo>
                    <a:pt x="287718" y="64249"/>
                  </a:moveTo>
                  <a:lnTo>
                    <a:pt x="285623" y="62877"/>
                  </a:lnTo>
                  <a:lnTo>
                    <a:pt x="285242" y="62928"/>
                  </a:lnTo>
                  <a:lnTo>
                    <a:pt x="284607" y="63093"/>
                  </a:lnTo>
                  <a:lnTo>
                    <a:pt x="284238" y="63284"/>
                  </a:lnTo>
                  <a:lnTo>
                    <a:pt x="284022" y="63461"/>
                  </a:lnTo>
                  <a:lnTo>
                    <a:pt x="276885" y="70586"/>
                  </a:lnTo>
                  <a:lnTo>
                    <a:pt x="280352" y="71742"/>
                  </a:lnTo>
                  <a:lnTo>
                    <a:pt x="287477" y="64617"/>
                  </a:lnTo>
                  <a:lnTo>
                    <a:pt x="287616" y="64465"/>
                  </a:lnTo>
                  <a:lnTo>
                    <a:pt x="287718" y="64249"/>
                  </a:lnTo>
                  <a:close/>
                </a:path>
                <a:path w="749300" h="471170">
                  <a:moveTo>
                    <a:pt x="290385" y="90817"/>
                  </a:moveTo>
                  <a:lnTo>
                    <a:pt x="278917" y="79451"/>
                  </a:lnTo>
                  <a:lnTo>
                    <a:pt x="278676" y="79362"/>
                  </a:lnTo>
                  <a:lnTo>
                    <a:pt x="276669" y="81343"/>
                  </a:lnTo>
                  <a:lnTo>
                    <a:pt x="276860" y="81419"/>
                  </a:lnTo>
                  <a:lnTo>
                    <a:pt x="286397" y="90855"/>
                  </a:lnTo>
                  <a:lnTo>
                    <a:pt x="286321" y="91960"/>
                  </a:lnTo>
                  <a:lnTo>
                    <a:pt x="267296" y="102247"/>
                  </a:lnTo>
                  <a:lnTo>
                    <a:pt x="265391" y="102209"/>
                  </a:lnTo>
                  <a:lnTo>
                    <a:pt x="263499" y="102082"/>
                  </a:lnTo>
                  <a:lnTo>
                    <a:pt x="261645" y="101828"/>
                  </a:lnTo>
                  <a:lnTo>
                    <a:pt x="258102" y="101015"/>
                  </a:lnTo>
                  <a:lnTo>
                    <a:pt x="257517" y="100825"/>
                  </a:lnTo>
                  <a:lnTo>
                    <a:pt x="257352" y="100774"/>
                  </a:lnTo>
                  <a:lnTo>
                    <a:pt x="257200" y="100723"/>
                  </a:lnTo>
                  <a:lnTo>
                    <a:pt x="90716" y="45237"/>
                  </a:lnTo>
                  <a:lnTo>
                    <a:pt x="90563" y="45173"/>
                  </a:lnTo>
                  <a:lnTo>
                    <a:pt x="90398" y="45123"/>
                  </a:lnTo>
                  <a:lnTo>
                    <a:pt x="90208" y="45085"/>
                  </a:lnTo>
                  <a:lnTo>
                    <a:pt x="89916" y="45034"/>
                  </a:lnTo>
                  <a:lnTo>
                    <a:pt x="89725" y="45021"/>
                  </a:lnTo>
                  <a:lnTo>
                    <a:pt x="89522" y="45008"/>
                  </a:lnTo>
                  <a:lnTo>
                    <a:pt x="89331" y="45021"/>
                  </a:lnTo>
                  <a:lnTo>
                    <a:pt x="89128" y="45034"/>
                  </a:lnTo>
                  <a:lnTo>
                    <a:pt x="88950" y="45059"/>
                  </a:lnTo>
                  <a:lnTo>
                    <a:pt x="88760" y="45110"/>
                  </a:lnTo>
                  <a:lnTo>
                    <a:pt x="88607" y="45161"/>
                  </a:lnTo>
                  <a:lnTo>
                    <a:pt x="88417" y="45212"/>
                  </a:lnTo>
                  <a:lnTo>
                    <a:pt x="86042" y="45910"/>
                  </a:lnTo>
                  <a:lnTo>
                    <a:pt x="79667" y="47269"/>
                  </a:lnTo>
                  <a:lnTo>
                    <a:pt x="71996" y="48006"/>
                  </a:lnTo>
                  <a:lnTo>
                    <a:pt x="64236" y="47853"/>
                  </a:lnTo>
                  <a:lnTo>
                    <a:pt x="56667" y="46837"/>
                  </a:lnTo>
                  <a:lnTo>
                    <a:pt x="29781" y="24434"/>
                  </a:lnTo>
                  <a:lnTo>
                    <a:pt x="30099" y="22199"/>
                  </a:lnTo>
                  <a:lnTo>
                    <a:pt x="66776" y="2349"/>
                  </a:lnTo>
                  <a:lnTo>
                    <a:pt x="74536" y="2489"/>
                  </a:lnTo>
                  <a:lnTo>
                    <a:pt x="108483" y="21437"/>
                  </a:lnTo>
                  <a:lnTo>
                    <a:pt x="108953" y="24714"/>
                  </a:lnTo>
                  <a:lnTo>
                    <a:pt x="108991" y="25019"/>
                  </a:lnTo>
                  <a:lnTo>
                    <a:pt x="109067" y="25184"/>
                  </a:lnTo>
                  <a:lnTo>
                    <a:pt x="109258" y="25387"/>
                  </a:lnTo>
                  <a:lnTo>
                    <a:pt x="109423" y="25527"/>
                  </a:lnTo>
                  <a:lnTo>
                    <a:pt x="109791" y="25717"/>
                  </a:lnTo>
                  <a:lnTo>
                    <a:pt x="109943" y="25781"/>
                  </a:lnTo>
                  <a:lnTo>
                    <a:pt x="276669" y="81343"/>
                  </a:lnTo>
                  <a:lnTo>
                    <a:pt x="278663" y="79349"/>
                  </a:lnTo>
                  <a:lnTo>
                    <a:pt x="278409" y="79273"/>
                  </a:lnTo>
                  <a:lnTo>
                    <a:pt x="112928" y="24104"/>
                  </a:lnTo>
                  <a:lnTo>
                    <a:pt x="79273" y="647"/>
                  </a:lnTo>
                  <a:lnTo>
                    <a:pt x="70789" y="0"/>
                  </a:lnTo>
                  <a:lnTo>
                    <a:pt x="62255" y="330"/>
                  </a:lnTo>
                  <a:lnTo>
                    <a:pt x="26898" y="19469"/>
                  </a:lnTo>
                  <a:lnTo>
                    <a:pt x="25781" y="24358"/>
                  </a:lnTo>
                  <a:lnTo>
                    <a:pt x="25857" y="26835"/>
                  </a:lnTo>
                  <a:lnTo>
                    <a:pt x="59499" y="49707"/>
                  </a:lnTo>
                  <a:lnTo>
                    <a:pt x="67983" y="50342"/>
                  </a:lnTo>
                  <a:lnTo>
                    <a:pt x="76517" y="50025"/>
                  </a:lnTo>
                  <a:lnTo>
                    <a:pt x="84772" y="48742"/>
                  </a:lnTo>
                  <a:lnTo>
                    <a:pt x="89446" y="47472"/>
                  </a:lnTo>
                  <a:lnTo>
                    <a:pt x="255282" y="102743"/>
                  </a:lnTo>
                  <a:lnTo>
                    <a:pt x="255409" y="102781"/>
                  </a:lnTo>
                  <a:lnTo>
                    <a:pt x="256273" y="103073"/>
                  </a:lnTo>
                  <a:lnTo>
                    <a:pt x="258368" y="103619"/>
                  </a:lnTo>
                  <a:lnTo>
                    <a:pt x="260553" y="104038"/>
                  </a:lnTo>
                  <a:lnTo>
                    <a:pt x="262775" y="104343"/>
                  </a:lnTo>
                  <a:lnTo>
                    <a:pt x="265049" y="104521"/>
                  </a:lnTo>
                  <a:lnTo>
                    <a:pt x="267360" y="104559"/>
                  </a:lnTo>
                  <a:lnTo>
                    <a:pt x="269659" y="104470"/>
                  </a:lnTo>
                  <a:lnTo>
                    <a:pt x="287172" y="97853"/>
                  </a:lnTo>
                  <a:lnTo>
                    <a:pt x="287807" y="97231"/>
                  </a:lnTo>
                  <a:lnTo>
                    <a:pt x="288747" y="96012"/>
                  </a:lnTo>
                  <a:lnTo>
                    <a:pt x="289483" y="94754"/>
                  </a:lnTo>
                  <a:lnTo>
                    <a:pt x="290004" y="93472"/>
                  </a:lnTo>
                  <a:lnTo>
                    <a:pt x="290309" y="92151"/>
                  </a:lnTo>
                  <a:lnTo>
                    <a:pt x="290385" y="90817"/>
                  </a:lnTo>
                  <a:close/>
                </a:path>
                <a:path w="749300" h="471170">
                  <a:moveTo>
                    <a:pt x="533730" y="134962"/>
                  </a:moveTo>
                  <a:lnTo>
                    <a:pt x="533361" y="134772"/>
                  </a:lnTo>
                  <a:lnTo>
                    <a:pt x="532790" y="134581"/>
                  </a:lnTo>
                  <a:lnTo>
                    <a:pt x="532498" y="134505"/>
                  </a:lnTo>
                  <a:lnTo>
                    <a:pt x="532168" y="134442"/>
                  </a:lnTo>
                  <a:lnTo>
                    <a:pt x="532003" y="134442"/>
                  </a:lnTo>
                  <a:lnTo>
                    <a:pt x="531850" y="134416"/>
                  </a:lnTo>
                  <a:lnTo>
                    <a:pt x="531520" y="134391"/>
                  </a:lnTo>
                  <a:lnTo>
                    <a:pt x="531190" y="134391"/>
                  </a:lnTo>
                  <a:lnTo>
                    <a:pt x="530860" y="134416"/>
                  </a:lnTo>
                  <a:lnTo>
                    <a:pt x="530694" y="134442"/>
                  </a:lnTo>
                  <a:lnTo>
                    <a:pt x="530529" y="134442"/>
                  </a:lnTo>
                  <a:lnTo>
                    <a:pt x="528243" y="135597"/>
                  </a:lnTo>
                  <a:lnTo>
                    <a:pt x="528078" y="135864"/>
                  </a:lnTo>
                  <a:lnTo>
                    <a:pt x="528015" y="136055"/>
                  </a:lnTo>
                  <a:lnTo>
                    <a:pt x="527989" y="136245"/>
                  </a:lnTo>
                  <a:lnTo>
                    <a:pt x="527989" y="136436"/>
                  </a:lnTo>
                  <a:lnTo>
                    <a:pt x="528015" y="136626"/>
                  </a:lnTo>
                  <a:lnTo>
                    <a:pt x="528167" y="137007"/>
                  </a:lnTo>
                  <a:lnTo>
                    <a:pt x="528294" y="137172"/>
                  </a:lnTo>
                  <a:lnTo>
                    <a:pt x="528459" y="137337"/>
                  </a:lnTo>
                  <a:lnTo>
                    <a:pt x="528650" y="137502"/>
                  </a:lnTo>
                  <a:lnTo>
                    <a:pt x="528853" y="137655"/>
                  </a:lnTo>
                  <a:lnTo>
                    <a:pt x="533730" y="134962"/>
                  </a:lnTo>
                  <a:close/>
                </a:path>
                <a:path w="749300" h="471170">
                  <a:moveTo>
                    <a:pt x="557542" y="148729"/>
                  </a:moveTo>
                  <a:lnTo>
                    <a:pt x="533730" y="134975"/>
                  </a:lnTo>
                  <a:lnTo>
                    <a:pt x="528967" y="137731"/>
                  </a:lnTo>
                  <a:lnTo>
                    <a:pt x="552792" y="151472"/>
                  </a:lnTo>
                  <a:lnTo>
                    <a:pt x="557542" y="148729"/>
                  </a:lnTo>
                  <a:close/>
                </a:path>
                <a:path w="749300" h="471170">
                  <a:moveTo>
                    <a:pt x="558546" y="149999"/>
                  </a:moveTo>
                  <a:lnTo>
                    <a:pt x="557555" y="148729"/>
                  </a:lnTo>
                  <a:lnTo>
                    <a:pt x="552792" y="151485"/>
                  </a:lnTo>
                  <a:lnTo>
                    <a:pt x="553300" y="151726"/>
                  </a:lnTo>
                  <a:lnTo>
                    <a:pt x="553745" y="151866"/>
                  </a:lnTo>
                  <a:lnTo>
                    <a:pt x="553897" y="151892"/>
                  </a:lnTo>
                  <a:lnTo>
                    <a:pt x="554037" y="151930"/>
                  </a:lnTo>
                  <a:lnTo>
                    <a:pt x="554355" y="151993"/>
                  </a:lnTo>
                  <a:lnTo>
                    <a:pt x="555015" y="152044"/>
                  </a:lnTo>
                  <a:lnTo>
                    <a:pt x="555345" y="152044"/>
                  </a:lnTo>
                  <a:lnTo>
                    <a:pt x="555993" y="151993"/>
                  </a:lnTo>
                  <a:lnTo>
                    <a:pt x="556323" y="151930"/>
                  </a:lnTo>
                  <a:lnTo>
                    <a:pt x="556463" y="151892"/>
                  </a:lnTo>
                  <a:lnTo>
                    <a:pt x="556615" y="151866"/>
                  </a:lnTo>
                  <a:lnTo>
                    <a:pt x="556907" y="151765"/>
                  </a:lnTo>
                  <a:lnTo>
                    <a:pt x="557047" y="151726"/>
                  </a:lnTo>
                  <a:lnTo>
                    <a:pt x="557441" y="151549"/>
                  </a:lnTo>
                  <a:lnTo>
                    <a:pt x="558546" y="150202"/>
                  </a:lnTo>
                  <a:lnTo>
                    <a:pt x="558546" y="149999"/>
                  </a:lnTo>
                  <a:close/>
                </a:path>
                <a:path w="749300" h="471170">
                  <a:moveTo>
                    <a:pt x="574421" y="49149"/>
                  </a:moveTo>
                  <a:lnTo>
                    <a:pt x="573430" y="47891"/>
                  </a:lnTo>
                  <a:lnTo>
                    <a:pt x="549617" y="34124"/>
                  </a:lnTo>
                  <a:lnTo>
                    <a:pt x="549249" y="33934"/>
                  </a:lnTo>
                  <a:lnTo>
                    <a:pt x="548678" y="33743"/>
                  </a:lnTo>
                  <a:lnTo>
                    <a:pt x="548386" y="33667"/>
                  </a:lnTo>
                  <a:lnTo>
                    <a:pt x="548055" y="33604"/>
                  </a:lnTo>
                  <a:lnTo>
                    <a:pt x="547890" y="33604"/>
                  </a:lnTo>
                  <a:lnTo>
                    <a:pt x="547738" y="33578"/>
                  </a:lnTo>
                  <a:lnTo>
                    <a:pt x="547408" y="33553"/>
                  </a:lnTo>
                  <a:lnTo>
                    <a:pt x="547077" y="33553"/>
                  </a:lnTo>
                  <a:lnTo>
                    <a:pt x="546747" y="33578"/>
                  </a:lnTo>
                  <a:lnTo>
                    <a:pt x="546582" y="33604"/>
                  </a:lnTo>
                  <a:lnTo>
                    <a:pt x="546417" y="33604"/>
                  </a:lnTo>
                  <a:lnTo>
                    <a:pt x="544131" y="34759"/>
                  </a:lnTo>
                  <a:lnTo>
                    <a:pt x="543966" y="35026"/>
                  </a:lnTo>
                  <a:lnTo>
                    <a:pt x="543902" y="35217"/>
                  </a:lnTo>
                  <a:lnTo>
                    <a:pt x="543877" y="35407"/>
                  </a:lnTo>
                  <a:lnTo>
                    <a:pt x="543877" y="35598"/>
                  </a:lnTo>
                  <a:lnTo>
                    <a:pt x="543902" y="35788"/>
                  </a:lnTo>
                  <a:lnTo>
                    <a:pt x="543966" y="35979"/>
                  </a:lnTo>
                  <a:lnTo>
                    <a:pt x="544055" y="36156"/>
                  </a:lnTo>
                  <a:lnTo>
                    <a:pt x="544182" y="36334"/>
                  </a:lnTo>
                  <a:lnTo>
                    <a:pt x="544525" y="36664"/>
                  </a:lnTo>
                  <a:lnTo>
                    <a:pt x="544741" y="36817"/>
                  </a:lnTo>
                  <a:lnTo>
                    <a:pt x="568667" y="50622"/>
                  </a:lnTo>
                  <a:lnTo>
                    <a:pt x="569036" y="50812"/>
                  </a:lnTo>
                  <a:lnTo>
                    <a:pt x="569620" y="51015"/>
                  </a:lnTo>
                  <a:lnTo>
                    <a:pt x="570230" y="51142"/>
                  </a:lnTo>
                  <a:lnTo>
                    <a:pt x="570890" y="51193"/>
                  </a:lnTo>
                  <a:lnTo>
                    <a:pt x="571220" y="51193"/>
                  </a:lnTo>
                  <a:lnTo>
                    <a:pt x="571868" y="51142"/>
                  </a:lnTo>
                  <a:lnTo>
                    <a:pt x="572198" y="51079"/>
                  </a:lnTo>
                  <a:lnTo>
                    <a:pt x="572338" y="51041"/>
                  </a:lnTo>
                  <a:lnTo>
                    <a:pt x="572490" y="51015"/>
                  </a:lnTo>
                  <a:lnTo>
                    <a:pt x="574421" y="49352"/>
                  </a:lnTo>
                  <a:lnTo>
                    <a:pt x="574421" y="49149"/>
                  </a:lnTo>
                  <a:close/>
                </a:path>
                <a:path w="749300" h="471170">
                  <a:moveTo>
                    <a:pt x="749096" y="159169"/>
                  </a:moveTo>
                  <a:lnTo>
                    <a:pt x="748538" y="158191"/>
                  </a:lnTo>
                  <a:lnTo>
                    <a:pt x="748233" y="157949"/>
                  </a:lnTo>
                  <a:lnTo>
                    <a:pt x="724306" y="144132"/>
                  </a:lnTo>
                  <a:lnTo>
                    <a:pt x="723785" y="143891"/>
                  </a:lnTo>
                  <a:lnTo>
                    <a:pt x="723646" y="143852"/>
                  </a:lnTo>
                  <a:lnTo>
                    <a:pt x="723353" y="143751"/>
                  </a:lnTo>
                  <a:lnTo>
                    <a:pt x="723201" y="143725"/>
                  </a:lnTo>
                  <a:lnTo>
                    <a:pt x="723061" y="143675"/>
                  </a:lnTo>
                  <a:lnTo>
                    <a:pt x="722731" y="143624"/>
                  </a:lnTo>
                  <a:lnTo>
                    <a:pt x="722566" y="143611"/>
                  </a:lnTo>
                  <a:lnTo>
                    <a:pt x="722414" y="143586"/>
                  </a:lnTo>
                  <a:lnTo>
                    <a:pt x="722083" y="143573"/>
                  </a:lnTo>
                  <a:lnTo>
                    <a:pt x="721423" y="143586"/>
                  </a:lnTo>
                  <a:lnTo>
                    <a:pt x="721106" y="143624"/>
                  </a:lnTo>
                  <a:lnTo>
                    <a:pt x="720775" y="143675"/>
                  </a:lnTo>
                  <a:lnTo>
                    <a:pt x="720623" y="143725"/>
                  </a:lnTo>
                  <a:lnTo>
                    <a:pt x="720483" y="143751"/>
                  </a:lnTo>
                  <a:lnTo>
                    <a:pt x="718616" y="145135"/>
                  </a:lnTo>
                  <a:lnTo>
                    <a:pt x="718553" y="145415"/>
                  </a:lnTo>
                  <a:lnTo>
                    <a:pt x="718553" y="145605"/>
                  </a:lnTo>
                  <a:lnTo>
                    <a:pt x="719112" y="146583"/>
                  </a:lnTo>
                  <a:lnTo>
                    <a:pt x="719416" y="146824"/>
                  </a:lnTo>
                  <a:lnTo>
                    <a:pt x="743356" y="160629"/>
                  </a:lnTo>
                  <a:lnTo>
                    <a:pt x="743991" y="160934"/>
                  </a:lnTo>
                  <a:lnTo>
                    <a:pt x="744296" y="161023"/>
                  </a:lnTo>
                  <a:lnTo>
                    <a:pt x="744448" y="161048"/>
                  </a:lnTo>
                  <a:lnTo>
                    <a:pt x="744588" y="161099"/>
                  </a:lnTo>
                  <a:lnTo>
                    <a:pt x="744918" y="161150"/>
                  </a:lnTo>
                  <a:lnTo>
                    <a:pt x="745083" y="161163"/>
                  </a:lnTo>
                  <a:lnTo>
                    <a:pt x="745236" y="161188"/>
                  </a:lnTo>
                  <a:lnTo>
                    <a:pt x="745566" y="161201"/>
                  </a:lnTo>
                  <a:lnTo>
                    <a:pt x="746226" y="161188"/>
                  </a:lnTo>
                  <a:lnTo>
                    <a:pt x="746544" y="161150"/>
                  </a:lnTo>
                  <a:lnTo>
                    <a:pt x="746874" y="161099"/>
                  </a:lnTo>
                  <a:lnTo>
                    <a:pt x="747026" y="161048"/>
                  </a:lnTo>
                  <a:lnTo>
                    <a:pt x="747166" y="161023"/>
                  </a:lnTo>
                  <a:lnTo>
                    <a:pt x="749033" y="159639"/>
                  </a:lnTo>
                  <a:lnTo>
                    <a:pt x="749096" y="159359"/>
                  </a:lnTo>
                  <a:lnTo>
                    <a:pt x="749096" y="15916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643787" y="3586645"/>
              <a:ext cx="1173480" cy="362585"/>
            </a:xfrm>
            <a:custGeom>
              <a:avLst/>
              <a:gdLst/>
              <a:ahLst/>
              <a:cxnLst/>
              <a:rect l="l" t="t" r="r" b="b"/>
              <a:pathLst>
                <a:path w="1173479" h="362585">
                  <a:moveTo>
                    <a:pt x="133261" y="281889"/>
                  </a:moveTo>
                  <a:lnTo>
                    <a:pt x="130632" y="278485"/>
                  </a:lnTo>
                  <a:lnTo>
                    <a:pt x="22250" y="215912"/>
                  </a:lnTo>
                  <a:lnTo>
                    <a:pt x="21945" y="215734"/>
                  </a:lnTo>
                  <a:lnTo>
                    <a:pt x="17983" y="210096"/>
                  </a:lnTo>
                  <a:lnTo>
                    <a:pt x="18059" y="209334"/>
                  </a:lnTo>
                  <a:lnTo>
                    <a:pt x="18275" y="208584"/>
                  </a:lnTo>
                  <a:lnTo>
                    <a:pt x="18338" y="208457"/>
                  </a:lnTo>
                  <a:lnTo>
                    <a:pt x="18453" y="208216"/>
                  </a:lnTo>
                  <a:lnTo>
                    <a:pt x="1092" y="205536"/>
                  </a:lnTo>
                  <a:lnTo>
                    <a:pt x="977" y="205778"/>
                  </a:lnTo>
                  <a:lnTo>
                    <a:pt x="698" y="206387"/>
                  </a:lnTo>
                  <a:lnTo>
                    <a:pt x="190" y="208153"/>
                  </a:lnTo>
                  <a:lnTo>
                    <a:pt x="0" y="209943"/>
                  </a:lnTo>
                  <a:lnTo>
                    <a:pt x="101" y="211721"/>
                  </a:lnTo>
                  <a:lnTo>
                    <a:pt x="9537" y="223240"/>
                  </a:lnTo>
                  <a:lnTo>
                    <a:pt x="117932" y="285813"/>
                  </a:lnTo>
                  <a:lnTo>
                    <a:pt x="118237" y="286004"/>
                  </a:lnTo>
                  <a:lnTo>
                    <a:pt x="118922" y="286321"/>
                  </a:lnTo>
                  <a:lnTo>
                    <a:pt x="123837" y="287337"/>
                  </a:lnTo>
                  <a:lnTo>
                    <a:pt x="124726" y="287337"/>
                  </a:lnTo>
                  <a:lnTo>
                    <a:pt x="133261" y="282409"/>
                  </a:lnTo>
                  <a:lnTo>
                    <a:pt x="133261" y="281889"/>
                  </a:lnTo>
                  <a:close/>
                </a:path>
                <a:path w="1173479" h="362585">
                  <a:moveTo>
                    <a:pt x="296976" y="56921"/>
                  </a:moveTo>
                  <a:lnTo>
                    <a:pt x="296659" y="56743"/>
                  </a:lnTo>
                  <a:lnTo>
                    <a:pt x="295884" y="56286"/>
                  </a:lnTo>
                  <a:lnTo>
                    <a:pt x="293484" y="55168"/>
                  </a:lnTo>
                  <a:lnTo>
                    <a:pt x="276275" y="51612"/>
                  </a:lnTo>
                  <a:lnTo>
                    <a:pt x="273189" y="51612"/>
                  </a:lnTo>
                  <a:lnTo>
                    <a:pt x="270116" y="51777"/>
                  </a:lnTo>
                  <a:lnTo>
                    <a:pt x="267246" y="52158"/>
                  </a:lnTo>
                  <a:lnTo>
                    <a:pt x="267042" y="52171"/>
                  </a:lnTo>
                  <a:lnTo>
                    <a:pt x="266700" y="52222"/>
                  </a:lnTo>
                  <a:lnTo>
                    <a:pt x="266192" y="52285"/>
                  </a:lnTo>
                  <a:lnTo>
                    <a:pt x="265849" y="52374"/>
                  </a:lnTo>
                  <a:lnTo>
                    <a:pt x="75171" y="81851"/>
                  </a:lnTo>
                  <a:lnTo>
                    <a:pt x="74739" y="81915"/>
                  </a:lnTo>
                  <a:lnTo>
                    <a:pt x="74320" y="81978"/>
                  </a:lnTo>
                  <a:lnTo>
                    <a:pt x="73240" y="82143"/>
                  </a:lnTo>
                  <a:lnTo>
                    <a:pt x="52730" y="94335"/>
                  </a:lnTo>
                  <a:lnTo>
                    <a:pt x="52616" y="94500"/>
                  </a:lnTo>
                  <a:lnTo>
                    <a:pt x="52501" y="94754"/>
                  </a:lnTo>
                  <a:lnTo>
                    <a:pt x="52400" y="94996"/>
                  </a:lnTo>
                  <a:lnTo>
                    <a:pt x="1206" y="205282"/>
                  </a:lnTo>
                  <a:lnTo>
                    <a:pt x="1092" y="205524"/>
                  </a:lnTo>
                  <a:lnTo>
                    <a:pt x="18453" y="208203"/>
                  </a:lnTo>
                  <a:lnTo>
                    <a:pt x="18567" y="207962"/>
                  </a:lnTo>
                  <a:lnTo>
                    <a:pt x="69748" y="97675"/>
                  </a:lnTo>
                  <a:lnTo>
                    <a:pt x="69862" y="97434"/>
                  </a:lnTo>
                  <a:lnTo>
                    <a:pt x="69977" y="97193"/>
                  </a:lnTo>
                  <a:lnTo>
                    <a:pt x="78867" y="92011"/>
                  </a:lnTo>
                  <a:lnTo>
                    <a:pt x="79387" y="91935"/>
                  </a:lnTo>
                  <a:lnTo>
                    <a:pt x="79806" y="91871"/>
                  </a:lnTo>
                  <a:lnTo>
                    <a:pt x="271259" y="62242"/>
                  </a:lnTo>
                  <a:lnTo>
                    <a:pt x="271678" y="62191"/>
                  </a:lnTo>
                  <a:lnTo>
                    <a:pt x="272757" y="62052"/>
                  </a:lnTo>
                  <a:lnTo>
                    <a:pt x="274066" y="61988"/>
                  </a:lnTo>
                  <a:lnTo>
                    <a:pt x="276720" y="62052"/>
                  </a:lnTo>
                  <a:lnTo>
                    <a:pt x="279285" y="62420"/>
                  </a:lnTo>
                  <a:lnTo>
                    <a:pt x="283908" y="64058"/>
                  </a:lnTo>
                  <a:lnTo>
                    <a:pt x="284264" y="64262"/>
                  </a:lnTo>
                  <a:lnTo>
                    <a:pt x="296976" y="56921"/>
                  </a:lnTo>
                  <a:close/>
                </a:path>
                <a:path w="1173479" h="362585">
                  <a:moveTo>
                    <a:pt x="366979" y="99237"/>
                  </a:moveTo>
                  <a:lnTo>
                    <a:pt x="297294" y="57124"/>
                  </a:lnTo>
                  <a:lnTo>
                    <a:pt x="296976" y="56934"/>
                  </a:lnTo>
                  <a:lnTo>
                    <a:pt x="284264" y="64274"/>
                  </a:lnTo>
                  <a:lnTo>
                    <a:pt x="351650" y="103174"/>
                  </a:lnTo>
                  <a:lnTo>
                    <a:pt x="351955" y="103352"/>
                  </a:lnTo>
                  <a:lnTo>
                    <a:pt x="357555" y="104686"/>
                  </a:lnTo>
                  <a:lnTo>
                    <a:pt x="358432" y="104686"/>
                  </a:lnTo>
                  <a:lnTo>
                    <a:pt x="366979" y="99758"/>
                  </a:lnTo>
                  <a:lnTo>
                    <a:pt x="366979" y="99237"/>
                  </a:lnTo>
                  <a:close/>
                </a:path>
                <a:path w="1173479" h="362585">
                  <a:moveTo>
                    <a:pt x="660247" y="8864"/>
                  </a:moveTo>
                  <a:lnTo>
                    <a:pt x="656793" y="7708"/>
                  </a:lnTo>
                  <a:lnTo>
                    <a:pt x="656590" y="7962"/>
                  </a:lnTo>
                  <a:lnTo>
                    <a:pt x="656564" y="8534"/>
                  </a:lnTo>
                  <a:lnTo>
                    <a:pt x="656717" y="8801"/>
                  </a:lnTo>
                  <a:lnTo>
                    <a:pt x="658545" y="9448"/>
                  </a:lnTo>
                  <a:lnTo>
                    <a:pt x="658749" y="9436"/>
                  </a:lnTo>
                  <a:lnTo>
                    <a:pt x="659485" y="9296"/>
                  </a:lnTo>
                  <a:lnTo>
                    <a:pt x="659803" y="9169"/>
                  </a:lnTo>
                  <a:lnTo>
                    <a:pt x="659942" y="9080"/>
                  </a:lnTo>
                  <a:lnTo>
                    <a:pt x="660247" y="8864"/>
                  </a:lnTo>
                  <a:close/>
                </a:path>
                <a:path w="1173479" h="362585">
                  <a:moveTo>
                    <a:pt x="667600" y="1371"/>
                  </a:moveTo>
                  <a:lnTo>
                    <a:pt x="665505" y="0"/>
                  </a:lnTo>
                  <a:lnTo>
                    <a:pt x="665124" y="50"/>
                  </a:lnTo>
                  <a:lnTo>
                    <a:pt x="664489" y="215"/>
                  </a:lnTo>
                  <a:lnTo>
                    <a:pt x="664121" y="406"/>
                  </a:lnTo>
                  <a:lnTo>
                    <a:pt x="663905" y="584"/>
                  </a:lnTo>
                  <a:lnTo>
                    <a:pt x="667359" y="1739"/>
                  </a:lnTo>
                  <a:lnTo>
                    <a:pt x="667499" y="1587"/>
                  </a:lnTo>
                  <a:lnTo>
                    <a:pt x="667600" y="1371"/>
                  </a:lnTo>
                  <a:close/>
                </a:path>
                <a:path w="1173479" h="362585">
                  <a:moveTo>
                    <a:pt x="1012405" y="312826"/>
                  </a:moveTo>
                  <a:lnTo>
                    <a:pt x="1012240" y="312826"/>
                  </a:lnTo>
                  <a:lnTo>
                    <a:pt x="1011745" y="312864"/>
                  </a:lnTo>
                  <a:lnTo>
                    <a:pt x="1011275" y="312940"/>
                  </a:lnTo>
                  <a:lnTo>
                    <a:pt x="1010958" y="313016"/>
                  </a:lnTo>
                  <a:lnTo>
                    <a:pt x="1010666" y="313105"/>
                  </a:lnTo>
                  <a:lnTo>
                    <a:pt x="1010539" y="313169"/>
                  </a:lnTo>
                  <a:lnTo>
                    <a:pt x="1010399" y="313207"/>
                  </a:lnTo>
                  <a:lnTo>
                    <a:pt x="1009904" y="313461"/>
                  </a:lnTo>
                  <a:lnTo>
                    <a:pt x="1009688" y="313613"/>
                  </a:lnTo>
                  <a:lnTo>
                    <a:pt x="1009510" y="313778"/>
                  </a:lnTo>
                  <a:lnTo>
                    <a:pt x="1009281" y="314032"/>
                  </a:lnTo>
                  <a:lnTo>
                    <a:pt x="1009129" y="314312"/>
                  </a:lnTo>
                  <a:lnTo>
                    <a:pt x="1009065" y="314490"/>
                  </a:lnTo>
                  <a:lnTo>
                    <a:pt x="1009027" y="314680"/>
                  </a:lnTo>
                  <a:lnTo>
                    <a:pt x="1009027" y="314871"/>
                  </a:lnTo>
                  <a:lnTo>
                    <a:pt x="1009065" y="315061"/>
                  </a:lnTo>
                  <a:lnTo>
                    <a:pt x="1009129" y="315252"/>
                  </a:lnTo>
                  <a:lnTo>
                    <a:pt x="1012240" y="316725"/>
                  </a:lnTo>
                  <a:lnTo>
                    <a:pt x="1012405" y="316725"/>
                  </a:lnTo>
                  <a:lnTo>
                    <a:pt x="1012405" y="312826"/>
                  </a:lnTo>
                  <a:close/>
                </a:path>
                <a:path w="1173479" h="362585">
                  <a:moveTo>
                    <a:pt x="1038225" y="314680"/>
                  </a:moveTo>
                  <a:lnTo>
                    <a:pt x="1038199" y="314490"/>
                  </a:lnTo>
                  <a:lnTo>
                    <a:pt x="1038136" y="314312"/>
                  </a:lnTo>
                  <a:lnTo>
                    <a:pt x="1037234" y="313410"/>
                  </a:lnTo>
                  <a:lnTo>
                    <a:pt x="1035024" y="312826"/>
                  </a:lnTo>
                  <a:lnTo>
                    <a:pt x="1034872" y="312826"/>
                  </a:lnTo>
                  <a:lnTo>
                    <a:pt x="1012418" y="312813"/>
                  </a:lnTo>
                  <a:lnTo>
                    <a:pt x="1012418" y="316712"/>
                  </a:lnTo>
                  <a:lnTo>
                    <a:pt x="1034859" y="316712"/>
                  </a:lnTo>
                  <a:lnTo>
                    <a:pt x="1035024" y="316725"/>
                  </a:lnTo>
                  <a:lnTo>
                    <a:pt x="1035519" y="316687"/>
                  </a:lnTo>
                  <a:lnTo>
                    <a:pt x="1035989" y="316611"/>
                  </a:lnTo>
                  <a:lnTo>
                    <a:pt x="1036307" y="316534"/>
                  </a:lnTo>
                  <a:lnTo>
                    <a:pt x="1036586" y="316445"/>
                  </a:lnTo>
                  <a:lnTo>
                    <a:pt x="1036726" y="316382"/>
                  </a:lnTo>
                  <a:lnTo>
                    <a:pt x="1036866" y="316344"/>
                  </a:lnTo>
                  <a:lnTo>
                    <a:pt x="1037361" y="316090"/>
                  </a:lnTo>
                  <a:lnTo>
                    <a:pt x="1037564" y="315937"/>
                  </a:lnTo>
                  <a:lnTo>
                    <a:pt x="1037742" y="315772"/>
                  </a:lnTo>
                  <a:lnTo>
                    <a:pt x="1037907" y="315607"/>
                  </a:lnTo>
                  <a:lnTo>
                    <a:pt x="1038034" y="315429"/>
                  </a:lnTo>
                  <a:lnTo>
                    <a:pt x="1038136" y="315239"/>
                  </a:lnTo>
                  <a:lnTo>
                    <a:pt x="1038199" y="315061"/>
                  </a:lnTo>
                  <a:lnTo>
                    <a:pt x="1038225" y="314871"/>
                  </a:lnTo>
                  <a:lnTo>
                    <a:pt x="1038225" y="314680"/>
                  </a:lnTo>
                  <a:close/>
                </a:path>
                <a:path w="1173479" h="362585">
                  <a:moveTo>
                    <a:pt x="1040422" y="328980"/>
                  </a:moveTo>
                  <a:lnTo>
                    <a:pt x="1037844" y="325386"/>
                  </a:lnTo>
                  <a:lnTo>
                    <a:pt x="1017104" y="330352"/>
                  </a:lnTo>
                  <a:lnTo>
                    <a:pt x="1016012" y="330758"/>
                  </a:lnTo>
                  <a:lnTo>
                    <a:pt x="1015098" y="331749"/>
                  </a:lnTo>
                  <a:lnTo>
                    <a:pt x="1015022" y="332041"/>
                  </a:lnTo>
                  <a:lnTo>
                    <a:pt x="1015022" y="332219"/>
                  </a:lnTo>
                  <a:lnTo>
                    <a:pt x="1015060" y="332422"/>
                  </a:lnTo>
                  <a:lnTo>
                    <a:pt x="1015123" y="332600"/>
                  </a:lnTo>
                  <a:lnTo>
                    <a:pt x="1016012" y="333502"/>
                  </a:lnTo>
                  <a:lnTo>
                    <a:pt x="1016381" y="333692"/>
                  </a:lnTo>
                  <a:lnTo>
                    <a:pt x="1016533" y="333743"/>
                  </a:lnTo>
                  <a:lnTo>
                    <a:pt x="1016660" y="333806"/>
                  </a:lnTo>
                  <a:lnTo>
                    <a:pt x="1016952" y="333883"/>
                  </a:lnTo>
                  <a:lnTo>
                    <a:pt x="1017104" y="333933"/>
                  </a:lnTo>
                  <a:lnTo>
                    <a:pt x="1017257" y="333971"/>
                  </a:lnTo>
                  <a:lnTo>
                    <a:pt x="1017574" y="334022"/>
                  </a:lnTo>
                  <a:lnTo>
                    <a:pt x="1017739" y="334035"/>
                  </a:lnTo>
                  <a:lnTo>
                    <a:pt x="1017905" y="334060"/>
                  </a:lnTo>
                  <a:lnTo>
                    <a:pt x="1018222" y="334073"/>
                  </a:lnTo>
                  <a:lnTo>
                    <a:pt x="1018882" y="334060"/>
                  </a:lnTo>
                  <a:lnTo>
                    <a:pt x="1019048" y="334035"/>
                  </a:lnTo>
                  <a:lnTo>
                    <a:pt x="1019213" y="334022"/>
                  </a:lnTo>
                  <a:lnTo>
                    <a:pt x="1019530" y="333971"/>
                  </a:lnTo>
                  <a:lnTo>
                    <a:pt x="1019670" y="333946"/>
                  </a:lnTo>
                  <a:lnTo>
                    <a:pt x="1040422" y="328980"/>
                  </a:lnTo>
                  <a:close/>
                </a:path>
                <a:path w="1173479" h="362585">
                  <a:moveTo>
                    <a:pt x="1042504" y="327088"/>
                  </a:moveTo>
                  <a:lnTo>
                    <a:pt x="1041514" y="325805"/>
                  </a:lnTo>
                  <a:lnTo>
                    <a:pt x="1041146" y="325602"/>
                  </a:lnTo>
                  <a:lnTo>
                    <a:pt x="1041006" y="325564"/>
                  </a:lnTo>
                  <a:lnTo>
                    <a:pt x="1040866" y="325501"/>
                  </a:lnTo>
                  <a:lnTo>
                    <a:pt x="1040574" y="325424"/>
                  </a:lnTo>
                  <a:lnTo>
                    <a:pt x="1040422" y="325374"/>
                  </a:lnTo>
                  <a:lnTo>
                    <a:pt x="1040269" y="325335"/>
                  </a:lnTo>
                  <a:lnTo>
                    <a:pt x="1039964" y="325285"/>
                  </a:lnTo>
                  <a:lnTo>
                    <a:pt x="1039799" y="325272"/>
                  </a:lnTo>
                  <a:lnTo>
                    <a:pt x="1039622" y="325247"/>
                  </a:lnTo>
                  <a:lnTo>
                    <a:pt x="1039304" y="325221"/>
                  </a:lnTo>
                  <a:lnTo>
                    <a:pt x="1038961" y="325221"/>
                  </a:lnTo>
                  <a:lnTo>
                    <a:pt x="1038644" y="325247"/>
                  </a:lnTo>
                  <a:lnTo>
                    <a:pt x="1038479" y="325272"/>
                  </a:lnTo>
                  <a:lnTo>
                    <a:pt x="1038313" y="325285"/>
                  </a:lnTo>
                  <a:lnTo>
                    <a:pt x="1037996" y="325335"/>
                  </a:lnTo>
                  <a:lnTo>
                    <a:pt x="1037844" y="325374"/>
                  </a:lnTo>
                  <a:lnTo>
                    <a:pt x="1040422" y="328968"/>
                  </a:lnTo>
                  <a:lnTo>
                    <a:pt x="1040574" y="328930"/>
                  </a:lnTo>
                  <a:lnTo>
                    <a:pt x="1040866" y="328841"/>
                  </a:lnTo>
                  <a:lnTo>
                    <a:pt x="1041146" y="328739"/>
                  </a:lnTo>
                  <a:lnTo>
                    <a:pt x="1041400" y="328625"/>
                  </a:lnTo>
                  <a:lnTo>
                    <a:pt x="1041641" y="328485"/>
                  </a:lnTo>
                  <a:lnTo>
                    <a:pt x="1042504" y="327266"/>
                  </a:lnTo>
                  <a:lnTo>
                    <a:pt x="1042504" y="327088"/>
                  </a:lnTo>
                  <a:close/>
                </a:path>
                <a:path w="1173479" h="362585">
                  <a:moveTo>
                    <a:pt x="1042504" y="302272"/>
                  </a:moveTo>
                  <a:lnTo>
                    <a:pt x="1041514" y="300990"/>
                  </a:lnTo>
                  <a:lnTo>
                    <a:pt x="1019683" y="295605"/>
                  </a:lnTo>
                  <a:lnTo>
                    <a:pt x="1019530" y="295567"/>
                  </a:lnTo>
                  <a:lnTo>
                    <a:pt x="1019213" y="295516"/>
                  </a:lnTo>
                  <a:lnTo>
                    <a:pt x="1019048" y="295503"/>
                  </a:lnTo>
                  <a:lnTo>
                    <a:pt x="1018882" y="295478"/>
                  </a:lnTo>
                  <a:lnTo>
                    <a:pt x="1018565" y="295465"/>
                  </a:lnTo>
                  <a:lnTo>
                    <a:pt x="1017905" y="295478"/>
                  </a:lnTo>
                  <a:lnTo>
                    <a:pt x="1017739" y="295503"/>
                  </a:lnTo>
                  <a:lnTo>
                    <a:pt x="1017574" y="295516"/>
                  </a:lnTo>
                  <a:lnTo>
                    <a:pt x="1017257" y="295567"/>
                  </a:lnTo>
                  <a:lnTo>
                    <a:pt x="1017104" y="295605"/>
                  </a:lnTo>
                  <a:lnTo>
                    <a:pt x="1016952" y="295656"/>
                  </a:lnTo>
                  <a:lnTo>
                    <a:pt x="1016647" y="295732"/>
                  </a:lnTo>
                  <a:lnTo>
                    <a:pt x="1016520" y="295795"/>
                  </a:lnTo>
                  <a:lnTo>
                    <a:pt x="1016381" y="295846"/>
                  </a:lnTo>
                  <a:lnTo>
                    <a:pt x="1016127" y="295960"/>
                  </a:lnTo>
                  <a:lnTo>
                    <a:pt x="1015885" y="296100"/>
                  </a:lnTo>
                  <a:lnTo>
                    <a:pt x="1015682" y="296240"/>
                  </a:lnTo>
                  <a:lnTo>
                    <a:pt x="1015492" y="296405"/>
                  </a:lnTo>
                  <a:lnTo>
                    <a:pt x="1015276" y="296659"/>
                  </a:lnTo>
                  <a:lnTo>
                    <a:pt x="1015111" y="296938"/>
                  </a:lnTo>
                  <a:lnTo>
                    <a:pt x="1015060" y="297116"/>
                  </a:lnTo>
                  <a:lnTo>
                    <a:pt x="1015022" y="297319"/>
                  </a:lnTo>
                  <a:lnTo>
                    <a:pt x="1015022" y="297497"/>
                  </a:lnTo>
                  <a:lnTo>
                    <a:pt x="1015060" y="297700"/>
                  </a:lnTo>
                  <a:lnTo>
                    <a:pt x="1015111" y="297878"/>
                  </a:lnTo>
                  <a:lnTo>
                    <a:pt x="1016012" y="298780"/>
                  </a:lnTo>
                  <a:lnTo>
                    <a:pt x="1016381" y="298970"/>
                  </a:lnTo>
                  <a:lnTo>
                    <a:pt x="1016647" y="299072"/>
                  </a:lnTo>
                  <a:lnTo>
                    <a:pt x="1017104" y="299199"/>
                  </a:lnTo>
                  <a:lnTo>
                    <a:pt x="1037844" y="304165"/>
                  </a:lnTo>
                  <a:lnTo>
                    <a:pt x="1037996" y="304203"/>
                  </a:lnTo>
                  <a:lnTo>
                    <a:pt x="1038313" y="304253"/>
                  </a:lnTo>
                  <a:lnTo>
                    <a:pt x="1038479" y="304266"/>
                  </a:lnTo>
                  <a:lnTo>
                    <a:pt x="1038644" y="304292"/>
                  </a:lnTo>
                  <a:lnTo>
                    <a:pt x="1038961" y="304317"/>
                  </a:lnTo>
                  <a:lnTo>
                    <a:pt x="1039304" y="304317"/>
                  </a:lnTo>
                  <a:lnTo>
                    <a:pt x="1039622" y="304292"/>
                  </a:lnTo>
                  <a:lnTo>
                    <a:pt x="1039799" y="304266"/>
                  </a:lnTo>
                  <a:lnTo>
                    <a:pt x="1039964" y="304253"/>
                  </a:lnTo>
                  <a:lnTo>
                    <a:pt x="1040269" y="304203"/>
                  </a:lnTo>
                  <a:lnTo>
                    <a:pt x="1040574" y="304126"/>
                  </a:lnTo>
                  <a:lnTo>
                    <a:pt x="1040866" y="304038"/>
                  </a:lnTo>
                  <a:lnTo>
                    <a:pt x="1041006" y="303974"/>
                  </a:lnTo>
                  <a:lnTo>
                    <a:pt x="1041146" y="303936"/>
                  </a:lnTo>
                  <a:lnTo>
                    <a:pt x="1041400" y="303809"/>
                  </a:lnTo>
                  <a:lnTo>
                    <a:pt x="1041641" y="303669"/>
                  </a:lnTo>
                  <a:lnTo>
                    <a:pt x="1042504" y="302450"/>
                  </a:lnTo>
                  <a:lnTo>
                    <a:pt x="1042504" y="302272"/>
                  </a:lnTo>
                  <a:close/>
                </a:path>
                <a:path w="1173479" h="362585">
                  <a:moveTo>
                    <a:pt x="1053693" y="290461"/>
                  </a:moveTo>
                  <a:lnTo>
                    <a:pt x="1037818" y="281305"/>
                  </a:lnTo>
                  <a:lnTo>
                    <a:pt x="1035062" y="282892"/>
                  </a:lnTo>
                  <a:lnTo>
                    <a:pt x="1037805" y="281305"/>
                  </a:lnTo>
                  <a:lnTo>
                    <a:pt x="1037297" y="281063"/>
                  </a:lnTo>
                  <a:lnTo>
                    <a:pt x="1036866" y="280924"/>
                  </a:lnTo>
                  <a:lnTo>
                    <a:pt x="1036701" y="280898"/>
                  </a:lnTo>
                  <a:lnTo>
                    <a:pt x="1036561" y="280847"/>
                  </a:lnTo>
                  <a:lnTo>
                    <a:pt x="1036243" y="280797"/>
                  </a:lnTo>
                  <a:lnTo>
                    <a:pt x="1036078" y="280784"/>
                  </a:lnTo>
                  <a:lnTo>
                    <a:pt x="1035913" y="280758"/>
                  </a:lnTo>
                  <a:lnTo>
                    <a:pt x="1035583" y="280746"/>
                  </a:lnTo>
                  <a:lnTo>
                    <a:pt x="1034923" y="280758"/>
                  </a:lnTo>
                  <a:lnTo>
                    <a:pt x="1034770" y="280784"/>
                  </a:lnTo>
                  <a:lnTo>
                    <a:pt x="1034605" y="280797"/>
                  </a:lnTo>
                  <a:lnTo>
                    <a:pt x="1034275" y="280847"/>
                  </a:lnTo>
                  <a:lnTo>
                    <a:pt x="1034135" y="280898"/>
                  </a:lnTo>
                  <a:lnTo>
                    <a:pt x="1033983" y="280924"/>
                  </a:lnTo>
                  <a:lnTo>
                    <a:pt x="1032052" y="282587"/>
                  </a:lnTo>
                  <a:lnTo>
                    <a:pt x="1032052" y="282778"/>
                  </a:lnTo>
                  <a:lnTo>
                    <a:pt x="1032611" y="283756"/>
                  </a:lnTo>
                  <a:lnTo>
                    <a:pt x="1032916" y="283997"/>
                  </a:lnTo>
                  <a:lnTo>
                    <a:pt x="1033043" y="284060"/>
                  </a:lnTo>
                  <a:lnTo>
                    <a:pt x="1048931" y="293217"/>
                  </a:lnTo>
                  <a:lnTo>
                    <a:pt x="1053693" y="290461"/>
                  </a:lnTo>
                  <a:close/>
                </a:path>
                <a:path w="1173479" h="362585">
                  <a:moveTo>
                    <a:pt x="1054671" y="337591"/>
                  </a:moveTo>
                  <a:lnTo>
                    <a:pt x="1054646" y="337413"/>
                  </a:lnTo>
                  <a:lnTo>
                    <a:pt x="1054493" y="337032"/>
                  </a:lnTo>
                  <a:lnTo>
                    <a:pt x="1054366" y="336867"/>
                  </a:lnTo>
                  <a:lnTo>
                    <a:pt x="1053185" y="336080"/>
                  </a:lnTo>
                  <a:lnTo>
                    <a:pt x="1053045" y="336016"/>
                  </a:lnTo>
                  <a:lnTo>
                    <a:pt x="1052753" y="335927"/>
                  </a:lnTo>
                  <a:lnTo>
                    <a:pt x="1052131" y="335800"/>
                  </a:lnTo>
                  <a:lnTo>
                    <a:pt x="1051966" y="335788"/>
                  </a:lnTo>
                  <a:lnTo>
                    <a:pt x="1051801" y="335762"/>
                  </a:lnTo>
                  <a:lnTo>
                    <a:pt x="1051471" y="335737"/>
                  </a:lnTo>
                  <a:lnTo>
                    <a:pt x="1051140" y="335737"/>
                  </a:lnTo>
                  <a:lnTo>
                    <a:pt x="1050810" y="335762"/>
                  </a:lnTo>
                  <a:lnTo>
                    <a:pt x="1050658" y="335788"/>
                  </a:lnTo>
                  <a:lnTo>
                    <a:pt x="1050493" y="335800"/>
                  </a:lnTo>
                  <a:lnTo>
                    <a:pt x="1050023" y="335889"/>
                  </a:lnTo>
                  <a:lnTo>
                    <a:pt x="1049578" y="336016"/>
                  </a:lnTo>
                  <a:lnTo>
                    <a:pt x="1049439" y="336080"/>
                  </a:lnTo>
                  <a:lnTo>
                    <a:pt x="1049299" y="336130"/>
                  </a:lnTo>
                  <a:lnTo>
                    <a:pt x="1048931" y="336321"/>
                  </a:lnTo>
                  <a:lnTo>
                    <a:pt x="1033056" y="345490"/>
                  </a:lnTo>
                  <a:lnTo>
                    <a:pt x="1032052" y="346760"/>
                  </a:lnTo>
                  <a:lnTo>
                    <a:pt x="1032052" y="346951"/>
                  </a:lnTo>
                  <a:lnTo>
                    <a:pt x="1032611" y="347929"/>
                  </a:lnTo>
                  <a:lnTo>
                    <a:pt x="1032916" y="348170"/>
                  </a:lnTo>
                  <a:lnTo>
                    <a:pt x="1033411" y="348424"/>
                  </a:lnTo>
                  <a:lnTo>
                    <a:pt x="1033551" y="348475"/>
                  </a:lnTo>
                  <a:lnTo>
                    <a:pt x="1033691" y="348538"/>
                  </a:lnTo>
                  <a:lnTo>
                    <a:pt x="1033983" y="348615"/>
                  </a:lnTo>
                  <a:lnTo>
                    <a:pt x="1034135" y="348665"/>
                  </a:lnTo>
                  <a:lnTo>
                    <a:pt x="1034923" y="348792"/>
                  </a:lnTo>
                  <a:lnTo>
                    <a:pt x="1035253" y="348805"/>
                  </a:lnTo>
                  <a:lnTo>
                    <a:pt x="1035913" y="348792"/>
                  </a:lnTo>
                  <a:lnTo>
                    <a:pt x="1036713" y="348665"/>
                  </a:lnTo>
                  <a:lnTo>
                    <a:pt x="1036866" y="348615"/>
                  </a:lnTo>
                  <a:lnTo>
                    <a:pt x="1037158" y="348538"/>
                  </a:lnTo>
                  <a:lnTo>
                    <a:pt x="1037297" y="348475"/>
                  </a:lnTo>
                  <a:lnTo>
                    <a:pt x="1037437" y="348424"/>
                  </a:lnTo>
                  <a:lnTo>
                    <a:pt x="1037793" y="348246"/>
                  </a:lnTo>
                  <a:lnTo>
                    <a:pt x="1053693" y="339077"/>
                  </a:lnTo>
                  <a:lnTo>
                    <a:pt x="1054201" y="338696"/>
                  </a:lnTo>
                  <a:lnTo>
                    <a:pt x="1054366" y="338531"/>
                  </a:lnTo>
                  <a:lnTo>
                    <a:pt x="1054493" y="338353"/>
                  </a:lnTo>
                  <a:lnTo>
                    <a:pt x="1054582" y="338175"/>
                  </a:lnTo>
                  <a:lnTo>
                    <a:pt x="1054646" y="337972"/>
                  </a:lnTo>
                  <a:lnTo>
                    <a:pt x="1054671" y="337794"/>
                  </a:lnTo>
                  <a:lnTo>
                    <a:pt x="1054671" y="337591"/>
                  </a:lnTo>
                  <a:close/>
                </a:path>
                <a:path w="1173479" h="362585">
                  <a:moveTo>
                    <a:pt x="1054671" y="291757"/>
                  </a:moveTo>
                  <a:lnTo>
                    <a:pt x="1054646" y="291566"/>
                  </a:lnTo>
                  <a:lnTo>
                    <a:pt x="1054493" y="291185"/>
                  </a:lnTo>
                  <a:lnTo>
                    <a:pt x="1054366" y="291020"/>
                  </a:lnTo>
                  <a:lnTo>
                    <a:pt x="1054201" y="290855"/>
                  </a:lnTo>
                  <a:lnTo>
                    <a:pt x="1054011" y="290690"/>
                  </a:lnTo>
                  <a:lnTo>
                    <a:pt x="1053807" y="290537"/>
                  </a:lnTo>
                  <a:lnTo>
                    <a:pt x="1048931" y="293230"/>
                  </a:lnTo>
                  <a:lnTo>
                    <a:pt x="1049299" y="293420"/>
                  </a:lnTo>
                  <a:lnTo>
                    <a:pt x="1049870" y="293611"/>
                  </a:lnTo>
                  <a:lnTo>
                    <a:pt x="1050163" y="293687"/>
                  </a:lnTo>
                  <a:lnTo>
                    <a:pt x="1050493" y="293751"/>
                  </a:lnTo>
                  <a:lnTo>
                    <a:pt x="1050658" y="293751"/>
                  </a:lnTo>
                  <a:lnTo>
                    <a:pt x="1050810" y="293776"/>
                  </a:lnTo>
                  <a:lnTo>
                    <a:pt x="1051140" y="293801"/>
                  </a:lnTo>
                  <a:lnTo>
                    <a:pt x="1051471" y="293801"/>
                  </a:lnTo>
                  <a:lnTo>
                    <a:pt x="1051801" y="293776"/>
                  </a:lnTo>
                  <a:lnTo>
                    <a:pt x="1051966" y="293751"/>
                  </a:lnTo>
                  <a:lnTo>
                    <a:pt x="1052131" y="293751"/>
                  </a:lnTo>
                  <a:lnTo>
                    <a:pt x="1054417" y="292595"/>
                  </a:lnTo>
                  <a:lnTo>
                    <a:pt x="1054582" y="292328"/>
                  </a:lnTo>
                  <a:lnTo>
                    <a:pt x="1054646" y="292138"/>
                  </a:lnTo>
                  <a:lnTo>
                    <a:pt x="1054671" y="291947"/>
                  </a:lnTo>
                  <a:lnTo>
                    <a:pt x="1054671" y="291757"/>
                  </a:lnTo>
                  <a:close/>
                </a:path>
                <a:path w="1173479" h="362585">
                  <a:moveTo>
                    <a:pt x="1064031" y="357441"/>
                  </a:moveTo>
                  <a:lnTo>
                    <a:pt x="1057808" y="355955"/>
                  </a:lnTo>
                  <a:lnTo>
                    <a:pt x="1057579" y="356412"/>
                  </a:lnTo>
                  <a:lnTo>
                    <a:pt x="1057554" y="356603"/>
                  </a:lnTo>
                  <a:lnTo>
                    <a:pt x="1057554" y="356781"/>
                  </a:lnTo>
                  <a:lnTo>
                    <a:pt x="1059053" y="358305"/>
                  </a:lnTo>
                  <a:lnTo>
                    <a:pt x="1059192" y="358368"/>
                  </a:lnTo>
                  <a:lnTo>
                    <a:pt x="1059472" y="358457"/>
                  </a:lnTo>
                  <a:lnTo>
                    <a:pt x="1059789" y="358533"/>
                  </a:lnTo>
                  <a:lnTo>
                    <a:pt x="1060424" y="358622"/>
                  </a:lnTo>
                  <a:lnTo>
                    <a:pt x="1060754" y="358648"/>
                  </a:lnTo>
                  <a:lnTo>
                    <a:pt x="1061085" y="358648"/>
                  </a:lnTo>
                  <a:lnTo>
                    <a:pt x="1061745" y="358584"/>
                  </a:lnTo>
                  <a:lnTo>
                    <a:pt x="1062062" y="358533"/>
                  </a:lnTo>
                  <a:lnTo>
                    <a:pt x="1062659" y="358368"/>
                  </a:lnTo>
                  <a:lnTo>
                    <a:pt x="1062799" y="358305"/>
                  </a:lnTo>
                  <a:lnTo>
                    <a:pt x="1062939" y="358267"/>
                  </a:lnTo>
                  <a:lnTo>
                    <a:pt x="1063193" y="358140"/>
                  </a:lnTo>
                  <a:lnTo>
                    <a:pt x="1063637" y="357860"/>
                  </a:lnTo>
                  <a:lnTo>
                    <a:pt x="1063815" y="357695"/>
                  </a:lnTo>
                  <a:lnTo>
                    <a:pt x="1064031" y="357441"/>
                  </a:lnTo>
                  <a:close/>
                </a:path>
                <a:path w="1173479" h="362585">
                  <a:moveTo>
                    <a:pt x="1072642" y="345465"/>
                  </a:moveTo>
                  <a:lnTo>
                    <a:pt x="1066406" y="343966"/>
                  </a:lnTo>
                  <a:lnTo>
                    <a:pt x="1057821" y="355955"/>
                  </a:lnTo>
                  <a:lnTo>
                    <a:pt x="1064031" y="357441"/>
                  </a:lnTo>
                  <a:lnTo>
                    <a:pt x="1072642" y="345465"/>
                  </a:lnTo>
                  <a:close/>
                </a:path>
                <a:path w="1173479" h="362585">
                  <a:moveTo>
                    <a:pt x="1072883" y="344614"/>
                  </a:moveTo>
                  <a:lnTo>
                    <a:pt x="1071397" y="343103"/>
                  </a:lnTo>
                  <a:lnTo>
                    <a:pt x="1071257" y="343039"/>
                  </a:lnTo>
                  <a:lnTo>
                    <a:pt x="1069682" y="342760"/>
                  </a:lnTo>
                  <a:lnTo>
                    <a:pt x="1069352" y="342760"/>
                  </a:lnTo>
                  <a:lnTo>
                    <a:pt x="1068705" y="342823"/>
                  </a:lnTo>
                  <a:lnTo>
                    <a:pt x="1068387" y="342874"/>
                  </a:lnTo>
                  <a:lnTo>
                    <a:pt x="1067790" y="343039"/>
                  </a:lnTo>
                  <a:lnTo>
                    <a:pt x="1067650" y="343103"/>
                  </a:lnTo>
                  <a:lnTo>
                    <a:pt x="1067511" y="343141"/>
                  </a:lnTo>
                  <a:lnTo>
                    <a:pt x="1067257" y="343268"/>
                  </a:lnTo>
                  <a:lnTo>
                    <a:pt x="1067015" y="343408"/>
                  </a:lnTo>
                  <a:lnTo>
                    <a:pt x="1066812" y="343547"/>
                  </a:lnTo>
                  <a:lnTo>
                    <a:pt x="1066622" y="343712"/>
                  </a:lnTo>
                  <a:lnTo>
                    <a:pt x="1066406" y="343966"/>
                  </a:lnTo>
                  <a:lnTo>
                    <a:pt x="1072629" y="345452"/>
                  </a:lnTo>
                  <a:lnTo>
                    <a:pt x="1072832" y="345097"/>
                  </a:lnTo>
                  <a:lnTo>
                    <a:pt x="1072883" y="344805"/>
                  </a:lnTo>
                  <a:lnTo>
                    <a:pt x="1072883" y="344614"/>
                  </a:lnTo>
                  <a:close/>
                </a:path>
                <a:path w="1173479" h="362585">
                  <a:moveTo>
                    <a:pt x="1072883" y="284734"/>
                  </a:moveTo>
                  <a:lnTo>
                    <a:pt x="1072794" y="284353"/>
                  </a:lnTo>
                  <a:lnTo>
                    <a:pt x="1072692" y="284175"/>
                  </a:lnTo>
                  <a:lnTo>
                    <a:pt x="1064031" y="272122"/>
                  </a:lnTo>
                  <a:lnTo>
                    <a:pt x="1063739" y="271767"/>
                  </a:lnTo>
                  <a:lnTo>
                    <a:pt x="1061097" y="270903"/>
                  </a:lnTo>
                  <a:lnTo>
                    <a:pt x="1060767" y="270903"/>
                  </a:lnTo>
                  <a:lnTo>
                    <a:pt x="1057567" y="272757"/>
                  </a:lnTo>
                  <a:lnTo>
                    <a:pt x="1057567" y="272948"/>
                  </a:lnTo>
                  <a:lnTo>
                    <a:pt x="1057592" y="273138"/>
                  </a:lnTo>
                  <a:lnTo>
                    <a:pt x="1057757" y="273519"/>
                  </a:lnTo>
                  <a:lnTo>
                    <a:pt x="1066406" y="285572"/>
                  </a:lnTo>
                  <a:lnTo>
                    <a:pt x="1068705" y="286727"/>
                  </a:lnTo>
                  <a:lnTo>
                    <a:pt x="1068857" y="286727"/>
                  </a:lnTo>
                  <a:lnTo>
                    <a:pt x="1069022" y="286753"/>
                  </a:lnTo>
                  <a:lnTo>
                    <a:pt x="1069352" y="286778"/>
                  </a:lnTo>
                  <a:lnTo>
                    <a:pt x="1069682" y="286778"/>
                  </a:lnTo>
                  <a:lnTo>
                    <a:pt x="1070000" y="286753"/>
                  </a:lnTo>
                  <a:lnTo>
                    <a:pt x="1070178" y="286727"/>
                  </a:lnTo>
                  <a:lnTo>
                    <a:pt x="1070343" y="286727"/>
                  </a:lnTo>
                  <a:lnTo>
                    <a:pt x="1072883" y="284924"/>
                  </a:lnTo>
                  <a:lnTo>
                    <a:pt x="1072883" y="284734"/>
                  </a:lnTo>
                  <a:close/>
                </a:path>
                <a:path w="1173479" h="362585">
                  <a:moveTo>
                    <a:pt x="1094384" y="347179"/>
                  </a:moveTo>
                  <a:lnTo>
                    <a:pt x="1094308" y="346811"/>
                  </a:lnTo>
                  <a:lnTo>
                    <a:pt x="1094181" y="346532"/>
                  </a:lnTo>
                  <a:lnTo>
                    <a:pt x="1094054" y="346354"/>
                  </a:lnTo>
                  <a:lnTo>
                    <a:pt x="1091158" y="345249"/>
                  </a:lnTo>
                  <a:lnTo>
                    <a:pt x="1090841" y="345249"/>
                  </a:lnTo>
                  <a:lnTo>
                    <a:pt x="1087882" y="346456"/>
                  </a:lnTo>
                  <a:lnTo>
                    <a:pt x="1087691" y="346811"/>
                  </a:lnTo>
                  <a:lnTo>
                    <a:pt x="1087628" y="347103"/>
                  </a:lnTo>
                  <a:lnTo>
                    <a:pt x="1087640" y="360146"/>
                  </a:lnTo>
                  <a:lnTo>
                    <a:pt x="1090841" y="362089"/>
                  </a:lnTo>
                  <a:lnTo>
                    <a:pt x="1091501" y="362077"/>
                  </a:lnTo>
                  <a:lnTo>
                    <a:pt x="1092136" y="361988"/>
                  </a:lnTo>
                  <a:lnTo>
                    <a:pt x="1092301" y="361950"/>
                  </a:lnTo>
                  <a:lnTo>
                    <a:pt x="1092454" y="361899"/>
                  </a:lnTo>
                  <a:lnTo>
                    <a:pt x="1092746" y="361823"/>
                  </a:lnTo>
                  <a:lnTo>
                    <a:pt x="1094117" y="360883"/>
                  </a:lnTo>
                  <a:lnTo>
                    <a:pt x="1094282" y="360616"/>
                  </a:lnTo>
                  <a:lnTo>
                    <a:pt x="1094346" y="360438"/>
                  </a:lnTo>
                  <a:lnTo>
                    <a:pt x="1094371" y="360235"/>
                  </a:lnTo>
                  <a:lnTo>
                    <a:pt x="1094384" y="347179"/>
                  </a:lnTo>
                  <a:close/>
                </a:path>
                <a:path w="1173479" h="362585">
                  <a:moveTo>
                    <a:pt x="1094384" y="269392"/>
                  </a:moveTo>
                  <a:lnTo>
                    <a:pt x="1094308" y="269011"/>
                  </a:lnTo>
                  <a:lnTo>
                    <a:pt x="1094181" y="268732"/>
                  </a:lnTo>
                  <a:lnTo>
                    <a:pt x="1094054" y="268566"/>
                  </a:lnTo>
                  <a:lnTo>
                    <a:pt x="1091158" y="267449"/>
                  </a:lnTo>
                  <a:lnTo>
                    <a:pt x="1090510" y="267462"/>
                  </a:lnTo>
                  <a:lnTo>
                    <a:pt x="1090180" y="267500"/>
                  </a:lnTo>
                  <a:lnTo>
                    <a:pt x="1089875" y="267550"/>
                  </a:lnTo>
                  <a:lnTo>
                    <a:pt x="1089710" y="267589"/>
                  </a:lnTo>
                  <a:lnTo>
                    <a:pt x="1089558" y="267639"/>
                  </a:lnTo>
                  <a:lnTo>
                    <a:pt x="1089266" y="267716"/>
                  </a:lnTo>
                  <a:lnTo>
                    <a:pt x="1087628" y="269303"/>
                  </a:lnTo>
                  <a:lnTo>
                    <a:pt x="1087640" y="282359"/>
                  </a:lnTo>
                  <a:lnTo>
                    <a:pt x="1087666" y="282651"/>
                  </a:lnTo>
                  <a:lnTo>
                    <a:pt x="1087831" y="283019"/>
                  </a:lnTo>
                  <a:lnTo>
                    <a:pt x="1087958" y="283197"/>
                  </a:lnTo>
                  <a:lnTo>
                    <a:pt x="1090841" y="284302"/>
                  </a:lnTo>
                  <a:lnTo>
                    <a:pt x="1091501" y="284289"/>
                  </a:lnTo>
                  <a:lnTo>
                    <a:pt x="1094117" y="283095"/>
                  </a:lnTo>
                  <a:lnTo>
                    <a:pt x="1094282" y="282829"/>
                  </a:lnTo>
                  <a:lnTo>
                    <a:pt x="1094371" y="282448"/>
                  </a:lnTo>
                  <a:lnTo>
                    <a:pt x="1094384" y="269392"/>
                  </a:lnTo>
                  <a:close/>
                </a:path>
                <a:path w="1173479" h="362585">
                  <a:moveTo>
                    <a:pt x="1124204" y="273596"/>
                  </a:moveTo>
                  <a:lnTo>
                    <a:pt x="1109129" y="284734"/>
                  </a:lnTo>
                  <a:lnTo>
                    <a:pt x="1109129" y="284924"/>
                  </a:lnTo>
                  <a:lnTo>
                    <a:pt x="1110627" y="286435"/>
                  </a:lnTo>
                  <a:lnTo>
                    <a:pt x="1110767" y="286499"/>
                  </a:lnTo>
                  <a:lnTo>
                    <a:pt x="1111046" y="286588"/>
                  </a:lnTo>
                  <a:lnTo>
                    <a:pt x="1111351" y="286664"/>
                  </a:lnTo>
                  <a:lnTo>
                    <a:pt x="1111999" y="286753"/>
                  </a:lnTo>
                  <a:lnTo>
                    <a:pt x="1112329" y="286778"/>
                  </a:lnTo>
                  <a:lnTo>
                    <a:pt x="1112659" y="286778"/>
                  </a:lnTo>
                  <a:lnTo>
                    <a:pt x="1114374" y="286435"/>
                  </a:lnTo>
                  <a:lnTo>
                    <a:pt x="1114513" y="286397"/>
                  </a:lnTo>
                  <a:lnTo>
                    <a:pt x="1114767" y="286270"/>
                  </a:lnTo>
                  <a:lnTo>
                    <a:pt x="1114996" y="286131"/>
                  </a:lnTo>
                  <a:lnTo>
                    <a:pt x="1115199" y="285991"/>
                  </a:lnTo>
                  <a:lnTo>
                    <a:pt x="1115390" y="285826"/>
                  </a:lnTo>
                  <a:lnTo>
                    <a:pt x="1115593" y="285584"/>
                  </a:lnTo>
                  <a:lnTo>
                    <a:pt x="1124204" y="273596"/>
                  </a:lnTo>
                  <a:close/>
                </a:path>
                <a:path w="1173479" h="362585">
                  <a:moveTo>
                    <a:pt x="1124445" y="272757"/>
                  </a:moveTo>
                  <a:lnTo>
                    <a:pt x="1122946" y="271233"/>
                  </a:lnTo>
                  <a:lnTo>
                    <a:pt x="1122819" y="271170"/>
                  </a:lnTo>
                  <a:lnTo>
                    <a:pt x="1122527" y="271081"/>
                  </a:lnTo>
                  <a:lnTo>
                    <a:pt x="1122222" y="271005"/>
                  </a:lnTo>
                  <a:lnTo>
                    <a:pt x="1121575" y="270916"/>
                  </a:lnTo>
                  <a:lnTo>
                    <a:pt x="1121244" y="270891"/>
                  </a:lnTo>
                  <a:lnTo>
                    <a:pt x="1120914" y="270891"/>
                  </a:lnTo>
                  <a:lnTo>
                    <a:pt x="1120267" y="270954"/>
                  </a:lnTo>
                  <a:lnTo>
                    <a:pt x="1119949" y="271005"/>
                  </a:lnTo>
                  <a:lnTo>
                    <a:pt x="1119339" y="271170"/>
                  </a:lnTo>
                  <a:lnTo>
                    <a:pt x="1119212" y="271233"/>
                  </a:lnTo>
                  <a:lnTo>
                    <a:pt x="1119073" y="271272"/>
                  </a:lnTo>
                  <a:lnTo>
                    <a:pt x="1118819" y="271399"/>
                  </a:lnTo>
                  <a:lnTo>
                    <a:pt x="1118577" y="271538"/>
                  </a:lnTo>
                  <a:lnTo>
                    <a:pt x="1118374" y="271678"/>
                  </a:lnTo>
                  <a:lnTo>
                    <a:pt x="1118184" y="271843"/>
                  </a:lnTo>
                  <a:lnTo>
                    <a:pt x="1117968" y="272097"/>
                  </a:lnTo>
                  <a:lnTo>
                    <a:pt x="1124191" y="273583"/>
                  </a:lnTo>
                  <a:lnTo>
                    <a:pt x="1124356" y="273316"/>
                  </a:lnTo>
                  <a:lnTo>
                    <a:pt x="1124419" y="273126"/>
                  </a:lnTo>
                  <a:lnTo>
                    <a:pt x="1124445" y="272935"/>
                  </a:lnTo>
                  <a:lnTo>
                    <a:pt x="1124445" y="272757"/>
                  </a:lnTo>
                  <a:close/>
                </a:path>
                <a:path w="1173479" h="362585">
                  <a:moveTo>
                    <a:pt x="1124458" y="356603"/>
                  </a:moveTo>
                  <a:lnTo>
                    <a:pt x="1124369" y="356222"/>
                  </a:lnTo>
                  <a:lnTo>
                    <a:pt x="1124267" y="356031"/>
                  </a:lnTo>
                  <a:lnTo>
                    <a:pt x="1115606" y="343979"/>
                  </a:lnTo>
                  <a:lnTo>
                    <a:pt x="1112659" y="342773"/>
                  </a:lnTo>
                  <a:lnTo>
                    <a:pt x="1112329" y="342773"/>
                  </a:lnTo>
                  <a:lnTo>
                    <a:pt x="1109192" y="344347"/>
                  </a:lnTo>
                  <a:lnTo>
                    <a:pt x="1109116" y="344627"/>
                  </a:lnTo>
                  <a:lnTo>
                    <a:pt x="1109116" y="344817"/>
                  </a:lnTo>
                  <a:lnTo>
                    <a:pt x="1109154" y="345008"/>
                  </a:lnTo>
                  <a:lnTo>
                    <a:pt x="1109218" y="345198"/>
                  </a:lnTo>
                  <a:lnTo>
                    <a:pt x="1109319" y="345389"/>
                  </a:lnTo>
                  <a:lnTo>
                    <a:pt x="1117981" y="357441"/>
                  </a:lnTo>
                  <a:lnTo>
                    <a:pt x="1120927" y="358648"/>
                  </a:lnTo>
                  <a:lnTo>
                    <a:pt x="1121257" y="358648"/>
                  </a:lnTo>
                  <a:lnTo>
                    <a:pt x="1124458" y="356793"/>
                  </a:lnTo>
                  <a:lnTo>
                    <a:pt x="1124458" y="356603"/>
                  </a:lnTo>
                  <a:close/>
                </a:path>
                <a:path w="1173479" h="362585">
                  <a:moveTo>
                    <a:pt x="1144155" y="325374"/>
                  </a:moveTo>
                  <a:lnTo>
                    <a:pt x="1144003" y="325335"/>
                  </a:lnTo>
                  <a:lnTo>
                    <a:pt x="1143698" y="325285"/>
                  </a:lnTo>
                  <a:lnTo>
                    <a:pt x="1143533" y="325272"/>
                  </a:lnTo>
                  <a:lnTo>
                    <a:pt x="1143368" y="325247"/>
                  </a:lnTo>
                  <a:lnTo>
                    <a:pt x="1143038" y="325221"/>
                  </a:lnTo>
                  <a:lnTo>
                    <a:pt x="1142707" y="325221"/>
                  </a:lnTo>
                  <a:lnTo>
                    <a:pt x="1142377" y="325247"/>
                  </a:lnTo>
                  <a:lnTo>
                    <a:pt x="1142212" y="325272"/>
                  </a:lnTo>
                  <a:lnTo>
                    <a:pt x="1142047" y="325285"/>
                  </a:lnTo>
                  <a:lnTo>
                    <a:pt x="1141742" y="325335"/>
                  </a:lnTo>
                  <a:lnTo>
                    <a:pt x="1141577" y="325374"/>
                  </a:lnTo>
                  <a:lnTo>
                    <a:pt x="1141425" y="325424"/>
                  </a:lnTo>
                  <a:lnTo>
                    <a:pt x="1141133" y="325501"/>
                  </a:lnTo>
                  <a:lnTo>
                    <a:pt x="1140993" y="325564"/>
                  </a:lnTo>
                  <a:lnTo>
                    <a:pt x="1140866" y="325602"/>
                  </a:lnTo>
                  <a:lnTo>
                    <a:pt x="1140612" y="325729"/>
                  </a:lnTo>
                  <a:lnTo>
                    <a:pt x="1139571" y="326796"/>
                  </a:lnTo>
                  <a:lnTo>
                    <a:pt x="1139494" y="327088"/>
                  </a:lnTo>
                  <a:lnTo>
                    <a:pt x="1139494" y="327266"/>
                  </a:lnTo>
                  <a:lnTo>
                    <a:pt x="1139532" y="327469"/>
                  </a:lnTo>
                  <a:lnTo>
                    <a:pt x="1139596" y="327647"/>
                  </a:lnTo>
                  <a:lnTo>
                    <a:pt x="1141577" y="328968"/>
                  </a:lnTo>
                  <a:lnTo>
                    <a:pt x="1144155" y="325374"/>
                  </a:lnTo>
                  <a:close/>
                </a:path>
                <a:path w="1173479" h="362585">
                  <a:moveTo>
                    <a:pt x="1149946" y="346951"/>
                  </a:moveTo>
                  <a:lnTo>
                    <a:pt x="1149934" y="346570"/>
                  </a:lnTo>
                  <a:lnTo>
                    <a:pt x="1149769" y="346189"/>
                  </a:lnTo>
                  <a:lnTo>
                    <a:pt x="1149642" y="346024"/>
                  </a:lnTo>
                  <a:lnTo>
                    <a:pt x="1149477" y="345846"/>
                  </a:lnTo>
                  <a:lnTo>
                    <a:pt x="1149286" y="345694"/>
                  </a:lnTo>
                  <a:lnTo>
                    <a:pt x="1149083" y="345541"/>
                  </a:lnTo>
                  <a:lnTo>
                    <a:pt x="1133094" y="336321"/>
                  </a:lnTo>
                  <a:lnTo>
                    <a:pt x="1132725" y="336130"/>
                  </a:lnTo>
                  <a:lnTo>
                    <a:pt x="1132154" y="335940"/>
                  </a:lnTo>
                  <a:lnTo>
                    <a:pt x="1131849" y="335864"/>
                  </a:lnTo>
                  <a:lnTo>
                    <a:pt x="1131531" y="335800"/>
                  </a:lnTo>
                  <a:lnTo>
                    <a:pt x="1131366" y="335800"/>
                  </a:lnTo>
                  <a:lnTo>
                    <a:pt x="1131214" y="335775"/>
                  </a:lnTo>
                  <a:lnTo>
                    <a:pt x="1130871" y="335749"/>
                  </a:lnTo>
                  <a:lnTo>
                    <a:pt x="1130554" y="335749"/>
                  </a:lnTo>
                  <a:lnTo>
                    <a:pt x="1130211" y="335775"/>
                  </a:lnTo>
                  <a:lnTo>
                    <a:pt x="1130058" y="335800"/>
                  </a:lnTo>
                  <a:lnTo>
                    <a:pt x="1129893" y="335800"/>
                  </a:lnTo>
                  <a:lnTo>
                    <a:pt x="1127607" y="336956"/>
                  </a:lnTo>
                  <a:lnTo>
                    <a:pt x="1127442" y="337223"/>
                  </a:lnTo>
                  <a:lnTo>
                    <a:pt x="1127366" y="337413"/>
                  </a:lnTo>
                  <a:lnTo>
                    <a:pt x="1127340" y="337604"/>
                  </a:lnTo>
                  <a:lnTo>
                    <a:pt x="1127340" y="337794"/>
                  </a:lnTo>
                  <a:lnTo>
                    <a:pt x="1127366" y="337985"/>
                  </a:lnTo>
                  <a:lnTo>
                    <a:pt x="1127531" y="338366"/>
                  </a:lnTo>
                  <a:lnTo>
                    <a:pt x="1127658" y="338531"/>
                  </a:lnTo>
                  <a:lnTo>
                    <a:pt x="1127810" y="338696"/>
                  </a:lnTo>
                  <a:lnTo>
                    <a:pt x="1128001" y="338861"/>
                  </a:lnTo>
                  <a:lnTo>
                    <a:pt x="1128217" y="339013"/>
                  </a:lnTo>
                  <a:lnTo>
                    <a:pt x="1144206" y="348234"/>
                  </a:lnTo>
                  <a:lnTo>
                    <a:pt x="1145933" y="348754"/>
                  </a:lnTo>
                  <a:lnTo>
                    <a:pt x="1146086" y="348780"/>
                  </a:lnTo>
                  <a:lnTo>
                    <a:pt x="1146429" y="348792"/>
                  </a:lnTo>
                  <a:lnTo>
                    <a:pt x="1147089" y="348780"/>
                  </a:lnTo>
                  <a:lnTo>
                    <a:pt x="1147241" y="348754"/>
                  </a:lnTo>
                  <a:lnTo>
                    <a:pt x="1147406" y="348742"/>
                  </a:lnTo>
                  <a:lnTo>
                    <a:pt x="1149692" y="347599"/>
                  </a:lnTo>
                  <a:lnTo>
                    <a:pt x="1149858" y="347332"/>
                  </a:lnTo>
                  <a:lnTo>
                    <a:pt x="1149934" y="347141"/>
                  </a:lnTo>
                  <a:lnTo>
                    <a:pt x="1149946" y="346951"/>
                  </a:lnTo>
                  <a:close/>
                </a:path>
                <a:path w="1173479" h="362585">
                  <a:moveTo>
                    <a:pt x="1149946" y="282587"/>
                  </a:moveTo>
                  <a:lnTo>
                    <a:pt x="1149921" y="282397"/>
                  </a:lnTo>
                  <a:lnTo>
                    <a:pt x="1149769" y="282016"/>
                  </a:lnTo>
                  <a:lnTo>
                    <a:pt x="1149642" y="281851"/>
                  </a:lnTo>
                  <a:lnTo>
                    <a:pt x="1149477" y="281673"/>
                  </a:lnTo>
                  <a:lnTo>
                    <a:pt x="1149286" y="281520"/>
                  </a:lnTo>
                  <a:lnTo>
                    <a:pt x="1149083" y="281368"/>
                  </a:lnTo>
                  <a:lnTo>
                    <a:pt x="1148600" y="281114"/>
                  </a:lnTo>
                  <a:lnTo>
                    <a:pt x="1148461" y="281063"/>
                  </a:lnTo>
                  <a:lnTo>
                    <a:pt x="1148321" y="281000"/>
                  </a:lnTo>
                  <a:lnTo>
                    <a:pt x="1147724" y="280847"/>
                  </a:lnTo>
                  <a:lnTo>
                    <a:pt x="1147089" y="280746"/>
                  </a:lnTo>
                  <a:lnTo>
                    <a:pt x="1146746" y="280733"/>
                  </a:lnTo>
                  <a:lnTo>
                    <a:pt x="1146086" y="280746"/>
                  </a:lnTo>
                  <a:lnTo>
                    <a:pt x="1145438" y="280847"/>
                  </a:lnTo>
                  <a:lnTo>
                    <a:pt x="1144854" y="281000"/>
                  </a:lnTo>
                  <a:lnTo>
                    <a:pt x="1144714" y="281063"/>
                  </a:lnTo>
                  <a:lnTo>
                    <a:pt x="1144574" y="281114"/>
                  </a:lnTo>
                  <a:lnTo>
                    <a:pt x="1144206" y="281305"/>
                  </a:lnTo>
                  <a:lnTo>
                    <a:pt x="1128331" y="290474"/>
                  </a:lnTo>
                  <a:lnTo>
                    <a:pt x="1128001" y="290690"/>
                  </a:lnTo>
                  <a:lnTo>
                    <a:pt x="1127810" y="290842"/>
                  </a:lnTo>
                  <a:lnTo>
                    <a:pt x="1127658" y="291007"/>
                  </a:lnTo>
                  <a:lnTo>
                    <a:pt x="1127531" y="291185"/>
                  </a:lnTo>
                  <a:lnTo>
                    <a:pt x="1127442" y="291363"/>
                  </a:lnTo>
                  <a:lnTo>
                    <a:pt x="1127340" y="291744"/>
                  </a:lnTo>
                  <a:lnTo>
                    <a:pt x="1127340" y="291947"/>
                  </a:lnTo>
                  <a:lnTo>
                    <a:pt x="1127404" y="292227"/>
                  </a:lnTo>
                  <a:lnTo>
                    <a:pt x="1127531" y="292506"/>
                  </a:lnTo>
                  <a:lnTo>
                    <a:pt x="1127658" y="292671"/>
                  </a:lnTo>
                  <a:lnTo>
                    <a:pt x="1128839" y="293458"/>
                  </a:lnTo>
                  <a:lnTo>
                    <a:pt x="1128979" y="293522"/>
                  </a:lnTo>
                  <a:lnTo>
                    <a:pt x="1129423" y="293649"/>
                  </a:lnTo>
                  <a:lnTo>
                    <a:pt x="1129893" y="293738"/>
                  </a:lnTo>
                  <a:lnTo>
                    <a:pt x="1130058" y="293751"/>
                  </a:lnTo>
                  <a:lnTo>
                    <a:pt x="1130211" y="293776"/>
                  </a:lnTo>
                  <a:lnTo>
                    <a:pt x="1130554" y="293801"/>
                  </a:lnTo>
                  <a:lnTo>
                    <a:pt x="1130871" y="293801"/>
                  </a:lnTo>
                  <a:lnTo>
                    <a:pt x="1131214" y="293776"/>
                  </a:lnTo>
                  <a:lnTo>
                    <a:pt x="1131366" y="293751"/>
                  </a:lnTo>
                  <a:lnTo>
                    <a:pt x="1131531" y="293738"/>
                  </a:lnTo>
                  <a:lnTo>
                    <a:pt x="1132001" y="293649"/>
                  </a:lnTo>
                  <a:lnTo>
                    <a:pt x="1132446" y="293522"/>
                  </a:lnTo>
                  <a:lnTo>
                    <a:pt x="1132586" y="293458"/>
                  </a:lnTo>
                  <a:lnTo>
                    <a:pt x="1132725" y="293408"/>
                  </a:lnTo>
                  <a:lnTo>
                    <a:pt x="1133081" y="293230"/>
                  </a:lnTo>
                  <a:lnTo>
                    <a:pt x="1148969" y="284060"/>
                  </a:lnTo>
                  <a:lnTo>
                    <a:pt x="1149477" y="283679"/>
                  </a:lnTo>
                  <a:lnTo>
                    <a:pt x="1149642" y="283514"/>
                  </a:lnTo>
                  <a:lnTo>
                    <a:pt x="1149769" y="283337"/>
                  </a:lnTo>
                  <a:lnTo>
                    <a:pt x="1149858" y="283159"/>
                  </a:lnTo>
                  <a:lnTo>
                    <a:pt x="1149921" y="282968"/>
                  </a:lnTo>
                  <a:lnTo>
                    <a:pt x="1149946" y="282778"/>
                  </a:lnTo>
                  <a:lnTo>
                    <a:pt x="1149946" y="282587"/>
                  </a:lnTo>
                  <a:close/>
                </a:path>
                <a:path w="1173479" h="362585">
                  <a:moveTo>
                    <a:pt x="1164907" y="299199"/>
                  </a:moveTo>
                  <a:lnTo>
                    <a:pt x="1139494" y="302272"/>
                  </a:lnTo>
                  <a:lnTo>
                    <a:pt x="1139494" y="302450"/>
                  </a:lnTo>
                  <a:lnTo>
                    <a:pt x="1139532" y="302653"/>
                  </a:lnTo>
                  <a:lnTo>
                    <a:pt x="1139596" y="302831"/>
                  </a:lnTo>
                  <a:lnTo>
                    <a:pt x="1141006" y="303974"/>
                  </a:lnTo>
                  <a:lnTo>
                    <a:pt x="1141133" y="304038"/>
                  </a:lnTo>
                  <a:lnTo>
                    <a:pt x="1141425" y="304126"/>
                  </a:lnTo>
                  <a:lnTo>
                    <a:pt x="1141742" y="304203"/>
                  </a:lnTo>
                  <a:lnTo>
                    <a:pt x="1142047" y="304253"/>
                  </a:lnTo>
                  <a:lnTo>
                    <a:pt x="1142212" y="304266"/>
                  </a:lnTo>
                  <a:lnTo>
                    <a:pt x="1142377" y="304292"/>
                  </a:lnTo>
                  <a:lnTo>
                    <a:pt x="1142707" y="304317"/>
                  </a:lnTo>
                  <a:lnTo>
                    <a:pt x="1143038" y="304317"/>
                  </a:lnTo>
                  <a:lnTo>
                    <a:pt x="1143368" y="304292"/>
                  </a:lnTo>
                  <a:lnTo>
                    <a:pt x="1143533" y="304266"/>
                  </a:lnTo>
                  <a:lnTo>
                    <a:pt x="1143698" y="304253"/>
                  </a:lnTo>
                  <a:lnTo>
                    <a:pt x="1144003" y="304203"/>
                  </a:lnTo>
                  <a:lnTo>
                    <a:pt x="1144155" y="304165"/>
                  </a:lnTo>
                  <a:lnTo>
                    <a:pt x="1164907" y="299199"/>
                  </a:lnTo>
                  <a:close/>
                </a:path>
                <a:path w="1173479" h="362585">
                  <a:moveTo>
                    <a:pt x="1164920" y="330339"/>
                  </a:moveTo>
                  <a:lnTo>
                    <a:pt x="1144168" y="325374"/>
                  </a:lnTo>
                  <a:lnTo>
                    <a:pt x="1141590" y="328968"/>
                  </a:lnTo>
                  <a:lnTo>
                    <a:pt x="1162342" y="333933"/>
                  </a:lnTo>
                  <a:lnTo>
                    <a:pt x="1164920" y="330339"/>
                  </a:lnTo>
                  <a:close/>
                </a:path>
                <a:path w="1173479" h="362585">
                  <a:moveTo>
                    <a:pt x="1167003" y="332054"/>
                  </a:moveTo>
                  <a:lnTo>
                    <a:pt x="1166964" y="331851"/>
                  </a:lnTo>
                  <a:lnTo>
                    <a:pt x="1166901" y="331673"/>
                  </a:lnTo>
                  <a:lnTo>
                    <a:pt x="1164920" y="330352"/>
                  </a:lnTo>
                  <a:lnTo>
                    <a:pt x="1162342" y="333933"/>
                  </a:lnTo>
                  <a:lnTo>
                    <a:pt x="1162494" y="333984"/>
                  </a:lnTo>
                  <a:lnTo>
                    <a:pt x="1162799" y="334035"/>
                  </a:lnTo>
                  <a:lnTo>
                    <a:pt x="1162964" y="334048"/>
                  </a:lnTo>
                  <a:lnTo>
                    <a:pt x="1163129" y="334073"/>
                  </a:lnTo>
                  <a:lnTo>
                    <a:pt x="1163459" y="334086"/>
                  </a:lnTo>
                  <a:lnTo>
                    <a:pt x="1164120" y="334073"/>
                  </a:lnTo>
                  <a:lnTo>
                    <a:pt x="1164285" y="334048"/>
                  </a:lnTo>
                  <a:lnTo>
                    <a:pt x="1164450" y="334035"/>
                  </a:lnTo>
                  <a:lnTo>
                    <a:pt x="1164767" y="333984"/>
                  </a:lnTo>
                  <a:lnTo>
                    <a:pt x="1164920" y="333946"/>
                  </a:lnTo>
                  <a:lnTo>
                    <a:pt x="1165072" y="333895"/>
                  </a:lnTo>
                  <a:lnTo>
                    <a:pt x="1165364" y="333819"/>
                  </a:lnTo>
                  <a:lnTo>
                    <a:pt x="1165491" y="333756"/>
                  </a:lnTo>
                  <a:lnTo>
                    <a:pt x="1165631" y="333705"/>
                  </a:lnTo>
                  <a:lnTo>
                    <a:pt x="1165885" y="333590"/>
                  </a:lnTo>
                  <a:lnTo>
                    <a:pt x="1166926" y="332524"/>
                  </a:lnTo>
                  <a:lnTo>
                    <a:pt x="1167003" y="332232"/>
                  </a:lnTo>
                  <a:lnTo>
                    <a:pt x="1167003" y="332054"/>
                  </a:lnTo>
                  <a:close/>
                </a:path>
                <a:path w="1173479" h="362585">
                  <a:moveTo>
                    <a:pt x="1167003" y="297319"/>
                  </a:moveTo>
                  <a:lnTo>
                    <a:pt x="1166964" y="297116"/>
                  </a:lnTo>
                  <a:lnTo>
                    <a:pt x="1166901" y="296938"/>
                  </a:lnTo>
                  <a:lnTo>
                    <a:pt x="1165999" y="296037"/>
                  </a:lnTo>
                  <a:lnTo>
                    <a:pt x="1165631" y="295846"/>
                  </a:lnTo>
                  <a:lnTo>
                    <a:pt x="1165491" y="295795"/>
                  </a:lnTo>
                  <a:lnTo>
                    <a:pt x="1165352" y="295732"/>
                  </a:lnTo>
                  <a:lnTo>
                    <a:pt x="1165072" y="295656"/>
                  </a:lnTo>
                  <a:lnTo>
                    <a:pt x="1164920" y="295605"/>
                  </a:lnTo>
                  <a:lnTo>
                    <a:pt x="1164767" y="295567"/>
                  </a:lnTo>
                  <a:lnTo>
                    <a:pt x="1164450" y="295516"/>
                  </a:lnTo>
                  <a:lnTo>
                    <a:pt x="1164285" y="295503"/>
                  </a:lnTo>
                  <a:lnTo>
                    <a:pt x="1164120" y="295478"/>
                  </a:lnTo>
                  <a:lnTo>
                    <a:pt x="1163789" y="295465"/>
                  </a:lnTo>
                  <a:lnTo>
                    <a:pt x="1163129" y="295478"/>
                  </a:lnTo>
                  <a:lnTo>
                    <a:pt x="1162964" y="295503"/>
                  </a:lnTo>
                  <a:lnTo>
                    <a:pt x="1162799" y="295516"/>
                  </a:lnTo>
                  <a:lnTo>
                    <a:pt x="1162494" y="295567"/>
                  </a:lnTo>
                  <a:lnTo>
                    <a:pt x="1162342" y="295605"/>
                  </a:lnTo>
                  <a:lnTo>
                    <a:pt x="1164907" y="299199"/>
                  </a:lnTo>
                  <a:lnTo>
                    <a:pt x="1165072" y="299161"/>
                  </a:lnTo>
                  <a:lnTo>
                    <a:pt x="1165352" y="299072"/>
                  </a:lnTo>
                  <a:lnTo>
                    <a:pt x="1165631" y="298970"/>
                  </a:lnTo>
                  <a:lnTo>
                    <a:pt x="1165885" y="298856"/>
                  </a:lnTo>
                  <a:lnTo>
                    <a:pt x="1166126" y="298716"/>
                  </a:lnTo>
                  <a:lnTo>
                    <a:pt x="1166342" y="298564"/>
                  </a:lnTo>
                  <a:lnTo>
                    <a:pt x="1166672" y="298246"/>
                  </a:lnTo>
                  <a:lnTo>
                    <a:pt x="1166799" y="298069"/>
                  </a:lnTo>
                  <a:lnTo>
                    <a:pt x="1166901" y="297878"/>
                  </a:lnTo>
                  <a:lnTo>
                    <a:pt x="1166964" y="297700"/>
                  </a:lnTo>
                  <a:lnTo>
                    <a:pt x="1167003" y="297497"/>
                  </a:lnTo>
                  <a:lnTo>
                    <a:pt x="1167003" y="297319"/>
                  </a:lnTo>
                  <a:close/>
                </a:path>
                <a:path w="1173479" h="362585">
                  <a:moveTo>
                    <a:pt x="1172972" y="314680"/>
                  </a:moveTo>
                  <a:lnTo>
                    <a:pt x="1171981" y="313410"/>
                  </a:lnTo>
                  <a:lnTo>
                    <a:pt x="1170266" y="312877"/>
                  </a:lnTo>
                  <a:lnTo>
                    <a:pt x="1170101" y="312851"/>
                  </a:lnTo>
                  <a:lnTo>
                    <a:pt x="1169771" y="312826"/>
                  </a:lnTo>
                  <a:lnTo>
                    <a:pt x="1169606" y="312826"/>
                  </a:lnTo>
                  <a:lnTo>
                    <a:pt x="1147152" y="312813"/>
                  </a:lnTo>
                  <a:lnTo>
                    <a:pt x="1146975" y="312826"/>
                  </a:lnTo>
                  <a:lnTo>
                    <a:pt x="1145286" y="313169"/>
                  </a:lnTo>
                  <a:lnTo>
                    <a:pt x="1145146" y="313207"/>
                  </a:lnTo>
                  <a:lnTo>
                    <a:pt x="1144778" y="313397"/>
                  </a:lnTo>
                  <a:lnTo>
                    <a:pt x="1144638" y="313461"/>
                  </a:lnTo>
                  <a:lnTo>
                    <a:pt x="1144435" y="313613"/>
                  </a:lnTo>
                  <a:lnTo>
                    <a:pt x="1144257" y="313778"/>
                  </a:lnTo>
                  <a:lnTo>
                    <a:pt x="1144028" y="314032"/>
                  </a:lnTo>
                  <a:lnTo>
                    <a:pt x="1143876" y="314312"/>
                  </a:lnTo>
                  <a:lnTo>
                    <a:pt x="1143812" y="314490"/>
                  </a:lnTo>
                  <a:lnTo>
                    <a:pt x="1143774" y="314680"/>
                  </a:lnTo>
                  <a:lnTo>
                    <a:pt x="1143774" y="314871"/>
                  </a:lnTo>
                  <a:lnTo>
                    <a:pt x="1143812" y="315061"/>
                  </a:lnTo>
                  <a:lnTo>
                    <a:pt x="1143876" y="315252"/>
                  </a:lnTo>
                  <a:lnTo>
                    <a:pt x="1144778" y="316153"/>
                  </a:lnTo>
                  <a:lnTo>
                    <a:pt x="1145146" y="316344"/>
                  </a:lnTo>
                  <a:lnTo>
                    <a:pt x="1146975" y="316725"/>
                  </a:lnTo>
                  <a:lnTo>
                    <a:pt x="1147152" y="316725"/>
                  </a:lnTo>
                  <a:lnTo>
                    <a:pt x="1169606" y="316712"/>
                  </a:lnTo>
                  <a:lnTo>
                    <a:pt x="1169771" y="316725"/>
                  </a:lnTo>
                  <a:lnTo>
                    <a:pt x="1172400" y="315849"/>
                  </a:lnTo>
                  <a:lnTo>
                    <a:pt x="1172972" y="314871"/>
                  </a:lnTo>
                  <a:lnTo>
                    <a:pt x="1172972" y="31468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381532" y="3642055"/>
              <a:ext cx="1259205" cy="572135"/>
            </a:xfrm>
            <a:custGeom>
              <a:avLst/>
              <a:gdLst/>
              <a:ahLst/>
              <a:cxnLst/>
              <a:rect l="l" t="t" r="r" b="b"/>
              <a:pathLst>
                <a:path w="1259204" h="572135">
                  <a:moveTo>
                    <a:pt x="28587" y="371944"/>
                  </a:moveTo>
                  <a:lnTo>
                    <a:pt x="4762" y="358190"/>
                  </a:lnTo>
                  <a:lnTo>
                    <a:pt x="0" y="360946"/>
                  </a:lnTo>
                  <a:lnTo>
                    <a:pt x="23825" y="374688"/>
                  </a:lnTo>
                  <a:lnTo>
                    <a:pt x="28587" y="371944"/>
                  </a:lnTo>
                  <a:close/>
                </a:path>
                <a:path w="1259204" h="572135">
                  <a:moveTo>
                    <a:pt x="258838" y="211493"/>
                  </a:moveTo>
                  <a:lnTo>
                    <a:pt x="258330" y="211251"/>
                  </a:lnTo>
                  <a:lnTo>
                    <a:pt x="258191" y="211213"/>
                  </a:lnTo>
                  <a:lnTo>
                    <a:pt x="257898" y="211112"/>
                  </a:lnTo>
                  <a:lnTo>
                    <a:pt x="257733" y="211086"/>
                  </a:lnTo>
                  <a:lnTo>
                    <a:pt x="257594" y="211035"/>
                  </a:lnTo>
                  <a:lnTo>
                    <a:pt x="257276" y="210985"/>
                  </a:lnTo>
                  <a:lnTo>
                    <a:pt x="257111" y="210972"/>
                  </a:lnTo>
                  <a:lnTo>
                    <a:pt x="256959" y="210947"/>
                  </a:lnTo>
                  <a:lnTo>
                    <a:pt x="256616" y="210934"/>
                  </a:lnTo>
                  <a:lnTo>
                    <a:pt x="255955" y="210947"/>
                  </a:lnTo>
                  <a:lnTo>
                    <a:pt x="255803" y="210972"/>
                  </a:lnTo>
                  <a:lnTo>
                    <a:pt x="255638" y="210985"/>
                  </a:lnTo>
                  <a:lnTo>
                    <a:pt x="255320" y="211035"/>
                  </a:lnTo>
                  <a:lnTo>
                    <a:pt x="255168" y="211086"/>
                  </a:lnTo>
                  <a:lnTo>
                    <a:pt x="255016" y="211112"/>
                  </a:lnTo>
                  <a:lnTo>
                    <a:pt x="254723" y="211213"/>
                  </a:lnTo>
                  <a:lnTo>
                    <a:pt x="254584" y="211251"/>
                  </a:lnTo>
                  <a:lnTo>
                    <a:pt x="254190" y="211429"/>
                  </a:lnTo>
                  <a:lnTo>
                    <a:pt x="253352" y="212128"/>
                  </a:lnTo>
                  <a:lnTo>
                    <a:pt x="253187" y="212394"/>
                  </a:lnTo>
                  <a:lnTo>
                    <a:pt x="253111" y="212585"/>
                  </a:lnTo>
                  <a:lnTo>
                    <a:pt x="253098" y="212775"/>
                  </a:lnTo>
                  <a:lnTo>
                    <a:pt x="253111" y="213156"/>
                  </a:lnTo>
                  <a:lnTo>
                    <a:pt x="253276" y="213537"/>
                  </a:lnTo>
                  <a:lnTo>
                    <a:pt x="253403" y="213702"/>
                  </a:lnTo>
                  <a:lnTo>
                    <a:pt x="253568" y="213880"/>
                  </a:lnTo>
                  <a:lnTo>
                    <a:pt x="253746" y="214045"/>
                  </a:lnTo>
                  <a:lnTo>
                    <a:pt x="253961" y="214185"/>
                  </a:lnTo>
                  <a:lnTo>
                    <a:pt x="258838" y="211493"/>
                  </a:lnTo>
                  <a:close/>
                </a:path>
                <a:path w="1259204" h="572135">
                  <a:moveTo>
                    <a:pt x="283641" y="212788"/>
                  </a:moveTo>
                  <a:lnTo>
                    <a:pt x="280428" y="210934"/>
                  </a:lnTo>
                  <a:lnTo>
                    <a:pt x="279781" y="210947"/>
                  </a:lnTo>
                  <a:lnTo>
                    <a:pt x="279120" y="211048"/>
                  </a:lnTo>
                  <a:lnTo>
                    <a:pt x="278536" y="211213"/>
                  </a:lnTo>
                  <a:lnTo>
                    <a:pt x="278257" y="211315"/>
                  </a:lnTo>
                  <a:lnTo>
                    <a:pt x="277888" y="211505"/>
                  </a:lnTo>
                  <a:lnTo>
                    <a:pt x="268351" y="217004"/>
                  </a:lnTo>
                  <a:lnTo>
                    <a:pt x="258838" y="211505"/>
                  </a:lnTo>
                  <a:lnTo>
                    <a:pt x="254076" y="214261"/>
                  </a:lnTo>
                  <a:lnTo>
                    <a:pt x="263588" y="219760"/>
                  </a:lnTo>
                  <a:lnTo>
                    <a:pt x="254076" y="225247"/>
                  </a:lnTo>
                  <a:lnTo>
                    <a:pt x="253555" y="225628"/>
                  </a:lnTo>
                  <a:lnTo>
                    <a:pt x="253403" y="225793"/>
                  </a:lnTo>
                  <a:lnTo>
                    <a:pt x="253276" y="225971"/>
                  </a:lnTo>
                  <a:lnTo>
                    <a:pt x="253187" y="226148"/>
                  </a:lnTo>
                  <a:lnTo>
                    <a:pt x="253085" y="226529"/>
                  </a:lnTo>
                  <a:lnTo>
                    <a:pt x="253085" y="226720"/>
                  </a:lnTo>
                  <a:lnTo>
                    <a:pt x="253149" y="227012"/>
                  </a:lnTo>
                  <a:lnTo>
                    <a:pt x="253276" y="227291"/>
                  </a:lnTo>
                  <a:lnTo>
                    <a:pt x="253403" y="227457"/>
                  </a:lnTo>
                  <a:lnTo>
                    <a:pt x="254584" y="228244"/>
                  </a:lnTo>
                  <a:lnTo>
                    <a:pt x="254723" y="228307"/>
                  </a:lnTo>
                  <a:lnTo>
                    <a:pt x="255016" y="228384"/>
                  </a:lnTo>
                  <a:lnTo>
                    <a:pt x="255168" y="228434"/>
                  </a:lnTo>
                  <a:lnTo>
                    <a:pt x="255955" y="228561"/>
                  </a:lnTo>
                  <a:lnTo>
                    <a:pt x="256298" y="228574"/>
                  </a:lnTo>
                  <a:lnTo>
                    <a:pt x="256959" y="228561"/>
                  </a:lnTo>
                  <a:lnTo>
                    <a:pt x="257746" y="228434"/>
                  </a:lnTo>
                  <a:lnTo>
                    <a:pt x="257886" y="228384"/>
                  </a:lnTo>
                  <a:lnTo>
                    <a:pt x="258191" y="228307"/>
                  </a:lnTo>
                  <a:lnTo>
                    <a:pt x="258330" y="228244"/>
                  </a:lnTo>
                  <a:lnTo>
                    <a:pt x="258470" y="228193"/>
                  </a:lnTo>
                  <a:lnTo>
                    <a:pt x="258838" y="228003"/>
                  </a:lnTo>
                  <a:lnTo>
                    <a:pt x="268363" y="222504"/>
                  </a:lnTo>
                  <a:lnTo>
                    <a:pt x="277888" y="228003"/>
                  </a:lnTo>
                  <a:lnTo>
                    <a:pt x="279615" y="228523"/>
                  </a:lnTo>
                  <a:lnTo>
                    <a:pt x="279768" y="228549"/>
                  </a:lnTo>
                  <a:lnTo>
                    <a:pt x="280111" y="228561"/>
                  </a:lnTo>
                  <a:lnTo>
                    <a:pt x="280758" y="228549"/>
                  </a:lnTo>
                  <a:lnTo>
                    <a:pt x="280924" y="228523"/>
                  </a:lnTo>
                  <a:lnTo>
                    <a:pt x="281089" y="228511"/>
                  </a:lnTo>
                  <a:lnTo>
                    <a:pt x="283375" y="227368"/>
                  </a:lnTo>
                  <a:lnTo>
                    <a:pt x="283540" y="227101"/>
                  </a:lnTo>
                  <a:lnTo>
                    <a:pt x="283616" y="226910"/>
                  </a:lnTo>
                  <a:lnTo>
                    <a:pt x="283629" y="226720"/>
                  </a:lnTo>
                  <a:lnTo>
                    <a:pt x="283616" y="226339"/>
                  </a:lnTo>
                  <a:lnTo>
                    <a:pt x="283451" y="225958"/>
                  </a:lnTo>
                  <a:lnTo>
                    <a:pt x="283324" y="225793"/>
                  </a:lnTo>
                  <a:lnTo>
                    <a:pt x="283159" y="225615"/>
                  </a:lnTo>
                  <a:lnTo>
                    <a:pt x="282968" y="225463"/>
                  </a:lnTo>
                  <a:lnTo>
                    <a:pt x="282765" y="225310"/>
                  </a:lnTo>
                  <a:lnTo>
                    <a:pt x="282638" y="225259"/>
                  </a:lnTo>
                  <a:lnTo>
                    <a:pt x="273113" y="219760"/>
                  </a:lnTo>
                  <a:lnTo>
                    <a:pt x="282638" y="214261"/>
                  </a:lnTo>
                  <a:lnTo>
                    <a:pt x="282968" y="214045"/>
                  </a:lnTo>
                  <a:lnTo>
                    <a:pt x="283641" y="212979"/>
                  </a:lnTo>
                  <a:lnTo>
                    <a:pt x="283641" y="212788"/>
                  </a:lnTo>
                  <a:close/>
                </a:path>
                <a:path w="1259204" h="572135">
                  <a:moveTo>
                    <a:pt x="396443" y="228930"/>
                  </a:moveTo>
                  <a:lnTo>
                    <a:pt x="378485" y="228930"/>
                  </a:lnTo>
                  <a:lnTo>
                    <a:pt x="378485" y="265595"/>
                  </a:lnTo>
                  <a:lnTo>
                    <a:pt x="378485" y="265849"/>
                  </a:lnTo>
                  <a:lnTo>
                    <a:pt x="387019" y="270776"/>
                  </a:lnTo>
                  <a:lnTo>
                    <a:pt x="388785" y="270725"/>
                  </a:lnTo>
                  <a:lnTo>
                    <a:pt x="396443" y="265849"/>
                  </a:lnTo>
                  <a:lnTo>
                    <a:pt x="396443" y="265595"/>
                  </a:lnTo>
                  <a:lnTo>
                    <a:pt x="396443" y="228930"/>
                  </a:lnTo>
                  <a:close/>
                </a:path>
                <a:path w="1259204" h="572135">
                  <a:moveTo>
                    <a:pt x="396443" y="228663"/>
                  </a:moveTo>
                  <a:lnTo>
                    <a:pt x="387908" y="223735"/>
                  </a:lnTo>
                  <a:lnTo>
                    <a:pt x="386143" y="223786"/>
                  </a:lnTo>
                  <a:lnTo>
                    <a:pt x="378485" y="228663"/>
                  </a:lnTo>
                  <a:lnTo>
                    <a:pt x="378485" y="228917"/>
                  </a:lnTo>
                  <a:lnTo>
                    <a:pt x="396443" y="228917"/>
                  </a:lnTo>
                  <a:lnTo>
                    <a:pt x="396443" y="228663"/>
                  </a:lnTo>
                  <a:close/>
                </a:path>
                <a:path w="1259204" h="572135">
                  <a:moveTo>
                    <a:pt x="559231" y="1511"/>
                  </a:moveTo>
                  <a:lnTo>
                    <a:pt x="553313" y="0"/>
                  </a:lnTo>
                  <a:lnTo>
                    <a:pt x="552437" y="0"/>
                  </a:lnTo>
                  <a:lnTo>
                    <a:pt x="543890" y="4927"/>
                  </a:lnTo>
                  <a:lnTo>
                    <a:pt x="543890" y="5435"/>
                  </a:lnTo>
                  <a:lnTo>
                    <a:pt x="546519" y="8851"/>
                  </a:lnTo>
                  <a:lnTo>
                    <a:pt x="559231" y="1511"/>
                  </a:lnTo>
                  <a:close/>
                </a:path>
                <a:path w="1259204" h="572135">
                  <a:moveTo>
                    <a:pt x="608190" y="321513"/>
                  </a:moveTo>
                  <a:lnTo>
                    <a:pt x="607822" y="321322"/>
                  </a:lnTo>
                  <a:lnTo>
                    <a:pt x="607250" y="321132"/>
                  </a:lnTo>
                  <a:lnTo>
                    <a:pt x="606945" y="321056"/>
                  </a:lnTo>
                  <a:lnTo>
                    <a:pt x="606628" y="320992"/>
                  </a:lnTo>
                  <a:lnTo>
                    <a:pt x="606463" y="320992"/>
                  </a:lnTo>
                  <a:lnTo>
                    <a:pt x="606310" y="320967"/>
                  </a:lnTo>
                  <a:lnTo>
                    <a:pt x="605967" y="320941"/>
                  </a:lnTo>
                  <a:lnTo>
                    <a:pt x="605637" y="320941"/>
                  </a:lnTo>
                  <a:lnTo>
                    <a:pt x="605307" y="320967"/>
                  </a:lnTo>
                  <a:lnTo>
                    <a:pt x="605155" y="320992"/>
                  </a:lnTo>
                  <a:lnTo>
                    <a:pt x="604989" y="320992"/>
                  </a:lnTo>
                  <a:lnTo>
                    <a:pt x="602919" y="321894"/>
                  </a:lnTo>
                  <a:lnTo>
                    <a:pt x="602754" y="322059"/>
                  </a:lnTo>
                  <a:lnTo>
                    <a:pt x="602627" y="322237"/>
                  </a:lnTo>
                  <a:lnTo>
                    <a:pt x="602538" y="322414"/>
                  </a:lnTo>
                  <a:lnTo>
                    <a:pt x="602462" y="322605"/>
                  </a:lnTo>
                  <a:lnTo>
                    <a:pt x="602449" y="322795"/>
                  </a:lnTo>
                  <a:lnTo>
                    <a:pt x="602462" y="323176"/>
                  </a:lnTo>
                  <a:lnTo>
                    <a:pt x="602538" y="323367"/>
                  </a:lnTo>
                  <a:lnTo>
                    <a:pt x="602627" y="323545"/>
                  </a:lnTo>
                  <a:lnTo>
                    <a:pt x="602754" y="323723"/>
                  </a:lnTo>
                  <a:lnTo>
                    <a:pt x="603097" y="324053"/>
                  </a:lnTo>
                  <a:lnTo>
                    <a:pt x="603313" y="324205"/>
                  </a:lnTo>
                  <a:lnTo>
                    <a:pt x="608190" y="321513"/>
                  </a:lnTo>
                  <a:close/>
                </a:path>
                <a:path w="1259204" h="572135">
                  <a:moveTo>
                    <a:pt x="632980" y="336740"/>
                  </a:moveTo>
                  <a:lnTo>
                    <a:pt x="632968" y="336359"/>
                  </a:lnTo>
                  <a:lnTo>
                    <a:pt x="632802" y="335978"/>
                  </a:lnTo>
                  <a:lnTo>
                    <a:pt x="632675" y="335813"/>
                  </a:lnTo>
                  <a:lnTo>
                    <a:pt x="632510" y="335635"/>
                  </a:lnTo>
                  <a:lnTo>
                    <a:pt x="632320" y="335470"/>
                  </a:lnTo>
                  <a:lnTo>
                    <a:pt x="632117" y="335330"/>
                  </a:lnTo>
                  <a:lnTo>
                    <a:pt x="631990" y="335280"/>
                  </a:lnTo>
                  <a:lnTo>
                    <a:pt x="608190" y="321525"/>
                  </a:lnTo>
                  <a:lnTo>
                    <a:pt x="603427" y="324281"/>
                  </a:lnTo>
                  <a:lnTo>
                    <a:pt x="627240" y="338023"/>
                  </a:lnTo>
                  <a:lnTo>
                    <a:pt x="627608" y="338201"/>
                  </a:lnTo>
                  <a:lnTo>
                    <a:pt x="628180" y="338404"/>
                  </a:lnTo>
                  <a:lnTo>
                    <a:pt x="628332" y="338429"/>
                  </a:lnTo>
                  <a:lnTo>
                    <a:pt x="628472" y="338467"/>
                  </a:lnTo>
                  <a:lnTo>
                    <a:pt x="628802" y="338531"/>
                  </a:lnTo>
                  <a:lnTo>
                    <a:pt x="629450" y="338582"/>
                  </a:lnTo>
                  <a:lnTo>
                    <a:pt x="629780" y="338582"/>
                  </a:lnTo>
                  <a:lnTo>
                    <a:pt x="632726" y="337388"/>
                  </a:lnTo>
                  <a:lnTo>
                    <a:pt x="632891" y="337108"/>
                  </a:lnTo>
                  <a:lnTo>
                    <a:pt x="632968" y="336918"/>
                  </a:lnTo>
                  <a:lnTo>
                    <a:pt x="632980" y="336740"/>
                  </a:lnTo>
                  <a:close/>
                </a:path>
                <a:path w="1259204" h="572135">
                  <a:moveTo>
                    <a:pt x="666394" y="22377"/>
                  </a:moveTo>
                  <a:lnTo>
                    <a:pt x="657847" y="17462"/>
                  </a:lnTo>
                  <a:lnTo>
                    <a:pt x="656094" y="17500"/>
                  </a:lnTo>
                  <a:lnTo>
                    <a:pt x="651052" y="18973"/>
                  </a:lnTo>
                  <a:lnTo>
                    <a:pt x="613905" y="40424"/>
                  </a:lnTo>
                  <a:lnTo>
                    <a:pt x="611263" y="43840"/>
                  </a:lnTo>
                  <a:lnTo>
                    <a:pt x="611263" y="44361"/>
                  </a:lnTo>
                  <a:lnTo>
                    <a:pt x="619810" y="49276"/>
                  </a:lnTo>
                  <a:lnTo>
                    <a:pt x="621563" y="49237"/>
                  </a:lnTo>
                  <a:lnTo>
                    <a:pt x="663752" y="26314"/>
                  </a:lnTo>
                  <a:lnTo>
                    <a:pt x="666394" y="22898"/>
                  </a:lnTo>
                  <a:lnTo>
                    <a:pt x="666394" y="22377"/>
                  </a:lnTo>
                  <a:close/>
                </a:path>
                <a:path w="1259204" h="572135">
                  <a:moveTo>
                    <a:pt x="687578" y="275666"/>
                  </a:moveTo>
                  <a:lnTo>
                    <a:pt x="687070" y="275424"/>
                  </a:lnTo>
                  <a:lnTo>
                    <a:pt x="686930" y="275386"/>
                  </a:lnTo>
                  <a:lnTo>
                    <a:pt x="686638" y="275285"/>
                  </a:lnTo>
                  <a:lnTo>
                    <a:pt x="686485" y="275259"/>
                  </a:lnTo>
                  <a:lnTo>
                    <a:pt x="686346" y="275221"/>
                  </a:lnTo>
                  <a:lnTo>
                    <a:pt x="686015" y="275158"/>
                  </a:lnTo>
                  <a:lnTo>
                    <a:pt x="685850" y="275145"/>
                  </a:lnTo>
                  <a:lnTo>
                    <a:pt x="685698" y="275120"/>
                  </a:lnTo>
                  <a:lnTo>
                    <a:pt x="685368" y="275107"/>
                  </a:lnTo>
                  <a:lnTo>
                    <a:pt x="684695" y="275120"/>
                  </a:lnTo>
                  <a:lnTo>
                    <a:pt x="684542" y="275145"/>
                  </a:lnTo>
                  <a:lnTo>
                    <a:pt x="684377" y="275158"/>
                  </a:lnTo>
                  <a:lnTo>
                    <a:pt x="683907" y="275259"/>
                  </a:lnTo>
                  <a:lnTo>
                    <a:pt x="683755" y="275285"/>
                  </a:lnTo>
                  <a:lnTo>
                    <a:pt x="683463" y="275386"/>
                  </a:lnTo>
                  <a:lnTo>
                    <a:pt x="682091" y="276301"/>
                  </a:lnTo>
                  <a:lnTo>
                    <a:pt x="681926" y="276567"/>
                  </a:lnTo>
                  <a:lnTo>
                    <a:pt x="681863" y="276758"/>
                  </a:lnTo>
                  <a:lnTo>
                    <a:pt x="681837" y="276948"/>
                  </a:lnTo>
                  <a:lnTo>
                    <a:pt x="681837" y="277139"/>
                  </a:lnTo>
                  <a:lnTo>
                    <a:pt x="681863" y="277329"/>
                  </a:lnTo>
                  <a:lnTo>
                    <a:pt x="682015" y="277710"/>
                  </a:lnTo>
                  <a:lnTo>
                    <a:pt x="682142" y="277876"/>
                  </a:lnTo>
                  <a:lnTo>
                    <a:pt x="682307" y="278053"/>
                  </a:lnTo>
                  <a:lnTo>
                    <a:pt x="682485" y="278218"/>
                  </a:lnTo>
                  <a:lnTo>
                    <a:pt x="682701" y="278358"/>
                  </a:lnTo>
                  <a:lnTo>
                    <a:pt x="687578" y="275666"/>
                  </a:lnTo>
                  <a:close/>
                </a:path>
                <a:path w="1259204" h="572135">
                  <a:moveTo>
                    <a:pt x="696506" y="359473"/>
                  </a:moveTo>
                  <a:lnTo>
                    <a:pt x="695007" y="357949"/>
                  </a:lnTo>
                  <a:lnTo>
                    <a:pt x="694867" y="357886"/>
                  </a:lnTo>
                  <a:lnTo>
                    <a:pt x="694423" y="357759"/>
                  </a:lnTo>
                  <a:lnTo>
                    <a:pt x="693953" y="357670"/>
                  </a:lnTo>
                  <a:lnTo>
                    <a:pt x="693788" y="357657"/>
                  </a:lnTo>
                  <a:lnTo>
                    <a:pt x="693635" y="357632"/>
                  </a:lnTo>
                  <a:lnTo>
                    <a:pt x="693305" y="357619"/>
                  </a:lnTo>
                  <a:lnTo>
                    <a:pt x="692632" y="357632"/>
                  </a:lnTo>
                  <a:lnTo>
                    <a:pt x="692480" y="357657"/>
                  </a:lnTo>
                  <a:lnTo>
                    <a:pt x="692315" y="357670"/>
                  </a:lnTo>
                  <a:lnTo>
                    <a:pt x="691845" y="357759"/>
                  </a:lnTo>
                  <a:lnTo>
                    <a:pt x="691400" y="357886"/>
                  </a:lnTo>
                  <a:lnTo>
                    <a:pt x="691261" y="357949"/>
                  </a:lnTo>
                  <a:lnTo>
                    <a:pt x="691121" y="358000"/>
                  </a:lnTo>
                  <a:lnTo>
                    <a:pt x="690753" y="358190"/>
                  </a:lnTo>
                  <a:lnTo>
                    <a:pt x="681228" y="363702"/>
                  </a:lnTo>
                  <a:lnTo>
                    <a:pt x="671703" y="358190"/>
                  </a:lnTo>
                  <a:lnTo>
                    <a:pt x="671334" y="358000"/>
                  </a:lnTo>
                  <a:lnTo>
                    <a:pt x="670763" y="357809"/>
                  </a:lnTo>
                  <a:lnTo>
                    <a:pt x="670471" y="357733"/>
                  </a:lnTo>
                  <a:lnTo>
                    <a:pt x="670140" y="357670"/>
                  </a:lnTo>
                  <a:lnTo>
                    <a:pt x="669975" y="357670"/>
                  </a:lnTo>
                  <a:lnTo>
                    <a:pt x="669823" y="357644"/>
                  </a:lnTo>
                  <a:lnTo>
                    <a:pt x="669480" y="357619"/>
                  </a:lnTo>
                  <a:lnTo>
                    <a:pt x="669163" y="357619"/>
                  </a:lnTo>
                  <a:lnTo>
                    <a:pt x="668820" y="357644"/>
                  </a:lnTo>
                  <a:lnTo>
                    <a:pt x="668667" y="357670"/>
                  </a:lnTo>
                  <a:lnTo>
                    <a:pt x="668502" y="357670"/>
                  </a:lnTo>
                  <a:lnTo>
                    <a:pt x="666216" y="358825"/>
                  </a:lnTo>
                  <a:lnTo>
                    <a:pt x="666051" y="359092"/>
                  </a:lnTo>
                  <a:lnTo>
                    <a:pt x="665988" y="359283"/>
                  </a:lnTo>
                  <a:lnTo>
                    <a:pt x="665962" y="359473"/>
                  </a:lnTo>
                  <a:lnTo>
                    <a:pt x="665962" y="359664"/>
                  </a:lnTo>
                  <a:lnTo>
                    <a:pt x="665988" y="359854"/>
                  </a:lnTo>
                  <a:lnTo>
                    <a:pt x="666140" y="360235"/>
                  </a:lnTo>
                  <a:lnTo>
                    <a:pt x="666267" y="360400"/>
                  </a:lnTo>
                  <a:lnTo>
                    <a:pt x="666610" y="360730"/>
                  </a:lnTo>
                  <a:lnTo>
                    <a:pt x="666826" y="360883"/>
                  </a:lnTo>
                  <a:lnTo>
                    <a:pt x="676465" y="366445"/>
                  </a:lnTo>
                  <a:lnTo>
                    <a:pt x="666940" y="371944"/>
                  </a:lnTo>
                  <a:lnTo>
                    <a:pt x="666521" y="372237"/>
                  </a:lnTo>
                  <a:lnTo>
                    <a:pt x="666267" y="372491"/>
                  </a:lnTo>
                  <a:lnTo>
                    <a:pt x="666140" y="372668"/>
                  </a:lnTo>
                  <a:lnTo>
                    <a:pt x="666051" y="372846"/>
                  </a:lnTo>
                  <a:lnTo>
                    <a:pt x="665988" y="373037"/>
                  </a:lnTo>
                  <a:lnTo>
                    <a:pt x="665962" y="373227"/>
                  </a:lnTo>
                  <a:lnTo>
                    <a:pt x="665962" y="373418"/>
                  </a:lnTo>
                  <a:lnTo>
                    <a:pt x="665988" y="373608"/>
                  </a:lnTo>
                  <a:lnTo>
                    <a:pt x="666140" y="373989"/>
                  </a:lnTo>
                  <a:lnTo>
                    <a:pt x="666267" y="374154"/>
                  </a:lnTo>
                  <a:lnTo>
                    <a:pt x="669163" y="375272"/>
                  </a:lnTo>
                  <a:lnTo>
                    <a:pt x="669480" y="375272"/>
                  </a:lnTo>
                  <a:lnTo>
                    <a:pt x="681228" y="369201"/>
                  </a:lnTo>
                  <a:lnTo>
                    <a:pt x="690765" y="374688"/>
                  </a:lnTo>
                  <a:lnTo>
                    <a:pt x="691261" y="374942"/>
                  </a:lnTo>
                  <a:lnTo>
                    <a:pt x="691400" y="374980"/>
                  </a:lnTo>
                  <a:lnTo>
                    <a:pt x="691692" y="375081"/>
                  </a:lnTo>
                  <a:lnTo>
                    <a:pt x="691857" y="375107"/>
                  </a:lnTo>
                  <a:lnTo>
                    <a:pt x="691997" y="375145"/>
                  </a:lnTo>
                  <a:lnTo>
                    <a:pt x="692315" y="375208"/>
                  </a:lnTo>
                  <a:lnTo>
                    <a:pt x="692975" y="375259"/>
                  </a:lnTo>
                  <a:lnTo>
                    <a:pt x="693305" y="375259"/>
                  </a:lnTo>
                  <a:lnTo>
                    <a:pt x="693953" y="375208"/>
                  </a:lnTo>
                  <a:lnTo>
                    <a:pt x="694283" y="375145"/>
                  </a:lnTo>
                  <a:lnTo>
                    <a:pt x="694423" y="375107"/>
                  </a:lnTo>
                  <a:lnTo>
                    <a:pt x="694575" y="375081"/>
                  </a:lnTo>
                  <a:lnTo>
                    <a:pt x="694867" y="374980"/>
                  </a:lnTo>
                  <a:lnTo>
                    <a:pt x="695007" y="374942"/>
                  </a:lnTo>
                  <a:lnTo>
                    <a:pt x="695401" y="374764"/>
                  </a:lnTo>
                  <a:lnTo>
                    <a:pt x="696506" y="373418"/>
                  </a:lnTo>
                  <a:lnTo>
                    <a:pt x="696506" y="373214"/>
                  </a:lnTo>
                  <a:lnTo>
                    <a:pt x="695515" y="371957"/>
                  </a:lnTo>
                  <a:lnTo>
                    <a:pt x="685990" y="366445"/>
                  </a:lnTo>
                  <a:lnTo>
                    <a:pt x="695515" y="360946"/>
                  </a:lnTo>
                  <a:lnTo>
                    <a:pt x="695845" y="360718"/>
                  </a:lnTo>
                  <a:lnTo>
                    <a:pt x="696506" y="359664"/>
                  </a:lnTo>
                  <a:lnTo>
                    <a:pt x="696506" y="359473"/>
                  </a:lnTo>
                  <a:close/>
                </a:path>
                <a:path w="1259204" h="572135">
                  <a:moveTo>
                    <a:pt x="711403" y="289433"/>
                  </a:moveTo>
                  <a:lnTo>
                    <a:pt x="687578" y="275678"/>
                  </a:lnTo>
                  <a:lnTo>
                    <a:pt x="682815" y="278434"/>
                  </a:lnTo>
                  <a:lnTo>
                    <a:pt x="706640" y="292176"/>
                  </a:lnTo>
                  <a:lnTo>
                    <a:pt x="711403" y="289433"/>
                  </a:lnTo>
                  <a:close/>
                </a:path>
                <a:path w="1259204" h="572135">
                  <a:moveTo>
                    <a:pt x="712393" y="290715"/>
                  </a:moveTo>
                  <a:lnTo>
                    <a:pt x="711835" y="289737"/>
                  </a:lnTo>
                  <a:lnTo>
                    <a:pt x="711530" y="289496"/>
                  </a:lnTo>
                  <a:lnTo>
                    <a:pt x="711403" y="289433"/>
                  </a:lnTo>
                  <a:lnTo>
                    <a:pt x="706640" y="292188"/>
                  </a:lnTo>
                  <a:lnTo>
                    <a:pt x="707148" y="292430"/>
                  </a:lnTo>
                  <a:lnTo>
                    <a:pt x="707580" y="292569"/>
                  </a:lnTo>
                  <a:lnTo>
                    <a:pt x="708202" y="292709"/>
                  </a:lnTo>
                  <a:lnTo>
                    <a:pt x="708367" y="292709"/>
                  </a:lnTo>
                  <a:lnTo>
                    <a:pt x="708533" y="292735"/>
                  </a:lnTo>
                  <a:lnTo>
                    <a:pt x="708863" y="292747"/>
                  </a:lnTo>
                  <a:lnTo>
                    <a:pt x="709523" y="292735"/>
                  </a:lnTo>
                  <a:lnTo>
                    <a:pt x="709676" y="292709"/>
                  </a:lnTo>
                  <a:lnTo>
                    <a:pt x="709841" y="292709"/>
                  </a:lnTo>
                  <a:lnTo>
                    <a:pt x="712393" y="290906"/>
                  </a:lnTo>
                  <a:lnTo>
                    <a:pt x="712393" y="290715"/>
                  </a:lnTo>
                  <a:close/>
                </a:path>
                <a:path w="1259204" h="572135">
                  <a:moveTo>
                    <a:pt x="775906" y="313626"/>
                  </a:moveTo>
                  <a:lnTo>
                    <a:pt x="772706" y="311772"/>
                  </a:lnTo>
                  <a:lnTo>
                    <a:pt x="772375" y="311772"/>
                  </a:lnTo>
                  <a:lnTo>
                    <a:pt x="760628" y="317855"/>
                  </a:lnTo>
                  <a:lnTo>
                    <a:pt x="751103" y="312343"/>
                  </a:lnTo>
                  <a:lnTo>
                    <a:pt x="750595" y="312102"/>
                  </a:lnTo>
                  <a:lnTo>
                    <a:pt x="750455" y="312064"/>
                  </a:lnTo>
                  <a:lnTo>
                    <a:pt x="750163" y="311962"/>
                  </a:lnTo>
                  <a:lnTo>
                    <a:pt x="750011" y="311937"/>
                  </a:lnTo>
                  <a:lnTo>
                    <a:pt x="749871" y="311899"/>
                  </a:lnTo>
                  <a:lnTo>
                    <a:pt x="749541" y="311835"/>
                  </a:lnTo>
                  <a:lnTo>
                    <a:pt x="748893" y="311785"/>
                  </a:lnTo>
                  <a:lnTo>
                    <a:pt x="748563" y="311785"/>
                  </a:lnTo>
                  <a:lnTo>
                    <a:pt x="745617" y="312978"/>
                  </a:lnTo>
                  <a:lnTo>
                    <a:pt x="745451" y="313245"/>
                  </a:lnTo>
                  <a:lnTo>
                    <a:pt x="745388" y="313448"/>
                  </a:lnTo>
                  <a:lnTo>
                    <a:pt x="745363" y="313626"/>
                  </a:lnTo>
                  <a:lnTo>
                    <a:pt x="745363" y="313829"/>
                  </a:lnTo>
                  <a:lnTo>
                    <a:pt x="745388" y="314007"/>
                  </a:lnTo>
                  <a:lnTo>
                    <a:pt x="745540" y="314388"/>
                  </a:lnTo>
                  <a:lnTo>
                    <a:pt x="745667" y="314553"/>
                  </a:lnTo>
                  <a:lnTo>
                    <a:pt x="745832" y="314731"/>
                  </a:lnTo>
                  <a:lnTo>
                    <a:pt x="746010" y="314896"/>
                  </a:lnTo>
                  <a:lnTo>
                    <a:pt x="746226" y="315036"/>
                  </a:lnTo>
                  <a:lnTo>
                    <a:pt x="755865" y="320598"/>
                  </a:lnTo>
                  <a:lnTo>
                    <a:pt x="745617" y="326732"/>
                  </a:lnTo>
                  <a:lnTo>
                    <a:pt x="745451" y="326999"/>
                  </a:lnTo>
                  <a:lnTo>
                    <a:pt x="745388" y="327202"/>
                  </a:lnTo>
                  <a:lnTo>
                    <a:pt x="745363" y="327380"/>
                  </a:lnTo>
                  <a:lnTo>
                    <a:pt x="745363" y="327583"/>
                  </a:lnTo>
                  <a:lnTo>
                    <a:pt x="745388" y="327761"/>
                  </a:lnTo>
                  <a:lnTo>
                    <a:pt x="745540" y="328142"/>
                  </a:lnTo>
                  <a:lnTo>
                    <a:pt x="745667" y="328307"/>
                  </a:lnTo>
                  <a:lnTo>
                    <a:pt x="746848" y="329095"/>
                  </a:lnTo>
                  <a:lnTo>
                    <a:pt x="746988" y="329158"/>
                  </a:lnTo>
                  <a:lnTo>
                    <a:pt x="747445" y="329285"/>
                  </a:lnTo>
                  <a:lnTo>
                    <a:pt x="747903" y="329374"/>
                  </a:lnTo>
                  <a:lnTo>
                    <a:pt x="748068" y="329387"/>
                  </a:lnTo>
                  <a:lnTo>
                    <a:pt x="748233" y="329412"/>
                  </a:lnTo>
                  <a:lnTo>
                    <a:pt x="748563" y="329438"/>
                  </a:lnTo>
                  <a:lnTo>
                    <a:pt x="748893" y="329438"/>
                  </a:lnTo>
                  <a:lnTo>
                    <a:pt x="749223" y="329412"/>
                  </a:lnTo>
                  <a:lnTo>
                    <a:pt x="749376" y="329387"/>
                  </a:lnTo>
                  <a:lnTo>
                    <a:pt x="749541" y="329374"/>
                  </a:lnTo>
                  <a:lnTo>
                    <a:pt x="750011" y="329285"/>
                  </a:lnTo>
                  <a:lnTo>
                    <a:pt x="750455" y="329158"/>
                  </a:lnTo>
                  <a:lnTo>
                    <a:pt x="750595" y="329095"/>
                  </a:lnTo>
                  <a:lnTo>
                    <a:pt x="750735" y="329044"/>
                  </a:lnTo>
                  <a:lnTo>
                    <a:pt x="751103" y="328853"/>
                  </a:lnTo>
                  <a:lnTo>
                    <a:pt x="760628" y="323354"/>
                  </a:lnTo>
                  <a:lnTo>
                    <a:pt x="770166" y="328841"/>
                  </a:lnTo>
                  <a:lnTo>
                    <a:pt x="770521" y="329044"/>
                  </a:lnTo>
                  <a:lnTo>
                    <a:pt x="771105" y="329247"/>
                  </a:lnTo>
                  <a:lnTo>
                    <a:pt x="771258" y="329272"/>
                  </a:lnTo>
                  <a:lnTo>
                    <a:pt x="771398" y="329311"/>
                  </a:lnTo>
                  <a:lnTo>
                    <a:pt x="771715" y="329374"/>
                  </a:lnTo>
                  <a:lnTo>
                    <a:pt x="771880" y="329374"/>
                  </a:lnTo>
                  <a:lnTo>
                    <a:pt x="772045" y="329399"/>
                  </a:lnTo>
                  <a:lnTo>
                    <a:pt x="772375" y="329425"/>
                  </a:lnTo>
                  <a:lnTo>
                    <a:pt x="772706" y="329425"/>
                  </a:lnTo>
                  <a:lnTo>
                    <a:pt x="773036" y="329399"/>
                  </a:lnTo>
                  <a:lnTo>
                    <a:pt x="773188" y="329374"/>
                  </a:lnTo>
                  <a:lnTo>
                    <a:pt x="773353" y="329374"/>
                  </a:lnTo>
                  <a:lnTo>
                    <a:pt x="773684" y="329311"/>
                  </a:lnTo>
                  <a:lnTo>
                    <a:pt x="773823" y="329272"/>
                  </a:lnTo>
                  <a:lnTo>
                    <a:pt x="773976" y="329247"/>
                  </a:lnTo>
                  <a:lnTo>
                    <a:pt x="775906" y="327571"/>
                  </a:lnTo>
                  <a:lnTo>
                    <a:pt x="775906" y="327380"/>
                  </a:lnTo>
                  <a:lnTo>
                    <a:pt x="774915" y="326097"/>
                  </a:lnTo>
                  <a:lnTo>
                    <a:pt x="765390" y="320598"/>
                  </a:lnTo>
                  <a:lnTo>
                    <a:pt x="775906" y="313829"/>
                  </a:lnTo>
                  <a:lnTo>
                    <a:pt x="775906" y="313626"/>
                  </a:lnTo>
                  <a:close/>
                </a:path>
                <a:path w="1259204" h="572135">
                  <a:moveTo>
                    <a:pt x="785495" y="274510"/>
                  </a:moveTo>
                  <a:lnTo>
                    <a:pt x="785406" y="274002"/>
                  </a:lnTo>
                  <a:lnTo>
                    <a:pt x="785241" y="273507"/>
                  </a:lnTo>
                  <a:lnTo>
                    <a:pt x="784974" y="273011"/>
                  </a:lnTo>
                  <a:lnTo>
                    <a:pt x="784872" y="272884"/>
                  </a:lnTo>
                  <a:lnTo>
                    <a:pt x="784631" y="272554"/>
                  </a:lnTo>
                  <a:lnTo>
                    <a:pt x="784212" y="272097"/>
                  </a:lnTo>
                  <a:lnTo>
                    <a:pt x="783971" y="271881"/>
                  </a:lnTo>
                  <a:lnTo>
                    <a:pt x="783729" y="271678"/>
                  </a:lnTo>
                  <a:lnTo>
                    <a:pt x="783170" y="271284"/>
                  </a:lnTo>
                  <a:lnTo>
                    <a:pt x="782904" y="271132"/>
                  </a:lnTo>
                  <a:lnTo>
                    <a:pt x="782751" y="271043"/>
                  </a:lnTo>
                  <a:lnTo>
                    <a:pt x="782548" y="270916"/>
                  </a:lnTo>
                  <a:lnTo>
                    <a:pt x="782218" y="270764"/>
                  </a:lnTo>
                  <a:lnTo>
                    <a:pt x="781862" y="270598"/>
                  </a:lnTo>
                  <a:lnTo>
                    <a:pt x="781138" y="270306"/>
                  </a:lnTo>
                  <a:lnTo>
                    <a:pt x="780338" y="270065"/>
                  </a:lnTo>
                  <a:lnTo>
                    <a:pt x="780084" y="270014"/>
                  </a:lnTo>
                  <a:lnTo>
                    <a:pt x="779945" y="269976"/>
                  </a:lnTo>
                  <a:lnTo>
                    <a:pt x="778687" y="269735"/>
                  </a:lnTo>
                  <a:lnTo>
                    <a:pt x="778256" y="269671"/>
                  </a:lnTo>
                  <a:lnTo>
                    <a:pt x="777989" y="269671"/>
                  </a:lnTo>
                  <a:lnTo>
                    <a:pt x="777824" y="269633"/>
                  </a:lnTo>
                  <a:lnTo>
                    <a:pt x="777582" y="269621"/>
                  </a:lnTo>
                  <a:lnTo>
                    <a:pt x="777405" y="269621"/>
                  </a:lnTo>
                  <a:lnTo>
                    <a:pt x="776947" y="269582"/>
                  </a:lnTo>
                  <a:lnTo>
                    <a:pt x="776503" y="269570"/>
                  </a:lnTo>
                  <a:lnTo>
                    <a:pt x="776058" y="269570"/>
                  </a:lnTo>
                  <a:lnTo>
                    <a:pt x="775843" y="269595"/>
                  </a:lnTo>
                  <a:lnTo>
                    <a:pt x="745617" y="269595"/>
                  </a:lnTo>
                  <a:lnTo>
                    <a:pt x="745185" y="269570"/>
                  </a:lnTo>
                  <a:lnTo>
                    <a:pt x="744753" y="269570"/>
                  </a:lnTo>
                  <a:lnTo>
                    <a:pt x="744308" y="269570"/>
                  </a:lnTo>
                  <a:lnTo>
                    <a:pt x="743432" y="269621"/>
                  </a:lnTo>
                  <a:lnTo>
                    <a:pt x="742569" y="269722"/>
                  </a:lnTo>
                  <a:lnTo>
                    <a:pt x="742327" y="269773"/>
                  </a:lnTo>
                  <a:lnTo>
                    <a:pt x="741730" y="269875"/>
                  </a:lnTo>
                  <a:lnTo>
                    <a:pt x="741565" y="269913"/>
                  </a:lnTo>
                  <a:lnTo>
                    <a:pt x="741299" y="269963"/>
                  </a:lnTo>
                  <a:lnTo>
                    <a:pt x="741070" y="270027"/>
                  </a:lnTo>
                  <a:lnTo>
                    <a:pt x="740905" y="270065"/>
                  </a:lnTo>
                  <a:lnTo>
                    <a:pt x="740359" y="270230"/>
                  </a:lnTo>
                  <a:lnTo>
                    <a:pt x="740130" y="270294"/>
                  </a:lnTo>
                  <a:lnTo>
                    <a:pt x="739394" y="270586"/>
                  </a:lnTo>
                  <a:lnTo>
                    <a:pt x="739165" y="270700"/>
                  </a:lnTo>
                  <a:lnTo>
                    <a:pt x="738708" y="270903"/>
                  </a:lnTo>
                  <a:lnTo>
                    <a:pt x="738301" y="271145"/>
                  </a:lnTo>
                  <a:lnTo>
                    <a:pt x="738085" y="271272"/>
                  </a:lnTo>
                  <a:lnTo>
                    <a:pt x="737527" y="271665"/>
                  </a:lnTo>
                  <a:lnTo>
                    <a:pt x="735761" y="274510"/>
                  </a:lnTo>
                  <a:lnTo>
                    <a:pt x="735761" y="275018"/>
                  </a:lnTo>
                  <a:lnTo>
                    <a:pt x="738390" y="278422"/>
                  </a:lnTo>
                  <a:lnTo>
                    <a:pt x="747915" y="283933"/>
                  </a:lnTo>
                  <a:lnTo>
                    <a:pt x="605967" y="365887"/>
                  </a:lnTo>
                  <a:lnTo>
                    <a:pt x="603326" y="369303"/>
                  </a:lnTo>
                  <a:lnTo>
                    <a:pt x="603326" y="369811"/>
                  </a:lnTo>
                  <a:lnTo>
                    <a:pt x="611873" y="374738"/>
                  </a:lnTo>
                  <a:lnTo>
                    <a:pt x="613625" y="374700"/>
                  </a:lnTo>
                  <a:lnTo>
                    <a:pt x="760628" y="291274"/>
                  </a:lnTo>
                  <a:lnTo>
                    <a:pt x="770153" y="296760"/>
                  </a:lnTo>
                  <a:lnTo>
                    <a:pt x="770458" y="296951"/>
                  </a:lnTo>
                  <a:lnTo>
                    <a:pt x="771144" y="297268"/>
                  </a:lnTo>
                  <a:lnTo>
                    <a:pt x="771880" y="297561"/>
                  </a:lnTo>
                  <a:lnTo>
                    <a:pt x="772655" y="297802"/>
                  </a:lnTo>
                  <a:lnTo>
                    <a:pt x="773493" y="297967"/>
                  </a:lnTo>
                  <a:lnTo>
                    <a:pt x="774331" y="298132"/>
                  </a:lnTo>
                  <a:lnTo>
                    <a:pt x="774471" y="298157"/>
                  </a:lnTo>
                  <a:lnTo>
                    <a:pt x="774750" y="298196"/>
                  </a:lnTo>
                  <a:lnTo>
                    <a:pt x="776071" y="298284"/>
                  </a:lnTo>
                  <a:lnTo>
                    <a:pt x="776947" y="298284"/>
                  </a:lnTo>
                  <a:lnTo>
                    <a:pt x="777595" y="298246"/>
                  </a:lnTo>
                  <a:lnTo>
                    <a:pt x="777836" y="298234"/>
                  </a:lnTo>
                  <a:lnTo>
                    <a:pt x="778014" y="298221"/>
                  </a:lnTo>
                  <a:lnTo>
                    <a:pt x="778268" y="298196"/>
                  </a:lnTo>
                  <a:lnTo>
                    <a:pt x="778510" y="298157"/>
                  </a:lnTo>
                  <a:lnTo>
                    <a:pt x="778700" y="298132"/>
                  </a:lnTo>
                  <a:lnTo>
                    <a:pt x="779106" y="298056"/>
                  </a:lnTo>
                  <a:lnTo>
                    <a:pt x="779538" y="297980"/>
                  </a:lnTo>
                  <a:lnTo>
                    <a:pt x="779945" y="297891"/>
                  </a:lnTo>
                  <a:lnTo>
                    <a:pt x="780351" y="297802"/>
                  </a:lnTo>
                  <a:lnTo>
                    <a:pt x="780999" y="297586"/>
                  </a:lnTo>
                  <a:lnTo>
                    <a:pt x="781138" y="297548"/>
                  </a:lnTo>
                  <a:lnTo>
                    <a:pt x="781507" y="297421"/>
                  </a:lnTo>
                  <a:lnTo>
                    <a:pt x="781710" y="297332"/>
                  </a:lnTo>
                  <a:lnTo>
                    <a:pt x="781862" y="297268"/>
                  </a:lnTo>
                  <a:lnTo>
                    <a:pt x="782053" y="297167"/>
                  </a:lnTo>
                  <a:lnTo>
                    <a:pt x="782535" y="296951"/>
                  </a:lnTo>
                  <a:lnTo>
                    <a:pt x="782840" y="296773"/>
                  </a:lnTo>
                  <a:lnTo>
                    <a:pt x="783170" y="296583"/>
                  </a:lnTo>
                  <a:lnTo>
                    <a:pt x="783564" y="296303"/>
                  </a:lnTo>
                  <a:lnTo>
                    <a:pt x="783742" y="296189"/>
                  </a:lnTo>
                  <a:lnTo>
                    <a:pt x="783983" y="295986"/>
                  </a:lnTo>
                  <a:lnTo>
                    <a:pt x="784212" y="295770"/>
                  </a:lnTo>
                  <a:lnTo>
                    <a:pt x="784618" y="295338"/>
                  </a:lnTo>
                  <a:lnTo>
                    <a:pt x="784733" y="295186"/>
                  </a:lnTo>
                  <a:lnTo>
                    <a:pt x="784974" y="294855"/>
                  </a:lnTo>
                  <a:lnTo>
                    <a:pt x="785114" y="294589"/>
                  </a:lnTo>
                  <a:lnTo>
                    <a:pt x="785228" y="294373"/>
                  </a:lnTo>
                  <a:lnTo>
                    <a:pt x="785342" y="294030"/>
                  </a:lnTo>
                  <a:lnTo>
                    <a:pt x="785406" y="293865"/>
                  </a:lnTo>
                  <a:lnTo>
                    <a:pt x="785482" y="293357"/>
                  </a:lnTo>
                  <a:lnTo>
                    <a:pt x="785495" y="293090"/>
                  </a:lnTo>
                  <a:lnTo>
                    <a:pt x="785495" y="275018"/>
                  </a:lnTo>
                  <a:lnTo>
                    <a:pt x="785495" y="274764"/>
                  </a:lnTo>
                  <a:lnTo>
                    <a:pt x="785495" y="274510"/>
                  </a:lnTo>
                  <a:close/>
                </a:path>
                <a:path w="1259204" h="572135">
                  <a:moveTo>
                    <a:pt x="1259014" y="413346"/>
                  </a:moveTo>
                  <a:lnTo>
                    <a:pt x="1250264" y="400532"/>
                  </a:lnTo>
                  <a:lnTo>
                    <a:pt x="1250086" y="400392"/>
                  </a:lnTo>
                  <a:lnTo>
                    <a:pt x="1249768" y="400215"/>
                  </a:lnTo>
                  <a:lnTo>
                    <a:pt x="1188745" y="364985"/>
                  </a:lnTo>
                  <a:lnTo>
                    <a:pt x="1223518" y="344906"/>
                  </a:lnTo>
                  <a:lnTo>
                    <a:pt x="1226146" y="341490"/>
                  </a:lnTo>
                  <a:lnTo>
                    <a:pt x="1226146" y="340969"/>
                  </a:lnTo>
                  <a:lnTo>
                    <a:pt x="1217599" y="336054"/>
                  </a:lnTo>
                  <a:lnTo>
                    <a:pt x="1215847" y="336092"/>
                  </a:lnTo>
                  <a:lnTo>
                    <a:pt x="1210818" y="337566"/>
                  </a:lnTo>
                  <a:lnTo>
                    <a:pt x="1170000" y="361137"/>
                  </a:lnTo>
                  <a:lnTo>
                    <a:pt x="1169695" y="361302"/>
                  </a:lnTo>
                  <a:lnTo>
                    <a:pt x="1169555" y="361391"/>
                  </a:lnTo>
                  <a:lnTo>
                    <a:pt x="1169377" y="361492"/>
                  </a:lnTo>
                  <a:lnTo>
                    <a:pt x="1168819" y="361886"/>
                  </a:lnTo>
                  <a:lnTo>
                    <a:pt x="1168336" y="362305"/>
                  </a:lnTo>
                  <a:lnTo>
                    <a:pt x="1167053" y="364731"/>
                  </a:lnTo>
                  <a:lnTo>
                    <a:pt x="1167053" y="365239"/>
                  </a:lnTo>
                  <a:lnTo>
                    <a:pt x="1169682" y="368642"/>
                  </a:lnTo>
                  <a:lnTo>
                    <a:pt x="1170012" y="368833"/>
                  </a:lnTo>
                  <a:lnTo>
                    <a:pt x="1237068" y="407543"/>
                  </a:lnTo>
                  <a:lnTo>
                    <a:pt x="1241031" y="413181"/>
                  </a:lnTo>
                  <a:lnTo>
                    <a:pt x="1240942" y="413943"/>
                  </a:lnTo>
                  <a:lnTo>
                    <a:pt x="1240739" y="414693"/>
                  </a:lnTo>
                  <a:lnTo>
                    <a:pt x="1240675" y="414820"/>
                  </a:lnTo>
                  <a:lnTo>
                    <a:pt x="1240561" y="415061"/>
                  </a:lnTo>
                  <a:lnTo>
                    <a:pt x="1240447" y="415302"/>
                  </a:lnTo>
                  <a:lnTo>
                    <a:pt x="1189253" y="525589"/>
                  </a:lnTo>
                  <a:lnTo>
                    <a:pt x="1180122" y="531266"/>
                  </a:lnTo>
                  <a:lnTo>
                    <a:pt x="1179614" y="531329"/>
                  </a:lnTo>
                  <a:lnTo>
                    <a:pt x="1179195" y="531393"/>
                  </a:lnTo>
                  <a:lnTo>
                    <a:pt x="988187" y="560959"/>
                  </a:lnTo>
                  <a:lnTo>
                    <a:pt x="987755" y="561022"/>
                  </a:lnTo>
                  <a:lnTo>
                    <a:pt x="984923" y="561276"/>
                  </a:lnTo>
                  <a:lnTo>
                    <a:pt x="982281" y="561200"/>
                  </a:lnTo>
                  <a:lnTo>
                    <a:pt x="979716" y="560832"/>
                  </a:lnTo>
                  <a:lnTo>
                    <a:pt x="977328" y="560184"/>
                  </a:lnTo>
                  <a:lnTo>
                    <a:pt x="975194" y="559269"/>
                  </a:lnTo>
                  <a:lnTo>
                    <a:pt x="975055" y="559181"/>
                  </a:lnTo>
                  <a:lnTo>
                    <a:pt x="974737" y="559003"/>
                  </a:lnTo>
                  <a:lnTo>
                    <a:pt x="866038" y="496239"/>
                  </a:lnTo>
                  <a:lnTo>
                    <a:pt x="864146" y="497332"/>
                  </a:lnTo>
                  <a:lnTo>
                    <a:pt x="866025" y="496239"/>
                  </a:lnTo>
                  <a:lnTo>
                    <a:pt x="865035" y="495744"/>
                  </a:lnTo>
                  <a:lnTo>
                    <a:pt x="864298" y="495452"/>
                  </a:lnTo>
                  <a:lnTo>
                    <a:pt x="863523" y="495211"/>
                  </a:lnTo>
                  <a:lnTo>
                    <a:pt x="861428" y="494817"/>
                  </a:lnTo>
                  <a:lnTo>
                    <a:pt x="860120" y="494728"/>
                  </a:lnTo>
                  <a:lnTo>
                    <a:pt x="859904" y="494728"/>
                  </a:lnTo>
                  <a:lnTo>
                    <a:pt x="859751" y="494677"/>
                  </a:lnTo>
                  <a:lnTo>
                    <a:pt x="858926" y="494487"/>
                  </a:lnTo>
                  <a:lnTo>
                    <a:pt x="857656" y="494284"/>
                  </a:lnTo>
                  <a:lnTo>
                    <a:pt x="856348" y="494195"/>
                  </a:lnTo>
                  <a:lnTo>
                    <a:pt x="855903" y="494195"/>
                  </a:lnTo>
                  <a:lnTo>
                    <a:pt x="792391" y="494195"/>
                  </a:lnTo>
                  <a:lnTo>
                    <a:pt x="791946" y="494195"/>
                  </a:lnTo>
                  <a:lnTo>
                    <a:pt x="791070" y="494233"/>
                  </a:lnTo>
                  <a:lnTo>
                    <a:pt x="789368" y="494474"/>
                  </a:lnTo>
                  <a:lnTo>
                    <a:pt x="788949" y="494588"/>
                  </a:lnTo>
                  <a:lnTo>
                    <a:pt x="788543" y="494677"/>
                  </a:lnTo>
                  <a:lnTo>
                    <a:pt x="784098" y="497395"/>
                  </a:lnTo>
                  <a:lnTo>
                    <a:pt x="783920" y="497624"/>
                  </a:lnTo>
                  <a:lnTo>
                    <a:pt x="783666" y="498106"/>
                  </a:lnTo>
                  <a:lnTo>
                    <a:pt x="783590" y="498360"/>
                  </a:lnTo>
                  <a:lnTo>
                    <a:pt x="783488" y="498614"/>
                  </a:lnTo>
                  <a:lnTo>
                    <a:pt x="783412" y="499110"/>
                  </a:lnTo>
                  <a:lnTo>
                    <a:pt x="783412" y="499618"/>
                  </a:lnTo>
                  <a:lnTo>
                    <a:pt x="783488" y="500126"/>
                  </a:lnTo>
                  <a:lnTo>
                    <a:pt x="783590" y="500380"/>
                  </a:lnTo>
                  <a:lnTo>
                    <a:pt x="783666" y="500646"/>
                  </a:lnTo>
                  <a:lnTo>
                    <a:pt x="791946" y="504558"/>
                  </a:lnTo>
                  <a:lnTo>
                    <a:pt x="792391" y="504558"/>
                  </a:lnTo>
                  <a:lnTo>
                    <a:pt x="855014" y="504558"/>
                  </a:lnTo>
                  <a:lnTo>
                    <a:pt x="961669" y="566140"/>
                  </a:lnTo>
                  <a:lnTo>
                    <a:pt x="962025" y="566331"/>
                  </a:lnTo>
                  <a:lnTo>
                    <a:pt x="962342" y="566521"/>
                  </a:lnTo>
                  <a:lnTo>
                    <a:pt x="963117" y="566966"/>
                  </a:lnTo>
                  <a:lnTo>
                    <a:pt x="982726" y="571652"/>
                  </a:lnTo>
                  <a:lnTo>
                    <a:pt x="985812" y="571652"/>
                  </a:lnTo>
                  <a:lnTo>
                    <a:pt x="988885" y="571474"/>
                  </a:lnTo>
                  <a:lnTo>
                    <a:pt x="991641" y="571131"/>
                  </a:lnTo>
                  <a:lnTo>
                    <a:pt x="991958" y="571093"/>
                  </a:lnTo>
                  <a:lnTo>
                    <a:pt x="992378" y="571042"/>
                  </a:lnTo>
                  <a:lnTo>
                    <a:pt x="992822" y="570979"/>
                  </a:lnTo>
                  <a:lnTo>
                    <a:pt x="1184262" y="541350"/>
                  </a:lnTo>
                  <a:lnTo>
                    <a:pt x="1184694" y="541286"/>
                  </a:lnTo>
                  <a:lnTo>
                    <a:pt x="1185748" y="541121"/>
                  </a:lnTo>
                  <a:lnTo>
                    <a:pt x="1206284" y="528904"/>
                  </a:lnTo>
                  <a:lnTo>
                    <a:pt x="1206385" y="528764"/>
                  </a:lnTo>
                  <a:lnTo>
                    <a:pt x="1206500" y="528523"/>
                  </a:lnTo>
                  <a:lnTo>
                    <a:pt x="1206614" y="528269"/>
                  </a:lnTo>
                  <a:lnTo>
                    <a:pt x="1257782" y="418020"/>
                  </a:lnTo>
                  <a:lnTo>
                    <a:pt x="1257909" y="417741"/>
                  </a:lnTo>
                  <a:lnTo>
                    <a:pt x="1258023" y="417499"/>
                  </a:lnTo>
                  <a:lnTo>
                    <a:pt x="1258316" y="416890"/>
                  </a:lnTo>
                  <a:lnTo>
                    <a:pt x="1258824" y="415124"/>
                  </a:lnTo>
                  <a:lnTo>
                    <a:pt x="1259014" y="41334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380554" y="3769715"/>
              <a:ext cx="888365" cy="596265"/>
            </a:xfrm>
            <a:custGeom>
              <a:avLst/>
              <a:gdLst/>
              <a:ahLst/>
              <a:cxnLst/>
              <a:rect l="l" t="t" r="r" b="b"/>
              <a:pathLst>
                <a:path w="888365" h="596264">
                  <a:moveTo>
                    <a:pt x="29565" y="244284"/>
                  </a:moveTo>
                  <a:lnTo>
                    <a:pt x="4178" y="230009"/>
                  </a:lnTo>
                  <a:lnTo>
                    <a:pt x="4013" y="230009"/>
                  </a:lnTo>
                  <a:lnTo>
                    <a:pt x="3860" y="229984"/>
                  </a:lnTo>
                  <a:lnTo>
                    <a:pt x="3517" y="229958"/>
                  </a:lnTo>
                  <a:lnTo>
                    <a:pt x="3200" y="229958"/>
                  </a:lnTo>
                  <a:lnTo>
                    <a:pt x="2870" y="229984"/>
                  </a:lnTo>
                  <a:lnTo>
                    <a:pt x="2705" y="230009"/>
                  </a:lnTo>
                  <a:lnTo>
                    <a:pt x="2540" y="230009"/>
                  </a:lnTo>
                  <a:lnTo>
                    <a:pt x="254" y="231165"/>
                  </a:lnTo>
                  <a:lnTo>
                    <a:pt x="88" y="231432"/>
                  </a:lnTo>
                  <a:lnTo>
                    <a:pt x="12" y="231622"/>
                  </a:lnTo>
                  <a:lnTo>
                    <a:pt x="0" y="231813"/>
                  </a:lnTo>
                  <a:lnTo>
                    <a:pt x="12" y="232194"/>
                  </a:lnTo>
                  <a:lnTo>
                    <a:pt x="177" y="232575"/>
                  </a:lnTo>
                  <a:lnTo>
                    <a:pt x="304" y="232740"/>
                  </a:lnTo>
                  <a:lnTo>
                    <a:pt x="647" y="233070"/>
                  </a:lnTo>
                  <a:lnTo>
                    <a:pt x="863" y="233222"/>
                  </a:lnTo>
                  <a:lnTo>
                    <a:pt x="24803" y="247027"/>
                  </a:lnTo>
                  <a:lnTo>
                    <a:pt x="29565" y="244284"/>
                  </a:lnTo>
                  <a:close/>
                </a:path>
                <a:path w="888365" h="596264">
                  <a:moveTo>
                    <a:pt x="30543" y="245757"/>
                  </a:moveTo>
                  <a:lnTo>
                    <a:pt x="30530" y="245376"/>
                  </a:lnTo>
                  <a:lnTo>
                    <a:pt x="30365" y="244995"/>
                  </a:lnTo>
                  <a:lnTo>
                    <a:pt x="30238" y="244830"/>
                  </a:lnTo>
                  <a:lnTo>
                    <a:pt x="29997" y="244576"/>
                  </a:lnTo>
                  <a:lnTo>
                    <a:pt x="29679" y="244348"/>
                  </a:lnTo>
                  <a:lnTo>
                    <a:pt x="24803" y="247040"/>
                  </a:lnTo>
                  <a:lnTo>
                    <a:pt x="25311" y="247281"/>
                  </a:lnTo>
                  <a:lnTo>
                    <a:pt x="25450" y="247319"/>
                  </a:lnTo>
                  <a:lnTo>
                    <a:pt x="25742" y="247421"/>
                  </a:lnTo>
                  <a:lnTo>
                    <a:pt x="26365" y="247548"/>
                  </a:lnTo>
                  <a:lnTo>
                    <a:pt x="27025" y="247599"/>
                  </a:lnTo>
                  <a:lnTo>
                    <a:pt x="27343" y="247599"/>
                  </a:lnTo>
                  <a:lnTo>
                    <a:pt x="28003" y="247548"/>
                  </a:lnTo>
                  <a:lnTo>
                    <a:pt x="28333" y="247484"/>
                  </a:lnTo>
                  <a:lnTo>
                    <a:pt x="28473" y="247446"/>
                  </a:lnTo>
                  <a:lnTo>
                    <a:pt x="28625" y="247421"/>
                  </a:lnTo>
                  <a:lnTo>
                    <a:pt x="28917" y="247319"/>
                  </a:lnTo>
                  <a:lnTo>
                    <a:pt x="29057" y="247281"/>
                  </a:lnTo>
                  <a:lnTo>
                    <a:pt x="29451" y="247103"/>
                  </a:lnTo>
                  <a:lnTo>
                    <a:pt x="29997" y="246735"/>
                  </a:lnTo>
                  <a:lnTo>
                    <a:pt x="30238" y="246494"/>
                  </a:lnTo>
                  <a:lnTo>
                    <a:pt x="30365" y="246316"/>
                  </a:lnTo>
                  <a:lnTo>
                    <a:pt x="30454" y="246138"/>
                  </a:lnTo>
                  <a:lnTo>
                    <a:pt x="30530" y="245935"/>
                  </a:lnTo>
                  <a:lnTo>
                    <a:pt x="30543" y="245757"/>
                  </a:lnTo>
                  <a:close/>
                </a:path>
                <a:path w="888365" h="596264">
                  <a:moveTo>
                    <a:pt x="424573" y="36944"/>
                  </a:moveTo>
                  <a:lnTo>
                    <a:pt x="424510" y="36804"/>
                  </a:lnTo>
                  <a:lnTo>
                    <a:pt x="421233" y="37376"/>
                  </a:lnTo>
                  <a:lnTo>
                    <a:pt x="421398" y="37604"/>
                  </a:lnTo>
                  <a:lnTo>
                    <a:pt x="421792" y="37858"/>
                  </a:lnTo>
                  <a:lnTo>
                    <a:pt x="422135" y="37985"/>
                  </a:lnTo>
                  <a:lnTo>
                    <a:pt x="422300" y="38023"/>
                  </a:lnTo>
                  <a:lnTo>
                    <a:pt x="422465" y="38049"/>
                  </a:lnTo>
                  <a:lnTo>
                    <a:pt x="422630" y="38061"/>
                  </a:lnTo>
                  <a:lnTo>
                    <a:pt x="423037" y="38074"/>
                  </a:lnTo>
                  <a:lnTo>
                    <a:pt x="423379" y="38023"/>
                  </a:lnTo>
                  <a:lnTo>
                    <a:pt x="423608" y="37985"/>
                  </a:lnTo>
                  <a:lnTo>
                    <a:pt x="423964" y="37858"/>
                  </a:lnTo>
                  <a:lnTo>
                    <a:pt x="424141" y="37757"/>
                  </a:lnTo>
                  <a:lnTo>
                    <a:pt x="424332" y="37592"/>
                  </a:lnTo>
                  <a:lnTo>
                    <a:pt x="424484" y="37414"/>
                  </a:lnTo>
                  <a:lnTo>
                    <a:pt x="424573" y="37236"/>
                  </a:lnTo>
                  <a:lnTo>
                    <a:pt x="424573" y="36944"/>
                  </a:lnTo>
                  <a:close/>
                </a:path>
                <a:path w="888365" h="596264">
                  <a:moveTo>
                    <a:pt x="425208" y="153720"/>
                  </a:moveTo>
                  <a:lnTo>
                    <a:pt x="392290" y="133235"/>
                  </a:lnTo>
                  <a:lnTo>
                    <a:pt x="388886" y="132753"/>
                  </a:lnTo>
                  <a:lnTo>
                    <a:pt x="387997" y="132753"/>
                  </a:lnTo>
                  <a:lnTo>
                    <a:pt x="379463" y="137693"/>
                  </a:lnTo>
                  <a:lnTo>
                    <a:pt x="379463" y="138201"/>
                  </a:lnTo>
                  <a:lnTo>
                    <a:pt x="409879" y="157645"/>
                  </a:lnTo>
                  <a:lnTo>
                    <a:pt x="410184" y="157822"/>
                  </a:lnTo>
                  <a:lnTo>
                    <a:pt x="415798" y="159156"/>
                  </a:lnTo>
                  <a:lnTo>
                    <a:pt x="416674" y="159156"/>
                  </a:lnTo>
                  <a:lnTo>
                    <a:pt x="425208" y="154228"/>
                  </a:lnTo>
                  <a:lnTo>
                    <a:pt x="425208" y="153720"/>
                  </a:lnTo>
                  <a:close/>
                </a:path>
                <a:path w="888365" h="596264">
                  <a:moveTo>
                    <a:pt x="425907" y="52425"/>
                  </a:moveTo>
                  <a:lnTo>
                    <a:pt x="423964" y="50800"/>
                  </a:lnTo>
                  <a:lnTo>
                    <a:pt x="418973" y="52819"/>
                  </a:lnTo>
                  <a:lnTo>
                    <a:pt x="403898" y="40373"/>
                  </a:lnTo>
                  <a:lnTo>
                    <a:pt x="403758" y="40284"/>
                  </a:lnTo>
                  <a:lnTo>
                    <a:pt x="403606" y="40182"/>
                  </a:lnTo>
                  <a:lnTo>
                    <a:pt x="403479" y="40132"/>
                  </a:lnTo>
                  <a:lnTo>
                    <a:pt x="403199" y="40017"/>
                  </a:lnTo>
                  <a:lnTo>
                    <a:pt x="403034" y="39992"/>
                  </a:lnTo>
                  <a:lnTo>
                    <a:pt x="402793" y="39954"/>
                  </a:lnTo>
                  <a:lnTo>
                    <a:pt x="402539" y="39941"/>
                  </a:lnTo>
                  <a:lnTo>
                    <a:pt x="402374" y="39941"/>
                  </a:lnTo>
                  <a:lnTo>
                    <a:pt x="402209" y="39954"/>
                  </a:lnTo>
                  <a:lnTo>
                    <a:pt x="402043" y="39979"/>
                  </a:lnTo>
                  <a:lnTo>
                    <a:pt x="401878" y="40017"/>
                  </a:lnTo>
                  <a:lnTo>
                    <a:pt x="401739" y="40043"/>
                  </a:lnTo>
                  <a:lnTo>
                    <a:pt x="401612" y="40081"/>
                  </a:lnTo>
                  <a:lnTo>
                    <a:pt x="401434" y="40144"/>
                  </a:lnTo>
                  <a:lnTo>
                    <a:pt x="401256" y="40246"/>
                  </a:lnTo>
                  <a:lnTo>
                    <a:pt x="401104" y="40347"/>
                  </a:lnTo>
                  <a:lnTo>
                    <a:pt x="400951" y="40500"/>
                  </a:lnTo>
                  <a:lnTo>
                    <a:pt x="400850" y="40652"/>
                  </a:lnTo>
                  <a:lnTo>
                    <a:pt x="398056" y="46164"/>
                  </a:lnTo>
                  <a:lnTo>
                    <a:pt x="398043" y="46723"/>
                  </a:lnTo>
                  <a:lnTo>
                    <a:pt x="398322" y="47053"/>
                  </a:lnTo>
                  <a:lnTo>
                    <a:pt x="398830" y="47307"/>
                  </a:lnTo>
                  <a:lnTo>
                    <a:pt x="399465" y="47434"/>
                  </a:lnTo>
                  <a:lnTo>
                    <a:pt x="399961" y="47434"/>
                  </a:lnTo>
                  <a:lnTo>
                    <a:pt x="400583" y="47294"/>
                  </a:lnTo>
                  <a:lnTo>
                    <a:pt x="401078" y="47040"/>
                  </a:lnTo>
                  <a:lnTo>
                    <a:pt x="401256" y="46863"/>
                  </a:lnTo>
                  <a:lnTo>
                    <a:pt x="401320" y="46736"/>
                  </a:lnTo>
                  <a:lnTo>
                    <a:pt x="403136" y="43192"/>
                  </a:lnTo>
                  <a:lnTo>
                    <a:pt x="416179" y="53949"/>
                  </a:lnTo>
                  <a:lnTo>
                    <a:pt x="411200" y="55956"/>
                  </a:lnTo>
                  <a:lnTo>
                    <a:pt x="410895" y="56108"/>
                  </a:lnTo>
                  <a:lnTo>
                    <a:pt x="410743" y="56222"/>
                  </a:lnTo>
                  <a:lnTo>
                    <a:pt x="410629" y="56349"/>
                  </a:lnTo>
                  <a:lnTo>
                    <a:pt x="410514" y="56591"/>
                  </a:lnTo>
                  <a:lnTo>
                    <a:pt x="410476" y="56730"/>
                  </a:lnTo>
                  <a:lnTo>
                    <a:pt x="410502" y="56921"/>
                  </a:lnTo>
                  <a:lnTo>
                    <a:pt x="410591" y="57124"/>
                  </a:lnTo>
                  <a:lnTo>
                    <a:pt x="410743" y="57289"/>
                  </a:lnTo>
                  <a:lnTo>
                    <a:pt x="411010" y="57480"/>
                  </a:lnTo>
                  <a:lnTo>
                    <a:pt x="411200" y="57569"/>
                  </a:lnTo>
                  <a:lnTo>
                    <a:pt x="411340" y="57619"/>
                  </a:lnTo>
                  <a:lnTo>
                    <a:pt x="411492" y="57658"/>
                  </a:lnTo>
                  <a:lnTo>
                    <a:pt x="411975" y="57746"/>
                  </a:lnTo>
                  <a:lnTo>
                    <a:pt x="412140" y="57759"/>
                  </a:lnTo>
                  <a:lnTo>
                    <a:pt x="412318" y="57746"/>
                  </a:lnTo>
                  <a:lnTo>
                    <a:pt x="412470" y="57734"/>
                  </a:lnTo>
                  <a:lnTo>
                    <a:pt x="412635" y="57721"/>
                  </a:lnTo>
                  <a:lnTo>
                    <a:pt x="412800" y="57683"/>
                  </a:lnTo>
                  <a:lnTo>
                    <a:pt x="412953" y="57645"/>
                  </a:lnTo>
                  <a:lnTo>
                    <a:pt x="413105" y="57594"/>
                  </a:lnTo>
                  <a:lnTo>
                    <a:pt x="419328" y="55079"/>
                  </a:lnTo>
                  <a:lnTo>
                    <a:pt x="419481" y="55016"/>
                  </a:lnTo>
                  <a:lnTo>
                    <a:pt x="419620" y="54965"/>
                  </a:lnTo>
                  <a:lnTo>
                    <a:pt x="425907" y="52425"/>
                  </a:lnTo>
                  <a:close/>
                </a:path>
                <a:path w="888365" h="596264">
                  <a:moveTo>
                    <a:pt x="426656" y="51587"/>
                  </a:moveTo>
                  <a:lnTo>
                    <a:pt x="426631" y="51447"/>
                  </a:lnTo>
                  <a:lnTo>
                    <a:pt x="426554" y="51257"/>
                  </a:lnTo>
                  <a:lnTo>
                    <a:pt x="426389" y="51092"/>
                  </a:lnTo>
                  <a:lnTo>
                    <a:pt x="426199" y="50927"/>
                  </a:lnTo>
                  <a:lnTo>
                    <a:pt x="425932" y="50800"/>
                  </a:lnTo>
                  <a:lnTo>
                    <a:pt x="425792" y="50749"/>
                  </a:lnTo>
                  <a:lnTo>
                    <a:pt x="425653" y="50711"/>
                  </a:lnTo>
                  <a:lnTo>
                    <a:pt x="425170" y="50622"/>
                  </a:lnTo>
                  <a:lnTo>
                    <a:pt x="424815" y="50622"/>
                  </a:lnTo>
                  <a:lnTo>
                    <a:pt x="424662" y="50634"/>
                  </a:lnTo>
                  <a:lnTo>
                    <a:pt x="424332" y="50685"/>
                  </a:lnTo>
                  <a:lnTo>
                    <a:pt x="424180" y="50736"/>
                  </a:lnTo>
                  <a:lnTo>
                    <a:pt x="424027" y="50774"/>
                  </a:lnTo>
                  <a:lnTo>
                    <a:pt x="425919" y="52412"/>
                  </a:lnTo>
                  <a:lnTo>
                    <a:pt x="426123" y="52324"/>
                  </a:lnTo>
                  <a:lnTo>
                    <a:pt x="426339" y="52184"/>
                  </a:lnTo>
                  <a:lnTo>
                    <a:pt x="426504" y="52019"/>
                  </a:lnTo>
                  <a:lnTo>
                    <a:pt x="426618" y="51777"/>
                  </a:lnTo>
                  <a:lnTo>
                    <a:pt x="426656" y="51638"/>
                  </a:lnTo>
                  <a:close/>
                </a:path>
                <a:path w="888365" h="596264">
                  <a:moveTo>
                    <a:pt x="449821" y="42164"/>
                  </a:moveTo>
                  <a:lnTo>
                    <a:pt x="449770" y="42024"/>
                  </a:lnTo>
                  <a:lnTo>
                    <a:pt x="449719" y="41884"/>
                  </a:lnTo>
                  <a:lnTo>
                    <a:pt x="449554" y="41719"/>
                  </a:lnTo>
                  <a:lnTo>
                    <a:pt x="449287" y="41516"/>
                  </a:lnTo>
                  <a:lnTo>
                    <a:pt x="449110" y="41427"/>
                  </a:lnTo>
                  <a:lnTo>
                    <a:pt x="448957" y="41376"/>
                  </a:lnTo>
                  <a:lnTo>
                    <a:pt x="448818" y="41338"/>
                  </a:lnTo>
                  <a:lnTo>
                    <a:pt x="448652" y="41300"/>
                  </a:lnTo>
                  <a:lnTo>
                    <a:pt x="448335" y="41249"/>
                  </a:lnTo>
                  <a:lnTo>
                    <a:pt x="447992" y="41249"/>
                  </a:lnTo>
                  <a:lnTo>
                    <a:pt x="447827" y="41262"/>
                  </a:lnTo>
                  <a:lnTo>
                    <a:pt x="447497" y="41313"/>
                  </a:lnTo>
                  <a:lnTo>
                    <a:pt x="447344" y="41363"/>
                  </a:lnTo>
                  <a:lnTo>
                    <a:pt x="447192" y="41402"/>
                  </a:lnTo>
                  <a:lnTo>
                    <a:pt x="437413" y="45351"/>
                  </a:lnTo>
                  <a:lnTo>
                    <a:pt x="438950" y="35890"/>
                  </a:lnTo>
                  <a:lnTo>
                    <a:pt x="439039" y="35585"/>
                  </a:lnTo>
                  <a:lnTo>
                    <a:pt x="439127" y="35064"/>
                  </a:lnTo>
                  <a:lnTo>
                    <a:pt x="439127" y="34531"/>
                  </a:lnTo>
                  <a:lnTo>
                    <a:pt x="439051" y="34010"/>
                  </a:lnTo>
                  <a:lnTo>
                    <a:pt x="437591" y="31851"/>
                  </a:lnTo>
                  <a:lnTo>
                    <a:pt x="437464" y="31724"/>
                  </a:lnTo>
                  <a:lnTo>
                    <a:pt x="437222" y="31521"/>
                  </a:lnTo>
                  <a:lnTo>
                    <a:pt x="436651" y="31140"/>
                  </a:lnTo>
                  <a:lnTo>
                    <a:pt x="430568" y="29578"/>
                  </a:lnTo>
                  <a:lnTo>
                    <a:pt x="429704" y="29578"/>
                  </a:lnTo>
                  <a:lnTo>
                    <a:pt x="425323" y="30480"/>
                  </a:lnTo>
                  <a:lnTo>
                    <a:pt x="421487" y="33324"/>
                  </a:lnTo>
                  <a:lnTo>
                    <a:pt x="421297" y="33591"/>
                  </a:lnTo>
                  <a:lnTo>
                    <a:pt x="421017" y="34188"/>
                  </a:lnTo>
                  <a:lnTo>
                    <a:pt x="420827" y="34785"/>
                  </a:lnTo>
                  <a:lnTo>
                    <a:pt x="420751" y="35382"/>
                  </a:lnTo>
                  <a:lnTo>
                    <a:pt x="420776" y="36004"/>
                  </a:lnTo>
                  <a:lnTo>
                    <a:pt x="420903" y="36601"/>
                  </a:lnTo>
                  <a:lnTo>
                    <a:pt x="421017" y="36893"/>
                  </a:lnTo>
                  <a:lnTo>
                    <a:pt x="421055" y="37020"/>
                  </a:lnTo>
                  <a:lnTo>
                    <a:pt x="421233" y="37376"/>
                  </a:lnTo>
                  <a:lnTo>
                    <a:pt x="424510" y="36791"/>
                  </a:lnTo>
                  <a:lnTo>
                    <a:pt x="424268" y="36271"/>
                  </a:lnTo>
                  <a:lnTo>
                    <a:pt x="424192" y="35852"/>
                  </a:lnTo>
                  <a:lnTo>
                    <a:pt x="424167" y="35445"/>
                  </a:lnTo>
                  <a:lnTo>
                    <a:pt x="424230" y="35026"/>
                  </a:lnTo>
                  <a:lnTo>
                    <a:pt x="427164" y="32169"/>
                  </a:lnTo>
                  <a:lnTo>
                    <a:pt x="427291" y="32105"/>
                  </a:lnTo>
                  <a:lnTo>
                    <a:pt x="430466" y="31546"/>
                  </a:lnTo>
                  <a:lnTo>
                    <a:pt x="430987" y="31572"/>
                  </a:lnTo>
                  <a:lnTo>
                    <a:pt x="434708" y="32905"/>
                  </a:lnTo>
                  <a:lnTo>
                    <a:pt x="435597" y="34137"/>
                  </a:lnTo>
                  <a:lnTo>
                    <a:pt x="435660" y="34302"/>
                  </a:lnTo>
                  <a:lnTo>
                    <a:pt x="435711" y="34620"/>
                  </a:lnTo>
                  <a:lnTo>
                    <a:pt x="435711" y="34963"/>
                  </a:lnTo>
                  <a:lnTo>
                    <a:pt x="435660" y="35280"/>
                  </a:lnTo>
                  <a:lnTo>
                    <a:pt x="435597" y="35445"/>
                  </a:lnTo>
                  <a:lnTo>
                    <a:pt x="433654" y="47294"/>
                  </a:lnTo>
                  <a:lnTo>
                    <a:pt x="433666" y="47447"/>
                  </a:lnTo>
                  <a:lnTo>
                    <a:pt x="433692" y="47637"/>
                  </a:lnTo>
                  <a:lnTo>
                    <a:pt x="433781" y="47777"/>
                  </a:lnTo>
                  <a:lnTo>
                    <a:pt x="433908" y="47917"/>
                  </a:lnTo>
                  <a:lnTo>
                    <a:pt x="434098" y="48069"/>
                  </a:lnTo>
                  <a:lnTo>
                    <a:pt x="434289" y="48171"/>
                  </a:lnTo>
                  <a:lnTo>
                    <a:pt x="434479" y="48247"/>
                  </a:lnTo>
                  <a:lnTo>
                    <a:pt x="434644" y="48298"/>
                  </a:lnTo>
                  <a:lnTo>
                    <a:pt x="434886" y="48348"/>
                  </a:lnTo>
                  <a:lnTo>
                    <a:pt x="435025" y="48361"/>
                  </a:lnTo>
                  <a:lnTo>
                    <a:pt x="435152" y="48374"/>
                  </a:lnTo>
                  <a:lnTo>
                    <a:pt x="435292" y="48387"/>
                  </a:lnTo>
                  <a:lnTo>
                    <a:pt x="435457" y="48387"/>
                  </a:lnTo>
                  <a:lnTo>
                    <a:pt x="435648" y="48374"/>
                  </a:lnTo>
                  <a:lnTo>
                    <a:pt x="435825" y="48348"/>
                  </a:lnTo>
                  <a:lnTo>
                    <a:pt x="436105" y="48298"/>
                  </a:lnTo>
                  <a:lnTo>
                    <a:pt x="436283" y="48234"/>
                  </a:lnTo>
                  <a:lnTo>
                    <a:pt x="436575" y="48094"/>
                  </a:lnTo>
                  <a:lnTo>
                    <a:pt x="449097" y="43040"/>
                  </a:lnTo>
                  <a:lnTo>
                    <a:pt x="449402" y="42887"/>
                  </a:lnTo>
                  <a:lnTo>
                    <a:pt x="449605" y="42735"/>
                  </a:lnTo>
                  <a:lnTo>
                    <a:pt x="449745" y="42545"/>
                  </a:lnTo>
                  <a:lnTo>
                    <a:pt x="449795" y="42405"/>
                  </a:lnTo>
                  <a:lnTo>
                    <a:pt x="449821" y="42265"/>
                  </a:lnTo>
                  <a:close/>
                </a:path>
                <a:path w="888365" h="596264">
                  <a:moveTo>
                    <a:pt x="454050" y="26073"/>
                  </a:moveTo>
                  <a:lnTo>
                    <a:pt x="452945" y="23901"/>
                  </a:lnTo>
                  <a:lnTo>
                    <a:pt x="452818" y="23799"/>
                  </a:lnTo>
                  <a:lnTo>
                    <a:pt x="450621" y="22707"/>
                  </a:lnTo>
                  <a:lnTo>
                    <a:pt x="450621" y="25857"/>
                  </a:lnTo>
                  <a:lnTo>
                    <a:pt x="450557" y="26352"/>
                  </a:lnTo>
                  <a:lnTo>
                    <a:pt x="447878" y="27673"/>
                  </a:lnTo>
                  <a:lnTo>
                    <a:pt x="447154" y="27660"/>
                  </a:lnTo>
                  <a:lnTo>
                    <a:pt x="445300" y="26987"/>
                  </a:lnTo>
                  <a:lnTo>
                    <a:pt x="445173" y="26898"/>
                  </a:lnTo>
                  <a:lnTo>
                    <a:pt x="444881" y="26581"/>
                  </a:lnTo>
                  <a:lnTo>
                    <a:pt x="444804" y="26416"/>
                  </a:lnTo>
                  <a:lnTo>
                    <a:pt x="444703" y="26085"/>
                  </a:lnTo>
                  <a:lnTo>
                    <a:pt x="444766" y="25577"/>
                  </a:lnTo>
                  <a:lnTo>
                    <a:pt x="447446" y="24257"/>
                  </a:lnTo>
                  <a:lnTo>
                    <a:pt x="448322" y="24295"/>
                  </a:lnTo>
                  <a:lnTo>
                    <a:pt x="448868" y="24396"/>
                  </a:lnTo>
                  <a:lnTo>
                    <a:pt x="449249" y="24536"/>
                  </a:lnTo>
                  <a:lnTo>
                    <a:pt x="449376" y="24561"/>
                  </a:lnTo>
                  <a:lnTo>
                    <a:pt x="449605" y="24663"/>
                  </a:lnTo>
                  <a:lnTo>
                    <a:pt x="450088" y="24980"/>
                  </a:lnTo>
                  <a:lnTo>
                    <a:pt x="450430" y="25349"/>
                  </a:lnTo>
                  <a:lnTo>
                    <a:pt x="450519" y="25514"/>
                  </a:lnTo>
                  <a:lnTo>
                    <a:pt x="450621" y="25857"/>
                  </a:lnTo>
                  <a:lnTo>
                    <a:pt x="450621" y="22707"/>
                  </a:lnTo>
                  <a:lnTo>
                    <a:pt x="449973" y="22529"/>
                  </a:lnTo>
                  <a:lnTo>
                    <a:pt x="449084" y="22364"/>
                  </a:lnTo>
                  <a:lnTo>
                    <a:pt x="447840" y="22275"/>
                  </a:lnTo>
                  <a:lnTo>
                    <a:pt x="447522" y="22275"/>
                  </a:lnTo>
                  <a:lnTo>
                    <a:pt x="443064" y="23418"/>
                  </a:lnTo>
                  <a:lnTo>
                    <a:pt x="442836" y="23545"/>
                  </a:lnTo>
                  <a:lnTo>
                    <a:pt x="441274" y="25857"/>
                  </a:lnTo>
                  <a:lnTo>
                    <a:pt x="441286" y="26225"/>
                  </a:lnTo>
                  <a:lnTo>
                    <a:pt x="442379" y="28041"/>
                  </a:lnTo>
                  <a:lnTo>
                    <a:pt x="442607" y="28232"/>
                  </a:lnTo>
                  <a:lnTo>
                    <a:pt x="447484" y="29654"/>
                  </a:lnTo>
                  <a:lnTo>
                    <a:pt x="448119" y="29654"/>
                  </a:lnTo>
                  <a:lnTo>
                    <a:pt x="453999" y="26428"/>
                  </a:lnTo>
                  <a:lnTo>
                    <a:pt x="454050" y="26073"/>
                  </a:lnTo>
                  <a:close/>
                </a:path>
                <a:path w="888365" h="596264">
                  <a:moveTo>
                    <a:pt x="469760" y="14351"/>
                  </a:moveTo>
                  <a:lnTo>
                    <a:pt x="469709" y="14211"/>
                  </a:lnTo>
                  <a:lnTo>
                    <a:pt x="469658" y="14071"/>
                  </a:lnTo>
                  <a:lnTo>
                    <a:pt x="469493" y="13906"/>
                  </a:lnTo>
                  <a:lnTo>
                    <a:pt x="469303" y="13754"/>
                  </a:lnTo>
                  <a:lnTo>
                    <a:pt x="469176" y="13677"/>
                  </a:lnTo>
                  <a:lnTo>
                    <a:pt x="469049" y="13627"/>
                  </a:lnTo>
                  <a:lnTo>
                    <a:pt x="468909" y="13563"/>
                  </a:lnTo>
                  <a:lnTo>
                    <a:pt x="468757" y="13525"/>
                  </a:lnTo>
                  <a:lnTo>
                    <a:pt x="468591" y="13487"/>
                  </a:lnTo>
                  <a:lnTo>
                    <a:pt x="468274" y="13436"/>
                  </a:lnTo>
                  <a:lnTo>
                    <a:pt x="467931" y="13436"/>
                  </a:lnTo>
                  <a:lnTo>
                    <a:pt x="467766" y="13449"/>
                  </a:lnTo>
                  <a:lnTo>
                    <a:pt x="467436" y="13500"/>
                  </a:lnTo>
                  <a:lnTo>
                    <a:pt x="467283" y="13550"/>
                  </a:lnTo>
                  <a:lnTo>
                    <a:pt x="467131" y="13589"/>
                  </a:lnTo>
                  <a:lnTo>
                    <a:pt x="469036" y="15227"/>
                  </a:lnTo>
                  <a:lnTo>
                    <a:pt x="469226" y="15151"/>
                  </a:lnTo>
                  <a:lnTo>
                    <a:pt x="469442" y="14998"/>
                  </a:lnTo>
                  <a:lnTo>
                    <a:pt x="469620" y="14833"/>
                  </a:lnTo>
                  <a:lnTo>
                    <a:pt x="469709" y="14643"/>
                  </a:lnTo>
                  <a:lnTo>
                    <a:pt x="469760" y="14452"/>
                  </a:lnTo>
                  <a:close/>
                </a:path>
                <a:path w="888365" h="596264">
                  <a:moveTo>
                    <a:pt x="485825" y="27660"/>
                  </a:moveTo>
                  <a:lnTo>
                    <a:pt x="485800" y="27520"/>
                  </a:lnTo>
                  <a:lnTo>
                    <a:pt x="485711" y="27317"/>
                  </a:lnTo>
                  <a:lnTo>
                    <a:pt x="485559" y="27152"/>
                  </a:lnTo>
                  <a:lnTo>
                    <a:pt x="485292" y="26962"/>
                  </a:lnTo>
                  <a:lnTo>
                    <a:pt x="485101" y="26873"/>
                  </a:lnTo>
                  <a:lnTo>
                    <a:pt x="484962" y="26822"/>
                  </a:lnTo>
                  <a:lnTo>
                    <a:pt x="484809" y="26784"/>
                  </a:lnTo>
                  <a:lnTo>
                    <a:pt x="484327" y="26695"/>
                  </a:lnTo>
                  <a:lnTo>
                    <a:pt x="484162" y="26682"/>
                  </a:lnTo>
                  <a:lnTo>
                    <a:pt x="483831" y="26708"/>
                  </a:lnTo>
                  <a:lnTo>
                    <a:pt x="483654" y="26720"/>
                  </a:lnTo>
                  <a:lnTo>
                    <a:pt x="483501" y="26758"/>
                  </a:lnTo>
                  <a:lnTo>
                    <a:pt x="483349" y="26797"/>
                  </a:lnTo>
                  <a:lnTo>
                    <a:pt x="483196" y="26847"/>
                  </a:lnTo>
                  <a:lnTo>
                    <a:pt x="478104" y="28905"/>
                  </a:lnTo>
                  <a:lnTo>
                    <a:pt x="475780" y="29400"/>
                  </a:lnTo>
                  <a:lnTo>
                    <a:pt x="474662" y="29375"/>
                  </a:lnTo>
                  <a:lnTo>
                    <a:pt x="473811" y="29235"/>
                  </a:lnTo>
                  <a:lnTo>
                    <a:pt x="473214" y="29070"/>
                  </a:lnTo>
                  <a:lnTo>
                    <a:pt x="472478" y="28765"/>
                  </a:lnTo>
                  <a:lnTo>
                    <a:pt x="472338" y="28676"/>
                  </a:lnTo>
                  <a:lnTo>
                    <a:pt x="472173" y="28600"/>
                  </a:lnTo>
                  <a:lnTo>
                    <a:pt x="471805" y="28333"/>
                  </a:lnTo>
                  <a:lnTo>
                    <a:pt x="471665" y="28232"/>
                  </a:lnTo>
                  <a:lnTo>
                    <a:pt x="463029" y="21132"/>
                  </a:lnTo>
                  <a:lnTo>
                    <a:pt x="462876" y="20967"/>
                  </a:lnTo>
                  <a:lnTo>
                    <a:pt x="462724" y="20878"/>
                  </a:lnTo>
                  <a:lnTo>
                    <a:pt x="462483" y="20612"/>
                  </a:lnTo>
                  <a:lnTo>
                    <a:pt x="462305" y="20370"/>
                  </a:lnTo>
                  <a:lnTo>
                    <a:pt x="462165" y="20129"/>
                  </a:lnTo>
                  <a:lnTo>
                    <a:pt x="462114" y="20002"/>
                  </a:lnTo>
                  <a:lnTo>
                    <a:pt x="462013" y="19634"/>
                  </a:lnTo>
                  <a:lnTo>
                    <a:pt x="462000" y="19367"/>
                  </a:lnTo>
                  <a:lnTo>
                    <a:pt x="462038" y="19113"/>
                  </a:lnTo>
                  <a:lnTo>
                    <a:pt x="463867" y="17335"/>
                  </a:lnTo>
                  <a:lnTo>
                    <a:pt x="462851" y="16421"/>
                  </a:lnTo>
                  <a:lnTo>
                    <a:pt x="463931" y="17297"/>
                  </a:lnTo>
                  <a:lnTo>
                    <a:pt x="469023" y="15240"/>
                  </a:lnTo>
                  <a:lnTo>
                    <a:pt x="467055" y="13614"/>
                  </a:lnTo>
                  <a:lnTo>
                    <a:pt x="462178" y="15608"/>
                  </a:lnTo>
                  <a:lnTo>
                    <a:pt x="462026" y="15646"/>
                  </a:lnTo>
                  <a:lnTo>
                    <a:pt x="461899" y="15709"/>
                  </a:lnTo>
                  <a:lnTo>
                    <a:pt x="461645" y="15824"/>
                  </a:lnTo>
                  <a:lnTo>
                    <a:pt x="461048" y="16103"/>
                  </a:lnTo>
                  <a:lnTo>
                    <a:pt x="460527" y="16433"/>
                  </a:lnTo>
                  <a:lnTo>
                    <a:pt x="460032" y="16789"/>
                  </a:lnTo>
                  <a:lnTo>
                    <a:pt x="459828" y="16992"/>
                  </a:lnTo>
                  <a:lnTo>
                    <a:pt x="459625" y="17170"/>
                  </a:lnTo>
                  <a:lnTo>
                    <a:pt x="458711" y="18656"/>
                  </a:lnTo>
                  <a:lnTo>
                    <a:pt x="458635" y="18872"/>
                  </a:lnTo>
                  <a:lnTo>
                    <a:pt x="458584" y="19316"/>
                  </a:lnTo>
                  <a:lnTo>
                    <a:pt x="458609" y="19773"/>
                  </a:lnTo>
                  <a:lnTo>
                    <a:pt x="458685" y="20205"/>
                  </a:lnTo>
                  <a:lnTo>
                    <a:pt x="458863" y="20650"/>
                  </a:lnTo>
                  <a:lnTo>
                    <a:pt x="459105" y="21082"/>
                  </a:lnTo>
                  <a:lnTo>
                    <a:pt x="459409" y="21488"/>
                  </a:lnTo>
                  <a:lnTo>
                    <a:pt x="459803" y="21882"/>
                  </a:lnTo>
                  <a:lnTo>
                    <a:pt x="459943" y="22021"/>
                  </a:lnTo>
                  <a:lnTo>
                    <a:pt x="468884" y="29387"/>
                  </a:lnTo>
                  <a:lnTo>
                    <a:pt x="469176" y="29616"/>
                  </a:lnTo>
                  <a:lnTo>
                    <a:pt x="469684" y="29959"/>
                  </a:lnTo>
                  <a:lnTo>
                    <a:pt x="475234" y="31381"/>
                  </a:lnTo>
                  <a:lnTo>
                    <a:pt x="476021" y="31381"/>
                  </a:lnTo>
                  <a:lnTo>
                    <a:pt x="479831" y="30619"/>
                  </a:lnTo>
                  <a:lnTo>
                    <a:pt x="479996" y="30556"/>
                  </a:lnTo>
                  <a:lnTo>
                    <a:pt x="480136" y="30492"/>
                  </a:lnTo>
                  <a:lnTo>
                    <a:pt x="485101" y="28486"/>
                  </a:lnTo>
                  <a:lnTo>
                    <a:pt x="485406" y="28333"/>
                  </a:lnTo>
                  <a:lnTo>
                    <a:pt x="485559" y="28219"/>
                  </a:lnTo>
                  <a:lnTo>
                    <a:pt x="485673" y="28092"/>
                  </a:lnTo>
                  <a:lnTo>
                    <a:pt x="485787" y="27851"/>
                  </a:lnTo>
                  <a:lnTo>
                    <a:pt x="485825" y="27711"/>
                  </a:lnTo>
                  <a:close/>
                </a:path>
                <a:path w="888365" h="596264">
                  <a:moveTo>
                    <a:pt x="537832" y="15455"/>
                  </a:moveTo>
                  <a:lnTo>
                    <a:pt x="537794" y="15252"/>
                  </a:lnTo>
                  <a:lnTo>
                    <a:pt x="537679" y="15074"/>
                  </a:lnTo>
                  <a:lnTo>
                    <a:pt x="537413" y="14833"/>
                  </a:lnTo>
                  <a:lnTo>
                    <a:pt x="537248" y="14719"/>
                  </a:lnTo>
                  <a:lnTo>
                    <a:pt x="537044" y="14630"/>
                  </a:lnTo>
                  <a:lnTo>
                    <a:pt x="536892" y="14579"/>
                  </a:lnTo>
                  <a:lnTo>
                    <a:pt x="536752" y="14541"/>
                  </a:lnTo>
                  <a:lnTo>
                    <a:pt x="536346" y="14478"/>
                  </a:lnTo>
                  <a:lnTo>
                    <a:pt x="536092" y="14465"/>
                  </a:lnTo>
                  <a:lnTo>
                    <a:pt x="535914" y="14478"/>
                  </a:lnTo>
                  <a:lnTo>
                    <a:pt x="535749" y="14490"/>
                  </a:lnTo>
                  <a:lnTo>
                    <a:pt x="529805" y="15405"/>
                  </a:lnTo>
                  <a:lnTo>
                    <a:pt x="523024" y="800"/>
                  </a:lnTo>
                  <a:lnTo>
                    <a:pt x="522947" y="647"/>
                  </a:lnTo>
                  <a:lnTo>
                    <a:pt x="522846" y="520"/>
                  </a:lnTo>
                  <a:lnTo>
                    <a:pt x="522655" y="355"/>
                  </a:lnTo>
                  <a:lnTo>
                    <a:pt x="522465" y="254"/>
                  </a:lnTo>
                  <a:lnTo>
                    <a:pt x="522300" y="177"/>
                  </a:lnTo>
                  <a:lnTo>
                    <a:pt x="522071" y="88"/>
                  </a:lnTo>
                  <a:lnTo>
                    <a:pt x="521893" y="63"/>
                  </a:lnTo>
                  <a:lnTo>
                    <a:pt x="521665" y="38"/>
                  </a:lnTo>
                  <a:lnTo>
                    <a:pt x="521500" y="0"/>
                  </a:lnTo>
                  <a:lnTo>
                    <a:pt x="521169" y="0"/>
                  </a:lnTo>
                  <a:lnTo>
                    <a:pt x="520979" y="38"/>
                  </a:lnTo>
                  <a:lnTo>
                    <a:pt x="520827" y="63"/>
                  </a:lnTo>
                  <a:lnTo>
                    <a:pt x="520700" y="88"/>
                  </a:lnTo>
                  <a:lnTo>
                    <a:pt x="520534" y="114"/>
                  </a:lnTo>
                  <a:lnTo>
                    <a:pt x="520407" y="177"/>
                  </a:lnTo>
                  <a:lnTo>
                    <a:pt x="520242" y="241"/>
                  </a:lnTo>
                  <a:lnTo>
                    <a:pt x="520115" y="304"/>
                  </a:lnTo>
                  <a:lnTo>
                    <a:pt x="519963" y="406"/>
                  </a:lnTo>
                  <a:lnTo>
                    <a:pt x="514057" y="5041"/>
                  </a:lnTo>
                  <a:lnTo>
                    <a:pt x="513930" y="5168"/>
                  </a:lnTo>
                  <a:lnTo>
                    <a:pt x="513791" y="5346"/>
                  </a:lnTo>
                  <a:lnTo>
                    <a:pt x="513727" y="5537"/>
                  </a:lnTo>
                  <a:lnTo>
                    <a:pt x="513727" y="5727"/>
                  </a:lnTo>
                  <a:lnTo>
                    <a:pt x="513791" y="5918"/>
                  </a:lnTo>
                  <a:lnTo>
                    <a:pt x="513930" y="6096"/>
                  </a:lnTo>
                  <a:lnTo>
                    <a:pt x="514121" y="6261"/>
                  </a:lnTo>
                  <a:lnTo>
                    <a:pt x="514350" y="6400"/>
                  </a:lnTo>
                  <a:lnTo>
                    <a:pt x="514489" y="6451"/>
                  </a:lnTo>
                  <a:lnTo>
                    <a:pt x="514705" y="6527"/>
                  </a:lnTo>
                  <a:lnTo>
                    <a:pt x="514946" y="6578"/>
                  </a:lnTo>
                  <a:lnTo>
                    <a:pt x="515099" y="6604"/>
                  </a:lnTo>
                  <a:lnTo>
                    <a:pt x="515277" y="6616"/>
                  </a:lnTo>
                  <a:lnTo>
                    <a:pt x="515607" y="6616"/>
                  </a:lnTo>
                  <a:lnTo>
                    <a:pt x="515772" y="6604"/>
                  </a:lnTo>
                  <a:lnTo>
                    <a:pt x="515937" y="6565"/>
                  </a:lnTo>
                  <a:lnTo>
                    <a:pt x="516102" y="6540"/>
                  </a:lnTo>
                  <a:lnTo>
                    <a:pt x="516242" y="6502"/>
                  </a:lnTo>
                  <a:lnTo>
                    <a:pt x="516521" y="6400"/>
                  </a:lnTo>
                  <a:lnTo>
                    <a:pt x="516763" y="6261"/>
                  </a:lnTo>
                  <a:lnTo>
                    <a:pt x="520611" y="3238"/>
                  </a:lnTo>
                  <a:lnTo>
                    <a:pt x="526491" y="15925"/>
                  </a:lnTo>
                  <a:lnTo>
                    <a:pt x="520636" y="16827"/>
                  </a:lnTo>
                  <a:lnTo>
                    <a:pt x="521512" y="18732"/>
                  </a:lnTo>
                  <a:lnTo>
                    <a:pt x="528980" y="17576"/>
                  </a:lnTo>
                  <a:lnTo>
                    <a:pt x="529183" y="17551"/>
                  </a:lnTo>
                  <a:lnTo>
                    <a:pt x="536549" y="16408"/>
                  </a:lnTo>
                  <a:lnTo>
                    <a:pt x="536879" y="16357"/>
                  </a:lnTo>
                  <a:lnTo>
                    <a:pt x="537222" y="16217"/>
                  </a:lnTo>
                  <a:lnTo>
                    <a:pt x="537349" y="16141"/>
                  </a:lnTo>
                  <a:lnTo>
                    <a:pt x="537552" y="15989"/>
                  </a:lnTo>
                  <a:lnTo>
                    <a:pt x="537705" y="15824"/>
                  </a:lnTo>
                  <a:lnTo>
                    <a:pt x="537819" y="15544"/>
                  </a:lnTo>
                  <a:close/>
                </a:path>
                <a:path w="888365" h="596264">
                  <a:moveTo>
                    <a:pt x="633958" y="594144"/>
                  </a:moveTo>
                  <a:lnTo>
                    <a:pt x="633945" y="593763"/>
                  </a:lnTo>
                  <a:lnTo>
                    <a:pt x="633780" y="593382"/>
                  </a:lnTo>
                  <a:lnTo>
                    <a:pt x="633653" y="593217"/>
                  </a:lnTo>
                  <a:lnTo>
                    <a:pt x="633488" y="593039"/>
                  </a:lnTo>
                  <a:lnTo>
                    <a:pt x="633298" y="592874"/>
                  </a:lnTo>
                  <a:lnTo>
                    <a:pt x="633095" y="592734"/>
                  </a:lnTo>
                  <a:lnTo>
                    <a:pt x="609168" y="578916"/>
                  </a:lnTo>
                  <a:lnTo>
                    <a:pt x="608799" y="578726"/>
                  </a:lnTo>
                  <a:lnTo>
                    <a:pt x="608228" y="578523"/>
                  </a:lnTo>
                  <a:lnTo>
                    <a:pt x="608063" y="578497"/>
                  </a:lnTo>
                  <a:lnTo>
                    <a:pt x="607923" y="578459"/>
                  </a:lnTo>
                  <a:lnTo>
                    <a:pt x="607606" y="578396"/>
                  </a:lnTo>
                  <a:lnTo>
                    <a:pt x="607441" y="578396"/>
                  </a:lnTo>
                  <a:lnTo>
                    <a:pt x="607288" y="578370"/>
                  </a:lnTo>
                  <a:lnTo>
                    <a:pt x="606945" y="578345"/>
                  </a:lnTo>
                  <a:lnTo>
                    <a:pt x="606615" y="578345"/>
                  </a:lnTo>
                  <a:lnTo>
                    <a:pt x="606285" y="578370"/>
                  </a:lnTo>
                  <a:lnTo>
                    <a:pt x="606132" y="578396"/>
                  </a:lnTo>
                  <a:lnTo>
                    <a:pt x="605967" y="578396"/>
                  </a:lnTo>
                  <a:lnTo>
                    <a:pt x="605637" y="578459"/>
                  </a:lnTo>
                  <a:lnTo>
                    <a:pt x="605497" y="578497"/>
                  </a:lnTo>
                  <a:lnTo>
                    <a:pt x="605345" y="578523"/>
                  </a:lnTo>
                  <a:lnTo>
                    <a:pt x="603897" y="579297"/>
                  </a:lnTo>
                  <a:lnTo>
                    <a:pt x="603732" y="579462"/>
                  </a:lnTo>
                  <a:lnTo>
                    <a:pt x="603605" y="579640"/>
                  </a:lnTo>
                  <a:lnTo>
                    <a:pt x="603516" y="579818"/>
                  </a:lnTo>
                  <a:lnTo>
                    <a:pt x="603440" y="580009"/>
                  </a:lnTo>
                  <a:lnTo>
                    <a:pt x="603427" y="580199"/>
                  </a:lnTo>
                  <a:lnTo>
                    <a:pt x="603440" y="580580"/>
                  </a:lnTo>
                  <a:lnTo>
                    <a:pt x="603605" y="580961"/>
                  </a:lnTo>
                  <a:lnTo>
                    <a:pt x="603732" y="581126"/>
                  </a:lnTo>
                  <a:lnTo>
                    <a:pt x="604075" y="581456"/>
                  </a:lnTo>
                  <a:lnTo>
                    <a:pt x="604291" y="581609"/>
                  </a:lnTo>
                  <a:lnTo>
                    <a:pt x="628230" y="595414"/>
                  </a:lnTo>
                  <a:lnTo>
                    <a:pt x="628726" y="595668"/>
                  </a:lnTo>
                  <a:lnTo>
                    <a:pt x="628865" y="595706"/>
                  </a:lnTo>
                  <a:lnTo>
                    <a:pt x="629158" y="595807"/>
                  </a:lnTo>
                  <a:lnTo>
                    <a:pt x="629310" y="595833"/>
                  </a:lnTo>
                  <a:lnTo>
                    <a:pt x="629450" y="595871"/>
                  </a:lnTo>
                  <a:lnTo>
                    <a:pt x="629780" y="595934"/>
                  </a:lnTo>
                  <a:lnTo>
                    <a:pt x="630428" y="595985"/>
                  </a:lnTo>
                  <a:lnTo>
                    <a:pt x="630758" y="595985"/>
                  </a:lnTo>
                  <a:lnTo>
                    <a:pt x="633704" y="594791"/>
                  </a:lnTo>
                  <a:lnTo>
                    <a:pt x="633869" y="594525"/>
                  </a:lnTo>
                  <a:lnTo>
                    <a:pt x="633945" y="594321"/>
                  </a:lnTo>
                  <a:lnTo>
                    <a:pt x="633958" y="594144"/>
                  </a:lnTo>
                  <a:close/>
                </a:path>
                <a:path w="888365" h="596264">
                  <a:moveTo>
                    <a:pt x="799706" y="368046"/>
                  </a:moveTo>
                  <a:lnTo>
                    <a:pt x="771918" y="352018"/>
                  </a:lnTo>
                  <a:lnTo>
                    <a:pt x="766025" y="350481"/>
                  </a:lnTo>
                  <a:lnTo>
                    <a:pt x="765136" y="350481"/>
                  </a:lnTo>
                  <a:lnTo>
                    <a:pt x="756602" y="355422"/>
                  </a:lnTo>
                  <a:lnTo>
                    <a:pt x="756602" y="355930"/>
                  </a:lnTo>
                  <a:lnTo>
                    <a:pt x="787006" y="375386"/>
                  </a:lnTo>
                  <a:lnTo>
                    <a:pt x="799706" y="368046"/>
                  </a:lnTo>
                  <a:close/>
                </a:path>
                <a:path w="888365" h="596264">
                  <a:moveTo>
                    <a:pt x="802347" y="371449"/>
                  </a:moveTo>
                  <a:lnTo>
                    <a:pt x="799719" y="368046"/>
                  </a:lnTo>
                  <a:lnTo>
                    <a:pt x="787019" y="375386"/>
                  </a:lnTo>
                  <a:lnTo>
                    <a:pt x="792937" y="376897"/>
                  </a:lnTo>
                  <a:lnTo>
                    <a:pt x="793813" y="376897"/>
                  </a:lnTo>
                  <a:lnTo>
                    <a:pt x="802347" y="371970"/>
                  </a:lnTo>
                  <a:lnTo>
                    <a:pt x="802347" y="371449"/>
                  </a:lnTo>
                  <a:close/>
                </a:path>
                <a:path w="888365" h="596264">
                  <a:moveTo>
                    <a:pt x="888034" y="447255"/>
                  </a:moveTo>
                  <a:lnTo>
                    <a:pt x="887476" y="446278"/>
                  </a:lnTo>
                  <a:lnTo>
                    <a:pt x="887171" y="446036"/>
                  </a:lnTo>
                  <a:lnTo>
                    <a:pt x="877531" y="440474"/>
                  </a:lnTo>
                  <a:lnTo>
                    <a:pt x="887056" y="434975"/>
                  </a:lnTo>
                  <a:lnTo>
                    <a:pt x="882281" y="432219"/>
                  </a:lnTo>
                  <a:lnTo>
                    <a:pt x="872756" y="437718"/>
                  </a:lnTo>
                  <a:lnTo>
                    <a:pt x="863244" y="432219"/>
                  </a:lnTo>
                  <a:lnTo>
                    <a:pt x="862723" y="431977"/>
                  </a:lnTo>
                  <a:lnTo>
                    <a:pt x="862584" y="431939"/>
                  </a:lnTo>
                  <a:lnTo>
                    <a:pt x="862291" y="431838"/>
                  </a:lnTo>
                  <a:lnTo>
                    <a:pt x="862139" y="431812"/>
                  </a:lnTo>
                  <a:lnTo>
                    <a:pt x="861999" y="431761"/>
                  </a:lnTo>
                  <a:lnTo>
                    <a:pt x="861669" y="431711"/>
                  </a:lnTo>
                  <a:lnTo>
                    <a:pt x="861504" y="431698"/>
                  </a:lnTo>
                  <a:lnTo>
                    <a:pt x="861352" y="431673"/>
                  </a:lnTo>
                  <a:lnTo>
                    <a:pt x="861021" y="431660"/>
                  </a:lnTo>
                  <a:lnTo>
                    <a:pt x="860361" y="431673"/>
                  </a:lnTo>
                  <a:lnTo>
                    <a:pt x="860209" y="431698"/>
                  </a:lnTo>
                  <a:lnTo>
                    <a:pt x="860044" y="431711"/>
                  </a:lnTo>
                  <a:lnTo>
                    <a:pt x="859713" y="431761"/>
                  </a:lnTo>
                  <a:lnTo>
                    <a:pt x="859561" y="431812"/>
                  </a:lnTo>
                  <a:lnTo>
                    <a:pt x="859421" y="431838"/>
                  </a:lnTo>
                  <a:lnTo>
                    <a:pt x="857554" y="433222"/>
                  </a:lnTo>
                  <a:lnTo>
                    <a:pt x="857491" y="433501"/>
                  </a:lnTo>
                  <a:lnTo>
                    <a:pt x="857491" y="433692"/>
                  </a:lnTo>
                  <a:lnTo>
                    <a:pt x="858469" y="434975"/>
                  </a:lnTo>
                  <a:lnTo>
                    <a:pt x="867994" y="440474"/>
                  </a:lnTo>
                  <a:lnTo>
                    <a:pt x="857491" y="447255"/>
                  </a:lnTo>
                  <a:lnTo>
                    <a:pt x="857491" y="447446"/>
                  </a:lnTo>
                  <a:lnTo>
                    <a:pt x="858989" y="448970"/>
                  </a:lnTo>
                  <a:lnTo>
                    <a:pt x="859116" y="449033"/>
                  </a:lnTo>
                  <a:lnTo>
                    <a:pt x="859421" y="449110"/>
                  </a:lnTo>
                  <a:lnTo>
                    <a:pt x="859574" y="449160"/>
                  </a:lnTo>
                  <a:lnTo>
                    <a:pt x="860361" y="449287"/>
                  </a:lnTo>
                  <a:lnTo>
                    <a:pt x="860691" y="449300"/>
                  </a:lnTo>
                  <a:lnTo>
                    <a:pt x="861352" y="449287"/>
                  </a:lnTo>
                  <a:lnTo>
                    <a:pt x="862152" y="449160"/>
                  </a:lnTo>
                  <a:lnTo>
                    <a:pt x="862291" y="449110"/>
                  </a:lnTo>
                  <a:lnTo>
                    <a:pt x="862584" y="449033"/>
                  </a:lnTo>
                  <a:lnTo>
                    <a:pt x="862723" y="448970"/>
                  </a:lnTo>
                  <a:lnTo>
                    <a:pt x="862863" y="448919"/>
                  </a:lnTo>
                  <a:lnTo>
                    <a:pt x="863244" y="448729"/>
                  </a:lnTo>
                  <a:lnTo>
                    <a:pt x="872769" y="443230"/>
                  </a:lnTo>
                  <a:lnTo>
                    <a:pt x="882294" y="448716"/>
                  </a:lnTo>
                  <a:lnTo>
                    <a:pt x="882929" y="449021"/>
                  </a:lnTo>
                  <a:lnTo>
                    <a:pt x="883526" y="449186"/>
                  </a:lnTo>
                  <a:lnTo>
                    <a:pt x="883856" y="449237"/>
                  </a:lnTo>
                  <a:lnTo>
                    <a:pt x="884021" y="449249"/>
                  </a:lnTo>
                  <a:lnTo>
                    <a:pt x="884174" y="449275"/>
                  </a:lnTo>
                  <a:lnTo>
                    <a:pt x="884504" y="449287"/>
                  </a:lnTo>
                  <a:lnTo>
                    <a:pt x="885164" y="449275"/>
                  </a:lnTo>
                  <a:lnTo>
                    <a:pt x="885317" y="449249"/>
                  </a:lnTo>
                  <a:lnTo>
                    <a:pt x="885482" y="449237"/>
                  </a:lnTo>
                  <a:lnTo>
                    <a:pt x="887374" y="448500"/>
                  </a:lnTo>
                  <a:lnTo>
                    <a:pt x="888034" y="447446"/>
                  </a:lnTo>
                  <a:lnTo>
                    <a:pt x="888034" y="447255"/>
                  </a:lnTo>
                  <a:close/>
                </a:path>
                <a:path w="888365" h="596264">
                  <a:moveTo>
                    <a:pt x="888047" y="433501"/>
                  </a:moveTo>
                  <a:lnTo>
                    <a:pt x="887488" y="432523"/>
                  </a:lnTo>
                  <a:lnTo>
                    <a:pt x="884847" y="431647"/>
                  </a:lnTo>
                  <a:lnTo>
                    <a:pt x="884186" y="431660"/>
                  </a:lnTo>
                  <a:lnTo>
                    <a:pt x="883539" y="431761"/>
                  </a:lnTo>
                  <a:lnTo>
                    <a:pt x="882942" y="431927"/>
                  </a:lnTo>
                  <a:lnTo>
                    <a:pt x="882662" y="432028"/>
                  </a:lnTo>
                  <a:lnTo>
                    <a:pt x="882294" y="432219"/>
                  </a:lnTo>
                  <a:lnTo>
                    <a:pt x="887056" y="434975"/>
                  </a:lnTo>
                  <a:lnTo>
                    <a:pt x="887488" y="434682"/>
                  </a:lnTo>
                  <a:lnTo>
                    <a:pt x="888047" y="433692"/>
                  </a:lnTo>
                  <a:lnTo>
                    <a:pt x="888047" y="43350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899921" y="3757752"/>
              <a:ext cx="342900" cy="47625"/>
            </a:xfrm>
            <a:custGeom>
              <a:avLst/>
              <a:gdLst/>
              <a:ahLst/>
              <a:cxnLst/>
              <a:rect l="l" t="t" r="r" b="b"/>
              <a:pathLst>
                <a:path w="342900" h="47625">
                  <a:moveTo>
                    <a:pt x="2159" y="30708"/>
                  </a:moveTo>
                  <a:lnTo>
                    <a:pt x="1270" y="28803"/>
                  </a:lnTo>
                  <a:lnTo>
                    <a:pt x="1028" y="28854"/>
                  </a:lnTo>
                  <a:lnTo>
                    <a:pt x="736" y="28943"/>
                  </a:lnTo>
                  <a:lnTo>
                    <a:pt x="609" y="28994"/>
                  </a:lnTo>
                  <a:lnTo>
                    <a:pt x="482" y="29070"/>
                  </a:lnTo>
                  <a:lnTo>
                    <a:pt x="279" y="29222"/>
                  </a:lnTo>
                  <a:lnTo>
                    <a:pt x="88" y="29438"/>
                  </a:lnTo>
                  <a:lnTo>
                    <a:pt x="25" y="29578"/>
                  </a:lnTo>
                  <a:lnTo>
                    <a:pt x="0" y="29768"/>
                  </a:lnTo>
                  <a:lnTo>
                    <a:pt x="50" y="30010"/>
                  </a:lnTo>
                  <a:lnTo>
                    <a:pt x="152" y="30137"/>
                  </a:lnTo>
                  <a:lnTo>
                    <a:pt x="304" y="30314"/>
                  </a:lnTo>
                  <a:lnTo>
                    <a:pt x="520" y="30467"/>
                  </a:lnTo>
                  <a:lnTo>
                    <a:pt x="647" y="30518"/>
                  </a:lnTo>
                  <a:lnTo>
                    <a:pt x="787" y="30581"/>
                  </a:lnTo>
                  <a:lnTo>
                    <a:pt x="1079" y="30670"/>
                  </a:lnTo>
                  <a:lnTo>
                    <a:pt x="1485" y="30734"/>
                  </a:lnTo>
                  <a:lnTo>
                    <a:pt x="1739" y="30746"/>
                  </a:lnTo>
                  <a:lnTo>
                    <a:pt x="1917" y="30734"/>
                  </a:lnTo>
                  <a:lnTo>
                    <a:pt x="2082" y="30721"/>
                  </a:lnTo>
                  <a:close/>
                </a:path>
                <a:path w="342900" h="47625">
                  <a:moveTo>
                    <a:pt x="18465" y="27419"/>
                  </a:moveTo>
                  <a:lnTo>
                    <a:pt x="18427" y="27216"/>
                  </a:lnTo>
                  <a:lnTo>
                    <a:pt x="18313" y="27038"/>
                  </a:lnTo>
                  <a:lnTo>
                    <a:pt x="18046" y="26797"/>
                  </a:lnTo>
                  <a:lnTo>
                    <a:pt x="17881" y="26682"/>
                  </a:lnTo>
                  <a:lnTo>
                    <a:pt x="17678" y="26593"/>
                  </a:lnTo>
                  <a:lnTo>
                    <a:pt x="17526" y="26543"/>
                  </a:lnTo>
                  <a:lnTo>
                    <a:pt x="17386" y="26504"/>
                  </a:lnTo>
                  <a:lnTo>
                    <a:pt x="16979" y="26441"/>
                  </a:lnTo>
                  <a:lnTo>
                    <a:pt x="16725" y="26428"/>
                  </a:lnTo>
                  <a:lnTo>
                    <a:pt x="16548" y="26441"/>
                  </a:lnTo>
                  <a:lnTo>
                    <a:pt x="16383" y="26454"/>
                  </a:lnTo>
                  <a:lnTo>
                    <a:pt x="17195" y="28384"/>
                  </a:lnTo>
                  <a:lnTo>
                    <a:pt x="17513" y="28321"/>
                  </a:lnTo>
                  <a:lnTo>
                    <a:pt x="17856" y="28181"/>
                  </a:lnTo>
                  <a:lnTo>
                    <a:pt x="17983" y="28105"/>
                  </a:lnTo>
                  <a:lnTo>
                    <a:pt x="18186" y="27952"/>
                  </a:lnTo>
                  <a:lnTo>
                    <a:pt x="18338" y="27787"/>
                  </a:lnTo>
                  <a:lnTo>
                    <a:pt x="18453" y="27508"/>
                  </a:lnTo>
                  <a:close/>
                </a:path>
                <a:path w="342900" h="47625">
                  <a:moveTo>
                    <a:pt x="37985" y="16687"/>
                  </a:moveTo>
                  <a:lnTo>
                    <a:pt x="37185" y="16103"/>
                  </a:lnTo>
                  <a:lnTo>
                    <a:pt x="36969" y="16027"/>
                  </a:lnTo>
                  <a:lnTo>
                    <a:pt x="36804" y="15989"/>
                  </a:lnTo>
                  <a:lnTo>
                    <a:pt x="36639" y="15976"/>
                  </a:lnTo>
                  <a:lnTo>
                    <a:pt x="36474" y="15963"/>
                  </a:lnTo>
                  <a:lnTo>
                    <a:pt x="36220" y="15963"/>
                  </a:lnTo>
                  <a:lnTo>
                    <a:pt x="35979" y="15989"/>
                  </a:lnTo>
                  <a:lnTo>
                    <a:pt x="35814" y="16002"/>
                  </a:lnTo>
                  <a:lnTo>
                    <a:pt x="35648" y="16040"/>
                  </a:lnTo>
                  <a:lnTo>
                    <a:pt x="35369" y="16129"/>
                  </a:lnTo>
                  <a:lnTo>
                    <a:pt x="35229" y="16192"/>
                  </a:lnTo>
                  <a:lnTo>
                    <a:pt x="35052" y="16294"/>
                  </a:lnTo>
                  <a:lnTo>
                    <a:pt x="34899" y="16408"/>
                  </a:lnTo>
                  <a:lnTo>
                    <a:pt x="34683" y="16675"/>
                  </a:lnTo>
                  <a:lnTo>
                    <a:pt x="34632" y="16814"/>
                  </a:lnTo>
                  <a:lnTo>
                    <a:pt x="34620" y="16967"/>
                  </a:lnTo>
                  <a:lnTo>
                    <a:pt x="34671" y="17157"/>
                  </a:lnTo>
                  <a:lnTo>
                    <a:pt x="37985" y="16687"/>
                  </a:lnTo>
                  <a:close/>
                </a:path>
                <a:path w="342900" h="47625">
                  <a:moveTo>
                    <a:pt x="44170" y="19596"/>
                  </a:moveTo>
                  <a:lnTo>
                    <a:pt x="44094" y="19405"/>
                  </a:lnTo>
                  <a:lnTo>
                    <a:pt x="44005" y="19278"/>
                  </a:lnTo>
                  <a:lnTo>
                    <a:pt x="43878" y="19151"/>
                  </a:lnTo>
                  <a:lnTo>
                    <a:pt x="43649" y="18999"/>
                  </a:lnTo>
                  <a:lnTo>
                    <a:pt x="43522" y="18948"/>
                  </a:lnTo>
                  <a:lnTo>
                    <a:pt x="43395" y="18884"/>
                  </a:lnTo>
                  <a:lnTo>
                    <a:pt x="43243" y="18834"/>
                  </a:lnTo>
                  <a:lnTo>
                    <a:pt x="43103" y="18796"/>
                  </a:lnTo>
                  <a:lnTo>
                    <a:pt x="42938" y="18757"/>
                  </a:lnTo>
                  <a:lnTo>
                    <a:pt x="42773" y="18732"/>
                  </a:lnTo>
                  <a:lnTo>
                    <a:pt x="42595" y="18719"/>
                  </a:lnTo>
                  <a:lnTo>
                    <a:pt x="42341" y="18719"/>
                  </a:lnTo>
                  <a:lnTo>
                    <a:pt x="42100" y="18745"/>
                  </a:lnTo>
                  <a:lnTo>
                    <a:pt x="39154" y="19202"/>
                  </a:lnTo>
                  <a:lnTo>
                    <a:pt x="37998" y="16687"/>
                  </a:lnTo>
                  <a:lnTo>
                    <a:pt x="34696" y="17208"/>
                  </a:lnTo>
                  <a:lnTo>
                    <a:pt x="35852" y="19723"/>
                  </a:lnTo>
                  <a:lnTo>
                    <a:pt x="29171" y="20751"/>
                  </a:lnTo>
                  <a:lnTo>
                    <a:pt x="29514" y="8978"/>
                  </a:lnTo>
                  <a:lnTo>
                    <a:pt x="29502" y="8839"/>
                  </a:lnTo>
                  <a:lnTo>
                    <a:pt x="29375" y="8547"/>
                  </a:lnTo>
                  <a:lnTo>
                    <a:pt x="29235" y="8420"/>
                  </a:lnTo>
                  <a:lnTo>
                    <a:pt x="29032" y="8267"/>
                  </a:lnTo>
                  <a:lnTo>
                    <a:pt x="28854" y="8178"/>
                  </a:lnTo>
                  <a:lnTo>
                    <a:pt x="28714" y="8115"/>
                  </a:lnTo>
                  <a:lnTo>
                    <a:pt x="28562" y="8077"/>
                  </a:lnTo>
                  <a:lnTo>
                    <a:pt x="28244" y="8001"/>
                  </a:lnTo>
                  <a:lnTo>
                    <a:pt x="28079" y="7975"/>
                  </a:lnTo>
                  <a:lnTo>
                    <a:pt x="27571" y="7975"/>
                  </a:lnTo>
                  <a:lnTo>
                    <a:pt x="27254" y="8026"/>
                  </a:lnTo>
                  <a:lnTo>
                    <a:pt x="27089" y="8064"/>
                  </a:lnTo>
                  <a:lnTo>
                    <a:pt x="26949" y="8115"/>
                  </a:lnTo>
                  <a:lnTo>
                    <a:pt x="26809" y="8153"/>
                  </a:lnTo>
                  <a:lnTo>
                    <a:pt x="26670" y="8229"/>
                  </a:lnTo>
                  <a:lnTo>
                    <a:pt x="26162" y="8712"/>
                  </a:lnTo>
                  <a:lnTo>
                    <a:pt x="26098" y="8890"/>
                  </a:lnTo>
                  <a:lnTo>
                    <a:pt x="25717" y="21971"/>
                  </a:lnTo>
                  <a:lnTo>
                    <a:pt x="25730" y="22110"/>
                  </a:lnTo>
                  <a:lnTo>
                    <a:pt x="25768" y="22301"/>
                  </a:lnTo>
                  <a:lnTo>
                    <a:pt x="25844" y="22428"/>
                  </a:lnTo>
                  <a:lnTo>
                    <a:pt x="26009" y="22618"/>
                  </a:lnTo>
                  <a:lnTo>
                    <a:pt x="26136" y="22694"/>
                  </a:lnTo>
                  <a:lnTo>
                    <a:pt x="26301" y="22796"/>
                  </a:lnTo>
                  <a:lnTo>
                    <a:pt x="26504" y="22885"/>
                  </a:lnTo>
                  <a:lnTo>
                    <a:pt x="26657" y="22936"/>
                  </a:lnTo>
                  <a:lnTo>
                    <a:pt x="26797" y="22961"/>
                  </a:lnTo>
                  <a:lnTo>
                    <a:pt x="26987" y="23012"/>
                  </a:lnTo>
                  <a:lnTo>
                    <a:pt x="27203" y="23037"/>
                  </a:lnTo>
                  <a:lnTo>
                    <a:pt x="27635" y="23037"/>
                  </a:lnTo>
                  <a:lnTo>
                    <a:pt x="27800" y="23025"/>
                  </a:lnTo>
                  <a:lnTo>
                    <a:pt x="27978" y="22987"/>
                  </a:lnTo>
                  <a:lnTo>
                    <a:pt x="28143" y="22948"/>
                  </a:lnTo>
                  <a:lnTo>
                    <a:pt x="36741" y="21628"/>
                  </a:lnTo>
                  <a:lnTo>
                    <a:pt x="37909" y="24142"/>
                  </a:lnTo>
                  <a:lnTo>
                    <a:pt x="37985" y="24269"/>
                  </a:lnTo>
                  <a:lnTo>
                    <a:pt x="38150" y="24447"/>
                  </a:lnTo>
                  <a:lnTo>
                    <a:pt x="38366" y="24587"/>
                  </a:lnTo>
                  <a:lnTo>
                    <a:pt x="38633" y="24714"/>
                  </a:lnTo>
                  <a:lnTo>
                    <a:pt x="38785" y="24765"/>
                  </a:lnTo>
                  <a:lnTo>
                    <a:pt x="38938" y="24803"/>
                  </a:lnTo>
                  <a:lnTo>
                    <a:pt x="39090" y="24841"/>
                  </a:lnTo>
                  <a:lnTo>
                    <a:pt x="39255" y="24853"/>
                  </a:lnTo>
                  <a:lnTo>
                    <a:pt x="39420" y="24866"/>
                  </a:lnTo>
                  <a:lnTo>
                    <a:pt x="39674" y="24866"/>
                  </a:lnTo>
                  <a:lnTo>
                    <a:pt x="39928" y="24841"/>
                  </a:lnTo>
                  <a:lnTo>
                    <a:pt x="40246" y="24790"/>
                  </a:lnTo>
                  <a:lnTo>
                    <a:pt x="40525" y="24701"/>
                  </a:lnTo>
                  <a:lnTo>
                    <a:pt x="40665" y="24638"/>
                  </a:lnTo>
                  <a:lnTo>
                    <a:pt x="40792" y="24574"/>
                  </a:lnTo>
                  <a:lnTo>
                    <a:pt x="40995" y="24422"/>
                  </a:lnTo>
                  <a:lnTo>
                    <a:pt x="41148" y="24244"/>
                  </a:lnTo>
                  <a:lnTo>
                    <a:pt x="41249" y="24066"/>
                  </a:lnTo>
                  <a:lnTo>
                    <a:pt x="41275" y="23825"/>
                  </a:lnTo>
                  <a:lnTo>
                    <a:pt x="41236" y="23672"/>
                  </a:lnTo>
                  <a:lnTo>
                    <a:pt x="40043" y="21107"/>
                  </a:lnTo>
                  <a:lnTo>
                    <a:pt x="42913" y="20662"/>
                  </a:lnTo>
                  <a:lnTo>
                    <a:pt x="43141" y="20624"/>
                  </a:lnTo>
                  <a:lnTo>
                    <a:pt x="43294" y="20574"/>
                  </a:lnTo>
                  <a:lnTo>
                    <a:pt x="43446" y="20523"/>
                  </a:lnTo>
                  <a:lnTo>
                    <a:pt x="43573" y="20472"/>
                  </a:lnTo>
                  <a:lnTo>
                    <a:pt x="43700" y="20396"/>
                  </a:lnTo>
                  <a:lnTo>
                    <a:pt x="43903" y="20243"/>
                  </a:lnTo>
                  <a:lnTo>
                    <a:pt x="44056" y="20078"/>
                  </a:lnTo>
                  <a:lnTo>
                    <a:pt x="44170" y="19799"/>
                  </a:lnTo>
                  <a:lnTo>
                    <a:pt x="44170" y="19596"/>
                  </a:lnTo>
                  <a:close/>
                </a:path>
                <a:path w="342900" h="47625">
                  <a:moveTo>
                    <a:pt x="59677" y="7747"/>
                  </a:moveTo>
                  <a:lnTo>
                    <a:pt x="59639" y="7391"/>
                  </a:lnTo>
                  <a:lnTo>
                    <a:pt x="59537" y="7023"/>
                  </a:lnTo>
                  <a:lnTo>
                    <a:pt x="59461" y="6858"/>
                  </a:lnTo>
                  <a:lnTo>
                    <a:pt x="59385" y="6718"/>
                  </a:lnTo>
                  <a:lnTo>
                    <a:pt x="56261" y="4546"/>
                  </a:lnTo>
                  <a:lnTo>
                    <a:pt x="56261" y="7785"/>
                  </a:lnTo>
                  <a:lnTo>
                    <a:pt x="56210" y="8115"/>
                  </a:lnTo>
                  <a:lnTo>
                    <a:pt x="53060" y="9512"/>
                  </a:lnTo>
                  <a:lnTo>
                    <a:pt x="52476" y="9448"/>
                  </a:lnTo>
                  <a:lnTo>
                    <a:pt x="50431" y="8255"/>
                  </a:lnTo>
                  <a:lnTo>
                    <a:pt x="50330" y="7835"/>
                  </a:lnTo>
                  <a:lnTo>
                    <a:pt x="50342" y="7670"/>
                  </a:lnTo>
                  <a:lnTo>
                    <a:pt x="53251" y="6096"/>
                  </a:lnTo>
                  <a:lnTo>
                    <a:pt x="54114" y="6159"/>
                  </a:lnTo>
                  <a:lnTo>
                    <a:pt x="56261" y="7785"/>
                  </a:lnTo>
                  <a:lnTo>
                    <a:pt x="56261" y="4546"/>
                  </a:lnTo>
                  <a:lnTo>
                    <a:pt x="55651" y="4368"/>
                  </a:lnTo>
                  <a:lnTo>
                    <a:pt x="55054" y="4254"/>
                  </a:lnTo>
                  <a:lnTo>
                    <a:pt x="54444" y="4178"/>
                  </a:lnTo>
                  <a:lnTo>
                    <a:pt x="53200" y="4114"/>
                  </a:lnTo>
                  <a:lnTo>
                    <a:pt x="52565" y="4140"/>
                  </a:lnTo>
                  <a:lnTo>
                    <a:pt x="46913" y="7861"/>
                  </a:lnTo>
                  <a:lnTo>
                    <a:pt x="46951" y="8229"/>
                  </a:lnTo>
                  <a:lnTo>
                    <a:pt x="47053" y="8585"/>
                  </a:lnTo>
                  <a:lnTo>
                    <a:pt x="47104" y="8712"/>
                  </a:lnTo>
                  <a:lnTo>
                    <a:pt x="53390" y="11493"/>
                  </a:lnTo>
                  <a:lnTo>
                    <a:pt x="54025" y="11468"/>
                  </a:lnTo>
                  <a:lnTo>
                    <a:pt x="59664" y="8102"/>
                  </a:lnTo>
                  <a:lnTo>
                    <a:pt x="59677" y="7747"/>
                  </a:lnTo>
                  <a:close/>
                </a:path>
                <a:path w="342900" h="47625">
                  <a:moveTo>
                    <a:pt x="86969" y="17576"/>
                  </a:moveTo>
                  <a:lnTo>
                    <a:pt x="86080" y="15671"/>
                  </a:lnTo>
                  <a:lnTo>
                    <a:pt x="80391" y="16560"/>
                  </a:lnTo>
                  <a:lnTo>
                    <a:pt x="80073" y="16598"/>
                  </a:lnTo>
                  <a:lnTo>
                    <a:pt x="79946" y="16624"/>
                  </a:lnTo>
                  <a:lnTo>
                    <a:pt x="78968" y="16700"/>
                  </a:lnTo>
                  <a:lnTo>
                    <a:pt x="74561" y="14808"/>
                  </a:lnTo>
                  <a:lnTo>
                    <a:pt x="74460" y="14617"/>
                  </a:lnTo>
                  <a:lnTo>
                    <a:pt x="70535" y="6121"/>
                  </a:lnTo>
                  <a:lnTo>
                    <a:pt x="70459" y="5943"/>
                  </a:lnTo>
                  <a:lnTo>
                    <a:pt x="70370" y="5575"/>
                  </a:lnTo>
                  <a:lnTo>
                    <a:pt x="70358" y="5435"/>
                  </a:lnTo>
                  <a:lnTo>
                    <a:pt x="70370" y="5181"/>
                  </a:lnTo>
                  <a:lnTo>
                    <a:pt x="70967" y="4102"/>
                  </a:lnTo>
                  <a:lnTo>
                    <a:pt x="71069" y="3975"/>
                  </a:lnTo>
                  <a:lnTo>
                    <a:pt x="79717" y="1943"/>
                  </a:lnTo>
                  <a:lnTo>
                    <a:pt x="79946" y="1892"/>
                  </a:lnTo>
                  <a:lnTo>
                    <a:pt x="80098" y="1866"/>
                  </a:lnTo>
                  <a:lnTo>
                    <a:pt x="80378" y="1752"/>
                  </a:lnTo>
                  <a:lnTo>
                    <a:pt x="80505" y="1676"/>
                  </a:lnTo>
                  <a:lnTo>
                    <a:pt x="80708" y="1524"/>
                  </a:lnTo>
                  <a:lnTo>
                    <a:pt x="80899" y="1308"/>
                  </a:lnTo>
                  <a:lnTo>
                    <a:pt x="80975" y="1079"/>
                  </a:lnTo>
                  <a:lnTo>
                    <a:pt x="80975" y="927"/>
                  </a:lnTo>
                  <a:lnTo>
                    <a:pt x="80949" y="787"/>
                  </a:lnTo>
                  <a:lnTo>
                    <a:pt x="80835" y="609"/>
                  </a:lnTo>
                  <a:lnTo>
                    <a:pt x="80683" y="431"/>
                  </a:lnTo>
                  <a:lnTo>
                    <a:pt x="80467" y="279"/>
                  </a:lnTo>
                  <a:lnTo>
                    <a:pt x="80327" y="228"/>
                  </a:lnTo>
                  <a:lnTo>
                    <a:pt x="80200" y="165"/>
                  </a:lnTo>
                  <a:lnTo>
                    <a:pt x="80048" y="114"/>
                  </a:lnTo>
                  <a:lnTo>
                    <a:pt x="79908" y="76"/>
                  </a:lnTo>
                  <a:lnTo>
                    <a:pt x="79743" y="38"/>
                  </a:lnTo>
                  <a:lnTo>
                    <a:pt x="79578" y="25"/>
                  </a:lnTo>
                  <a:lnTo>
                    <a:pt x="79413" y="0"/>
                  </a:lnTo>
                  <a:lnTo>
                    <a:pt x="79159" y="0"/>
                  </a:lnTo>
                  <a:lnTo>
                    <a:pt x="78905" y="25"/>
                  </a:lnTo>
                  <a:lnTo>
                    <a:pt x="73063" y="939"/>
                  </a:lnTo>
                  <a:lnTo>
                    <a:pt x="72821" y="977"/>
                  </a:lnTo>
                  <a:lnTo>
                    <a:pt x="72453" y="1028"/>
                  </a:lnTo>
                  <a:lnTo>
                    <a:pt x="66941" y="5473"/>
                  </a:lnTo>
                  <a:lnTo>
                    <a:pt x="66979" y="5918"/>
                  </a:lnTo>
                  <a:lnTo>
                    <a:pt x="67106" y="6375"/>
                  </a:lnTo>
                  <a:lnTo>
                    <a:pt x="67170" y="6502"/>
                  </a:lnTo>
                  <a:lnTo>
                    <a:pt x="71234" y="15278"/>
                  </a:lnTo>
                  <a:lnTo>
                    <a:pt x="73672" y="17526"/>
                  </a:lnTo>
                  <a:lnTo>
                    <a:pt x="73952" y="17678"/>
                  </a:lnTo>
                  <a:lnTo>
                    <a:pt x="74599" y="17945"/>
                  </a:lnTo>
                  <a:lnTo>
                    <a:pt x="75260" y="18161"/>
                  </a:lnTo>
                  <a:lnTo>
                    <a:pt x="75984" y="18351"/>
                  </a:lnTo>
                  <a:lnTo>
                    <a:pt x="76352" y="18415"/>
                  </a:lnTo>
                  <a:lnTo>
                    <a:pt x="76720" y="18503"/>
                  </a:lnTo>
                  <a:lnTo>
                    <a:pt x="77470" y="18605"/>
                  </a:lnTo>
                  <a:lnTo>
                    <a:pt x="78244" y="18669"/>
                  </a:lnTo>
                  <a:lnTo>
                    <a:pt x="79032" y="18681"/>
                  </a:lnTo>
                  <a:lnTo>
                    <a:pt x="79806" y="18643"/>
                  </a:lnTo>
                  <a:lnTo>
                    <a:pt x="80962" y="18516"/>
                  </a:lnTo>
                  <a:lnTo>
                    <a:pt x="86969" y="17576"/>
                  </a:lnTo>
                  <a:close/>
                </a:path>
                <a:path w="342900" h="47625">
                  <a:moveTo>
                    <a:pt x="88239" y="16598"/>
                  </a:moveTo>
                  <a:lnTo>
                    <a:pt x="88188" y="16370"/>
                  </a:lnTo>
                  <a:lnTo>
                    <a:pt x="88087" y="16230"/>
                  </a:lnTo>
                  <a:lnTo>
                    <a:pt x="87934" y="16052"/>
                  </a:lnTo>
                  <a:lnTo>
                    <a:pt x="87718" y="15900"/>
                  </a:lnTo>
                  <a:lnTo>
                    <a:pt x="87591" y="15849"/>
                  </a:lnTo>
                  <a:lnTo>
                    <a:pt x="87452" y="15786"/>
                  </a:lnTo>
                  <a:lnTo>
                    <a:pt x="87160" y="15697"/>
                  </a:lnTo>
                  <a:lnTo>
                    <a:pt x="86995" y="15659"/>
                  </a:lnTo>
                  <a:lnTo>
                    <a:pt x="86829" y="15646"/>
                  </a:lnTo>
                  <a:lnTo>
                    <a:pt x="86664" y="15621"/>
                  </a:lnTo>
                  <a:lnTo>
                    <a:pt x="86410" y="15621"/>
                  </a:lnTo>
                  <a:lnTo>
                    <a:pt x="86156" y="15646"/>
                  </a:lnTo>
                  <a:lnTo>
                    <a:pt x="86969" y="17564"/>
                  </a:lnTo>
                  <a:lnTo>
                    <a:pt x="87210" y="17526"/>
                  </a:lnTo>
                  <a:lnTo>
                    <a:pt x="87350" y="17487"/>
                  </a:lnTo>
                  <a:lnTo>
                    <a:pt x="87503" y="17424"/>
                  </a:lnTo>
                  <a:lnTo>
                    <a:pt x="87630" y="17373"/>
                  </a:lnTo>
                  <a:lnTo>
                    <a:pt x="87757" y="17297"/>
                  </a:lnTo>
                  <a:lnTo>
                    <a:pt x="87960" y="17145"/>
                  </a:lnTo>
                  <a:lnTo>
                    <a:pt x="88150" y="16929"/>
                  </a:lnTo>
                  <a:lnTo>
                    <a:pt x="88214" y="16789"/>
                  </a:lnTo>
                  <a:lnTo>
                    <a:pt x="88239" y="16598"/>
                  </a:lnTo>
                  <a:close/>
                </a:path>
                <a:path w="342900" h="47625">
                  <a:moveTo>
                    <a:pt x="275463" y="12090"/>
                  </a:moveTo>
                  <a:lnTo>
                    <a:pt x="275424" y="11925"/>
                  </a:lnTo>
                  <a:lnTo>
                    <a:pt x="275348" y="11785"/>
                  </a:lnTo>
                  <a:lnTo>
                    <a:pt x="275247" y="11645"/>
                  </a:lnTo>
                  <a:lnTo>
                    <a:pt x="275069" y="11506"/>
                  </a:lnTo>
                  <a:lnTo>
                    <a:pt x="274904" y="11404"/>
                  </a:lnTo>
                  <a:lnTo>
                    <a:pt x="274764" y="11328"/>
                  </a:lnTo>
                  <a:lnTo>
                    <a:pt x="274637" y="11290"/>
                  </a:lnTo>
                  <a:lnTo>
                    <a:pt x="274472" y="11239"/>
                  </a:lnTo>
                  <a:lnTo>
                    <a:pt x="274332" y="11214"/>
                  </a:lnTo>
                  <a:lnTo>
                    <a:pt x="274091" y="11163"/>
                  </a:lnTo>
                  <a:lnTo>
                    <a:pt x="273926" y="11150"/>
                  </a:lnTo>
                  <a:lnTo>
                    <a:pt x="273761" y="11137"/>
                  </a:lnTo>
                  <a:lnTo>
                    <a:pt x="273481" y="11137"/>
                  </a:lnTo>
                  <a:lnTo>
                    <a:pt x="273240" y="11176"/>
                  </a:lnTo>
                  <a:lnTo>
                    <a:pt x="273088" y="11214"/>
                  </a:lnTo>
                  <a:lnTo>
                    <a:pt x="263652" y="12522"/>
                  </a:lnTo>
                  <a:lnTo>
                    <a:pt x="263410" y="12573"/>
                  </a:lnTo>
                  <a:lnTo>
                    <a:pt x="263258" y="12611"/>
                  </a:lnTo>
                  <a:lnTo>
                    <a:pt x="263042" y="12687"/>
                  </a:lnTo>
                  <a:lnTo>
                    <a:pt x="262864" y="12788"/>
                  </a:lnTo>
                  <a:lnTo>
                    <a:pt x="262737" y="12852"/>
                  </a:lnTo>
                  <a:lnTo>
                    <a:pt x="262597" y="12979"/>
                  </a:lnTo>
                  <a:lnTo>
                    <a:pt x="262483" y="13106"/>
                  </a:lnTo>
                  <a:lnTo>
                    <a:pt x="262382" y="13284"/>
                  </a:lnTo>
                  <a:lnTo>
                    <a:pt x="262343" y="13576"/>
                  </a:lnTo>
                  <a:lnTo>
                    <a:pt x="262394" y="13728"/>
                  </a:lnTo>
                  <a:lnTo>
                    <a:pt x="262470" y="13868"/>
                  </a:lnTo>
                  <a:lnTo>
                    <a:pt x="262623" y="14033"/>
                  </a:lnTo>
                  <a:lnTo>
                    <a:pt x="262839" y="14185"/>
                  </a:lnTo>
                  <a:lnTo>
                    <a:pt x="262966" y="14249"/>
                  </a:lnTo>
                  <a:lnTo>
                    <a:pt x="263105" y="14300"/>
                  </a:lnTo>
                  <a:lnTo>
                    <a:pt x="263245" y="14363"/>
                  </a:lnTo>
                  <a:lnTo>
                    <a:pt x="263385" y="14389"/>
                  </a:lnTo>
                  <a:lnTo>
                    <a:pt x="263880" y="14478"/>
                  </a:lnTo>
                  <a:lnTo>
                    <a:pt x="264210" y="14478"/>
                  </a:lnTo>
                  <a:lnTo>
                    <a:pt x="264388" y="14465"/>
                  </a:lnTo>
                  <a:lnTo>
                    <a:pt x="270675" y="13589"/>
                  </a:lnTo>
                  <a:lnTo>
                    <a:pt x="261061" y="25488"/>
                  </a:lnTo>
                  <a:lnTo>
                    <a:pt x="255574" y="24015"/>
                  </a:lnTo>
                  <a:lnTo>
                    <a:pt x="255346" y="23939"/>
                  </a:lnTo>
                  <a:lnTo>
                    <a:pt x="255181" y="23926"/>
                  </a:lnTo>
                  <a:lnTo>
                    <a:pt x="255016" y="23914"/>
                  </a:lnTo>
                  <a:lnTo>
                    <a:pt x="254685" y="23914"/>
                  </a:lnTo>
                  <a:lnTo>
                    <a:pt x="254508" y="23926"/>
                  </a:lnTo>
                  <a:lnTo>
                    <a:pt x="254342" y="23939"/>
                  </a:lnTo>
                  <a:lnTo>
                    <a:pt x="254190" y="23977"/>
                  </a:lnTo>
                  <a:lnTo>
                    <a:pt x="253961" y="24053"/>
                  </a:lnTo>
                  <a:lnTo>
                    <a:pt x="253758" y="24130"/>
                  </a:lnTo>
                  <a:lnTo>
                    <a:pt x="253530" y="24269"/>
                  </a:lnTo>
                  <a:lnTo>
                    <a:pt x="253301" y="24472"/>
                  </a:lnTo>
                  <a:lnTo>
                    <a:pt x="253212" y="24612"/>
                  </a:lnTo>
                  <a:lnTo>
                    <a:pt x="253149" y="24803"/>
                  </a:lnTo>
                  <a:lnTo>
                    <a:pt x="253149" y="24993"/>
                  </a:lnTo>
                  <a:lnTo>
                    <a:pt x="253212" y="25196"/>
                  </a:lnTo>
                  <a:lnTo>
                    <a:pt x="253352" y="25361"/>
                  </a:lnTo>
                  <a:lnTo>
                    <a:pt x="253593" y="25565"/>
                  </a:lnTo>
                  <a:lnTo>
                    <a:pt x="253784" y="25666"/>
                  </a:lnTo>
                  <a:lnTo>
                    <a:pt x="253911" y="25730"/>
                  </a:lnTo>
                  <a:lnTo>
                    <a:pt x="254063" y="25768"/>
                  </a:lnTo>
                  <a:lnTo>
                    <a:pt x="261239" y="27711"/>
                  </a:lnTo>
                  <a:lnTo>
                    <a:pt x="268236" y="29591"/>
                  </a:lnTo>
                  <a:lnTo>
                    <a:pt x="268452" y="29641"/>
                  </a:lnTo>
                  <a:lnTo>
                    <a:pt x="268630" y="29654"/>
                  </a:lnTo>
                  <a:lnTo>
                    <a:pt x="268795" y="29667"/>
                  </a:lnTo>
                  <a:lnTo>
                    <a:pt x="269125" y="29667"/>
                  </a:lnTo>
                  <a:lnTo>
                    <a:pt x="269290" y="29654"/>
                  </a:lnTo>
                  <a:lnTo>
                    <a:pt x="269455" y="29641"/>
                  </a:lnTo>
                  <a:lnTo>
                    <a:pt x="269608" y="29603"/>
                  </a:lnTo>
                  <a:lnTo>
                    <a:pt x="269760" y="29552"/>
                  </a:lnTo>
                  <a:lnTo>
                    <a:pt x="269913" y="29514"/>
                  </a:lnTo>
                  <a:lnTo>
                    <a:pt x="270167" y="29387"/>
                  </a:lnTo>
                  <a:lnTo>
                    <a:pt x="270332" y="29273"/>
                  </a:lnTo>
                  <a:lnTo>
                    <a:pt x="270471" y="29146"/>
                  </a:lnTo>
                  <a:lnTo>
                    <a:pt x="270598" y="28968"/>
                  </a:lnTo>
                  <a:lnTo>
                    <a:pt x="270649" y="28778"/>
                  </a:lnTo>
                  <a:lnTo>
                    <a:pt x="270649" y="28587"/>
                  </a:lnTo>
                  <a:lnTo>
                    <a:pt x="270154" y="27990"/>
                  </a:lnTo>
                  <a:lnTo>
                    <a:pt x="270027" y="27914"/>
                  </a:lnTo>
                  <a:lnTo>
                    <a:pt x="269887" y="27851"/>
                  </a:lnTo>
                  <a:lnTo>
                    <a:pt x="269748" y="27813"/>
                  </a:lnTo>
                  <a:lnTo>
                    <a:pt x="264185" y="26314"/>
                  </a:lnTo>
                  <a:lnTo>
                    <a:pt x="275209" y="12649"/>
                  </a:lnTo>
                  <a:lnTo>
                    <a:pt x="275323" y="12522"/>
                  </a:lnTo>
                  <a:lnTo>
                    <a:pt x="275412" y="12357"/>
                  </a:lnTo>
                  <a:lnTo>
                    <a:pt x="275450" y="12192"/>
                  </a:lnTo>
                  <a:close/>
                </a:path>
                <a:path w="342900" h="47625">
                  <a:moveTo>
                    <a:pt x="304711" y="22263"/>
                  </a:moveTo>
                  <a:lnTo>
                    <a:pt x="301282" y="18516"/>
                  </a:lnTo>
                  <a:lnTo>
                    <a:pt x="301282" y="22275"/>
                  </a:lnTo>
                  <a:lnTo>
                    <a:pt x="301269" y="22529"/>
                  </a:lnTo>
                  <a:lnTo>
                    <a:pt x="301155" y="22910"/>
                  </a:lnTo>
                  <a:lnTo>
                    <a:pt x="300888" y="23342"/>
                  </a:lnTo>
                  <a:lnTo>
                    <a:pt x="296926" y="24892"/>
                  </a:lnTo>
                  <a:lnTo>
                    <a:pt x="296926" y="29603"/>
                  </a:lnTo>
                  <a:lnTo>
                    <a:pt x="296329" y="31115"/>
                  </a:lnTo>
                  <a:lnTo>
                    <a:pt x="295910" y="31546"/>
                  </a:lnTo>
                  <a:lnTo>
                    <a:pt x="290868" y="33121"/>
                  </a:lnTo>
                  <a:lnTo>
                    <a:pt x="289674" y="33070"/>
                  </a:lnTo>
                  <a:lnTo>
                    <a:pt x="284759" y="29629"/>
                  </a:lnTo>
                  <a:lnTo>
                    <a:pt x="284772" y="29286"/>
                  </a:lnTo>
                  <a:lnTo>
                    <a:pt x="284861" y="28956"/>
                  </a:lnTo>
                  <a:lnTo>
                    <a:pt x="285013" y="28613"/>
                  </a:lnTo>
                  <a:lnTo>
                    <a:pt x="285292" y="28181"/>
                  </a:lnTo>
                  <a:lnTo>
                    <a:pt x="290804" y="26111"/>
                  </a:lnTo>
                  <a:lnTo>
                    <a:pt x="291998" y="26162"/>
                  </a:lnTo>
                  <a:lnTo>
                    <a:pt x="296926" y="29603"/>
                  </a:lnTo>
                  <a:lnTo>
                    <a:pt x="296926" y="24892"/>
                  </a:lnTo>
                  <a:lnTo>
                    <a:pt x="296786" y="24892"/>
                  </a:lnTo>
                  <a:lnTo>
                    <a:pt x="295910" y="24841"/>
                  </a:lnTo>
                  <a:lnTo>
                    <a:pt x="295275" y="24752"/>
                  </a:lnTo>
                  <a:lnTo>
                    <a:pt x="295122" y="24726"/>
                  </a:lnTo>
                  <a:lnTo>
                    <a:pt x="294932" y="24676"/>
                  </a:lnTo>
                  <a:lnTo>
                    <a:pt x="292239" y="22301"/>
                  </a:lnTo>
                  <a:lnTo>
                    <a:pt x="292328" y="21780"/>
                  </a:lnTo>
                  <a:lnTo>
                    <a:pt x="292430" y="21539"/>
                  </a:lnTo>
                  <a:lnTo>
                    <a:pt x="292633" y="21234"/>
                  </a:lnTo>
                  <a:lnTo>
                    <a:pt x="296735" y="19672"/>
                  </a:lnTo>
                  <a:lnTo>
                    <a:pt x="297180" y="19685"/>
                  </a:lnTo>
                  <a:lnTo>
                    <a:pt x="301282" y="22275"/>
                  </a:lnTo>
                  <a:lnTo>
                    <a:pt x="301282" y="18516"/>
                  </a:lnTo>
                  <a:lnTo>
                    <a:pt x="296722" y="17691"/>
                  </a:lnTo>
                  <a:lnTo>
                    <a:pt x="295935" y="17716"/>
                  </a:lnTo>
                  <a:lnTo>
                    <a:pt x="289610" y="20307"/>
                  </a:lnTo>
                  <a:lnTo>
                    <a:pt x="289394" y="20548"/>
                  </a:lnTo>
                  <a:lnTo>
                    <a:pt x="289140" y="20980"/>
                  </a:lnTo>
                  <a:lnTo>
                    <a:pt x="288963" y="21412"/>
                  </a:lnTo>
                  <a:lnTo>
                    <a:pt x="288848" y="21869"/>
                  </a:lnTo>
                  <a:lnTo>
                    <a:pt x="288823" y="22301"/>
                  </a:lnTo>
                  <a:lnTo>
                    <a:pt x="288861" y="22758"/>
                  </a:lnTo>
                  <a:lnTo>
                    <a:pt x="288975" y="23202"/>
                  </a:lnTo>
                  <a:lnTo>
                    <a:pt x="289166" y="23647"/>
                  </a:lnTo>
                  <a:lnTo>
                    <a:pt x="289433" y="24066"/>
                  </a:lnTo>
                  <a:lnTo>
                    <a:pt x="289521" y="24193"/>
                  </a:lnTo>
                  <a:lnTo>
                    <a:pt x="288937" y="24231"/>
                  </a:lnTo>
                  <a:lnTo>
                    <a:pt x="282232" y="27305"/>
                  </a:lnTo>
                  <a:lnTo>
                    <a:pt x="281317" y="29641"/>
                  </a:lnTo>
                  <a:lnTo>
                    <a:pt x="281381" y="30187"/>
                  </a:lnTo>
                  <a:lnTo>
                    <a:pt x="289953" y="35077"/>
                  </a:lnTo>
                  <a:lnTo>
                    <a:pt x="291807" y="35077"/>
                  </a:lnTo>
                  <a:lnTo>
                    <a:pt x="299300" y="32092"/>
                  </a:lnTo>
                  <a:lnTo>
                    <a:pt x="299440" y="31940"/>
                  </a:lnTo>
                  <a:lnTo>
                    <a:pt x="300342" y="29591"/>
                  </a:lnTo>
                  <a:lnTo>
                    <a:pt x="300291" y="29044"/>
                  </a:lnTo>
                  <a:lnTo>
                    <a:pt x="298869" y="26708"/>
                  </a:lnTo>
                  <a:lnTo>
                    <a:pt x="299110" y="26670"/>
                  </a:lnTo>
                  <a:lnTo>
                    <a:pt x="303872" y="24320"/>
                  </a:lnTo>
                  <a:lnTo>
                    <a:pt x="303987" y="24180"/>
                  </a:lnTo>
                  <a:lnTo>
                    <a:pt x="304126" y="24015"/>
                  </a:lnTo>
                  <a:lnTo>
                    <a:pt x="304380" y="23596"/>
                  </a:lnTo>
                  <a:lnTo>
                    <a:pt x="304558" y="23164"/>
                  </a:lnTo>
                  <a:lnTo>
                    <a:pt x="304673" y="22707"/>
                  </a:lnTo>
                  <a:lnTo>
                    <a:pt x="304711" y="22263"/>
                  </a:lnTo>
                  <a:close/>
                </a:path>
                <a:path w="342900" h="47625">
                  <a:moveTo>
                    <a:pt x="325170" y="27216"/>
                  </a:moveTo>
                  <a:lnTo>
                    <a:pt x="321767" y="23964"/>
                  </a:lnTo>
                  <a:lnTo>
                    <a:pt x="321754" y="27228"/>
                  </a:lnTo>
                  <a:lnTo>
                    <a:pt x="321691" y="27559"/>
                  </a:lnTo>
                  <a:lnTo>
                    <a:pt x="321627" y="27724"/>
                  </a:lnTo>
                  <a:lnTo>
                    <a:pt x="321525" y="27876"/>
                  </a:lnTo>
                  <a:lnTo>
                    <a:pt x="318808" y="28943"/>
                  </a:lnTo>
                  <a:lnTo>
                    <a:pt x="318223" y="28905"/>
                  </a:lnTo>
                  <a:lnTo>
                    <a:pt x="315823" y="27228"/>
                  </a:lnTo>
                  <a:lnTo>
                    <a:pt x="315836" y="27076"/>
                  </a:lnTo>
                  <a:lnTo>
                    <a:pt x="315950" y="26733"/>
                  </a:lnTo>
                  <a:lnTo>
                    <a:pt x="316064" y="26555"/>
                  </a:lnTo>
                  <a:lnTo>
                    <a:pt x="316395" y="26212"/>
                  </a:lnTo>
                  <a:lnTo>
                    <a:pt x="316776" y="25971"/>
                  </a:lnTo>
                  <a:lnTo>
                    <a:pt x="317373" y="25717"/>
                  </a:lnTo>
                  <a:lnTo>
                    <a:pt x="317906" y="25590"/>
                  </a:lnTo>
                  <a:lnTo>
                    <a:pt x="318477" y="25527"/>
                  </a:lnTo>
                  <a:lnTo>
                    <a:pt x="319062" y="25527"/>
                  </a:lnTo>
                  <a:lnTo>
                    <a:pt x="321310" y="26352"/>
                  </a:lnTo>
                  <a:lnTo>
                    <a:pt x="321513" y="26568"/>
                  </a:lnTo>
                  <a:lnTo>
                    <a:pt x="321678" y="26885"/>
                  </a:lnTo>
                  <a:lnTo>
                    <a:pt x="321754" y="27228"/>
                  </a:lnTo>
                  <a:lnTo>
                    <a:pt x="321754" y="23964"/>
                  </a:lnTo>
                  <a:lnTo>
                    <a:pt x="321195" y="23812"/>
                  </a:lnTo>
                  <a:lnTo>
                    <a:pt x="320294" y="23647"/>
                  </a:lnTo>
                  <a:lnTo>
                    <a:pt x="319366" y="23558"/>
                  </a:lnTo>
                  <a:lnTo>
                    <a:pt x="318744" y="23533"/>
                  </a:lnTo>
                  <a:lnTo>
                    <a:pt x="318122" y="23558"/>
                  </a:lnTo>
                  <a:lnTo>
                    <a:pt x="313042" y="25628"/>
                  </a:lnTo>
                  <a:lnTo>
                    <a:pt x="312864" y="25831"/>
                  </a:lnTo>
                  <a:lnTo>
                    <a:pt x="312661" y="26187"/>
                  </a:lnTo>
                  <a:lnTo>
                    <a:pt x="312521" y="26530"/>
                  </a:lnTo>
                  <a:lnTo>
                    <a:pt x="312432" y="26885"/>
                  </a:lnTo>
                  <a:lnTo>
                    <a:pt x="312394" y="27241"/>
                  </a:lnTo>
                  <a:lnTo>
                    <a:pt x="312432" y="27609"/>
                  </a:lnTo>
                  <a:lnTo>
                    <a:pt x="318820" y="30924"/>
                  </a:lnTo>
                  <a:lnTo>
                    <a:pt x="319443" y="30899"/>
                  </a:lnTo>
                  <a:lnTo>
                    <a:pt x="323926" y="29400"/>
                  </a:lnTo>
                  <a:lnTo>
                    <a:pt x="324129" y="29260"/>
                  </a:lnTo>
                  <a:lnTo>
                    <a:pt x="324434" y="28956"/>
                  </a:lnTo>
                  <a:lnTo>
                    <a:pt x="324535" y="28829"/>
                  </a:lnTo>
                  <a:lnTo>
                    <a:pt x="325145" y="27571"/>
                  </a:lnTo>
                  <a:lnTo>
                    <a:pt x="325170" y="27216"/>
                  </a:lnTo>
                  <a:close/>
                </a:path>
                <a:path w="342900" h="47625">
                  <a:moveTo>
                    <a:pt x="342341" y="30137"/>
                  </a:moveTo>
                  <a:lnTo>
                    <a:pt x="342315" y="29984"/>
                  </a:lnTo>
                  <a:lnTo>
                    <a:pt x="342265" y="29845"/>
                  </a:lnTo>
                  <a:lnTo>
                    <a:pt x="342138" y="29667"/>
                  </a:lnTo>
                  <a:lnTo>
                    <a:pt x="341947" y="29502"/>
                  </a:lnTo>
                  <a:lnTo>
                    <a:pt x="341706" y="29375"/>
                  </a:lnTo>
                  <a:lnTo>
                    <a:pt x="341426" y="29260"/>
                  </a:lnTo>
                  <a:lnTo>
                    <a:pt x="341007" y="29146"/>
                  </a:lnTo>
                  <a:lnTo>
                    <a:pt x="340271" y="28994"/>
                  </a:lnTo>
                  <a:lnTo>
                    <a:pt x="339509" y="28892"/>
                  </a:lnTo>
                  <a:lnTo>
                    <a:pt x="338734" y="28829"/>
                  </a:lnTo>
                  <a:lnTo>
                    <a:pt x="337959" y="28803"/>
                  </a:lnTo>
                  <a:lnTo>
                    <a:pt x="337185" y="28829"/>
                  </a:lnTo>
                  <a:lnTo>
                    <a:pt x="330860" y="31394"/>
                  </a:lnTo>
                  <a:lnTo>
                    <a:pt x="330758" y="31521"/>
                  </a:lnTo>
                  <a:lnTo>
                    <a:pt x="324269" y="39547"/>
                  </a:lnTo>
                  <a:lnTo>
                    <a:pt x="324167" y="39687"/>
                  </a:lnTo>
                  <a:lnTo>
                    <a:pt x="324065" y="39814"/>
                  </a:lnTo>
                  <a:lnTo>
                    <a:pt x="323799" y="40246"/>
                  </a:lnTo>
                  <a:lnTo>
                    <a:pt x="323621" y="40665"/>
                  </a:lnTo>
                  <a:lnTo>
                    <a:pt x="323519" y="41122"/>
                  </a:lnTo>
                  <a:lnTo>
                    <a:pt x="323481" y="41567"/>
                  </a:lnTo>
                  <a:lnTo>
                    <a:pt x="323532" y="42024"/>
                  </a:lnTo>
                  <a:lnTo>
                    <a:pt x="328066" y="45694"/>
                  </a:lnTo>
                  <a:lnTo>
                    <a:pt x="333717" y="47218"/>
                  </a:lnTo>
                  <a:lnTo>
                    <a:pt x="333933" y="47269"/>
                  </a:lnTo>
                  <a:lnTo>
                    <a:pt x="334098" y="47282"/>
                  </a:lnTo>
                  <a:lnTo>
                    <a:pt x="334264" y="47294"/>
                  </a:lnTo>
                  <a:lnTo>
                    <a:pt x="334441" y="47307"/>
                  </a:lnTo>
                  <a:lnTo>
                    <a:pt x="334594" y="47294"/>
                  </a:lnTo>
                  <a:lnTo>
                    <a:pt x="334772" y="47282"/>
                  </a:lnTo>
                  <a:lnTo>
                    <a:pt x="334937" y="47269"/>
                  </a:lnTo>
                  <a:lnTo>
                    <a:pt x="335089" y="47231"/>
                  </a:lnTo>
                  <a:lnTo>
                    <a:pt x="335241" y="47180"/>
                  </a:lnTo>
                  <a:lnTo>
                    <a:pt x="335521" y="47078"/>
                  </a:lnTo>
                  <a:lnTo>
                    <a:pt x="335648" y="47015"/>
                  </a:lnTo>
                  <a:lnTo>
                    <a:pt x="335851" y="46863"/>
                  </a:lnTo>
                  <a:lnTo>
                    <a:pt x="335978" y="46736"/>
                  </a:lnTo>
                  <a:lnTo>
                    <a:pt x="336067" y="46596"/>
                  </a:lnTo>
                  <a:lnTo>
                    <a:pt x="336130" y="46405"/>
                  </a:lnTo>
                  <a:lnTo>
                    <a:pt x="336130" y="46215"/>
                  </a:lnTo>
                  <a:lnTo>
                    <a:pt x="336067" y="46024"/>
                  </a:lnTo>
                  <a:lnTo>
                    <a:pt x="335940" y="45847"/>
                  </a:lnTo>
                  <a:lnTo>
                    <a:pt x="335686" y="45643"/>
                  </a:lnTo>
                  <a:lnTo>
                    <a:pt x="335445" y="45516"/>
                  </a:lnTo>
                  <a:lnTo>
                    <a:pt x="335216" y="45440"/>
                  </a:lnTo>
                  <a:lnTo>
                    <a:pt x="329869" y="44018"/>
                  </a:lnTo>
                  <a:lnTo>
                    <a:pt x="329742" y="43954"/>
                  </a:lnTo>
                  <a:lnTo>
                    <a:pt x="329590" y="43916"/>
                  </a:lnTo>
                  <a:lnTo>
                    <a:pt x="329438" y="43891"/>
                  </a:lnTo>
                  <a:lnTo>
                    <a:pt x="329311" y="43853"/>
                  </a:lnTo>
                  <a:lnTo>
                    <a:pt x="326898" y="41554"/>
                  </a:lnTo>
                  <a:lnTo>
                    <a:pt x="326923" y="41300"/>
                  </a:lnTo>
                  <a:lnTo>
                    <a:pt x="327037" y="40919"/>
                  </a:lnTo>
                  <a:lnTo>
                    <a:pt x="327240" y="40551"/>
                  </a:lnTo>
                  <a:lnTo>
                    <a:pt x="327380" y="40398"/>
                  </a:lnTo>
                  <a:lnTo>
                    <a:pt x="333870" y="32346"/>
                  </a:lnTo>
                  <a:lnTo>
                    <a:pt x="334010" y="32181"/>
                  </a:lnTo>
                  <a:lnTo>
                    <a:pt x="334225" y="31965"/>
                  </a:lnTo>
                  <a:lnTo>
                    <a:pt x="334492" y="31750"/>
                  </a:lnTo>
                  <a:lnTo>
                    <a:pt x="334797" y="31559"/>
                  </a:lnTo>
                  <a:lnTo>
                    <a:pt x="334962" y="31483"/>
                  </a:lnTo>
                  <a:lnTo>
                    <a:pt x="335114" y="31381"/>
                  </a:lnTo>
                  <a:lnTo>
                    <a:pt x="337985" y="30784"/>
                  </a:lnTo>
                  <a:lnTo>
                    <a:pt x="338429" y="30797"/>
                  </a:lnTo>
                  <a:lnTo>
                    <a:pt x="338861" y="30835"/>
                  </a:lnTo>
                  <a:lnTo>
                    <a:pt x="339712" y="30975"/>
                  </a:lnTo>
                  <a:lnTo>
                    <a:pt x="339902" y="31038"/>
                  </a:lnTo>
                  <a:lnTo>
                    <a:pt x="340131" y="31089"/>
                  </a:lnTo>
                  <a:lnTo>
                    <a:pt x="340296" y="31115"/>
                  </a:lnTo>
                  <a:lnTo>
                    <a:pt x="340474" y="31115"/>
                  </a:lnTo>
                  <a:lnTo>
                    <a:pt x="340639" y="31127"/>
                  </a:lnTo>
                  <a:lnTo>
                    <a:pt x="340804" y="31115"/>
                  </a:lnTo>
                  <a:lnTo>
                    <a:pt x="340969" y="31115"/>
                  </a:lnTo>
                  <a:lnTo>
                    <a:pt x="341134" y="31089"/>
                  </a:lnTo>
                  <a:lnTo>
                    <a:pt x="341287" y="31051"/>
                  </a:lnTo>
                  <a:lnTo>
                    <a:pt x="341439" y="31000"/>
                  </a:lnTo>
                  <a:lnTo>
                    <a:pt x="341591" y="30962"/>
                  </a:lnTo>
                  <a:lnTo>
                    <a:pt x="341845" y="30835"/>
                  </a:lnTo>
                  <a:lnTo>
                    <a:pt x="342011" y="30734"/>
                  </a:lnTo>
                  <a:lnTo>
                    <a:pt x="342150" y="30594"/>
                  </a:lnTo>
                  <a:lnTo>
                    <a:pt x="342277" y="30416"/>
                  </a:lnTo>
                  <a:lnTo>
                    <a:pt x="342328" y="3022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025536" y="3755135"/>
              <a:ext cx="289560" cy="70485"/>
            </a:xfrm>
            <a:custGeom>
              <a:avLst/>
              <a:gdLst/>
              <a:ahLst/>
              <a:cxnLst/>
              <a:rect l="l" t="t" r="r" b="b"/>
              <a:pathLst>
                <a:path w="289559" h="70485">
                  <a:moveTo>
                    <a:pt x="1866" y="15722"/>
                  </a:moveTo>
                  <a:lnTo>
                    <a:pt x="1524" y="15722"/>
                  </a:lnTo>
                  <a:lnTo>
                    <a:pt x="1282" y="15748"/>
                  </a:lnTo>
                  <a:lnTo>
                    <a:pt x="1130" y="15786"/>
                  </a:lnTo>
                  <a:lnTo>
                    <a:pt x="977" y="15824"/>
                  </a:lnTo>
                  <a:lnTo>
                    <a:pt x="825" y="15862"/>
                  </a:lnTo>
                  <a:lnTo>
                    <a:pt x="685" y="15925"/>
                  </a:lnTo>
                  <a:lnTo>
                    <a:pt x="558" y="15976"/>
                  </a:lnTo>
                  <a:lnTo>
                    <a:pt x="381" y="16090"/>
                  </a:lnTo>
                  <a:lnTo>
                    <a:pt x="165" y="16294"/>
                  </a:lnTo>
                  <a:lnTo>
                    <a:pt x="76" y="16433"/>
                  </a:lnTo>
                  <a:lnTo>
                    <a:pt x="0" y="16675"/>
                  </a:lnTo>
                  <a:lnTo>
                    <a:pt x="12" y="16814"/>
                  </a:lnTo>
                  <a:lnTo>
                    <a:pt x="63" y="16967"/>
                  </a:lnTo>
                  <a:lnTo>
                    <a:pt x="177" y="17145"/>
                  </a:lnTo>
                  <a:lnTo>
                    <a:pt x="406" y="17348"/>
                  </a:lnTo>
                  <a:lnTo>
                    <a:pt x="584" y="17449"/>
                  </a:lnTo>
                  <a:lnTo>
                    <a:pt x="711" y="17500"/>
                  </a:lnTo>
                  <a:lnTo>
                    <a:pt x="927" y="17589"/>
                  </a:lnTo>
                  <a:lnTo>
                    <a:pt x="1485" y="17691"/>
                  </a:lnTo>
                  <a:lnTo>
                    <a:pt x="1866" y="15722"/>
                  </a:lnTo>
                  <a:close/>
                </a:path>
                <a:path w="289559" h="70485">
                  <a:moveTo>
                    <a:pt x="18948" y="17526"/>
                  </a:moveTo>
                  <a:lnTo>
                    <a:pt x="18923" y="17386"/>
                  </a:lnTo>
                  <a:lnTo>
                    <a:pt x="18884" y="17233"/>
                  </a:lnTo>
                  <a:lnTo>
                    <a:pt x="18770" y="17068"/>
                  </a:lnTo>
                  <a:lnTo>
                    <a:pt x="18542" y="16852"/>
                  </a:lnTo>
                  <a:lnTo>
                    <a:pt x="18364" y="16751"/>
                  </a:lnTo>
                  <a:lnTo>
                    <a:pt x="18224" y="16700"/>
                  </a:lnTo>
                  <a:lnTo>
                    <a:pt x="18084" y="16637"/>
                  </a:lnTo>
                  <a:lnTo>
                    <a:pt x="17945" y="16586"/>
                  </a:lnTo>
                  <a:lnTo>
                    <a:pt x="17449" y="16510"/>
                  </a:lnTo>
                  <a:lnTo>
                    <a:pt x="11328" y="16217"/>
                  </a:lnTo>
                  <a:lnTo>
                    <a:pt x="13601" y="1193"/>
                  </a:lnTo>
                  <a:lnTo>
                    <a:pt x="13627" y="1041"/>
                  </a:lnTo>
                  <a:lnTo>
                    <a:pt x="13614" y="876"/>
                  </a:lnTo>
                  <a:lnTo>
                    <a:pt x="13589" y="749"/>
                  </a:lnTo>
                  <a:lnTo>
                    <a:pt x="13500" y="622"/>
                  </a:lnTo>
                  <a:lnTo>
                    <a:pt x="13347" y="457"/>
                  </a:lnTo>
                  <a:lnTo>
                    <a:pt x="13220" y="355"/>
                  </a:lnTo>
                  <a:lnTo>
                    <a:pt x="13068" y="254"/>
                  </a:lnTo>
                  <a:lnTo>
                    <a:pt x="12941" y="203"/>
                  </a:lnTo>
                  <a:lnTo>
                    <a:pt x="12801" y="139"/>
                  </a:lnTo>
                  <a:lnTo>
                    <a:pt x="12649" y="101"/>
                  </a:lnTo>
                  <a:lnTo>
                    <a:pt x="12509" y="76"/>
                  </a:lnTo>
                  <a:lnTo>
                    <a:pt x="12369" y="50"/>
                  </a:lnTo>
                  <a:lnTo>
                    <a:pt x="12192" y="25"/>
                  </a:lnTo>
                  <a:lnTo>
                    <a:pt x="12065" y="12"/>
                  </a:lnTo>
                  <a:lnTo>
                    <a:pt x="11836" y="0"/>
                  </a:lnTo>
                  <a:lnTo>
                    <a:pt x="11671" y="12"/>
                  </a:lnTo>
                  <a:lnTo>
                    <a:pt x="11341" y="63"/>
                  </a:lnTo>
                  <a:lnTo>
                    <a:pt x="11188" y="101"/>
                  </a:lnTo>
                  <a:lnTo>
                    <a:pt x="11036" y="139"/>
                  </a:lnTo>
                  <a:lnTo>
                    <a:pt x="10820" y="228"/>
                  </a:lnTo>
                  <a:lnTo>
                    <a:pt x="2679" y="3365"/>
                  </a:lnTo>
                  <a:lnTo>
                    <a:pt x="2476" y="3441"/>
                  </a:lnTo>
                  <a:lnTo>
                    <a:pt x="2349" y="3517"/>
                  </a:lnTo>
                  <a:lnTo>
                    <a:pt x="1917" y="4127"/>
                  </a:lnTo>
                  <a:lnTo>
                    <a:pt x="2413" y="4876"/>
                  </a:lnTo>
                  <a:lnTo>
                    <a:pt x="2590" y="4965"/>
                  </a:lnTo>
                  <a:lnTo>
                    <a:pt x="2730" y="5029"/>
                  </a:lnTo>
                  <a:lnTo>
                    <a:pt x="2882" y="5067"/>
                  </a:lnTo>
                  <a:lnTo>
                    <a:pt x="3048" y="5105"/>
                  </a:lnTo>
                  <a:lnTo>
                    <a:pt x="3213" y="5143"/>
                  </a:lnTo>
                  <a:lnTo>
                    <a:pt x="3365" y="5156"/>
                  </a:lnTo>
                  <a:lnTo>
                    <a:pt x="3530" y="5168"/>
                  </a:lnTo>
                  <a:lnTo>
                    <a:pt x="3708" y="5168"/>
                  </a:lnTo>
                  <a:lnTo>
                    <a:pt x="3860" y="5156"/>
                  </a:lnTo>
                  <a:lnTo>
                    <a:pt x="4038" y="5143"/>
                  </a:lnTo>
                  <a:lnTo>
                    <a:pt x="4267" y="5092"/>
                  </a:lnTo>
                  <a:lnTo>
                    <a:pt x="4508" y="5029"/>
                  </a:lnTo>
                  <a:lnTo>
                    <a:pt x="9906" y="2959"/>
                  </a:lnTo>
                  <a:lnTo>
                    <a:pt x="7924" y="16052"/>
                  </a:lnTo>
                  <a:lnTo>
                    <a:pt x="1866" y="15735"/>
                  </a:lnTo>
                  <a:lnTo>
                    <a:pt x="1574" y="17691"/>
                  </a:lnTo>
                  <a:lnTo>
                    <a:pt x="17081" y="18491"/>
                  </a:lnTo>
                  <a:lnTo>
                    <a:pt x="17322" y="18478"/>
                  </a:lnTo>
                  <a:lnTo>
                    <a:pt x="17500" y="18478"/>
                  </a:lnTo>
                  <a:lnTo>
                    <a:pt x="17665" y="18453"/>
                  </a:lnTo>
                  <a:lnTo>
                    <a:pt x="17818" y="18415"/>
                  </a:lnTo>
                  <a:lnTo>
                    <a:pt x="17970" y="18376"/>
                  </a:lnTo>
                  <a:lnTo>
                    <a:pt x="18122" y="18338"/>
                  </a:lnTo>
                  <a:lnTo>
                    <a:pt x="18262" y="18275"/>
                  </a:lnTo>
                  <a:lnTo>
                    <a:pt x="18389" y="18224"/>
                  </a:lnTo>
                  <a:lnTo>
                    <a:pt x="18567" y="18110"/>
                  </a:lnTo>
                  <a:lnTo>
                    <a:pt x="18707" y="17983"/>
                  </a:lnTo>
                  <a:lnTo>
                    <a:pt x="18846" y="17818"/>
                  </a:lnTo>
                  <a:lnTo>
                    <a:pt x="18923" y="17627"/>
                  </a:lnTo>
                  <a:close/>
                </a:path>
                <a:path w="289559" h="70485">
                  <a:moveTo>
                    <a:pt x="47967" y="12954"/>
                  </a:moveTo>
                  <a:lnTo>
                    <a:pt x="44551" y="9474"/>
                  </a:lnTo>
                  <a:lnTo>
                    <a:pt x="44551" y="13081"/>
                  </a:lnTo>
                  <a:lnTo>
                    <a:pt x="44551" y="13335"/>
                  </a:lnTo>
                  <a:lnTo>
                    <a:pt x="44526" y="13462"/>
                  </a:lnTo>
                  <a:lnTo>
                    <a:pt x="44386" y="14351"/>
                  </a:lnTo>
                  <a:lnTo>
                    <a:pt x="44259" y="14871"/>
                  </a:lnTo>
                  <a:lnTo>
                    <a:pt x="38709" y="17551"/>
                  </a:lnTo>
                  <a:lnTo>
                    <a:pt x="37515" y="17526"/>
                  </a:lnTo>
                  <a:lnTo>
                    <a:pt x="32270" y="14262"/>
                  </a:lnTo>
                  <a:lnTo>
                    <a:pt x="32296" y="13741"/>
                  </a:lnTo>
                  <a:lnTo>
                    <a:pt x="32816" y="10261"/>
                  </a:lnTo>
                  <a:lnTo>
                    <a:pt x="40411" y="10642"/>
                  </a:lnTo>
                  <a:lnTo>
                    <a:pt x="40640" y="10642"/>
                  </a:lnTo>
                  <a:lnTo>
                    <a:pt x="41287" y="10731"/>
                  </a:lnTo>
                  <a:lnTo>
                    <a:pt x="44551" y="13081"/>
                  </a:lnTo>
                  <a:lnTo>
                    <a:pt x="44551" y="9474"/>
                  </a:lnTo>
                  <a:lnTo>
                    <a:pt x="43688" y="9156"/>
                  </a:lnTo>
                  <a:lnTo>
                    <a:pt x="42633" y="8902"/>
                  </a:lnTo>
                  <a:lnTo>
                    <a:pt x="41884" y="8775"/>
                  </a:lnTo>
                  <a:lnTo>
                    <a:pt x="41122" y="8686"/>
                  </a:lnTo>
                  <a:lnTo>
                    <a:pt x="40970" y="8686"/>
                  </a:lnTo>
                  <a:lnTo>
                    <a:pt x="40792" y="8674"/>
                  </a:lnTo>
                  <a:lnTo>
                    <a:pt x="33248" y="8305"/>
                  </a:lnTo>
                  <a:lnTo>
                    <a:pt x="44081" y="3606"/>
                  </a:lnTo>
                  <a:lnTo>
                    <a:pt x="44602" y="3632"/>
                  </a:lnTo>
                  <a:lnTo>
                    <a:pt x="44856" y="3644"/>
                  </a:lnTo>
                  <a:lnTo>
                    <a:pt x="45021" y="3632"/>
                  </a:lnTo>
                  <a:lnTo>
                    <a:pt x="45275" y="3594"/>
                  </a:lnTo>
                  <a:lnTo>
                    <a:pt x="45504" y="3530"/>
                  </a:lnTo>
                  <a:lnTo>
                    <a:pt x="45656" y="3492"/>
                  </a:lnTo>
                  <a:lnTo>
                    <a:pt x="45796" y="3429"/>
                  </a:lnTo>
                  <a:lnTo>
                    <a:pt x="45923" y="3378"/>
                  </a:lnTo>
                  <a:lnTo>
                    <a:pt x="46139" y="3238"/>
                  </a:lnTo>
                  <a:lnTo>
                    <a:pt x="46266" y="3111"/>
                  </a:lnTo>
                  <a:lnTo>
                    <a:pt x="46380" y="2971"/>
                  </a:lnTo>
                  <a:lnTo>
                    <a:pt x="46469" y="2743"/>
                  </a:lnTo>
                  <a:lnTo>
                    <a:pt x="46469" y="2590"/>
                  </a:lnTo>
                  <a:lnTo>
                    <a:pt x="46418" y="2400"/>
                  </a:lnTo>
                  <a:lnTo>
                    <a:pt x="46304" y="2222"/>
                  </a:lnTo>
                  <a:lnTo>
                    <a:pt x="46126" y="2057"/>
                  </a:lnTo>
                  <a:lnTo>
                    <a:pt x="45897" y="1905"/>
                  </a:lnTo>
                  <a:lnTo>
                    <a:pt x="45758" y="1854"/>
                  </a:lnTo>
                  <a:lnTo>
                    <a:pt x="45618" y="1790"/>
                  </a:lnTo>
                  <a:lnTo>
                    <a:pt x="45478" y="1739"/>
                  </a:lnTo>
                  <a:lnTo>
                    <a:pt x="44983" y="1663"/>
                  </a:lnTo>
                  <a:lnTo>
                    <a:pt x="44208" y="1638"/>
                  </a:lnTo>
                  <a:lnTo>
                    <a:pt x="42824" y="1638"/>
                  </a:lnTo>
                  <a:lnTo>
                    <a:pt x="41440" y="1727"/>
                  </a:lnTo>
                  <a:lnTo>
                    <a:pt x="28892" y="13487"/>
                  </a:lnTo>
                  <a:lnTo>
                    <a:pt x="28841" y="13843"/>
                  </a:lnTo>
                  <a:lnTo>
                    <a:pt x="38912" y="19532"/>
                  </a:lnTo>
                  <a:lnTo>
                    <a:pt x="39839" y="19469"/>
                  </a:lnTo>
                  <a:lnTo>
                    <a:pt x="47790" y="14579"/>
                  </a:lnTo>
                  <a:lnTo>
                    <a:pt x="47802" y="14452"/>
                  </a:lnTo>
                  <a:lnTo>
                    <a:pt x="47917" y="13728"/>
                  </a:lnTo>
                  <a:lnTo>
                    <a:pt x="47942" y="13589"/>
                  </a:lnTo>
                  <a:lnTo>
                    <a:pt x="47967" y="13398"/>
                  </a:lnTo>
                  <a:lnTo>
                    <a:pt x="47967" y="12954"/>
                  </a:lnTo>
                  <a:close/>
                </a:path>
                <a:path w="289559" h="70485">
                  <a:moveTo>
                    <a:pt x="69570" y="6070"/>
                  </a:moveTo>
                  <a:lnTo>
                    <a:pt x="66141" y="3022"/>
                  </a:lnTo>
                  <a:lnTo>
                    <a:pt x="66141" y="6108"/>
                  </a:lnTo>
                  <a:lnTo>
                    <a:pt x="66141" y="6438"/>
                  </a:lnTo>
                  <a:lnTo>
                    <a:pt x="66065" y="6680"/>
                  </a:lnTo>
                  <a:lnTo>
                    <a:pt x="62776" y="7988"/>
                  </a:lnTo>
                  <a:lnTo>
                    <a:pt x="62496" y="7950"/>
                  </a:lnTo>
                  <a:lnTo>
                    <a:pt x="60223" y="6388"/>
                  </a:lnTo>
                  <a:lnTo>
                    <a:pt x="60236" y="6134"/>
                  </a:lnTo>
                  <a:lnTo>
                    <a:pt x="60312" y="5892"/>
                  </a:lnTo>
                  <a:lnTo>
                    <a:pt x="63601" y="4584"/>
                  </a:lnTo>
                  <a:lnTo>
                    <a:pt x="63893" y="4622"/>
                  </a:lnTo>
                  <a:lnTo>
                    <a:pt x="66141" y="6108"/>
                  </a:lnTo>
                  <a:lnTo>
                    <a:pt x="66141" y="3022"/>
                  </a:lnTo>
                  <a:lnTo>
                    <a:pt x="62814" y="2603"/>
                  </a:lnTo>
                  <a:lnTo>
                    <a:pt x="61582" y="2717"/>
                  </a:lnTo>
                  <a:lnTo>
                    <a:pt x="56807" y="6146"/>
                  </a:lnTo>
                  <a:lnTo>
                    <a:pt x="56807" y="6502"/>
                  </a:lnTo>
                  <a:lnTo>
                    <a:pt x="62941" y="9969"/>
                  </a:lnTo>
                  <a:lnTo>
                    <a:pt x="63881" y="9944"/>
                  </a:lnTo>
                  <a:lnTo>
                    <a:pt x="69532" y="6642"/>
                  </a:lnTo>
                  <a:lnTo>
                    <a:pt x="69557" y="6515"/>
                  </a:lnTo>
                  <a:lnTo>
                    <a:pt x="69570" y="6070"/>
                  </a:lnTo>
                  <a:close/>
                </a:path>
                <a:path w="289559" h="70485">
                  <a:moveTo>
                    <a:pt x="90919" y="21069"/>
                  </a:moveTo>
                  <a:lnTo>
                    <a:pt x="90855" y="20878"/>
                  </a:lnTo>
                  <a:lnTo>
                    <a:pt x="90741" y="20701"/>
                  </a:lnTo>
                  <a:lnTo>
                    <a:pt x="90576" y="20535"/>
                  </a:lnTo>
                  <a:lnTo>
                    <a:pt x="90335" y="20383"/>
                  </a:lnTo>
                  <a:lnTo>
                    <a:pt x="90208" y="20332"/>
                  </a:lnTo>
                  <a:lnTo>
                    <a:pt x="89992" y="20256"/>
                  </a:lnTo>
                  <a:lnTo>
                    <a:pt x="89763" y="20205"/>
                  </a:lnTo>
                  <a:lnTo>
                    <a:pt x="89598" y="20167"/>
                  </a:lnTo>
                  <a:lnTo>
                    <a:pt x="89433" y="20154"/>
                  </a:lnTo>
                  <a:lnTo>
                    <a:pt x="83400" y="19862"/>
                  </a:lnTo>
                  <a:lnTo>
                    <a:pt x="83223" y="19850"/>
                  </a:lnTo>
                  <a:lnTo>
                    <a:pt x="82842" y="21805"/>
                  </a:lnTo>
                  <a:lnTo>
                    <a:pt x="83083" y="21818"/>
                  </a:lnTo>
                  <a:lnTo>
                    <a:pt x="89052" y="22123"/>
                  </a:lnTo>
                  <a:lnTo>
                    <a:pt x="89306" y="22123"/>
                  </a:lnTo>
                  <a:lnTo>
                    <a:pt x="89471" y="22110"/>
                  </a:lnTo>
                  <a:lnTo>
                    <a:pt x="89801" y="22059"/>
                  </a:lnTo>
                  <a:lnTo>
                    <a:pt x="89954" y="22009"/>
                  </a:lnTo>
                  <a:lnTo>
                    <a:pt x="90233" y="21920"/>
                  </a:lnTo>
                  <a:lnTo>
                    <a:pt x="90373" y="21856"/>
                  </a:lnTo>
                  <a:lnTo>
                    <a:pt x="90538" y="21742"/>
                  </a:lnTo>
                  <a:lnTo>
                    <a:pt x="90690" y="21628"/>
                  </a:lnTo>
                  <a:lnTo>
                    <a:pt x="90830" y="21450"/>
                  </a:lnTo>
                  <a:lnTo>
                    <a:pt x="90906" y="21259"/>
                  </a:lnTo>
                  <a:lnTo>
                    <a:pt x="90919" y="21069"/>
                  </a:lnTo>
                  <a:close/>
                </a:path>
                <a:path w="289559" h="70485">
                  <a:moveTo>
                    <a:pt x="93345" y="4965"/>
                  </a:moveTo>
                  <a:lnTo>
                    <a:pt x="93281" y="4762"/>
                  </a:lnTo>
                  <a:lnTo>
                    <a:pt x="93167" y="4597"/>
                  </a:lnTo>
                  <a:lnTo>
                    <a:pt x="93002" y="4419"/>
                  </a:lnTo>
                  <a:lnTo>
                    <a:pt x="92760" y="4279"/>
                  </a:lnTo>
                  <a:lnTo>
                    <a:pt x="92633" y="4229"/>
                  </a:lnTo>
                  <a:lnTo>
                    <a:pt x="92494" y="4165"/>
                  </a:lnTo>
                  <a:lnTo>
                    <a:pt x="92354" y="4114"/>
                  </a:lnTo>
                  <a:lnTo>
                    <a:pt x="91859" y="4038"/>
                  </a:lnTo>
                  <a:lnTo>
                    <a:pt x="85712" y="3733"/>
                  </a:lnTo>
                  <a:lnTo>
                    <a:pt x="85585" y="3721"/>
                  </a:lnTo>
                  <a:lnTo>
                    <a:pt x="85242" y="3721"/>
                  </a:lnTo>
                  <a:lnTo>
                    <a:pt x="76987" y="7874"/>
                  </a:lnTo>
                  <a:lnTo>
                    <a:pt x="75641" y="16764"/>
                  </a:lnTo>
                  <a:lnTo>
                    <a:pt x="75603" y="17056"/>
                  </a:lnTo>
                  <a:lnTo>
                    <a:pt x="75615" y="17500"/>
                  </a:lnTo>
                  <a:lnTo>
                    <a:pt x="82842" y="21805"/>
                  </a:lnTo>
                  <a:lnTo>
                    <a:pt x="83146" y="19824"/>
                  </a:lnTo>
                  <a:lnTo>
                    <a:pt x="82931" y="19812"/>
                  </a:lnTo>
                  <a:lnTo>
                    <a:pt x="82283" y="19735"/>
                  </a:lnTo>
                  <a:lnTo>
                    <a:pt x="79248" y="18008"/>
                  </a:lnTo>
                  <a:lnTo>
                    <a:pt x="79082" y="17640"/>
                  </a:lnTo>
                  <a:lnTo>
                    <a:pt x="79032" y="17386"/>
                  </a:lnTo>
                  <a:lnTo>
                    <a:pt x="79019" y="17132"/>
                  </a:lnTo>
                  <a:lnTo>
                    <a:pt x="79044" y="17005"/>
                  </a:lnTo>
                  <a:lnTo>
                    <a:pt x="80352" y="8204"/>
                  </a:lnTo>
                  <a:lnTo>
                    <a:pt x="80391" y="8064"/>
                  </a:lnTo>
                  <a:lnTo>
                    <a:pt x="80492" y="7683"/>
                  </a:lnTo>
                  <a:lnTo>
                    <a:pt x="82727" y="6007"/>
                  </a:lnTo>
                  <a:lnTo>
                    <a:pt x="82905" y="5943"/>
                  </a:lnTo>
                  <a:lnTo>
                    <a:pt x="83743" y="5753"/>
                  </a:lnTo>
                  <a:lnTo>
                    <a:pt x="84620" y="5676"/>
                  </a:lnTo>
                  <a:lnTo>
                    <a:pt x="85191" y="5689"/>
                  </a:lnTo>
                  <a:lnTo>
                    <a:pt x="85369" y="5702"/>
                  </a:lnTo>
                  <a:lnTo>
                    <a:pt x="85534" y="5702"/>
                  </a:lnTo>
                  <a:lnTo>
                    <a:pt x="91478" y="5994"/>
                  </a:lnTo>
                  <a:lnTo>
                    <a:pt x="91732" y="6019"/>
                  </a:lnTo>
                  <a:lnTo>
                    <a:pt x="91897" y="6007"/>
                  </a:lnTo>
                  <a:lnTo>
                    <a:pt x="92075" y="5981"/>
                  </a:lnTo>
                  <a:lnTo>
                    <a:pt x="92379" y="5905"/>
                  </a:lnTo>
                  <a:lnTo>
                    <a:pt x="92532" y="5867"/>
                  </a:lnTo>
                  <a:lnTo>
                    <a:pt x="92671" y="5803"/>
                  </a:lnTo>
                  <a:lnTo>
                    <a:pt x="92798" y="5753"/>
                  </a:lnTo>
                  <a:lnTo>
                    <a:pt x="93116" y="5524"/>
                  </a:lnTo>
                  <a:lnTo>
                    <a:pt x="93256" y="5346"/>
                  </a:lnTo>
                  <a:lnTo>
                    <a:pt x="93332" y="5156"/>
                  </a:lnTo>
                  <a:lnTo>
                    <a:pt x="93345" y="4965"/>
                  </a:lnTo>
                  <a:close/>
                </a:path>
                <a:path w="289559" h="70485">
                  <a:moveTo>
                    <a:pt x="208292" y="34912"/>
                  </a:moveTo>
                  <a:lnTo>
                    <a:pt x="205181" y="34074"/>
                  </a:lnTo>
                  <a:lnTo>
                    <a:pt x="205092" y="34213"/>
                  </a:lnTo>
                  <a:lnTo>
                    <a:pt x="205028" y="34404"/>
                  </a:lnTo>
                  <a:lnTo>
                    <a:pt x="205282" y="35001"/>
                  </a:lnTo>
                  <a:lnTo>
                    <a:pt x="205422" y="35115"/>
                  </a:lnTo>
                  <a:lnTo>
                    <a:pt x="205663" y="35255"/>
                  </a:lnTo>
                  <a:lnTo>
                    <a:pt x="205943" y="35369"/>
                  </a:lnTo>
                  <a:lnTo>
                    <a:pt x="206095" y="35407"/>
                  </a:lnTo>
                  <a:lnTo>
                    <a:pt x="206248" y="35445"/>
                  </a:lnTo>
                  <a:lnTo>
                    <a:pt x="206578" y="35483"/>
                  </a:lnTo>
                  <a:lnTo>
                    <a:pt x="206921" y="35483"/>
                  </a:lnTo>
                  <a:lnTo>
                    <a:pt x="207327" y="35420"/>
                  </a:lnTo>
                  <a:lnTo>
                    <a:pt x="207556" y="35369"/>
                  </a:lnTo>
                  <a:lnTo>
                    <a:pt x="207708" y="35306"/>
                  </a:lnTo>
                  <a:lnTo>
                    <a:pt x="207835" y="35242"/>
                  </a:lnTo>
                  <a:lnTo>
                    <a:pt x="208076" y="35115"/>
                  </a:lnTo>
                  <a:lnTo>
                    <a:pt x="208254" y="34963"/>
                  </a:lnTo>
                  <a:close/>
                </a:path>
                <a:path w="289559" h="70485">
                  <a:moveTo>
                    <a:pt x="221373" y="33375"/>
                  </a:moveTo>
                  <a:lnTo>
                    <a:pt x="215734" y="31877"/>
                  </a:lnTo>
                  <a:lnTo>
                    <a:pt x="215519" y="31800"/>
                  </a:lnTo>
                  <a:lnTo>
                    <a:pt x="215353" y="31788"/>
                  </a:lnTo>
                  <a:lnTo>
                    <a:pt x="215176" y="31775"/>
                  </a:lnTo>
                  <a:lnTo>
                    <a:pt x="214845" y="31775"/>
                  </a:lnTo>
                  <a:lnTo>
                    <a:pt x="214680" y="31788"/>
                  </a:lnTo>
                  <a:lnTo>
                    <a:pt x="214515" y="31800"/>
                  </a:lnTo>
                  <a:lnTo>
                    <a:pt x="214363" y="31838"/>
                  </a:lnTo>
                  <a:lnTo>
                    <a:pt x="214134" y="31915"/>
                  </a:lnTo>
                  <a:lnTo>
                    <a:pt x="213804" y="32054"/>
                  </a:lnTo>
                  <a:lnTo>
                    <a:pt x="213639" y="32181"/>
                  </a:lnTo>
                  <a:lnTo>
                    <a:pt x="213461" y="32334"/>
                  </a:lnTo>
                  <a:lnTo>
                    <a:pt x="213372" y="32473"/>
                  </a:lnTo>
                  <a:lnTo>
                    <a:pt x="213321" y="32664"/>
                  </a:lnTo>
                  <a:lnTo>
                    <a:pt x="213321" y="32854"/>
                  </a:lnTo>
                  <a:lnTo>
                    <a:pt x="213385" y="33045"/>
                  </a:lnTo>
                  <a:lnTo>
                    <a:pt x="213512" y="33223"/>
                  </a:lnTo>
                  <a:lnTo>
                    <a:pt x="213753" y="33426"/>
                  </a:lnTo>
                  <a:lnTo>
                    <a:pt x="213944" y="33528"/>
                  </a:lnTo>
                  <a:lnTo>
                    <a:pt x="214083" y="33591"/>
                  </a:lnTo>
                  <a:lnTo>
                    <a:pt x="214223" y="33629"/>
                  </a:lnTo>
                  <a:lnTo>
                    <a:pt x="219925" y="35166"/>
                  </a:lnTo>
                  <a:lnTo>
                    <a:pt x="221373" y="33375"/>
                  </a:lnTo>
                  <a:close/>
                </a:path>
                <a:path w="289559" h="70485">
                  <a:moveTo>
                    <a:pt x="222377" y="34264"/>
                  </a:moveTo>
                  <a:lnTo>
                    <a:pt x="222351" y="34124"/>
                  </a:lnTo>
                  <a:lnTo>
                    <a:pt x="222300" y="33972"/>
                  </a:lnTo>
                  <a:lnTo>
                    <a:pt x="222173" y="33807"/>
                  </a:lnTo>
                  <a:lnTo>
                    <a:pt x="221932" y="33604"/>
                  </a:lnTo>
                  <a:lnTo>
                    <a:pt x="221742" y="33502"/>
                  </a:lnTo>
                  <a:lnTo>
                    <a:pt x="221602" y="33439"/>
                  </a:lnTo>
                  <a:lnTo>
                    <a:pt x="221462" y="33401"/>
                  </a:lnTo>
                  <a:lnTo>
                    <a:pt x="219938" y="35166"/>
                  </a:lnTo>
                  <a:lnTo>
                    <a:pt x="220167" y="35229"/>
                  </a:lnTo>
                  <a:lnTo>
                    <a:pt x="220345" y="35242"/>
                  </a:lnTo>
                  <a:lnTo>
                    <a:pt x="220510" y="35255"/>
                  </a:lnTo>
                  <a:lnTo>
                    <a:pt x="220840" y="35255"/>
                  </a:lnTo>
                  <a:lnTo>
                    <a:pt x="221005" y="35242"/>
                  </a:lnTo>
                  <a:lnTo>
                    <a:pt x="221322" y="35191"/>
                  </a:lnTo>
                  <a:lnTo>
                    <a:pt x="221551" y="35115"/>
                  </a:lnTo>
                  <a:lnTo>
                    <a:pt x="221754" y="35026"/>
                  </a:lnTo>
                  <a:lnTo>
                    <a:pt x="221881" y="34975"/>
                  </a:lnTo>
                  <a:lnTo>
                    <a:pt x="222046" y="34861"/>
                  </a:lnTo>
                  <a:lnTo>
                    <a:pt x="222186" y="34734"/>
                  </a:lnTo>
                  <a:lnTo>
                    <a:pt x="222313" y="34556"/>
                  </a:lnTo>
                  <a:lnTo>
                    <a:pt x="222364" y="34366"/>
                  </a:lnTo>
                  <a:close/>
                </a:path>
                <a:path w="289559" h="70485">
                  <a:moveTo>
                    <a:pt x="255651" y="69253"/>
                  </a:moveTo>
                  <a:lnTo>
                    <a:pt x="255612" y="69100"/>
                  </a:lnTo>
                  <a:lnTo>
                    <a:pt x="255155" y="68592"/>
                  </a:lnTo>
                  <a:lnTo>
                    <a:pt x="252730" y="69989"/>
                  </a:lnTo>
                  <a:lnTo>
                    <a:pt x="252920" y="70078"/>
                  </a:lnTo>
                  <a:lnTo>
                    <a:pt x="253212" y="70192"/>
                  </a:lnTo>
                  <a:lnTo>
                    <a:pt x="253365" y="70218"/>
                  </a:lnTo>
                  <a:lnTo>
                    <a:pt x="253530" y="70256"/>
                  </a:lnTo>
                  <a:lnTo>
                    <a:pt x="253682" y="70269"/>
                  </a:lnTo>
                  <a:lnTo>
                    <a:pt x="253860" y="70281"/>
                  </a:lnTo>
                  <a:lnTo>
                    <a:pt x="254025" y="70281"/>
                  </a:lnTo>
                  <a:lnTo>
                    <a:pt x="254190" y="70269"/>
                  </a:lnTo>
                  <a:lnTo>
                    <a:pt x="254355" y="70256"/>
                  </a:lnTo>
                  <a:lnTo>
                    <a:pt x="254520" y="70218"/>
                  </a:lnTo>
                  <a:lnTo>
                    <a:pt x="254889" y="70116"/>
                  </a:lnTo>
                  <a:lnTo>
                    <a:pt x="255092" y="70027"/>
                  </a:lnTo>
                  <a:lnTo>
                    <a:pt x="255320" y="69888"/>
                  </a:lnTo>
                  <a:lnTo>
                    <a:pt x="255485" y="69710"/>
                  </a:lnTo>
                  <a:lnTo>
                    <a:pt x="255600" y="69532"/>
                  </a:lnTo>
                  <a:lnTo>
                    <a:pt x="255651" y="69342"/>
                  </a:lnTo>
                  <a:close/>
                </a:path>
                <a:path w="289559" h="70485">
                  <a:moveTo>
                    <a:pt x="269989" y="54292"/>
                  </a:moveTo>
                  <a:lnTo>
                    <a:pt x="269862" y="54229"/>
                  </a:lnTo>
                  <a:lnTo>
                    <a:pt x="269735" y="54165"/>
                  </a:lnTo>
                  <a:lnTo>
                    <a:pt x="268808" y="53695"/>
                  </a:lnTo>
                  <a:lnTo>
                    <a:pt x="262953" y="52476"/>
                  </a:lnTo>
                  <a:lnTo>
                    <a:pt x="261886" y="52476"/>
                  </a:lnTo>
                  <a:lnTo>
                    <a:pt x="260845" y="52552"/>
                  </a:lnTo>
                  <a:lnTo>
                    <a:pt x="259816" y="52666"/>
                  </a:lnTo>
                  <a:lnTo>
                    <a:pt x="258800" y="52832"/>
                  </a:lnTo>
                  <a:lnTo>
                    <a:pt x="257568" y="53162"/>
                  </a:lnTo>
                  <a:lnTo>
                    <a:pt x="257352" y="53225"/>
                  </a:lnTo>
                  <a:lnTo>
                    <a:pt x="257225" y="53301"/>
                  </a:lnTo>
                  <a:lnTo>
                    <a:pt x="257098" y="53352"/>
                  </a:lnTo>
                  <a:lnTo>
                    <a:pt x="256882" y="53517"/>
                  </a:lnTo>
                  <a:lnTo>
                    <a:pt x="256717" y="53733"/>
                  </a:lnTo>
                  <a:lnTo>
                    <a:pt x="256654" y="53873"/>
                  </a:lnTo>
                  <a:lnTo>
                    <a:pt x="256628" y="54114"/>
                  </a:lnTo>
                  <a:lnTo>
                    <a:pt x="256667" y="54254"/>
                  </a:lnTo>
                  <a:lnTo>
                    <a:pt x="256781" y="54444"/>
                  </a:lnTo>
                  <a:lnTo>
                    <a:pt x="256946" y="54610"/>
                  </a:lnTo>
                  <a:lnTo>
                    <a:pt x="257238" y="54787"/>
                  </a:lnTo>
                  <a:lnTo>
                    <a:pt x="257581" y="54927"/>
                  </a:lnTo>
                  <a:lnTo>
                    <a:pt x="257733" y="54965"/>
                  </a:lnTo>
                  <a:lnTo>
                    <a:pt x="257898" y="54991"/>
                  </a:lnTo>
                  <a:lnTo>
                    <a:pt x="258051" y="55003"/>
                  </a:lnTo>
                  <a:lnTo>
                    <a:pt x="258229" y="55016"/>
                  </a:lnTo>
                  <a:lnTo>
                    <a:pt x="258394" y="55029"/>
                  </a:lnTo>
                  <a:lnTo>
                    <a:pt x="258559" y="55016"/>
                  </a:lnTo>
                  <a:lnTo>
                    <a:pt x="258800" y="54978"/>
                  </a:lnTo>
                  <a:lnTo>
                    <a:pt x="259054" y="54940"/>
                  </a:lnTo>
                  <a:lnTo>
                    <a:pt x="259956" y="54698"/>
                  </a:lnTo>
                  <a:lnTo>
                    <a:pt x="260654" y="54584"/>
                  </a:lnTo>
                  <a:lnTo>
                    <a:pt x="261353" y="54495"/>
                  </a:lnTo>
                  <a:lnTo>
                    <a:pt x="262064" y="54457"/>
                  </a:lnTo>
                  <a:lnTo>
                    <a:pt x="262775" y="54457"/>
                  </a:lnTo>
                  <a:lnTo>
                    <a:pt x="267385" y="55587"/>
                  </a:lnTo>
                  <a:lnTo>
                    <a:pt x="267576" y="55689"/>
                  </a:lnTo>
                  <a:lnTo>
                    <a:pt x="269989" y="54292"/>
                  </a:lnTo>
                  <a:close/>
                </a:path>
                <a:path w="289559" h="70485">
                  <a:moveTo>
                    <a:pt x="272542" y="57619"/>
                  </a:moveTo>
                  <a:lnTo>
                    <a:pt x="271081" y="55067"/>
                  </a:lnTo>
                  <a:lnTo>
                    <a:pt x="270852" y="54851"/>
                  </a:lnTo>
                  <a:lnTo>
                    <a:pt x="270306" y="54470"/>
                  </a:lnTo>
                  <a:lnTo>
                    <a:pt x="270179" y="54406"/>
                  </a:lnTo>
                  <a:lnTo>
                    <a:pt x="270002" y="54292"/>
                  </a:lnTo>
                  <a:lnTo>
                    <a:pt x="267589" y="55689"/>
                  </a:lnTo>
                  <a:lnTo>
                    <a:pt x="267766" y="55803"/>
                  </a:lnTo>
                  <a:lnTo>
                    <a:pt x="269125" y="57708"/>
                  </a:lnTo>
                  <a:lnTo>
                    <a:pt x="269125" y="58013"/>
                  </a:lnTo>
                  <a:lnTo>
                    <a:pt x="267639" y="59982"/>
                  </a:lnTo>
                  <a:lnTo>
                    <a:pt x="267500" y="60058"/>
                  </a:lnTo>
                  <a:lnTo>
                    <a:pt x="263626" y="60998"/>
                  </a:lnTo>
                  <a:lnTo>
                    <a:pt x="263398" y="60998"/>
                  </a:lnTo>
                  <a:lnTo>
                    <a:pt x="263144" y="60998"/>
                  </a:lnTo>
                  <a:lnTo>
                    <a:pt x="243027" y="61963"/>
                  </a:lnTo>
                  <a:lnTo>
                    <a:pt x="242836" y="61950"/>
                  </a:lnTo>
                  <a:lnTo>
                    <a:pt x="242709" y="61950"/>
                  </a:lnTo>
                  <a:lnTo>
                    <a:pt x="242379" y="62001"/>
                  </a:lnTo>
                  <a:lnTo>
                    <a:pt x="242201" y="62052"/>
                  </a:lnTo>
                  <a:lnTo>
                    <a:pt x="242036" y="62103"/>
                  </a:lnTo>
                  <a:lnTo>
                    <a:pt x="241871" y="62166"/>
                  </a:lnTo>
                  <a:lnTo>
                    <a:pt x="241681" y="62255"/>
                  </a:lnTo>
                  <a:lnTo>
                    <a:pt x="241541" y="62357"/>
                  </a:lnTo>
                  <a:lnTo>
                    <a:pt x="241388" y="62522"/>
                  </a:lnTo>
                  <a:lnTo>
                    <a:pt x="241274" y="62687"/>
                  </a:lnTo>
                  <a:lnTo>
                    <a:pt x="241223" y="62852"/>
                  </a:lnTo>
                  <a:lnTo>
                    <a:pt x="241223" y="63042"/>
                  </a:lnTo>
                  <a:lnTo>
                    <a:pt x="241261" y="63195"/>
                  </a:lnTo>
                  <a:lnTo>
                    <a:pt x="241376" y="63347"/>
                  </a:lnTo>
                  <a:lnTo>
                    <a:pt x="241503" y="63487"/>
                  </a:lnTo>
                  <a:lnTo>
                    <a:pt x="241719" y="63639"/>
                  </a:lnTo>
                  <a:lnTo>
                    <a:pt x="241846" y="63703"/>
                  </a:lnTo>
                  <a:lnTo>
                    <a:pt x="252717" y="69989"/>
                  </a:lnTo>
                  <a:lnTo>
                    <a:pt x="255143" y="68592"/>
                  </a:lnTo>
                  <a:lnTo>
                    <a:pt x="246773" y="63766"/>
                  </a:lnTo>
                  <a:lnTo>
                    <a:pt x="263423" y="62979"/>
                  </a:lnTo>
                  <a:lnTo>
                    <a:pt x="263702" y="62979"/>
                  </a:lnTo>
                  <a:lnTo>
                    <a:pt x="264604" y="62941"/>
                  </a:lnTo>
                  <a:lnTo>
                    <a:pt x="270002" y="61417"/>
                  </a:lnTo>
                  <a:lnTo>
                    <a:pt x="272542" y="58102"/>
                  </a:lnTo>
                  <a:lnTo>
                    <a:pt x="272542" y="57619"/>
                  </a:lnTo>
                  <a:close/>
                </a:path>
                <a:path w="289559" h="70485">
                  <a:moveTo>
                    <a:pt x="289458" y="65532"/>
                  </a:moveTo>
                  <a:lnTo>
                    <a:pt x="284543" y="64274"/>
                  </a:lnTo>
                  <a:lnTo>
                    <a:pt x="283806" y="64274"/>
                  </a:lnTo>
                  <a:lnTo>
                    <a:pt x="281101" y="64655"/>
                  </a:lnTo>
                  <a:lnTo>
                    <a:pt x="280898" y="64706"/>
                  </a:lnTo>
                  <a:lnTo>
                    <a:pt x="279946" y="64897"/>
                  </a:lnTo>
                  <a:lnTo>
                    <a:pt x="277723" y="65468"/>
                  </a:lnTo>
                  <a:lnTo>
                    <a:pt x="271424" y="68224"/>
                  </a:lnTo>
                  <a:lnTo>
                    <a:pt x="271259" y="68389"/>
                  </a:lnTo>
                  <a:lnTo>
                    <a:pt x="271170" y="68529"/>
                  </a:lnTo>
                  <a:lnTo>
                    <a:pt x="271132" y="68719"/>
                  </a:lnTo>
                  <a:lnTo>
                    <a:pt x="271145" y="68910"/>
                  </a:lnTo>
                  <a:lnTo>
                    <a:pt x="271221" y="69100"/>
                  </a:lnTo>
                  <a:lnTo>
                    <a:pt x="271373" y="69278"/>
                  </a:lnTo>
                  <a:lnTo>
                    <a:pt x="271627" y="69469"/>
                  </a:lnTo>
                  <a:lnTo>
                    <a:pt x="271818" y="69557"/>
                  </a:lnTo>
                  <a:lnTo>
                    <a:pt x="272110" y="69672"/>
                  </a:lnTo>
                  <a:lnTo>
                    <a:pt x="272262" y="69697"/>
                  </a:lnTo>
                  <a:lnTo>
                    <a:pt x="272427" y="69735"/>
                  </a:lnTo>
                  <a:lnTo>
                    <a:pt x="272580" y="69748"/>
                  </a:lnTo>
                  <a:lnTo>
                    <a:pt x="272757" y="69761"/>
                  </a:lnTo>
                  <a:lnTo>
                    <a:pt x="272923" y="69761"/>
                  </a:lnTo>
                  <a:lnTo>
                    <a:pt x="273088" y="69748"/>
                  </a:lnTo>
                  <a:lnTo>
                    <a:pt x="273253" y="69735"/>
                  </a:lnTo>
                  <a:lnTo>
                    <a:pt x="273418" y="69697"/>
                  </a:lnTo>
                  <a:lnTo>
                    <a:pt x="273786" y="69596"/>
                  </a:lnTo>
                  <a:lnTo>
                    <a:pt x="273989" y="69507"/>
                  </a:lnTo>
                  <a:lnTo>
                    <a:pt x="282206" y="66535"/>
                  </a:lnTo>
                  <a:lnTo>
                    <a:pt x="281660" y="65633"/>
                  </a:lnTo>
                  <a:lnTo>
                    <a:pt x="282206" y="66522"/>
                  </a:lnTo>
                  <a:lnTo>
                    <a:pt x="282397" y="66484"/>
                  </a:lnTo>
                  <a:lnTo>
                    <a:pt x="282575" y="66446"/>
                  </a:lnTo>
                  <a:lnTo>
                    <a:pt x="283578" y="66268"/>
                  </a:lnTo>
                  <a:lnTo>
                    <a:pt x="283984" y="66243"/>
                  </a:lnTo>
                  <a:lnTo>
                    <a:pt x="284378" y="66243"/>
                  </a:lnTo>
                  <a:lnTo>
                    <a:pt x="287032" y="66929"/>
                  </a:lnTo>
                  <a:lnTo>
                    <a:pt x="289458" y="6553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290573" y="3819410"/>
              <a:ext cx="106680" cy="73025"/>
            </a:xfrm>
            <a:custGeom>
              <a:avLst/>
              <a:gdLst/>
              <a:ahLst/>
              <a:cxnLst/>
              <a:rect l="l" t="t" r="r" b="b"/>
              <a:pathLst>
                <a:path w="106679" h="73025">
                  <a:moveTo>
                    <a:pt x="26619" y="4368"/>
                  </a:moveTo>
                  <a:lnTo>
                    <a:pt x="24663" y="1409"/>
                  </a:lnTo>
                  <a:lnTo>
                    <a:pt x="24511" y="1295"/>
                  </a:lnTo>
                  <a:lnTo>
                    <a:pt x="24371" y="1219"/>
                  </a:lnTo>
                  <a:lnTo>
                    <a:pt x="24244" y="1168"/>
                  </a:lnTo>
                  <a:lnTo>
                    <a:pt x="19507" y="0"/>
                  </a:lnTo>
                  <a:lnTo>
                    <a:pt x="18770" y="0"/>
                  </a:lnTo>
                  <a:lnTo>
                    <a:pt x="15570" y="533"/>
                  </a:lnTo>
                  <a:lnTo>
                    <a:pt x="15379" y="622"/>
                  </a:lnTo>
                  <a:lnTo>
                    <a:pt x="15163" y="774"/>
                  </a:lnTo>
                  <a:lnTo>
                    <a:pt x="14986" y="990"/>
                  </a:lnTo>
                  <a:lnTo>
                    <a:pt x="14922" y="1130"/>
                  </a:lnTo>
                  <a:lnTo>
                    <a:pt x="14884" y="1333"/>
                  </a:lnTo>
                  <a:lnTo>
                    <a:pt x="14935" y="1524"/>
                  </a:lnTo>
                  <a:lnTo>
                    <a:pt x="15074" y="1752"/>
                  </a:lnTo>
                  <a:lnTo>
                    <a:pt x="15240" y="1917"/>
                  </a:lnTo>
                  <a:lnTo>
                    <a:pt x="15481" y="2057"/>
                  </a:lnTo>
                  <a:lnTo>
                    <a:pt x="15671" y="2133"/>
                  </a:lnTo>
                  <a:lnTo>
                    <a:pt x="15824" y="2197"/>
                  </a:lnTo>
                  <a:lnTo>
                    <a:pt x="15976" y="2235"/>
                  </a:lnTo>
                  <a:lnTo>
                    <a:pt x="16141" y="2260"/>
                  </a:lnTo>
                  <a:lnTo>
                    <a:pt x="16294" y="2286"/>
                  </a:lnTo>
                  <a:lnTo>
                    <a:pt x="16459" y="2298"/>
                  </a:lnTo>
                  <a:lnTo>
                    <a:pt x="16789" y="2298"/>
                  </a:lnTo>
                  <a:lnTo>
                    <a:pt x="17043" y="2260"/>
                  </a:lnTo>
                  <a:lnTo>
                    <a:pt x="17284" y="2222"/>
                  </a:lnTo>
                  <a:lnTo>
                    <a:pt x="17538" y="2171"/>
                  </a:lnTo>
                  <a:lnTo>
                    <a:pt x="18542" y="1993"/>
                  </a:lnTo>
                  <a:lnTo>
                    <a:pt x="18948" y="1968"/>
                  </a:lnTo>
                  <a:lnTo>
                    <a:pt x="19342" y="1968"/>
                  </a:lnTo>
                  <a:lnTo>
                    <a:pt x="22059" y="2692"/>
                  </a:lnTo>
                  <a:lnTo>
                    <a:pt x="22313" y="2844"/>
                  </a:lnTo>
                  <a:lnTo>
                    <a:pt x="23190" y="4343"/>
                  </a:lnTo>
                  <a:lnTo>
                    <a:pt x="23164" y="4572"/>
                  </a:lnTo>
                  <a:lnTo>
                    <a:pt x="22771" y="5334"/>
                  </a:lnTo>
                  <a:lnTo>
                    <a:pt x="22352" y="5969"/>
                  </a:lnTo>
                  <a:lnTo>
                    <a:pt x="22250" y="6108"/>
                  </a:lnTo>
                  <a:lnTo>
                    <a:pt x="20320" y="6235"/>
                  </a:lnTo>
                  <a:lnTo>
                    <a:pt x="20320" y="8229"/>
                  </a:lnTo>
                  <a:lnTo>
                    <a:pt x="19672" y="8788"/>
                  </a:lnTo>
                  <a:lnTo>
                    <a:pt x="18338" y="9715"/>
                  </a:lnTo>
                  <a:lnTo>
                    <a:pt x="17703" y="10096"/>
                  </a:lnTo>
                  <a:lnTo>
                    <a:pt x="17437" y="10248"/>
                  </a:lnTo>
                  <a:lnTo>
                    <a:pt x="9588" y="13081"/>
                  </a:lnTo>
                  <a:lnTo>
                    <a:pt x="9372" y="13106"/>
                  </a:lnTo>
                  <a:lnTo>
                    <a:pt x="9245" y="13144"/>
                  </a:lnTo>
                  <a:lnTo>
                    <a:pt x="7670" y="13385"/>
                  </a:lnTo>
                  <a:lnTo>
                    <a:pt x="7277" y="13385"/>
                  </a:lnTo>
                  <a:lnTo>
                    <a:pt x="4622" y="12700"/>
                  </a:lnTo>
                  <a:lnTo>
                    <a:pt x="4305" y="12509"/>
                  </a:lnTo>
                  <a:lnTo>
                    <a:pt x="4076" y="12319"/>
                  </a:lnTo>
                  <a:lnTo>
                    <a:pt x="3886" y="12128"/>
                  </a:lnTo>
                  <a:lnTo>
                    <a:pt x="3708" y="11912"/>
                  </a:lnTo>
                  <a:lnTo>
                    <a:pt x="3581" y="11696"/>
                  </a:lnTo>
                  <a:lnTo>
                    <a:pt x="3467" y="11366"/>
                  </a:lnTo>
                  <a:lnTo>
                    <a:pt x="3441" y="11239"/>
                  </a:lnTo>
                  <a:lnTo>
                    <a:pt x="3429" y="11010"/>
                  </a:lnTo>
                  <a:lnTo>
                    <a:pt x="3454" y="10782"/>
                  </a:lnTo>
                  <a:lnTo>
                    <a:pt x="3848" y="10020"/>
                  </a:lnTo>
                  <a:lnTo>
                    <a:pt x="3924" y="9893"/>
                  </a:lnTo>
                  <a:lnTo>
                    <a:pt x="4254" y="9372"/>
                  </a:lnTo>
                  <a:lnTo>
                    <a:pt x="4356" y="9245"/>
                  </a:lnTo>
                  <a:lnTo>
                    <a:pt x="20320" y="8229"/>
                  </a:lnTo>
                  <a:lnTo>
                    <a:pt x="20320" y="6235"/>
                  </a:lnTo>
                  <a:lnTo>
                    <a:pt x="6273" y="7137"/>
                  </a:lnTo>
                  <a:lnTo>
                    <a:pt x="6934" y="6553"/>
                  </a:lnTo>
                  <a:lnTo>
                    <a:pt x="8267" y="5626"/>
                  </a:lnTo>
                  <a:lnTo>
                    <a:pt x="9017" y="5194"/>
                  </a:lnTo>
                  <a:lnTo>
                    <a:pt x="9182" y="5092"/>
                  </a:lnTo>
                  <a:lnTo>
                    <a:pt x="9347" y="4914"/>
                  </a:lnTo>
                  <a:lnTo>
                    <a:pt x="9474" y="4737"/>
                  </a:lnTo>
                  <a:lnTo>
                    <a:pt x="9512" y="4546"/>
                  </a:lnTo>
                  <a:lnTo>
                    <a:pt x="9499" y="4356"/>
                  </a:lnTo>
                  <a:lnTo>
                    <a:pt x="9423" y="4165"/>
                  </a:lnTo>
                  <a:lnTo>
                    <a:pt x="9271" y="3987"/>
                  </a:lnTo>
                  <a:lnTo>
                    <a:pt x="9080" y="3835"/>
                  </a:lnTo>
                  <a:lnTo>
                    <a:pt x="8826" y="3708"/>
                  </a:lnTo>
                  <a:lnTo>
                    <a:pt x="8686" y="3644"/>
                  </a:lnTo>
                  <a:lnTo>
                    <a:pt x="8534" y="3606"/>
                  </a:lnTo>
                  <a:lnTo>
                    <a:pt x="8382" y="3568"/>
                  </a:lnTo>
                  <a:lnTo>
                    <a:pt x="8064" y="3517"/>
                  </a:lnTo>
                  <a:lnTo>
                    <a:pt x="7886" y="3505"/>
                  </a:lnTo>
                  <a:lnTo>
                    <a:pt x="7721" y="3505"/>
                  </a:lnTo>
                  <a:lnTo>
                    <a:pt x="7556" y="3517"/>
                  </a:lnTo>
                  <a:lnTo>
                    <a:pt x="7226" y="3568"/>
                  </a:lnTo>
                  <a:lnTo>
                    <a:pt x="7073" y="3606"/>
                  </a:lnTo>
                  <a:lnTo>
                    <a:pt x="6921" y="3644"/>
                  </a:lnTo>
                  <a:lnTo>
                    <a:pt x="6781" y="3708"/>
                  </a:lnTo>
                  <a:lnTo>
                    <a:pt x="6654" y="3759"/>
                  </a:lnTo>
                  <a:lnTo>
                    <a:pt x="5740" y="4292"/>
                  </a:lnTo>
                  <a:lnTo>
                    <a:pt x="4191" y="5384"/>
                  </a:lnTo>
                  <a:lnTo>
                    <a:pt x="2832" y="6553"/>
                  </a:lnTo>
                  <a:lnTo>
                    <a:pt x="1676" y="7797"/>
                  </a:lnTo>
                  <a:lnTo>
                    <a:pt x="800" y="9055"/>
                  </a:lnTo>
                  <a:lnTo>
                    <a:pt x="685" y="9245"/>
                  </a:lnTo>
                  <a:lnTo>
                    <a:pt x="0" y="10985"/>
                  </a:lnTo>
                  <a:lnTo>
                    <a:pt x="38" y="11417"/>
                  </a:lnTo>
                  <a:lnTo>
                    <a:pt x="1028" y="13208"/>
                  </a:lnTo>
                  <a:lnTo>
                    <a:pt x="1219" y="13398"/>
                  </a:lnTo>
                  <a:lnTo>
                    <a:pt x="1638" y="13741"/>
                  </a:lnTo>
                  <a:lnTo>
                    <a:pt x="1866" y="13906"/>
                  </a:lnTo>
                  <a:lnTo>
                    <a:pt x="2120" y="14058"/>
                  </a:lnTo>
                  <a:lnTo>
                    <a:pt x="2247" y="14135"/>
                  </a:lnTo>
                  <a:lnTo>
                    <a:pt x="7112" y="15354"/>
                  </a:lnTo>
                  <a:lnTo>
                    <a:pt x="7848" y="15354"/>
                  </a:lnTo>
                  <a:lnTo>
                    <a:pt x="10756" y="14922"/>
                  </a:lnTo>
                  <a:lnTo>
                    <a:pt x="11709" y="14732"/>
                  </a:lnTo>
                  <a:lnTo>
                    <a:pt x="20027" y="11557"/>
                  </a:lnTo>
                  <a:lnTo>
                    <a:pt x="25387" y="6896"/>
                  </a:lnTo>
                  <a:lnTo>
                    <a:pt x="25539" y="6705"/>
                  </a:lnTo>
                  <a:lnTo>
                    <a:pt x="25806" y="6286"/>
                  </a:lnTo>
                  <a:lnTo>
                    <a:pt x="26009" y="6019"/>
                  </a:lnTo>
                  <a:lnTo>
                    <a:pt x="26276" y="5613"/>
                  </a:lnTo>
                  <a:lnTo>
                    <a:pt x="26454" y="5207"/>
                  </a:lnTo>
                  <a:lnTo>
                    <a:pt x="26568" y="4787"/>
                  </a:lnTo>
                  <a:lnTo>
                    <a:pt x="26619" y="4368"/>
                  </a:lnTo>
                  <a:close/>
                </a:path>
                <a:path w="106679" h="73025">
                  <a:moveTo>
                    <a:pt x="41186" y="33807"/>
                  </a:moveTo>
                  <a:lnTo>
                    <a:pt x="36957" y="31394"/>
                  </a:lnTo>
                  <a:lnTo>
                    <a:pt x="36791" y="31267"/>
                  </a:lnTo>
                  <a:lnTo>
                    <a:pt x="36626" y="31191"/>
                  </a:lnTo>
                  <a:lnTo>
                    <a:pt x="36347" y="30988"/>
                  </a:lnTo>
                  <a:lnTo>
                    <a:pt x="35471" y="29565"/>
                  </a:lnTo>
                  <a:lnTo>
                    <a:pt x="35471" y="29311"/>
                  </a:lnTo>
                  <a:lnTo>
                    <a:pt x="36626" y="27673"/>
                  </a:lnTo>
                  <a:lnTo>
                    <a:pt x="36791" y="27584"/>
                  </a:lnTo>
                  <a:lnTo>
                    <a:pt x="34378" y="26200"/>
                  </a:lnTo>
                  <a:lnTo>
                    <a:pt x="34251" y="26276"/>
                  </a:lnTo>
                  <a:lnTo>
                    <a:pt x="32207" y="28549"/>
                  </a:lnTo>
                  <a:lnTo>
                    <a:pt x="32118" y="28765"/>
                  </a:lnTo>
                  <a:lnTo>
                    <a:pt x="32042" y="29197"/>
                  </a:lnTo>
                  <a:lnTo>
                    <a:pt x="32042" y="29654"/>
                  </a:lnTo>
                  <a:lnTo>
                    <a:pt x="32118" y="30099"/>
                  </a:lnTo>
                  <a:lnTo>
                    <a:pt x="32207" y="30327"/>
                  </a:lnTo>
                  <a:lnTo>
                    <a:pt x="32270" y="30543"/>
                  </a:lnTo>
                  <a:lnTo>
                    <a:pt x="34366" y="32664"/>
                  </a:lnTo>
                  <a:lnTo>
                    <a:pt x="38773" y="35204"/>
                  </a:lnTo>
                  <a:lnTo>
                    <a:pt x="41186" y="33807"/>
                  </a:lnTo>
                  <a:close/>
                </a:path>
                <a:path w="106679" h="73025">
                  <a:moveTo>
                    <a:pt x="41694" y="34467"/>
                  </a:moveTo>
                  <a:lnTo>
                    <a:pt x="41198" y="33807"/>
                  </a:lnTo>
                  <a:lnTo>
                    <a:pt x="38785" y="35204"/>
                  </a:lnTo>
                  <a:lnTo>
                    <a:pt x="38963" y="35306"/>
                  </a:lnTo>
                  <a:lnTo>
                    <a:pt x="39255" y="35407"/>
                  </a:lnTo>
                  <a:lnTo>
                    <a:pt x="39573" y="35471"/>
                  </a:lnTo>
                  <a:lnTo>
                    <a:pt x="39725" y="35483"/>
                  </a:lnTo>
                  <a:lnTo>
                    <a:pt x="39903" y="35496"/>
                  </a:lnTo>
                  <a:lnTo>
                    <a:pt x="40081" y="35496"/>
                  </a:lnTo>
                  <a:lnTo>
                    <a:pt x="40233" y="35483"/>
                  </a:lnTo>
                  <a:lnTo>
                    <a:pt x="40398" y="35471"/>
                  </a:lnTo>
                  <a:lnTo>
                    <a:pt x="40563" y="35433"/>
                  </a:lnTo>
                  <a:lnTo>
                    <a:pt x="40728" y="35407"/>
                  </a:lnTo>
                  <a:lnTo>
                    <a:pt x="40881" y="35356"/>
                  </a:lnTo>
                  <a:lnTo>
                    <a:pt x="41008" y="35306"/>
                  </a:lnTo>
                  <a:lnTo>
                    <a:pt x="41135" y="35242"/>
                  </a:lnTo>
                  <a:lnTo>
                    <a:pt x="41363" y="35102"/>
                  </a:lnTo>
                  <a:lnTo>
                    <a:pt x="41529" y="34925"/>
                  </a:lnTo>
                  <a:lnTo>
                    <a:pt x="41668" y="34709"/>
                  </a:lnTo>
                  <a:lnTo>
                    <a:pt x="41694" y="34556"/>
                  </a:lnTo>
                  <a:close/>
                </a:path>
                <a:path w="106679" h="73025">
                  <a:moveTo>
                    <a:pt x="42964" y="13309"/>
                  </a:moveTo>
                  <a:lnTo>
                    <a:pt x="39535" y="10223"/>
                  </a:lnTo>
                  <a:lnTo>
                    <a:pt x="39535" y="13398"/>
                  </a:lnTo>
                  <a:lnTo>
                    <a:pt x="39535" y="13576"/>
                  </a:lnTo>
                  <a:lnTo>
                    <a:pt x="39458" y="13906"/>
                  </a:lnTo>
                  <a:lnTo>
                    <a:pt x="39370" y="14058"/>
                  </a:lnTo>
                  <a:lnTo>
                    <a:pt x="39116" y="14376"/>
                  </a:lnTo>
                  <a:lnTo>
                    <a:pt x="38735" y="14655"/>
                  </a:lnTo>
                  <a:lnTo>
                    <a:pt x="38227" y="14922"/>
                  </a:lnTo>
                  <a:lnTo>
                    <a:pt x="37592" y="15100"/>
                  </a:lnTo>
                  <a:lnTo>
                    <a:pt x="37160" y="15176"/>
                  </a:lnTo>
                  <a:lnTo>
                    <a:pt x="36741" y="15189"/>
                  </a:lnTo>
                  <a:lnTo>
                    <a:pt x="36144" y="15176"/>
                  </a:lnTo>
                  <a:lnTo>
                    <a:pt x="33629" y="13576"/>
                  </a:lnTo>
                  <a:lnTo>
                    <a:pt x="33629" y="13398"/>
                  </a:lnTo>
                  <a:lnTo>
                    <a:pt x="34493" y="12280"/>
                  </a:lnTo>
                  <a:lnTo>
                    <a:pt x="34632" y="12204"/>
                  </a:lnTo>
                  <a:lnTo>
                    <a:pt x="34823" y="12115"/>
                  </a:lnTo>
                  <a:lnTo>
                    <a:pt x="35318" y="11938"/>
                  </a:lnTo>
                  <a:lnTo>
                    <a:pt x="35864" y="11823"/>
                  </a:lnTo>
                  <a:lnTo>
                    <a:pt x="36436" y="11785"/>
                  </a:lnTo>
                  <a:lnTo>
                    <a:pt x="37299" y="11823"/>
                  </a:lnTo>
                  <a:lnTo>
                    <a:pt x="37846" y="11938"/>
                  </a:lnTo>
                  <a:lnTo>
                    <a:pt x="38569" y="12217"/>
                  </a:lnTo>
                  <a:lnTo>
                    <a:pt x="38963" y="12458"/>
                  </a:lnTo>
                  <a:lnTo>
                    <a:pt x="39116" y="12598"/>
                  </a:lnTo>
                  <a:lnTo>
                    <a:pt x="39255" y="12750"/>
                  </a:lnTo>
                  <a:lnTo>
                    <a:pt x="39458" y="13081"/>
                  </a:lnTo>
                  <a:lnTo>
                    <a:pt x="39535" y="13398"/>
                  </a:lnTo>
                  <a:lnTo>
                    <a:pt x="39535" y="10223"/>
                  </a:lnTo>
                  <a:lnTo>
                    <a:pt x="36893" y="9804"/>
                  </a:lnTo>
                  <a:lnTo>
                    <a:pt x="36271" y="9804"/>
                  </a:lnTo>
                  <a:lnTo>
                    <a:pt x="32169" y="10833"/>
                  </a:lnTo>
                  <a:lnTo>
                    <a:pt x="31902" y="10998"/>
                  </a:lnTo>
                  <a:lnTo>
                    <a:pt x="31457" y="11290"/>
                  </a:lnTo>
                  <a:lnTo>
                    <a:pt x="30200" y="13309"/>
                  </a:lnTo>
                  <a:lnTo>
                    <a:pt x="30200" y="13665"/>
                  </a:lnTo>
                  <a:lnTo>
                    <a:pt x="36271" y="17170"/>
                  </a:lnTo>
                  <a:lnTo>
                    <a:pt x="36893" y="17170"/>
                  </a:lnTo>
                  <a:lnTo>
                    <a:pt x="41008" y="16141"/>
                  </a:lnTo>
                  <a:lnTo>
                    <a:pt x="41262" y="15989"/>
                  </a:lnTo>
                  <a:lnTo>
                    <a:pt x="42964" y="13665"/>
                  </a:lnTo>
                  <a:lnTo>
                    <a:pt x="42964" y="13309"/>
                  </a:lnTo>
                  <a:close/>
                </a:path>
                <a:path w="106679" h="73025">
                  <a:moveTo>
                    <a:pt x="56591" y="19837"/>
                  </a:moveTo>
                  <a:lnTo>
                    <a:pt x="56451" y="19761"/>
                  </a:lnTo>
                  <a:lnTo>
                    <a:pt x="54013" y="18846"/>
                  </a:lnTo>
                  <a:lnTo>
                    <a:pt x="53657" y="18745"/>
                  </a:lnTo>
                  <a:lnTo>
                    <a:pt x="52920" y="18618"/>
                  </a:lnTo>
                  <a:lnTo>
                    <a:pt x="52146" y="18529"/>
                  </a:lnTo>
                  <a:lnTo>
                    <a:pt x="51371" y="18491"/>
                  </a:lnTo>
                  <a:lnTo>
                    <a:pt x="50596" y="18491"/>
                  </a:lnTo>
                  <a:lnTo>
                    <a:pt x="49822" y="18529"/>
                  </a:lnTo>
                  <a:lnTo>
                    <a:pt x="49047" y="18618"/>
                  </a:lnTo>
                  <a:lnTo>
                    <a:pt x="48310" y="18745"/>
                  </a:lnTo>
                  <a:lnTo>
                    <a:pt x="47955" y="18846"/>
                  </a:lnTo>
                  <a:lnTo>
                    <a:pt x="47574" y="18923"/>
                  </a:lnTo>
                  <a:lnTo>
                    <a:pt x="46901" y="19138"/>
                  </a:lnTo>
                  <a:lnTo>
                    <a:pt x="46253" y="19380"/>
                  </a:lnTo>
                  <a:lnTo>
                    <a:pt x="45643" y="19672"/>
                  </a:lnTo>
                  <a:lnTo>
                    <a:pt x="45440" y="19799"/>
                  </a:lnTo>
                  <a:lnTo>
                    <a:pt x="45199" y="19939"/>
                  </a:lnTo>
                  <a:lnTo>
                    <a:pt x="34569" y="26085"/>
                  </a:lnTo>
                  <a:lnTo>
                    <a:pt x="34442" y="26149"/>
                  </a:lnTo>
                  <a:lnTo>
                    <a:pt x="36791" y="27571"/>
                  </a:lnTo>
                  <a:lnTo>
                    <a:pt x="36918" y="27508"/>
                  </a:lnTo>
                  <a:lnTo>
                    <a:pt x="47713" y="21285"/>
                  </a:lnTo>
                  <a:lnTo>
                    <a:pt x="47853" y="21196"/>
                  </a:lnTo>
                  <a:lnTo>
                    <a:pt x="48285" y="20980"/>
                  </a:lnTo>
                  <a:lnTo>
                    <a:pt x="48475" y="20916"/>
                  </a:lnTo>
                  <a:lnTo>
                    <a:pt x="48653" y="20828"/>
                  </a:lnTo>
                  <a:lnTo>
                    <a:pt x="49047" y="20713"/>
                  </a:lnTo>
                  <a:lnTo>
                    <a:pt x="49885" y="20535"/>
                  </a:lnTo>
                  <a:lnTo>
                    <a:pt x="50317" y="20497"/>
                  </a:lnTo>
                  <a:lnTo>
                    <a:pt x="51206" y="20459"/>
                  </a:lnTo>
                  <a:lnTo>
                    <a:pt x="52082" y="20535"/>
                  </a:lnTo>
                  <a:lnTo>
                    <a:pt x="52501" y="20612"/>
                  </a:lnTo>
                  <a:lnTo>
                    <a:pt x="53314" y="20828"/>
                  </a:lnTo>
                  <a:lnTo>
                    <a:pt x="53492" y="20916"/>
                  </a:lnTo>
                  <a:lnTo>
                    <a:pt x="53682" y="20980"/>
                  </a:lnTo>
                  <a:lnTo>
                    <a:pt x="54178" y="21234"/>
                  </a:lnTo>
                  <a:lnTo>
                    <a:pt x="56591" y="19837"/>
                  </a:lnTo>
                  <a:close/>
                </a:path>
                <a:path w="106679" h="73025">
                  <a:moveTo>
                    <a:pt x="61506" y="23075"/>
                  </a:moveTo>
                  <a:lnTo>
                    <a:pt x="61480" y="22923"/>
                  </a:lnTo>
                  <a:lnTo>
                    <a:pt x="61404" y="22733"/>
                  </a:lnTo>
                  <a:lnTo>
                    <a:pt x="61264" y="22567"/>
                  </a:lnTo>
                  <a:lnTo>
                    <a:pt x="60998" y="22390"/>
                  </a:lnTo>
                  <a:lnTo>
                    <a:pt x="56781" y="19951"/>
                  </a:lnTo>
                  <a:lnTo>
                    <a:pt x="56603" y="19837"/>
                  </a:lnTo>
                  <a:lnTo>
                    <a:pt x="54190" y="21234"/>
                  </a:lnTo>
                  <a:lnTo>
                    <a:pt x="58585" y="23774"/>
                  </a:lnTo>
                  <a:lnTo>
                    <a:pt x="58762" y="23863"/>
                  </a:lnTo>
                  <a:lnTo>
                    <a:pt x="59055" y="23964"/>
                  </a:lnTo>
                  <a:lnTo>
                    <a:pt x="59207" y="24003"/>
                  </a:lnTo>
                  <a:lnTo>
                    <a:pt x="59537" y="24053"/>
                  </a:lnTo>
                  <a:lnTo>
                    <a:pt x="59702" y="24066"/>
                  </a:lnTo>
                  <a:lnTo>
                    <a:pt x="59880" y="24066"/>
                  </a:lnTo>
                  <a:lnTo>
                    <a:pt x="60032" y="24053"/>
                  </a:lnTo>
                  <a:lnTo>
                    <a:pt x="60375" y="24003"/>
                  </a:lnTo>
                  <a:lnTo>
                    <a:pt x="60528" y="23964"/>
                  </a:lnTo>
                  <a:lnTo>
                    <a:pt x="60680" y="23914"/>
                  </a:lnTo>
                  <a:lnTo>
                    <a:pt x="60807" y="23863"/>
                  </a:lnTo>
                  <a:lnTo>
                    <a:pt x="60934" y="23799"/>
                  </a:lnTo>
                  <a:lnTo>
                    <a:pt x="61175" y="23660"/>
                  </a:lnTo>
                  <a:lnTo>
                    <a:pt x="61328" y="23495"/>
                  </a:lnTo>
                  <a:lnTo>
                    <a:pt x="61455" y="23317"/>
                  </a:lnTo>
                  <a:lnTo>
                    <a:pt x="61493" y="23114"/>
                  </a:lnTo>
                  <a:close/>
                </a:path>
                <a:path w="106679" h="73025">
                  <a:moveTo>
                    <a:pt x="89471" y="57378"/>
                  </a:moveTo>
                  <a:lnTo>
                    <a:pt x="88023" y="55587"/>
                  </a:lnTo>
                  <a:lnTo>
                    <a:pt x="87617" y="55676"/>
                  </a:lnTo>
                  <a:lnTo>
                    <a:pt x="87083" y="55778"/>
                  </a:lnTo>
                  <a:lnTo>
                    <a:pt x="86525" y="55854"/>
                  </a:lnTo>
                  <a:lnTo>
                    <a:pt x="85940" y="55892"/>
                  </a:lnTo>
                  <a:lnTo>
                    <a:pt x="85382" y="55892"/>
                  </a:lnTo>
                  <a:lnTo>
                    <a:pt x="84810" y="55867"/>
                  </a:lnTo>
                  <a:lnTo>
                    <a:pt x="84251" y="55816"/>
                  </a:lnTo>
                  <a:lnTo>
                    <a:pt x="83705" y="55727"/>
                  </a:lnTo>
                  <a:lnTo>
                    <a:pt x="83502" y="55676"/>
                  </a:lnTo>
                  <a:lnTo>
                    <a:pt x="83350" y="55638"/>
                  </a:lnTo>
                  <a:lnTo>
                    <a:pt x="83121" y="55613"/>
                  </a:lnTo>
                  <a:lnTo>
                    <a:pt x="63842" y="52565"/>
                  </a:lnTo>
                  <a:lnTo>
                    <a:pt x="63703" y="52527"/>
                  </a:lnTo>
                  <a:lnTo>
                    <a:pt x="63563" y="52514"/>
                  </a:lnTo>
                  <a:lnTo>
                    <a:pt x="63411" y="52489"/>
                  </a:lnTo>
                  <a:lnTo>
                    <a:pt x="62953" y="52476"/>
                  </a:lnTo>
                  <a:lnTo>
                    <a:pt x="62788" y="52489"/>
                  </a:lnTo>
                  <a:lnTo>
                    <a:pt x="62496" y="52539"/>
                  </a:lnTo>
                  <a:lnTo>
                    <a:pt x="62344" y="52578"/>
                  </a:lnTo>
                  <a:lnTo>
                    <a:pt x="62204" y="52628"/>
                  </a:lnTo>
                  <a:lnTo>
                    <a:pt x="61988" y="52717"/>
                  </a:lnTo>
                  <a:lnTo>
                    <a:pt x="61861" y="52793"/>
                  </a:lnTo>
                  <a:lnTo>
                    <a:pt x="61709" y="52895"/>
                  </a:lnTo>
                  <a:lnTo>
                    <a:pt x="61582" y="53022"/>
                  </a:lnTo>
                  <a:lnTo>
                    <a:pt x="61480" y="53162"/>
                  </a:lnTo>
                  <a:lnTo>
                    <a:pt x="61417" y="53340"/>
                  </a:lnTo>
                  <a:lnTo>
                    <a:pt x="61404" y="53505"/>
                  </a:lnTo>
                  <a:lnTo>
                    <a:pt x="61455" y="53721"/>
                  </a:lnTo>
                  <a:lnTo>
                    <a:pt x="68491" y="62293"/>
                  </a:lnTo>
                  <a:lnTo>
                    <a:pt x="68618" y="62369"/>
                  </a:lnTo>
                  <a:lnTo>
                    <a:pt x="68745" y="62420"/>
                  </a:lnTo>
                  <a:lnTo>
                    <a:pt x="69037" y="62522"/>
                  </a:lnTo>
                  <a:lnTo>
                    <a:pt x="69443" y="62585"/>
                  </a:lnTo>
                  <a:lnTo>
                    <a:pt x="69697" y="62598"/>
                  </a:lnTo>
                  <a:lnTo>
                    <a:pt x="69862" y="62585"/>
                  </a:lnTo>
                  <a:lnTo>
                    <a:pt x="70027" y="62572"/>
                  </a:lnTo>
                  <a:lnTo>
                    <a:pt x="70345" y="62522"/>
                  </a:lnTo>
                  <a:lnTo>
                    <a:pt x="70497" y="62484"/>
                  </a:lnTo>
                  <a:lnTo>
                    <a:pt x="70650" y="62420"/>
                  </a:lnTo>
                  <a:lnTo>
                    <a:pt x="70904" y="62306"/>
                  </a:lnTo>
                  <a:lnTo>
                    <a:pt x="71335" y="61899"/>
                  </a:lnTo>
                  <a:lnTo>
                    <a:pt x="71412" y="61709"/>
                  </a:lnTo>
                  <a:lnTo>
                    <a:pt x="71412" y="61556"/>
                  </a:lnTo>
                  <a:lnTo>
                    <a:pt x="71386" y="61417"/>
                  </a:lnTo>
                  <a:lnTo>
                    <a:pt x="71297" y="61239"/>
                  </a:lnTo>
                  <a:lnTo>
                    <a:pt x="66230" y="54991"/>
                  </a:lnTo>
                  <a:lnTo>
                    <a:pt x="82105" y="57492"/>
                  </a:lnTo>
                  <a:lnTo>
                    <a:pt x="82600" y="57594"/>
                  </a:lnTo>
                  <a:lnTo>
                    <a:pt x="83489" y="57746"/>
                  </a:lnTo>
                  <a:lnTo>
                    <a:pt x="84378" y="57823"/>
                  </a:lnTo>
                  <a:lnTo>
                    <a:pt x="85280" y="57873"/>
                  </a:lnTo>
                  <a:lnTo>
                    <a:pt x="86194" y="57861"/>
                  </a:lnTo>
                  <a:lnTo>
                    <a:pt x="87096" y="57797"/>
                  </a:lnTo>
                  <a:lnTo>
                    <a:pt x="87972" y="57683"/>
                  </a:lnTo>
                  <a:lnTo>
                    <a:pt x="88836" y="57531"/>
                  </a:lnTo>
                  <a:lnTo>
                    <a:pt x="89154" y="57442"/>
                  </a:lnTo>
                  <a:lnTo>
                    <a:pt x="89395" y="57404"/>
                  </a:lnTo>
                  <a:close/>
                </a:path>
                <a:path w="106679" h="73025">
                  <a:moveTo>
                    <a:pt x="94500" y="52832"/>
                  </a:moveTo>
                  <a:lnTo>
                    <a:pt x="93726" y="50736"/>
                  </a:lnTo>
                  <a:lnTo>
                    <a:pt x="93459" y="50406"/>
                  </a:lnTo>
                  <a:lnTo>
                    <a:pt x="85610" y="47193"/>
                  </a:lnTo>
                  <a:lnTo>
                    <a:pt x="85090" y="47129"/>
                  </a:lnTo>
                  <a:lnTo>
                    <a:pt x="84035" y="47104"/>
                  </a:lnTo>
                  <a:lnTo>
                    <a:pt x="82664" y="47155"/>
                  </a:lnTo>
                  <a:lnTo>
                    <a:pt x="82410" y="47193"/>
                  </a:lnTo>
                  <a:lnTo>
                    <a:pt x="82245" y="47218"/>
                  </a:lnTo>
                  <a:lnTo>
                    <a:pt x="82105" y="47269"/>
                  </a:lnTo>
                  <a:lnTo>
                    <a:pt x="81965" y="47307"/>
                  </a:lnTo>
                  <a:lnTo>
                    <a:pt x="81826" y="47371"/>
                  </a:lnTo>
                  <a:lnTo>
                    <a:pt x="81699" y="47421"/>
                  </a:lnTo>
                  <a:lnTo>
                    <a:pt x="81521" y="47536"/>
                  </a:lnTo>
                  <a:lnTo>
                    <a:pt x="81381" y="47650"/>
                  </a:lnTo>
                  <a:lnTo>
                    <a:pt x="81241" y="47828"/>
                  </a:lnTo>
                  <a:lnTo>
                    <a:pt x="81178" y="48031"/>
                  </a:lnTo>
                  <a:lnTo>
                    <a:pt x="81165" y="48221"/>
                  </a:lnTo>
                  <a:lnTo>
                    <a:pt x="81216" y="48412"/>
                  </a:lnTo>
                  <a:lnTo>
                    <a:pt x="81343" y="48590"/>
                  </a:lnTo>
                  <a:lnTo>
                    <a:pt x="81521" y="48755"/>
                  </a:lnTo>
                  <a:lnTo>
                    <a:pt x="81749" y="48895"/>
                  </a:lnTo>
                  <a:lnTo>
                    <a:pt x="81889" y="48945"/>
                  </a:lnTo>
                  <a:lnTo>
                    <a:pt x="82029" y="49009"/>
                  </a:lnTo>
                  <a:lnTo>
                    <a:pt x="82181" y="49047"/>
                  </a:lnTo>
                  <a:lnTo>
                    <a:pt x="82346" y="49072"/>
                  </a:lnTo>
                  <a:lnTo>
                    <a:pt x="82499" y="49110"/>
                  </a:lnTo>
                  <a:lnTo>
                    <a:pt x="82664" y="49123"/>
                  </a:lnTo>
                  <a:lnTo>
                    <a:pt x="82842" y="49136"/>
                  </a:lnTo>
                  <a:lnTo>
                    <a:pt x="83007" y="49136"/>
                  </a:lnTo>
                  <a:lnTo>
                    <a:pt x="84010" y="49085"/>
                  </a:lnTo>
                  <a:lnTo>
                    <a:pt x="90512" y="51447"/>
                  </a:lnTo>
                  <a:lnTo>
                    <a:pt x="90690" y="51650"/>
                  </a:lnTo>
                  <a:lnTo>
                    <a:pt x="90855" y="51930"/>
                  </a:lnTo>
                  <a:lnTo>
                    <a:pt x="90982" y="52222"/>
                  </a:lnTo>
                  <a:lnTo>
                    <a:pt x="91059" y="52527"/>
                  </a:lnTo>
                  <a:lnTo>
                    <a:pt x="91059" y="52679"/>
                  </a:lnTo>
                  <a:lnTo>
                    <a:pt x="91084" y="52819"/>
                  </a:lnTo>
                  <a:lnTo>
                    <a:pt x="88912" y="55257"/>
                  </a:lnTo>
                  <a:lnTo>
                    <a:pt x="88709" y="55359"/>
                  </a:lnTo>
                  <a:lnTo>
                    <a:pt x="88252" y="55511"/>
                  </a:lnTo>
                  <a:lnTo>
                    <a:pt x="88087" y="55549"/>
                  </a:lnTo>
                  <a:lnTo>
                    <a:pt x="89471" y="57365"/>
                  </a:lnTo>
                  <a:lnTo>
                    <a:pt x="89852" y="57264"/>
                  </a:lnTo>
                  <a:lnTo>
                    <a:pt x="90589" y="57010"/>
                  </a:lnTo>
                  <a:lnTo>
                    <a:pt x="90932" y="56857"/>
                  </a:lnTo>
                  <a:lnTo>
                    <a:pt x="91287" y="56718"/>
                  </a:lnTo>
                  <a:lnTo>
                    <a:pt x="91922" y="56388"/>
                  </a:lnTo>
                  <a:lnTo>
                    <a:pt x="92202" y="56197"/>
                  </a:lnTo>
                  <a:lnTo>
                    <a:pt x="92494" y="56019"/>
                  </a:lnTo>
                  <a:lnTo>
                    <a:pt x="93014" y="55626"/>
                  </a:lnTo>
                  <a:lnTo>
                    <a:pt x="93230" y="55410"/>
                  </a:lnTo>
                  <a:lnTo>
                    <a:pt x="93459" y="55206"/>
                  </a:lnTo>
                  <a:lnTo>
                    <a:pt x="93827" y="54749"/>
                  </a:lnTo>
                  <a:lnTo>
                    <a:pt x="94119" y="54292"/>
                  </a:lnTo>
                  <a:lnTo>
                    <a:pt x="94335" y="53822"/>
                  </a:lnTo>
                  <a:lnTo>
                    <a:pt x="94386" y="53568"/>
                  </a:lnTo>
                  <a:lnTo>
                    <a:pt x="94462" y="53327"/>
                  </a:lnTo>
                  <a:lnTo>
                    <a:pt x="94500" y="52832"/>
                  </a:lnTo>
                  <a:close/>
                </a:path>
                <a:path w="106679" h="73025">
                  <a:moveTo>
                    <a:pt x="106464" y="67640"/>
                  </a:moveTo>
                  <a:lnTo>
                    <a:pt x="105689" y="65570"/>
                  </a:lnTo>
                  <a:lnTo>
                    <a:pt x="105524" y="65366"/>
                  </a:lnTo>
                  <a:lnTo>
                    <a:pt x="105422" y="65227"/>
                  </a:lnTo>
                  <a:lnTo>
                    <a:pt x="95999" y="61912"/>
                  </a:lnTo>
                  <a:lnTo>
                    <a:pt x="94627" y="61963"/>
                  </a:lnTo>
                  <a:lnTo>
                    <a:pt x="94373" y="62001"/>
                  </a:lnTo>
                  <a:lnTo>
                    <a:pt x="94221" y="62026"/>
                  </a:lnTo>
                  <a:lnTo>
                    <a:pt x="94068" y="62064"/>
                  </a:lnTo>
                  <a:lnTo>
                    <a:pt x="93929" y="62115"/>
                  </a:lnTo>
                  <a:lnTo>
                    <a:pt x="93789" y="62179"/>
                  </a:lnTo>
                  <a:lnTo>
                    <a:pt x="93662" y="62230"/>
                  </a:lnTo>
                  <a:lnTo>
                    <a:pt x="93484" y="62344"/>
                  </a:lnTo>
                  <a:lnTo>
                    <a:pt x="93345" y="62458"/>
                  </a:lnTo>
                  <a:lnTo>
                    <a:pt x="93205" y="62636"/>
                  </a:lnTo>
                  <a:lnTo>
                    <a:pt x="93141" y="62839"/>
                  </a:lnTo>
                  <a:lnTo>
                    <a:pt x="93129" y="63030"/>
                  </a:lnTo>
                  <a:lnTo>
                    <a:pt x="93345" y="63436"/>
                  </a:lnTo>
                  <a:lnTo>
                    <a:pt x="93484" y="63563"/>
                  </a:lnTo>
                  <a:lnTo>
                    <a:pt x="93713" y="63703"/>
                  </a:lnTo>
                  <a:lnTo>
                    <a:pt x="93840" y="63754"/>
                  </a:lnTo>
                  <a:lnTo>
                    <a:pt x="93992" y="63817"/>
                  </a:lnTo>
                  <a:lnTo>
                    <a:pt x="94297" y="63881"/>
                  </a:lnTo>
                  <a:lnTo>
                    <a:pt x="94462" y="63919"/>
                  </a:lnTo>
                  <a:lnTo>
                    <a:pt x="94627" y="63931"/>
                  </a:lnTo>
                  <a:lnTo>
                    <a:pt x="94970" y="63944"/>
                  </a:lnTo>
                  <a:lnTo>
                    <a:pt x="95973" y="63893"/>
                  </a:lnTo>
                  <a:lnTo>
                    <a:pt x="96697" y="63919"/>
                  </a:lnTo>
                  <a:lnTo>
                    <a:pt x="97040" y="63957"/>
                  </a:lnTo>
                  <a:lnTo>
                    <a:pt x="97396" y="63969"/>
                  </a:lnTo>
                  <a:lnTo>
                    <a:pt x="102539" y="66332"/>
                  </a:lnTo>
                  <a:lnTo>
                    <a:pt x="102641" y="66459"/>
                  </a:lnTo>
                  <a:lnTo>
                    <a:pt x="102819" y="66738"/>
                  </a:lnTo>
                  <a:lnTo>
                    <a:pt x="102946" y="67030"/>
                  </a:lnTo>
                  <a:lnTo>
                    <a:pt x="103009" y="67335"/>
                  </a:lnTo>
                  <a:lnTo>
                    <a:pt x="103035" y="67627"/>
                  </a:lnTo>
                  <a:lnTo>
                    <a:pt x="103009" y="67932"/>
                  </a:lnTo>
                  <a:lnTo>
                    <a:pt x="100050" y="70358"/>
                  </a:lnTo>
                  <a:lnTo>
                    <a:pt x="99910" y="70408"/>
                  </a:lnTo>
                  <a:lnTo>
                    <a:pt x="99758" y="70446"/>
                  </a:lnTo>
                  <a:lnTo>
                    <a:pt x="97917" y="70700"/>
                  </a:lnTo>
                  <a:lnTo>
                    <a:pt x="97358" y="70700"/>
                  </a:lnTo>
                  <a:lnTo>
                    <a:pt x="96494" y="70662"/>
                  </a:lnTo>
                  <a:lnTo>
                    <a:pt x="95669" y="70535"/>
                  </a:lnTo>
                  <a:lnTo>
                    <a:pt x="95402" y="70472"/>
                  </a:lnTo>
                  <a:lnTo>
                    <a:pt x="94742" y="71450"/>
                  </a:lnTo>
                  <a:lnTo>
                    <a:pt x="95389" y="70472"/>
                  </a:lnTo>
                  <a:lnTo>
                    <a:pt x="95211" y="70446"/>
                  </a:lnTo>
                  <a:lnTo>
                    <a:pt x="75526" y="67310"/>
                  </a:lnTo>
                  <a:lnTo>
                    <a:pt x="75285" y="67271"/>
                  </a:lnTo>
                  <a:lnTo>
                    <a:pt x="74942" y="67271"/>
                  </a:lnTo>
                  <a:lnTo>
                    <a:pt x="74777" y="67284"/>
                  </a:lnTo>
                  <a:lnTo>
                    <a:pt x="74536" y="67322"/>
                  </a:lnTo>
                  <a:lnTo>
                    <a:pt x="74295" y="67373"/>
                  </a:lnTo>
                  <a:lnTo>
                    <a:pt x="74155" y="67424"/>
                  </a:lnTo>
                  <a:lnTo>
                    <a:pt x="74015" y="67487"/>
                  </a:lnTo>
                  <a:lnTo>
                    <a:pt x="73367" y="68186"/>
                  </a:lnTo>
                  <a:lnTo>
                    <a:pt x="73367" y="68338"/>
                  </a:lnTo>
                  <a:lnTo>
                    <a:pt x="73418" y="68516"/>
                  </a:lnTo>
                  <a:lnTo>
                    <a:pt x="73583" y="68757"/>
                  </a:lnTo>
                  <a:lnTo>
                    <a:pt x="73723" y="68872"/>
                  </a:lnTo>
                  <a:lnTo>
                    <a:pt x="73952" y="69011"/>
                  </a:lnTo>
                  <a:lnTo>
                    <a:pt x="74091" y="69075"/>
                  </a:lnTo>
                  <a:lnTo>
                    <a:pt x="74307" y="69151"/>
                  </a:lnTo>
                  <a:lnTo>
                    <a:pt x="74549" y="69202"/>
                  </a:lnTo>
                  <a:lnTo>
                    <a:pt x="94056" y="72301"/>
                  </a:lnTo>
                  <a:lnTo>
                    <a:pt x="94576" y="72415"/>
                  </a:lnTo>
                  <a:lnTo>
                    <a:pt x="95453" y="72555"/>
                  </a:lnTo>
                  <a:lnTo>
                    <a:pt x="96354" y="72644"/>
                  </a:lnTo>
                  <a:lnTo>
                    <a:pt x="97256" y="72694"/>
                  </a:lnTo>
                  <a:lnTo>
                    <a:pt x="98158" y="72682"/>
                  </a:lnTo>
                  <a:lnTo>
                    <a:pt x="101434" y="72174"/>
                  </a:lnTo>
                  <a:lnTo>
                    <a:pt x="101815" y="72072"/>
                  </a:lnTo>
                  <a:lnTo>
                    <a:pt x="102552" y="71818"/>
                  </a:lnTo>
                  <a:lnTo>
                    <a:pt x="102895" y="71666"/>
                  </a:lnTo>
                  <a:lnTo>
                    <a:pt x="103251" y="71526"/>
                  </a:lnTo>
                  <a:lnTo>
                    <a:pt x="103886" y="71196"/>
                  </a:lnTo>
                  <a:lnTo>
                    <a:pt x="104457" y="70827"/>
                  </a:lnTo>
                  <a:lnTo>
                    <a:pt x="104965" y="70446"/>
                  </a:lnTo>
                  <a:lnTo>
                    <a:pt x="105194" y="70218"/>
                  </a:lnTo>
                  <a:lnTo>
                    <a:pt x="105422" y="70015"/>
                  </a:lnTo>
                  <a:lnTo>
                    <a:pt x="105791" y="69557"/>
                  </a:lnTo>
                  <a:lnTo>
                    <a:pt x="106070" y="69100"/>
                  </a:lnTo>
                  <a:lnTo>
                    <a:pt x="106286" y="68630"/>
                  </a:lnTo>
                  <a:lnTo>
                    <a:pt x="106426" y="68135"/>
                  </a:lnTo>
                  <a:lnTo>
                    <a:pt x="106464" y="6764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363941" y="3886682"/>
              <a:ext cx="75565" cy="107314"/>
            </a:xfrm>
            <a:custGeom>
              <a:avLst/>
              <a:gdLst/>
              <a:ahLst/>
              <a:cxnLst/>
              <a:rect l="l" t="t" r="r" b="b"/>
              <a:pathLst>
                <a:path w="75565" h="107314">
                  <a:moveTo>
                    <a:pt x="9994" y="9042"/>
                  </a:moveTo>
                  <a:lnTo>
                    <a:pt x="9944" y="8915"/>
                  </a:lnTo>
                  <a:lnTo>
                    <a:pt x="9880" y="8775"/>
                  </a:lnTo>
                  <a:lnTo>
                    <a:pt x="3263" y="584"/>
                  </a:lnTo>
                  <a:lnTo>
                    <a:pt x="3149" y="457"/>
                  </a:lnTo>
                  <a:lnTo>
                    <a:pt x="2870" y="266"/>
                  </a:lnTo>
                  <a:lnTo>
                    <a:pt x="2679" y="190"/>
                  </a:lnTo>
                  <a:lnTo>
                    <a:pt x="2387" y="88"/>
                  </a:lnTo>
                  <a:lnTo>
                    <a:pt x="2146" y="63"/>
                  </a:lnTo>
                  <a:lnTo>
                    <a:pt x="1917" y="0"/>
                  </a:lnTo>
                  <a:lnTo>
                    <a:pt x="1574" y="0"/>
                  </a:lnTo>
                  <a:lnTo>
                    <a:pt x="1409" y="12"/>
                  </a:lnTo>
                  <a:lnTo>
                    <a:pt x="1168" y="50"/>
                  </a:lnTo>
                  <a:lnTo>
                    <a:pt x="927" y="101"/>
                  </a:lnTo>
                  <a:lnTo>
                    <a:pt x="787" y="152"/>
                  </a:lnTo>
                  <a:lnTo>
                    <a:pt x="647" y="215"/>
                  </a:lnTo>
                  <a:lnTo>
                    <a:pt x="406" y="342"/>
                  </a:lnTo>
                  <a:lnTo>
                    <a:pt x="241" y="482"/>
                  </a:lnTo>
                  <a:lnTo>
                    <a:pt x="127" y="609"/>
                  </a:lnTo>
                  <a:lnTo>
                    <a:pt x="0" y="889"/>
                  </a:lnTo>
                  <a:lnTo>
                    <a:pt x="0" y="1066"/>
                  </a:lnTo>
                  <a:lnTo>
                    <a:pt x="25" y="1193"/>
                  </a:lnTo>
                  <a:lnTo>
                    <a:pt x="101" y="1346"/>
                  </a:lnTo>
                  <a:lnTo>
                    <a:pt x="215" y="1485"/>
                  </a:lnTo>
                  <a:lnTo>
                    <a:pt x="6743" y="9550"/>
                  </a:lnTo>
                  <a:lnTo>
                    <a:pt x="9004" y="8953"/>
                  </a:lnTo>
                  <a:lnTo>
                    <a:pt x="6731" y="9563"/>
                  </a:lnTo>
                  <a:lnTo>
                    <a:pt x="6845" y="9690"/>
                  </a:lnTo>
                  <a:lnTo>
                    <a:pt x="7188" y="9906"/>
                  </a:lnTo>
                  <a:lnTo>
                    <a:pt x="7315" y="9956"/>
                  </a:lnTo>
                  <a:lnTo>
                    <a:pt x="7620" y="10058"/>
                  </a:lnTo>
                  <a:lnTo>
                    <a:pt x="8026" y="10121"/>
                  </a:lnTo>
                  <a:lnTo>
                    <a:pt x="8267" y="10134"/>
                  </a:lnTo>
                  <a:lnTo>
                    <a:pt x="8445" y="10121"/>
                  </a:lnTo>
                  <a:lnTo>
                    <a:pt x="8610" y="10109"/>
                  </a:lnTo>
                  <a:lnTo>
                    <a:pt x="9004" y="10045"/>
                  </a:lnTo>
                  <a:lnTo>
                    <a:pt x="9372" y="9918"/>
                  </a:lnTo>
                  <a:lnTo>
                    <a:pt x="9601" y="9779"/>
                  </a:lnTo>
                  <a:lnTo>
                    <a:pt x="9753" y="9652"/>
                  </a:lnTo>
                  <a:lnTo>
                    <a:pt x="9867" y="9525"/>
                  </a:lnTo>
                  <a:lnTo>
                    <a:pt x="9969" y="9296"/>
                  </a:lnTo>
                  <a:lnTo>
                    <a:pt x="9994" y="9042"/>
                  </a:lnTo>
                  <a:close/>
                </a:path>
                <a:path w="75565" h="107314">
                  <a:moveTo>
                    <a:pt x="23114" y="4038"/>
                  </a:moveTo>
                  <a:lnTo>
                    <a:pt x="22847" y="3594"/>
                  </a:lnTo>
                  <a:lnTo>
                    <a:pt x="22694" y="3479"/>
                  </a:lnTo>
                  <a:lnTo>
                    <a:pt x="22529" y="3365"/>
                  </a:lnTo>
                  <a:lnTo>
                    <a:pt x="22402" y="3314"/>
                  </a:lnTo>
                  <a:lnTo>
                    <a:pt x="22186" y="3225"/>
                  </a:lnTo>
                  <a:lnTo>
                    <a:pt x="21945" y="3175"/>
                  </a:lnTo>
                  <a:lnTo>
                    <a:pt x="20955" y="5067"/>
                  </a:lnTo>
                  <a:lnTo>
                    <a:pt x="21196" y="5105"/>
                  </a:lnTo>
                  <a:lnTo>
                    <a:pt x="21628" y="5105"/>
                  </a:lnTo>
                  <a:lnTo>
                    <a:pt x="22034" y="5041"/>
                  </a:lnTo>
                  <a:lnTo>
                    <a:pt x="22186" y="5003"/>
                  </a:lnTo>
                  <a:lnTo>
                    <a:pt x="22466" y="4902"/>
                  </a:lnTo>
                  <a:lnTo>
                    <a:pt x="22593" y="4838"/>
                  </a:lnTo>
                  <a:lnTo>
                    <a:pt x="22758" y="4724"/>
                  </a:lnTo>
                  <a:lnTo>
                    <a:pt x="22948" y="4559"/>
                  </a:lnTo>
                  <a:lnTo>
                    <a:pt x="23037" y="4432"/>
                  </a:lnTo>
                  <a:lnTo>
                    <a:pt x="23101" y="4241"/>
                  </a:lnTo>
                  <a:lnTo>
                    <a:pt x="23114" y="4038"/>
                  </a:lnTo>
                  <a:close/>
                </a:path>
                <a:path w="75565" h="107314">
                  <a:moveTo>
                    <a:pt x="41541" y="78854"/>
                  </a:moveTo>
                  <a:lnTo>
                    <a:pt x="41236" y="76885"/>
                  </a:lnTo>
                  <a:lnTo>
                    <a:pt x="40982" y="76911"/>
                  </a:lnTo>
                  <a:lnTo>
                    <a:pt x="40830" y="76936"/>
                  </a:lnTo>
                  <a:lnTo>
                    <a:pt x="40678" y="76974"/>
                  </a:lnTo>
                  <a:lnTo>
                    <a:pt x="40525" y="77012"/>
                  </a:lnTo>
                  <a:lnTo>
                    <a:pt x="40386" y="77076"/>
                  </a:lnTo>
                  <a:lnTo>
                    <a:pt x="40259" y="77127"/>
                  </a:lnTo>
                  <a:lnTo>
                    <a:pt x="39763" y="77584"/>
                  </a:lnTo>
                  <a:lnTo>
                    <a:pt x="39687" y="77724"/>
                  </a:lnTo>
                  <a:lnTo>
                    <a:pt x="39674" y="77965"/>
                  </a:lnTo>
                  <a:lnTo>
                    <a:pt x="39725" y="78105"/>
                  </a:lnTo>
                  <a:lnTo>
                    <a:pt x="39827" y="78282"/>
                  </a:lnTo>
                  <a:lnTo>
                    <a:pt x="40576" y="78740"/>
                  </a:lnTo>
                  <a:lnTo>
                    <a:pt x="40868" y="78816"/>
                  </a:lnTo>
                  <a:lnTo>
                    <a:pt x="41122" y="78854"/>
                  </a:lnTo>
                  <a:lnTo>
                    <a:pt x="41287" y="78867"/>
                  </a:lnTo>
                  <a:lnTo>
                    <a:pt x="41465" y="78867"/>
                  </a:lnTo>
                  <a:close/>
                </a:path>
                <a:path w="75565" h="107314">
                  <a:moveTo>
                    <a:pt x="42519" y="11722"/>
                  </a:moveTo>
                  <a:lnTo>
                    <a:pt x="42481" y="11366"/>
                  </a:lnTo>
                  <a:lnTo>
                    <a:pt x="42392" y="10998"/>
                  </a:lnTo>
                  <a:lnTo>
                    <a:pt x="42316" y="10833"/>
                  </a:lnTo>
                  <a:lnTo>
                    <a:pt x="42252" y="10642"/>
                  </a:lnTo>
                  <a:lnTo>
                    <a:pt x="36156" y="8013"/>
                  </a:lnTo>
                  <a:lnTo>
                    <a:pt x="34912" y="8077"/>
                  </a:lnTo>
                  <a:lnTo>
                    <a:pt x="34302" y="8166"/>
                  </a:lnTo>
                  <a:lnTo>
                    <a:pt x="33756" y="8293"/>
                  </a:lnTo>
                  <a:lnTo>
                    <a:pt x="33502" y="8343"/>
                  </a:lnTo>
                  <a:lnTo>
                    <a:pt x="34861" y="10147"/>
                  </a:lnTo>
                  <a:lnTo>
                    <a:pt x="35026" y="10109"/>
                  </a:lnTo>
                  <a:lnTo>
                    <a:pt x="35560" y="10020"/>
                  </a:lnTo>
                  <a:lnTo>
                    <a:pt x="36144" y="9982"/>
                  </a:lnTo>
                  <a:lnTo>
                    <a:pt x="36715" y="10020"/>
                  </a:lnTo>
                  <a:lnTo>
                    <a:pt x="37274" y="10121"/>
                  </a:lnTo>
                  <a:lnTo>
                    <a:pt x="39090" y="11709"/>
                  </a:lnTo>
                  <a:lnTo>
                    <a:pt x="39077" y="11887"/>
                  </a:lnTo>
                  <a:lnTo>
                    <a:pt x="38303" y="12852"/>
                  </a:lnTo>
                  <a:lnTo>
                    <a:pt x="37757" y="13131"/>
                  </a:lnTo>
                  <a:lnTo>
                    <a:pt x="37376" y="13246"/>
                  </a:lnTo>
                  <a:lnTo>
                    <a:pt x="37236" y="13296"/>
                  </a:lnTo>
                  <a:lnTo>
                    <a:pt x="36969" y="13347"/>
                  </a:lnTo>
                  <a:lnTo>
                    <a:pt x="36385" y="13423"/>
                  </a:lnTo>
                  <a:lnTo>
                    <a:pt x="35814" y="13423"/>
                  </a:lnTo>
                  <a:lnTo>
                    <a:pt x="35242" y="13347"/>
                  </a:lnTo>
                  <a:lnTo>
                    <a:pt x="35102" y="13309"/>
                  </a:lnTo>
                  <a:lnTo>
                    <a:pt x="34963" y="13296"/>
                  </a:lnTo>
                  <a:lnTo>
                    <a:pt x="33147" y="11709"/>
                  </a:lnTo>
                  <a:lnTo>
                    <a:pt x="33172" y="11531"/>
                  </a:lnTo>
                  <a:lnTo>
                    <a:pt x="33286" y="11214"/>
                  </a:lnTo>
                  <a:lnTo>
                    <a:pt x="33502" y="10896"/>
                  </a:lnTo>
                  <a:lnTo>
                    <a:pt x="33655" y="10756"/>
                  </a:lnTo>
                  <a:lnTo>
                    <a:pt x="33934" y="10566"/>
                  </a:lnTo>
                  <a:lnTo>
                    <a:pt x="34251" y="10375"/>
                  </a:lnTo>
                  <a:lnTo>
                    <a:pt x="34772" y="10198"/>
                  </a:lnTo>
                  <a:lnTo>
                    <a:pt x="33413" y="8369"/>
                  </a:lnTo>
                  <a:lnTo>
                    <a:pt x="33134" y="8445"/>
                  </a:lnTo>
                  <a:lnTo>
                    <a:pt x="29730" y="11696"/>
                  </a:lnTo>
                  <a:lnTo>
                    <a:pt x="29756" y="12052"/>
                  </a:lnTo>
                  <a:lnTo>
                    <a:pt x="36398" y="15392"/>
                  </a:lnTo>
                  <a:lnTo>
                    <a:pt x="37338" y="15341"/>
                  </a:lnTo>
                  <a:lnTo>
                    <a:pt x="38519" y="15125"/>
                  </a:lnTo>
                  <a:lnTo>
                    <a:pt x="38811" y="15049"/>
                  </a:lnTo>
                  <a:lnTo>
                    <a:pt x="39103" y="14973"/>
                  </a:lnTo>
                  <a:lnTo>
                    <a:pt x="42113" y="12954"/>
                  </a:lnTo>
                  <a:lnTo>
                    <a:pt x="42227" y="12801"/>
                  </a:lnTo>
                  <a:lnTo>
                    <a:pt x="42379" y="12433"/>
                  </a:lnTo>
                  <a:lnTo>
                    <a:pt x="42481" y="12077"/>
                  </a:lnTo>
                  <a:lnTo>
                    <a:pt x="42519" y="11722"/>
                  </a:lnTo>
                  <a:close/>
                </a:path>
                <a:path w="75565" h="107314">
                  <a:moveTo>
                    <a:pt x="49720" y="80213"/>
                  </a:moveTo>
                  <a:lnTo>
                    <a:pt x="46304" y="80340"/>
                  </a:lnTo>
                  <a:lnTo>
                    <a:pt x="46342" y="80479"/>
                  </a:lnTo>
                  <a:lnTo>
                    <a:pt x="46443" y="80657"/>
                  </a:lnTo>
                  <a:lnTo>
                    <a:pt x="46621" y="80835"/>
                  </a:lnTo>
                  <a:lnTo>
                    <a:pt x="46837" y="80975"/>
                  </a:lnTo>
                  <a:lnTo>
                    <a:pt x="46964" y="81038"/>
                  </a:lnTo>
                  <a:lnTo>
                    <a:pt x="47104" y="81089"/>
                  </a:lnTo>
                  <a:lnTo>
                    <a:pt x="47256" y="81140"/>
                  </a:lnTo>
                  <a:lnTo>
                    <a:pt x="47409" y="81178"/>
                  </a:lnTo>
                  <a:lnTo>
                    <a:pt x="47726" y="81229"/>
                  </a:lnTo>
                  <a:lnTo>
                    <a:pt x="47904" y="81241"/>
                  </a:lnTo>
                  <a:lnTo>
                    <a:pt x="48158" y="81241"/>
                  </a:lnTo>
                  <a:lnTo>
                    <a:pt x="48399" y="81216"/>
                  </a:lnTo>
                  <a:lnTo>
                    <a:pt x="48564" y="81191"/>
                  </a:lnTo>
                  <a:lnTo>
                    <a:pt x="48729" y="81140"/>
                  </a:lnTo>
                  <a:lnTo>
                    <a:pt x="48882" y="81102"/>
                  </a:lnTo>
                  <a:lnTo>
                    <a:pt x="49009" y="81051"/>
                  </a:lnTo>
                  <a:lnTo>
                    <a:pt x="49136" y="81000"/>
                  </a:lnTo>
                  <a:lnTo>
                    <a:pt x="49263" y="80924"/>
                  </a:lnTo>
                  <a:lnTo>
                    <a:pt x="49466" y="80759"/>
                  </a:lnTo>
                  <a:lnTo>
                    <a:pt x="49618" y="80594"/>
                  </a:lnTo>
                  <a:lnTo>
                    <a:pt x="49695" y="80403"/>
                  </a:lnTo>
                  <a:lnTo>
                    <a:pt x="49720" y="80213"/>
                  </a:lnTo>
                  <a:close/>
                </a:path>
                <a:path w="75565" h="107314">
                  <a:moveTo>
                    <a:pt x="53809" y="24879"/>
                  </a:moveTo>
                  <a:lnTo>
                    <a:pt x="51219" y="21666"/>
                  </a:lnTo>
                  <a:lnTo>
                    <a:pt x="51079" y="21526"/>
                  </a:lnTo>
                  <a:lnTo>
                    <a:pt x="44018" y="18973"/>
                  </a:lnTo>
                  <a:lnTo>
                    <a:pt x="43243" y="18999"/>
                  </a:lnTo>
                  <a:lnTo>
                    <a:pt x="42481" y="19062"/>
                  </a:lnTo>
                  <a:lnTo>
                    <a:pt x="41719" y="19164"/>
                  </a:lnTo>
                  <a:lnTo>
                    <a:pt x="40982" y="19316"/>
                  </a:lnTo>
                  <a:lnTo>
                    <a:pt x="40855" y="19342"/>
                  </a:lnTo>
                  <a:lnTo>
                    <a:pt x="40703" y="19380"/>
                  </a:lnTo>
                  <a:lnTo>
                    <a:pt x="40551" y="19418"/>
                  </a:lnTo>
                  <a:lnTo>
                    <a:pt x="40322" y="19494"/>
                  </a:lnTo>
                  <a:lnTo>
                    <a:pt x="26657" y="23177"/>
                  </a:lnTo>
                  <a:lnTo>
                    <a:pt x="26530" y="23202"/>
                  </a:lnTo>
                  <a:lnTo>
                    <a:pt x="26301" y="23266"/>
                  </a:lnTo>
                  <a:lnTo>
                    <a:pt x="26162" y="23304"/>
                  </a:lnTo>
                  <a:lnTo>
                    <a:pt x="25488" y="23520"/>
                  </a:lnTo>
                  <a:lnTo>
                    <a:pt x="25184" y="23660"/>
                  </a:lnTo>
                  <a:lnTo>
                    <a:pt x="24853" y="23787"/>
                  </a:lnTo>
                  <a:lnTo>
                    <a:pt x="24282" y="24091"/>
                  </a:lnTo>
                  <a:lnTo>
                    <a:pt x="24015" y="24269"/>
                  </a:lnTo>
                  <a:lnTo>
                    <a:pt x="23761" y="24422"/>
                  </a:lnTo>
                  <a:lnTo>
                    <a:pt x="21920" y="27330"/>
                  </a:lnTo>
                  <a:lnTo>
                    <a:pt x="21932" y="27559"/>
                  </a:lnTo>
                  <a:lnTo>
                    <a:pt x="25488" y="32702"/>
                  </a:lnTo>
                  <a:lnTo>
                    <a:pt x="25654" y="32816"/>
                  </a:lnTo>
                  <a:lnTo>
                    <a:pt x="26200" y="33045"/>
                  </a:lnTo>
                  <a:lnTo>
                    <a:pt x="26606" y="33108"/>
                  </a:lnTo>
                  <a:lnTo>
                    <a:pt x="26847" y="33121"/>
                  </a:lnTo>
                  <a:lnTo>
                    <a:pt x="27025" y="33108"/>
                  </a:lnTo>
                  <a:lnTo>
                    <a:pt x="27190" y="33096"/>
                  </a:lnTo>
                  <a:lnTo>
                    <a:pt x="27508" y="33045"/>
                  </a:lnTo>
                  <a:lnTo>
                    <a:pt x="27660" y="33007"/>
                  </a:lnTo>
                  <a:lnTo>
                    <a:pt x="27813" y="32943"/>
                  </a:lnTo>
                  <a:lnTo>
                    <a:pt x="28181" y="32766"/>
                  </a:lnTo>
                  <a:lnTo>
                    <a:pt x="28333" y="32639"/>
                  </a:lnTo>
                  <a:lnTo>
                    <a:pt x="28448" y="32512"/>
                  </a:lnTo>
                  <a:lnTo>
                    <a:pt x="28549" y="32283"/>
                  </a:lnTo>
                  <a:lnTo>
                    <a:pt x="28575" y="32042"/>
                  </a:lnTo>
                  <a:lnTo>
                    <a:pt x="28524" y="31902"/>
                  </a:lnTo>
                  <a:lnTo>
                    <a:pt x="28460" y="31762"/>
                  </a:lnTo>
                  <a:lnTo>
                    <a:pt x="25819" y="28511"/>
                  </a:lnTo>
                  <a:lnTo>
                    <a:pt x="25692" y="28346"/>
                  </a:lnTo>
                  <a:lnTo>
                    <a:pt x="25349" y="27343"/>
                  </a:lnTo>
                  <a:lnTo>
                    <a:pt x="25374" y="27089"/>
                  </a:lnTo>
                  <a:lnTo>
                    <a:pt x="25412" y="26962"/>
                  </a:lnTo>
                  <a:lnTo>
                    <a:pt x="25438" y="26835"/>
                  </a:lnTo>
                  <a:lnTo>
                    <a:pt x="27203" y="25260"/>
                  </a:lnTo>
                  <a:lnTo>
                    <a:pt x="27381" y="25184"/>
                  </a:lnTo>
                  <a:lnTo>
                    <a:pt x="27876" y="25031"/>
                  </a:lnTo>
                  <a:lnTo>
                    <a:pt x="42075" y="21209"/>
                  </a:lnTo>
                  <a:lnTo>
                    <a:pt x="42278" y="21145"/>
                  </a:lnTo>
                  <a:lnTo>
                    <a:pt x="43116" y="20993"/>
                  </a:lnTo>
                  <a:lnTo>
                    <a:pt x="44018" y="20955"/>
                  </a:lnTo>
                  <a:lnTo>
                    <a:pt x="44450" y="20967"/>
                  </a:lnTo>
                  <a:lnTo>
                    <a:pt x="44894" y="21005"/>
                  </a:lnTo>
                  <a:lnTo>
                    <a:pt x="48069" y="22466"/>
                  </a:lnTo>
                  <a:lnTo>
                    <a:pt x="50711" y="25704"/>
                  </a:lnTo>
                  <a:lnTo>
                    <a:pt x="53809" y="24879"/>
                  </a:lnTo>
                  <a:close/>
                </a:path>
                <a:path w="75565" h="107314">
                  <a:moveTo>
                    <a:pt x="53975" y="25311"/>
                  </a:moveTo>
                  <a:lnTo>
                    <a:pt x="53936" y="25107"/>
                  </a:lnTo>
                  <a:lnTo>
                    <a:pt x="53848" y="24930"/>
                  </a:lnTo>
                  <a:lnTo>
                    <a:pt x="50698" y="25717"/>
                  </a:lnTo>
                  <a:lnTo>
                    <a:pt x="50825" y="25844"/>
                  </a:lnTo>
                  <a:lnTo>
                    <a:pt x="51041" y="25996"/>
                  </a:lnTo>
                  <a:lnTo>
                    <a:pt x="51168" y="26060"/>
                  </a:lnTo>
                  <a:lnTo>
                    <a:pt x="51371" y="26136"/>
                  </a:lnTo>
                  <a:lnTo>
                    <a:pt x="51587" y="26212"/>
                  </a:lnTo>
                  <a:lnTo>
                    <a:pt x="52082" y="26289"/>
                  </a:lnTo>
                  <a:lnTo>
                    <a:pt x="52412" y="26289"/>
                  </a:lnTo>
                  <a:lnTo>
                    <a:pt x="52578" y="26263"/>
                  </a:lnTo>
                  <a:lnTo>
                    <a:pt x="52743" y="26238"/>
                  </a:lnTo>
                  <a:lnTo>
                    <a:pt x="52895" y="26225"/>
                  </a:lnTo>
                  <a:lnTo>
                    <a:pt x="53340" y="26073"/>
                  </a:lnTo>
                  <a:lnTo>
                    <a:pt x="53517" y="25971"/>
                  </a:lnTo>
                  <a:lnTo>
                    <a:pt x="53670" y="25844"/>
                  </a:lnTo>
                  <a:lnTo>
                    <a:pt x="53835" y="25692"/>
                  </a:lnTo>
                  <a:lnTo>
                    <a:pt x="53936" y="25501"/>
                  </a:lnTo>
                  <a:lnTo>
                    <a:pt x="53975" y="25311"/>
                  </a:lnTo>
                  <a:close/>
                </a:path>
                <a:path w="75565" h="107314">
                  <a:moveTo>
                    <a:pt x="68338" y="58750"/>
                  </a:moveTo>
                  <a:lnTo>
                    <a:pt x="60071" y="53289"/>
                  </a:lnTo>
                  <a:lnTo>
                    <a:pt x="59817" y="53263"/>
                  </a:lnTo>
                  <a:lnTo>
                    <a:pt x="59651" y="53251"/>
                  </a:lnTo>
                  <a:lnTo>
                    <a:pt x="59486" y="53263"/>
                  </a:lnTo>
                  <a:lnTo>
                    <a:pt x="59321" y="53276"/>
                  </a:lnTo>
                  <a:lnTo>
                    <a:pt x="59156" y="53314"/>
                  </a:lnTo>
                  <a:lnTo>
                    <a:pt x="58991" y="53352"/>
                  </a:lnTo>
                  <a:lnTo>
                    <a:pt x="58851" y="53378"/>
                  </a:lnTo>
                  <a:lnTo>
                    <a:pt x="58572" y="53492"/>
                  </a:lnTo>
                  <a:lnTo>
                    <a:pt x="58343" y="53632"/>
                  </a:lnTo>
                  <a:lnTo>
                    <a:pt x="58166" y="53797"/>
                  </a:lnTo>
                  <a:lnTo>
                    <a:pt x="58039" y="53987"/>
                  </a:lnTo>
                  <a:lnTo>
                    <a:pt x="57975" y="54165"/>
                  </a:lnTo>
                  <a:lnTo>
                    <a:pt x="57988" y="54368"/>
                  </a:lnTo>
                  <a:lnTo>
                    <a:pt x="58089" y="54597"/>
                  </a:lnTo>
                  <a:lnTo>
                    <a:pt x="58191" y="54737"/>
                  </a:lnTo>
                  <a:lnTo>
                    <a:pt x="58381" y="54889"/>
                  </a:lnTo>
                  <a:lnTo>
                    <a:pt x="58623" y="55016"/>
                  </a:lnTo>
                  <a:lnTo>
                    <a:pt x="58902" y="55130"/>
                  </a:lnTo>
                  <a:lnTo>
                    <a:pt x="59067" y="55168"/>
                  </a:lnTo>
                  <a:lnTo>
                    <a:pt x="59309" y="55206"/>
                  </a:lnTo>
                  <a:lnTo>
                    <a:pt x="64922" y="58928"/>
                  </a:lnTo>
                  <a:lnTo>
                    <a:pt x="68338" y="58750"/>
                  </a:lnTo>
                  <a:close/>
                </a:path>
                <a:path w="75565" h="107314">
                  <a:moveTo>
                    <a:pt x="68389" y="59016"/>
                  </a:moveTo>
                  <a:lnTo>
                    <a:pt x="68351" y="58762"/>
                  </a:lnTo>
                  <a:lnTo>
                    <a:pt x="64935" y="58940"/>
                  </a:lnTo>
                  <a:lnTo>
                    <a:pt x="64960" y="59093"/>
                  </a:lnTo>
                  <a:lnTo>
                    <a:pt x="64935" y="59537"/>
                  </a:lnTo>
                  <a:lnTo>
                    <a:pt x="63715" y="61163"/>
                  </a:lnTo>
                  <a:lnTo>
                    <a:pt x="63550" y="61290"/>
                  </a:lnTo>
                  <a:lnTo>
                    <a:pt x="60388" y="62242"/>
                  </a:lnTo>
                  <a:lnTo>
                    <a:pt x="60198" y="62242"/>
                  </a:lnTo>
                  <a:lnTo>
                    <a:pt x="60045" y="62242"/>
                  </a:lnTo>
                  <a:lnTo>
                    <a:pt x="59131" y="62255"/>
                  </a:lnTo>
                  <a:lnTo>
                    <a:pt x="55778" y="61417"/>
                  </a:lnTo>
                  <a:lnTo>
                    <a:pt x="55638" y="61366"/>
                  </a:lnTo>
                  <a:lnTo>
                    <a:pt x="55511" y="61328"/>
                  </a:lnTo>
                  <a:lnTo>
                    <a:pt x="39166" y="54635"/>
                  </a:lnTo>
                  <a:lnTo>
                    <a:pt x="38963" y="54546"/>
                  </a:lnTo>
                  <a:lnTo>
                    <a:pt x="38798" y="54470"/>
                  </a:lnTo>
                  <a:lnTo>
                    <a:pt x="38595" y="54406"/>
                  </a:lnTo>
                  <a:lnTo>
                    <a:pt x="38354" y="54368"/>
                  </a:lnTo>
                  <a:lnTo>
                    <a:pt x="38188" y="54356"/>
                  </a:lnTo>
                  <a:lnTo>
                    <a:pt x="37947" y="54343"/>
                  </a:lnTo>
                  <a:lnTo>
                    <a:pt x="37820" y="54356"/>
                  </a:lnTo>
                  <a:lnTo>
                    <a:pt x="37693" y="54368"/>
                  </a:lnTo>
                  <a:lnTo>
                    <a:pt x="37490" y="54394"/>
                  </a:lnTo>
                  <a:lnTo>
                    <a:pt x="37299" y="54419"/>
                  </a:lnTo>
                  <a:lnTo>
                    <a:pt x="37071" y="54495"/>
                  </a:lnTo>
                  <a:lnTo>
                    <a:pt x="36918" y="54571"/>
                  </a:lnTo>
                  <a:lnTo>
                    <a:pt x="36753" y="54660"/>
                  </a:lnTo>
                  <a:lnTo>
                    <a:pt x="36601" y="54737"/>
                  </a:lnTo>
                  <a:lnTo>
                    <a:pt x="36410" y="54927"/>
                  </a:lnTo>
                  <a:lnTo>
                    <a:pt x="36322" y="55092"/>
                  </a:lnTo>
                  <a:lnTo>
                    <a:pt x="36258" y="55283"/>
                  </a:lnTo>
                  <a:lnTo>
                    <a:pt x="36271" y="55422"/>
                  </a:lnTo>
                  <a:lnTo>
                    <a:pt x="37630" y="64376"/>
                  </a:lnTo>
                  <a:lnTo>
                    <a:pt x="37668" y="64516"/>
                  </a:lnTo>
                  <a:lnTo>
                    <a:pt x="37769" y="64693"/>
                  </a:lnTo>
                  <a:lnTo>
                    <a:pt x="37947" y="64871"/>
                  </a:lnTo>
                  <a:lnTo>
                    <a:pt x="38163" y="65011"/>
                  </a:lnTo>
                  <a:lnTo>
                    <a:pt x="38290" y="65074"/>
                  </a:lnTo>
                  <a:lnTo>
                    <a:pt x="38430" y="65125"/>
                  </a:lnTo>
                  <a:lnTo>
                    <a:pt x="38582" y="65163"/>
                  </a:lnTo>
                  <a:lnTo>
                    <a:pt x="38735" y="65214"/>
                  </a:lnTo>
                  <a:lnTo>
                    <a:pt x="39065" y="65265"/>
                  </a:lnTo>
                  <a:lnTo>
                    <a:pt x="39230" y="65278"/>
                  </a:lnTo>
                  <a:lnTo>
                    <a:pt x="39484" y="65278"/>
                  </a:lnTo>
                  <a:lnTo>
                    <a:pt x="39725" y="65252"/>
                  </a:lnTo>
                  <a:lnTo>
                    <a:pt x="39890" y="65214"/>
                  </a:lnTo>
                  <a:lnTo>
                    <a:pt x="40208" y="65138"/>
                  </a:lnTo>
                  <a:lnTo>
                    <a:pt x="40335" y="65087"/>
                  </a:lnTo>
                  <a:lnTo>
                    <a:pt x="40462" y="65036"/>
                  </a:lnTo>
                  <a:lnTo>
                    <a:pt x="40589" y="64960"/>
                  </a:lnTo>
                  <a:lnTo>
                    <a:pt x="40792" y="64795"/>
                  </a:lnTo>
                  <a:lnTo>
                    <a:pt x="40944" y="64630"/>
                  </a:lnTo>
                  <a:lnTo>
                    <a:pt x="41021" y="64439"/>
                  </a:lnTo>
                  <a:lnTo>
                    <a:pt x="41046" y="64249"/>
                  </a:lnTo>
                  <a:lnTo>
                    <a:pt x="40005" y="57391"/>
                  </a:lnTo>
                  <a:lnTo>
                    <a:pt x="53454" y="62903"/>
                  </a:lnTo>
                  <a:lnTo>
                    <a:pt x="53860" y="63080"/>
                  </a:lnTo>
                  <a:lnTo>
                    <a:pt x="59740" y="64236"/>
                  </a:lnTo>
                  <a:lnTo>
                    <a:pt x="60248" y="64223"/>
                  </a:lnTo>
                  <a:lnTo>
                    <a:pt x="60413" y="64223"/>
                  </a:lnTo>
                  <a:lnTo>
                    <a:pt x="60553" y="64223"/>
                  </a:lnTo>
                  <a:lnTo>
                    <a:pt x="60845" y="64198"/>
                  </a:lnTo>
                  <a:lnTo>
                    <a:pt x="67970" y="60718"/>
                  </a:lnTo>
                  <a:lnTo>
                    <a:pt x="68110" y="60490"/>
                  </a:lnTo>
                  <a:lnTo>
                    <a:pt x="68275" y="60007"/>
                  </a:lnTo>
                  <a:lnTo>
                    <a:pt x="68376" y="59499"/>
                  </a:lnTo>
                  <a:lnTo>
                    <a:pt x="68389" y="59016"/>
                  </a:lnTo>
                  <a:close/>
                </a:path>
                <a:path w="75565" h="107314">
                  <a:moveTo>
                    <a:pt x="70612" y="73723"/>
                  </a:moveTo>
                  <a:lnTo>
                    <a:pt x="70573" y="73583"/>
                  </a:lnTo>
                  <a:lnTo>
                    <a:pt x="70446" y="73355"/>
                  </a:lnTo>
                  <a:lnTo>
                    <a:pt x="70319" y="73228"/>
                  </a:lnTo>
                  <a:lnTo>
                    <a:pt x="70167" y="73113"/>
                  </a:lnTo>
                  <a:lnTo>
                    <a:pt x="69926" y="72986"/>
                  </a:lnTo>
                  <a:lnTo>
                    <a:pt x="69773" y="72923"/>
                  </a:lnTo>
                  <a:lnTo>
                    <a:pt x="69634" y="72872"/>
                  </a:lnTo>
                  <a:lnTo>
                    <a:pt x="69469" y="72847"/>
                  </a:lnTo>
                  <a:lnTo>
                    <a:pt x="69227" y="72809"/>
                  </a:lnTo>
                  <a:lnTo>
                    <a:pt x="47167" y="70358"/>
                  </a:lnTo>
                  <a:lnTo>
                    <a:pt x="46964" y="70332"/>
                  </a:lnTo>
                  <a:lnTo>
                    <a:pt x="46748" y="70319"/>
                  </a:lnTo>
                  <a:lnTo>
                    <a:pt x="46583" y="70307"/>
                  </a:lnTo>
                  <a:lnTo>
                    <a:pt x="46418" y="70319"/>
                  </a:lnTo>
                  <a:lnTo>
                    <a:pt x="46228" y="70345"/>
                  </a:lnTo>
                  <a:lnTo>
                    <a:pt x="46062" y="70383"/>
                  </a:lnTo>
                  <a:lnTo>
                    <a:pt x="45859" y="70421"/>
                  </a:lnTo>
                  <a:lnTo>
                    <a:pt x="45732" y="70472"/>
                  </a:lnTo>
                  <a:lnTo>
                    <a:pt x="45605" y="70510"/>
                  </a:lnTo>
                  <a:lnTo>
                    <a:pt x="45478" y="70573"/>
                  </a:lnTo>
                  <a:lnTo>
                    <a:pt x="45339" y="70675"/>
                  </a:lnTo>
                  <a:lnTo>
                    <a:pt x="45173" y="70802"/>
                  </a:lnTo>
                  <a:lnTo>
                    <a:pt x="45059" y="70929"/>
                  </a:lnTo>
                  <a:lnTo>
                    <a:pt x="44970" y="71069"/>
                  </a:lnTo>
                  <a:lnTo>
                    <a:pt x="44945" y="71196"/>
                  </a:lnTo>
                  <a:lnTo>
                    <a:pt x="44932" y="71335"/>
                  </a:lnTo>
                  <a:lnTo>
                    <a:pt x="45732" y="76669"/>
                  </a:lnTo>
                  <a:lnTo>
                    <a:pt x="41249" y="76885"/>
                  </a:lnTo>
                  <a:lnTo>
                    <a:pt x="41541" y="78854"/>
                  </a:lnTo>
                  <a:lnTo>
                    <a:pt x="46024" y="78638"/>
                  </a:lnTo>
                  <a:lnTo>
                    <a:pt x="46291" y="80340"/>
                  </a:lnTo>
                  <a:lnTo>
                    <a:pt x="49695" y="80162"/>
                  </a:lnTo>
                  <a:lnTo>
                    <a:pt x="49428" y="78460"/>
                  </a:lnTo>
                  <a:lnTo>
                    <a:pt x="53949" y="78232"/>
                  </a:lnTo>
                  <a:lnTo>
                    <a:pt x="54356" y="78181"/>
                  </a:lnTo>
                  <a:lnTo>
                    <a:pt x="54508" y="78143"/>
                  </a:lnTo>
                  <a:lnTo>
                    <a:pt x="54660" y="78105"/>
                  </a:lnTo>
                  <a:lnTo>
                    <a:pt x="54800" y="78041"/>
                  </a:lnTo>
                  <a:lnTo>
                    <a:pt x="55397" y="77597"/>
                  </a:lnTo>
                  <a:lnTo>
                    <a:pt x="55499" y="77406"/>
                  </a:lnTo>
                  <a:lnTo>
                    <a:pt x="55511" y="77216"/>
                  </a:lnTo>
                  <a:lnTo>
                    <a:pt x="55460" y="77012"/>
                  </a:lnTo>
                  <a:lnTo>
                    <a:pt x="55359" y="76835"/>
                  </a:lnTo>
                  <a:lnTo>
                    <a:pt x="55181" y="76669"/>
                  </a:lnTo>
                  <a:lnTo>
                    <a:pt x="54965" y="76517"/>
                  </a:lnTo>
                  <a:lnTo>
                    <a:pt x="54838" y="76454"/>
                  </a:lnTo>
                  <a:lnTo>
                    <a:pt x="54698" y="76403"/>
                  </a:lnTo>
                  <a:lnTo>
                    <a:pt x="54546" y="76352"/>
                  </a:lnTo>
                  <a:lnTo>
                    <a:pt x="54394" y="76327"/>
                  </a:lnTo>
                  <a:lnTo>
                    <a:pt x="54076" y="76263"/>
                  </a:lnTo>
                  <a:lnTo>
                    <a:pt x="53898" y="76263"/>
                  </a:lnTo>
                  <a:lnTo>
                    <a:pt x="53733" y="76250"/>
                  </a:lnTo>
                  <a:lnTo>
                    <a:pt x="49136" y="76492"/>
                  </a:lnTo>
                  <a:lnTo>
                    <a:pt x="48539" y="72529"/>
                  </a:lnTo>
                  <a:lnTo>
                    <a:pt x="68580" y="74752"/>
                  </a:lnTo>
                  <a:lnTo>
                    <a:pt x="69164" y="74764"/>
                  </a:lnTo>
                  <a:lnTo>
                    <a:pt x="69329" y="74739"/>
                  </a:lnTo>
                  <a:lnTo>
                    <a:pt x="69481" y="74701"/>
                  </a:lnTo>
                  <a:lnTo>
                    <a:pt x="69646" y="74676"/>
                  </a:lnTo>
                  <a:lnTo>
                    <a:pt x="69799" y="74625"/>
                  </a:lnTo>
                  <a:lnTo>
                    <a:pt x="69926" y="74561"/>
                  </a:lnTo>
                  <a:lnTo>
                    <a:pt x="70053" y="74510"/>
                  </a:lnTo>
                  <a:lnTo>
                    <a:pt x="70281" y="74371"/>
                  </a:lnTo>
                  <a:lnTo>
                    <a:pt x="70446" y="74193"/>
                  </a:lnTo>
                  <a:lnTo>
                    <a:pt x="70573" y="74015"/>
                  </a:lnTo>
                  <a:lnTo>
                    <a:pt x="70612" y="73825"/>
                  </a:lnTo>
                  <a:close/>
                </a:path>
                <a:path w="75565" h="107314">
                  <a:moveTo>
                    <a:pt x="72821" y="88328"/>
                  </a:moveTo>
                  <a:lnTo>
                    <a:pt x="71412" y="86169"/>
                  </a:lnTo>
                  <a:lnTo>
                    <a:pt x="71221" y="86017"/>
                  </a:lnTo>
                  <a:lnTo>
                    <a:pt x="70777" y="85763"/>
                  </a:lnTo>
                  <a:lnTo>
                    <a:pt x="70307" y="85534"/>
                  </a:lnTo>
                  <a:lnTo>
                    <a:pt x="69786" y="85331"/>
                  </a:lnTo>
                  <a:lnTo>
                    <a:pt x="69405" y="85217"/>
                  </a:lnTo>
                  <a:lnTo>
                    <a:pt x="69405" y="88404"/>
                  </a:lnTo>
                  <a:lnTo>
                    <a:pt x="69405" y="88569"/>
                  </a:lnTo>
                  <a:lnTo>
                    <a:pt x="67805" y="89979"/>
                  </a:lnTo>
                  <a:lnTo>
                    <a:pt x="67678" y="90030"/>
                  </a:lnTo>
                  <a:lnTo>
                    <a:pt x="67411" y="90093"/>
                  </a:lnTo>
                  <a:lnTo>
                    <a:pt x="66852" y="90170"/>
                  </a:lnTo>
                  <a:lnTo>
                    <a:pt x="66700" y="90170"/>
                  </a:lnTo>
                  <a:lnTo>
                    <a:pt x="63487" y="88544"/>
                  </a:lnTo>
                  <a:lnTo>
                    <a:pt x="63487" y="88379"/>
                  </a:lnTo>
                  <a:lnTo>
                    <a:pt x="63576" y="88049"/>
                  </a:lnTo>
                  <a:lnTo>
                    <a:pt x="63665" y="87884"/>
                  </a:lnTo>
                  <a:lnTo>
                    <a:pt x="65087" y="86969"/>
                  </a:lnTo>
                  <a:lnTo>
                    <a:pt x="65468" y="86855"/>
                  </a:lnTo>
                  <a:lnTo>
                    <a:pt x="66040" y="86779"/>
                  </a:lnTo>
                  <a:lnTo>
                    <a:pt x="66179" y="86779"/>
                  </a:lnTo>
                  <a:lnTo>
                    <a:pt x="66344" y="86766"/>
                  </a:lnTo>
                  <a:lnTo>
                    <a:pt x="66763" y="86766"/>
                  </a:lnTo>
                  <a:lnTo>
                    <a:pt x="68745" y="87414"/>
                  </a:lnTo>
                  <a:lnTo>
                    <a:pt x="69405" y="88404"/>
                  </a:lnTo>
                  <a:lnTo>
                    <a:pt x="69405" y="85217"/>
                  </a:lnTo>
                  <a:lnTo>
                    <a:pt x="66205" y="84785"/>
                  </a:lnTo>
                  <a:lnTo>
                    <a:pt x="66040" y="84797"/>
                  </a:lnTo>
                  <a:lnTo>
                    <a:pt x="65887" y="84810"/>
                  </a:lnTo>
                  <a:lnTo>
                    <a:pt x="65582" y="84823"/>
                  </a:lnTo>
                  <a:lnTo>
                    <a:pt x="64350" y="84988"/>
                  </a:lnTo>
                  <a:lnTo>
                    <a:pt x="60058" y="88620"/>
                  </a:lnTo>
                  <a:lnTo>
                    <a:pt x="60109" y="88988"/>
                  </a:lnTo>
                  <a:lnTo>
                    <a:pt x="60223" y="89331"/>
                  </a:lnTo>
                  <a:lnTo>
                    <a:pt x="60325" y="89509"/>
                  </a:lnTo>
                  <a:lnTo>
                    <a:pt x="60401" y="89674"/>
                  </a:lnTo>
                  <a:lnTo>
                    <a:pt x="64528" y="91986"/>
                  </a:lnTo>
                  <a:lnTo>
                    <a:pt x="64820" y="92049"/>
                  </a:lnTo>
                  <a:lnTo>
                    <a:pt x="66065" y="92163"/>
                  </a:lnTo>
                  <a:lnTo>
                    <a:pt x="66687" y="92163"/>
                  </a:lnTo>
                  <a:lnTo>
                    <a:pt x="67005" y="92151"/>
                  </a:lnTo>
                  <a:lnTo>
                    <a:pt x="67259" y="92125"/>
                  </a:lnTo>
                  <a:lnTo>
                    <a:pt x="67919" y="92062"/>
                  </a:lnTo>
                  <a:lnTo>
                    <a:pt x="72034" y="90233"/>
                  </a:lnTo>
                  <a:lnTo>
                    <a:pt x="72186" y="90093"/>
                  </a:lnTo>
                  <a:lnTo>
                    <a:pt x="72428" y="89750"/>
                  </a:lnTo>
                  <a:lnTo>
                    <a:pt x="72631" y="89408"/>
                  </a:lnTo>
                  <a:lnTo>
                    <a:pt x="72758" y="89052"/>
                  </a:lnTo>
                  <a:lnTo>
                    <a:pt x="72821" y="88696"/>
                  </a:lnTo>
                  <a:lnTo>
                    <a:pt x="72821" y="88328"/>
                  </a:lnTo>
                  <a:close/>
                </a:path>
                <a:path w="75565" h="107314">
                  <a:moveTo>
                    <a:pt x="75260" y="104406"/>
                  </a:moveTo>
                  <a:lnTo>
                    <a:pt x="74714" y="100914"/>
                  </a:lnTo>
                  <a:lnTo>
                    <a:pt x="74701" y="100774"/>
                  </a:lnTo>
                  <a:lnTo>
                    <a:pt x="74676" y="100622"/>
                  </a:lnTo>
                  <a:lnTo>
                    <a:pt x="74536" y="100101"/>
                  </a:lnTo>
                  <a:lnTo>
                    <a:pt x="74307" y="99682"/>
                  </a:lnTo>
                  <a:lnTo>
                    <a:pt x="74028" y="99250"/>
                  </a:lnTo>
                  <a:lnTo>
                    <a:pt x="73837" y="99060"/>
                  </a:lnTo>
                  <a:lnTo>
                    <a:pt x="73672" y="98856"/>
                  </a:lnTo>
                  <a:lnTo>
                    <a:pt x="66497" y="96583"/>
                  </a:lnTo>
                  <a:lnTo>
                    <a:pt x="66294" y="96596"/>
                  </a:lnTo>
                  <a:lnTo>
                    <a:pt x="66103" y="96596"/>
                  </a:lnTo>
                  <a:lnTo>
                    <a:pt x="50749" y="97383"/>
                  </a:lnTo>
                  <a:lnTo>
                    <a:pt x="50596" y="97383"/>
                  </a:lnTo>
                  <a:lnTo>
                    <a:pt x="50457" y="97396"/>
                  </a:lnTo>
                  <a:lnTo>
                    <a:pt x="50215" y="97409"/>
                  </a:lnTo>
                  <a:lnTo>
                    <a:pt x="49453" y="97485"/>
                  </a:lnTo>
                  <a:lnTo>
                    <a:pt x="46329" y="98386"/>
                  </a:lnTo>
                  <a:lnTo>
                    <a:pt x="46024" y="98513"/>
                  </a:lnTo>
                  <a:lnTo>
                    <a:pt x="43357" y="102120"/>
                  </a:lnTo>
                  <a:lnTo>
                    <a:pt x="43370" y="102247"/>
                  </a:lnTo>
                  <a:lnTo>
                    <a:pt x="43929" y="105930"/>
                  </a:lnTo>
                  <a:lnTo>
                    <a:pt x="43967" y="106070"/>
                  </a:lnTo>
                  <a:lnTo>
                    <a:pt x="44069" y="106260"/>
                  </a:lnTo>
                  <a:lnTo>
                    <a:pt x="44246" y="106426"/>
                  </a:lnTo>
                  <a:lnTo>
                    <a:pt x="44462" y="106578"/>
                  </a:lnTo>
                  <a:lnTo>
                    <a:pt x="44589" y="106629"/>
                  </a:lnTo>
                  <a:lnTo>
                    <a:pt x="44729" y="106692"/>
                  </a:lnTo>
                  <a:lnTo>
                    <a:pt x="44881" y="106730"/>
                  </a:lnTo>
                  <a:lnTo>
                    <a:pt x="45034" y="106768"/>
                  </a:lnTo>
                  <a:lnTo>
                    <a:pt x="45199" y="106807"/>
                  </a:lnTo>
                  <a:lnTo>
                    <a:pt x="45453" y="106832"/>
                  </a:lnTo>
                  <a:lnTo>
                    <a:pt x="45859" y="106832"/>
                  </a:lnTo>
                  <a:lnTo>
                    <a:pt x="46113" y="106794"/>
                  </a:lnTo>
                  <a:lnTo>
                    <a:pt x="46355" y="106743"/>
                  </a:lnTo>
                  <a:lnTo>
                    <a:pt x="46494" y="106705"/>
                  </a:lnTo>
                  <a:lnTo>
                    <a:pt x="46761" y="106591"/>
                  </a:lnTo>
                  <a:lnTo>
                    <a:pt x="46939" y="106476"/>
                  </a:lnTo>
                  <a:lnTo>
                    <a:pt x="47129" y="106324"/>
                  </a:lnTo>
                  <a:lnTo>
                    <a:pt x="47244" y="106197"/>
                  </a:lnTo>
                  <a:lnTo>
                    <a:pt x="47320" y="105994"/>
                  </a:lnTo>
                  <a:lnTo>
                    <a:pt x="47345" y="105816"/>
                  </a:lnTo>
                  <a:lnTo>
                    <a:pt x="46812" y="102323"/>
                  </a:lnTo>
                  <a:lnTo>
                    <a:pt x="46799" y="102184"/>
                  </a:lnTo>
                  <a:lnTo>
                    <a:pt x="46774" y="102057"/>
                  </a:lnTo>
                  <a:lnTo>
                    <a:pt x="50685" y="99364"/>
                  </a:lnTo>
                  <a:lnTo>
                    <a:pt x="50825" y="99364"/>
                  </a:lnTo>
                  <a:lnTo>
                    <a:pt x="50990" y="99352"/>
                  </a:lnTo>
                  <a:lnTo>
                    <a:pt x="66408" y="98577"/>
                  </a:lnTo>
                  <a:lnTo>
                    <a:pt x="67068" y="98564"/>
                  </a:lnTo>
                  <a:lnTo>
                    <a:pt x="67513" y="98590"/>
                  </a:lnTo>
                  <a:lnTo>
                    <a:pt x="71285" y="100812"/>
                  </a:lnTo>
                  <a:lnTo>
                    <a:pt x="71297" y="100939"/>
                  </a:lnTo>
                  <a:lnTo>
                    <a:pt x="71831" y="104521"/>
                  </a:lnTo>
                  <a:lnTo>
                    <a:pt x="72072" y="104927"/>
                  </a:lnTo>
                  <a:lnTo>
                    <a:pt x="72377" y="105168"/>
                  </a:lnTo>
                  <a:lnTo>
                    <a:pt x="72504" y="105219"/>
                  </a:lnTo>
                  <a:lnTo>
                    <a:pt x="72644" y="105283"/>
                  </a:lnTo>
                  <a:lnTo>
                    <a:pt x="72796" y="105321"/>
                  </a:lnTo>
                  <a:lnTo>
                    <a:pt x="72948" y="105359"/>
                  </a:lnTo>
                  <a:lnTo>
                    <a:pt x="73113" y="105397"/>
                  </a:lnTo>
                  <a:lnTo>
                    <a:pt x="73367" y="105422"/>
                  </a:lnTo>
                  <a:lnTo>
                    <a:pt x="73774" y="105422"/>
                  </a:lnTo>
                  <a:lnTo>
                    <a:pt x="74028" y="105384"/>
                  </a:lnTo>
                  <a:lnTo>
                    <a:pt x="74269" y="105333"/>
                  </a:lnTo>
                  <a:lnTo>
                    <a:pt x="74409" y="105295"/>
                  </a:lnTo>
                  <a:lnTo>
                    <a:pt x="74676" y="105181"/>
                  </a:lnTo>
                  <a:lnTo>
                    <a:pt x="74853" y="105067"/>
                  </a:lnTo>
                  <a:lnTo>
                    <a:pt x="75044" y="104914"/>
                  </a:lnTo>
                  <a:lnTo>
                    <a:pt x="75158" y="104787"/>
                  </a:lnTo>
                  <a:lnTo>
                    <a:pt x="75234" y="104584"/>
                  </a:lnTo>
                  <a:lnTo>
                    <a:pt x="75260" y="10440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345729" y="3986542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14947" y="119621"/>
                  </a:moveTo>
                  <a:lnTo>
                    <a:pt x="10896" y="115265"/>
                  </a:lnTo>
                  <a:lnTo>
                    <a:pt x="8928" y="116890"/>
                  </a:lnTo>
                  <a:lnTo>
                    <a:pt x="9182" y="116992"/>
                  </a:lnTo>
                  <a:lnTo>
                    <a:pt x="9842" y="117335"/>
                  </a:lnTo>
                  <a:lnTo>
                    <a:pt x="11531" y="119672"/>
                  </a:lnTo>
                  <a:lnTo>
                    <a:pt x="11506" y="120002"/>
                  </a:lnTo>
                  <a:lnTo>
                    <a:pt x="5016" y="123266"/>
                  </a:lnTo>
                  <a:lnTo>
                    <a:pt x="4127" y="123190"/>
                  </a:lnTo>
                  <a:lnTo>
                    <a:pt x="3276" y="123037"/>
                  </a:lnTo>
                  <a:lnTo>
                    <a:pt x="2209" y="122732"/>
                  </a:lnTo>
                  <a:lnTo>
                    <a:pt x="1968" y="122631"/>
                  </a:lnTo>
                  <a:lnTo>
                    <a:pt x="0" y="124244"/>
                  </a:lnTo>
                  <a:lnTo>
                    <a:pt x="5245" y="125247"/>
                  </a:lnTo>
                  <a:lnTo>
                    <a:pt x="6642" y="125209"/>
                  </a:lnTo>
                  <a:lnTo>
                    <a:pt x="14922" y="120142"/>
                  </a:lnTo>
                  <a:lnTo>
                    <a:pt x="14947" y="119621"/>
                  </a:lnTo>
                  <a:close/>
                </a:path>
                <a:path w="93345" h="125729">
                  <a:moveTo>
                    <a:pt x="38989" y="106730"/>
                  </a:moveTo>
                  <a:lnTo>
                    <a:pt x="38823" y="106629"/>
                  </a:lnTo>
                  <a:lnTo>
                    <a:pt x="38493" y="106476"/>
                  </a:lnTo>
                  <a:lnTo>
                    <a:pt x="38252" y="106413"/>
                  </a:lnTo>
                  <a:lnTo>
                    <a:pt x="37846" y="106349"/>
                  </a:lnTo>
                  <a:lnTo>
                    <a:pt x="37592" y="106337"/>
                  </a:lnTo>
                  <a:lnTo>
                    <a:pt x="37439" y="106349"/>
                  </a:lnTo>
                  <a:lnTo>
                    <a:pt x="37274" y="106362"/>
                  </a:lnTo>
                  <a:lnTo>
                    <a:pt x="37096" y="106387"/>
                  </a:lnTo>
                  <a:lnTo>
                    <a:pt x="36944" y="106426"/>
                  </a:lnTo>
                  <a:lnTo>
                    <a:pt x="36804" y="106464"/>
                  </a:lnTo>
                  <a:lnTo>
                    <a:pt x="36576" y="106540"/>
                  </a:lnTo>
                  <a:lnTo>
                    <a:pt x="36283" y="106705"/>
                  </a:lnTo>
                  <a:lnTo>
                    <a:pt x="36144" y="106832"/>
                  </a:lnTo>
                  <a:lnTo>
                    <a:pt x="36029" y="106959"/>
                  </a:lnTo>
                  <a:lnTo>
                    <a:pt x="35928" y="107149"/>
                  </a:lnTo>
                  <a:lnTo>
                    <a:pt x="35902" y="107340"/>
                  </a:lnTo>
                  <a:lnTo>
                    <a:pt x="35928" y="107530"/>
                  </a:lnTo>
                  <a:lnTo>
                    <a:pt x="36042" y="107721"/>
                  </a:lnTo>
                  <a:lnTo>
                    <a:pt x="36245" y="107924"/>
                  </a:lnTo>
                  <a:lnTo>
                    <a:pt x="38976" y="106743"/>
                  </a:lnTo>
                  <a:close/>
                </a:path>
                <a:path w="93345" h="125729">
                  <a:moveTo>
                    <a:pt x="41135" y="110299"/>
                  </a:moveTo>
                  <a:lnTo>
                    <a:pt x="38976" y="106743"/>
                  </a:lnTo>
                  <a:lnTo>
                    <a:pt x="36233" y="107937"/>
                  </a:lnTo>
                  <a:lnTo>
                    <a:pt x="36487" y="108140"/>
                  </a:lnTo>
                  <a:lnTo>
                    <a:pt x="37719" y="110363"/>
                  </a:lnTo>
                  <a:lnTo>
                    <a:pt x="37706" y="110756"/>
                  </a:lnTo>
                  <a:lnTo>
                    <a:pt x="36449" y="112839"/>
                  </a:lnTo>
                  <a:lnTo>
                    <a:pt x="36283" y="112979"/>
                  </a:lnTo>
                  <a:lnTo>
                    <a:pt x="35902" y="113233"/>
                  </a:lnTo>
                  <a:lnTo>
                    <a:pt x="32207" y="114185"/>
                  </a:lnTo>
                  <a:lnTo>
                    <a:pt x="31686" y="114185"/>
                  </a:lnTo>
                  <a:lnTo>
                    <a:pt x="31165" y="114147"/>
                  </a:lnTo>
                  <a:lnTo>
                    <a:pt x="30657" y="114084"/>
                  </a:lnTo>
                  <a:lnTo>
                    <a:pt x="29933" y="113931"/>
                  </a:lnTo>
                  <a:lnTo>
                    <a:pt x="29235" y="113715"/>
                  </a:lnTo>
                  <a:lnTo>
                    <a:pt x="29095" y="113665"/>
                  </a:lnTo>
                  <a:lnTo>
                    <a:pt x="28943" y="113601"/>
                  </a:lnTo>
                  <a:lnTo>
                    <a:pt x="28676" y="113487"/>
                  </a:lnTo>
                  <a:lnTo>
                    <a:pt x="28244" y="113258"/>
                  </a:lnTo>
                  <a:lnTo>
                    <a:pt x="28067" y="113131"/>
                  </a:lnTo>
                  <a:lnTo>
                    <a:pt x="27863" y="113017"/>
                  </a:lnTo>
                  <a:lnTo>
                    <a:pt x="27520" y="112750"/>
                  </a:lnTo>
                  <a:lnTo>
                    <a:pt x="27381" y="112598"/>
                  </a:lnTo>
                  <a:lnTo>
                    <a:pt x="27228" y="112471"/>
                  </a:lnTo>
                  <a:lnTo>
                    <a:pt x="26987" y="112166"/>
                  </a:lnTo>
                  <a:lnTo>
                    <a:pt x="26797" y="111861"/>
                  </a:lnTo>
                  <a:lnTo>
                    <a:pt x="26657" y="111544"/>
                  </a:lnTo>
                  <a:lnTo>
                    <a:pt x="26631" y="111417"/>
                  </a:lnTo>
                  <a:lnTo>
                    <a:pt x="26581" y="111290"/>
                  </a:lnTo>
                  <a:lnTo>
                    <a:pt x="26504" y="111150"/>
                  </a:lnTo>
                  <a:lnTo>
                    <a:pt x="21463" y="99999"/>
                  </a:lnTo>
                  <a:lnTo>
                    <a:pt x="21412" y="99872"/>
                  </a:lnTo>
                  <a:lnTo>
                    <a:pt x="21336" y="99733"/>
                  </a:lnTo>
                  <a:lnTo>
                    <a:pt x="21209" y="99593"/>
                  </a:lnTo>
                  <a:lnTo>
                    <a:pt x="21069" y="99479"/>
                  </a:lnTo>
                  <a:lnTo>
                    <a:pt x="20942" y="99402"/>
                  </a:lnTo>
                  <a:lnTo>
                    <a:pt x="20815" y="99352"/>
                  </a:lnTo>
                  <a:lnTo>
                    <a:pt x="20624" y="99288"/>
                  </a:lnTo>
                  <a:lnTo>
                    <a:pt x="20396" y="99199"/>
                  </a:lnTo>
                  <a:lnTo>
                    <a:pt x="20078" y="99148"/>
                  </a:lnTo>
                  <a:lnTo>
                    <a:pt x="19939" y="99148"/>
                  </a:lnTo>
                  <a:lnTo>
                    <a:pt x="19583" y="99136"/>
                  </a:lnTo>
                  <a:lnTo>
                    <a:pt x="19405" y="99148"/>
                  </a:lnTo>
                  <a:lnTo>
                    <a:pt x="19215" y="99187"/>
                  </a:lnTo>
                  <a:lnTo>
                    <a:pt x="19088" y="99199"/>
                  </a:lnTo>
                  <a:lnTo>
                    <a:pt x="18834" y="99288"/>
                  </a:lnTo>
                  <a:lnTo>
                    <a:pt x="18669" y="99364"/>
                  </a:lnTo>
                  <a:lnTo>
                    <a:pt x="18542" y="99415"/>
                  </a:lnTo>
                  <a:lnTo>
                    <a:pt x="18415" y="99517"/>
                  </a:lnTo>
                  <a:lnTo>
                    <a:pt x="18288" y="99618"/>
                  </a:lnTo>
                  <a:lnTo>
                    <a:pt x="9436" y="106908"/>
                  </a:lnTo>
                  <a:lnTo>
                    <a:pt x="9169" y="107264"/>
                  </a:lnTo>
                  <a:lnTo>
                    <a:pt x="9131" y="107403"/>
                  </a:lnTo>
                  <a:lnTo>
                    <a:pt x="9131" y="107594"/>
                  </a:lnTo>
                  <a:lnTo>
                    <a:pt x="9220" y="107784"/>
                  </a:lnTo>
                  <a:lnTo>
                    <a:pt x="9359" y="107975"/>
                  </a:lnTo>
                  <a:lnTo>
                    <a:pt x="9601" y="108153"/>
                  </a:lnTo>
                  <a:lnTo>
                    <a:pt x="9855" y="108280"/>
                  </a:lnTo>
                  <a:lnTo>
                    <a:pt x="10071" y="108369"/>
                  </a:lnTo>
                  <a:lnTo>
                    <a:pt x="10223" y="108394"/>
                  </a:lnTo>
                  <a:lnTo>
                    <a:pt x="10388" y="108432"/>
                  </a:lnTo>
                  <a:lnTo>
                    <a:pt x="10541" y="108458"/>
                  </a:lnTo>
                  <a:lnTo>
                    <a:pt x="10718" y="108470"/>
                  </a:lnTo>
                  <a:lnTo>
                    <a:pt x="10883" y="108470"/>
                  </a:lnTo>
                  <a:lnTo>
                    <a:pt x="11049" y="108458"/>
                  </a:lnTo>
                  <a:lnTo>
                    <a:pt x="11379" y="108419"/>
                  </a:lnTo>
                  <a:lnTo>
                    <a:pt x="11544" y="108369"/>
                  </a:lnTo>
                  <a:lnTo>
                    <a:pt x="11684" y="108343"/>
                  </a:lnTo>
                  <a:lnTo>
                    <a:pt x="11963" y="108229"/>
                  </a:lnTo>
                  <a:lnTo>
                    <a:pt x="12192" y="108089"/>
                  </a:lnTo>
                  <a:lnTo>
                    <a:pt x="19037" y="102438"/>
                  </a:lnTo>
                  <a:lnTo>
                    <a:pt x="23215" y="111683"/>
                  </a:lnTo>
                  <a:lnTo>
                    <a:pt x="23291" y="111937"/>
                  </a:lnTo>
                  <a:lnTo>
                    <a:pt x="23507" y="112445"/>
                  </a:lnTo>
                  <a:lnTo>
                    <a:pt x="26924" y="115176"/>
                  </a:lnTo>
                  <a:lnTo>
                    <a:pt x="27051" y="115239"/>
                  </a:lnTo>
                  <a:lnTo>
                    <a:pt x="27203" y="115303"/>
                  </a:lnTo>
                  <a:lnTo>
                    <a:pt x="27419" y="115392"/>
                  </a:lnTo>
                  <a:lnTo>
                    <a:pt x="28168" y="115633"/>
                  </a:lnTo>
                  <a:lnTo>
                    <a:pt x="28956" y="115836"/>
                  </a:lnTo>
                  <a:lnTo>
                    <a:pt x="29756" y="115989"/>
                  </a:lnTo>
                  <a:lnTo>
                    <a:pt x="30594" y="116090"/>
                  </a:lnTo>
                  <a:lnTo>
                    <a:pt x="31445" y="116154"/>
                  </a:lnTo>
                  <a:lnTo>
                    <a:pt x="33159" y="116128"/>
                  </a:lnTo>
                  <a:lnTo>
                    <a:pt x="39116" y="114084"/>
                  </a:lnTo>
                  <a:lnTo>
                    <a:pt x="39243" y="113969"/>
                  </a:lnTo>
                  <a:lnTo>
                    <a:pt x="39497" y="113766"/>
                  </a:lnTo>
                  <a:lnTo>
                    <a:pt x="40017" y="113233"/>
                  </a:lnTo>
                  <a:lnTo>
                    <a:pt x="40220" y="112953"/>
                  </a:lnTo>
                  <a:lnTo>
                    <a:pt x="40436" y="112687"/>
                  </a:lnTo>
                  <a:lnTo>
                    <a:pt x="40767" y="112102"/>
                  </a:lnTo>
                  <a:lnTo>
                    <a:pt x="40995" y="111518"/>
                  </a:lnTo>
                  <a:lnTo>
                    <a:pt x="41122" y="110909"/>
                  </a:lnTo>
                  <a:lnTo>
                    <a:pt x="41135" y="110299"/>
                  </a:lnTo>
                  <a:close/>
                </a:path>
                <a:path w="93345" h="125729">
                  <a:moveTo>
                    <a:pt x="57658" y="38684"/>
                  </a:moveTo>
                  <a:lnTo>
                    <a:pt x="54356" y="38176"/>
                  </a:lnTo>
                  <a:lnTo>
                    <a:pt x="54292" y="38366"/>
                  </a:lnTo>
                  <a:lnTo>
                    <a:pt x="54292" y="38506"/>
                  </a:lnTo>
                  <a:lnTo>
                    <a:pt x="54724" y="39077"/>
                  </a:lnTo>
                  <a:lnTo>
                    <a:pt x="54965" y="39217"/>
                  </a:lnTo>
                  <a:lnTo>
                    <a:pt x="55245" y="39319"/>
                  </a:lnTo>
                  <a:lnTo>
                    <a:pt x="55486" y="39382"/>
                  </a:lnTo>
                  <a:lnTo>
                    <a:pt x="55651" y="39395"/>
                  </a:lnTo>
                  <a:lnTo>
                    <a:pt x="55803" y="39408"/>
                  </a:lnTo>
                  <a:lnTo>
                    <a:pt x="55981" y="39420"/>
                  </a:lnTo>
                  <a:lnTo>
                    <a:pt x="56146" y="39408"/>
                  </a:lnTo>
                  <a:lnTo>
                    <a:pt x="56299" y="39395"/>
                  </a:lnTo>
                  <a:lnTo>
                    <a:pt x="56476" y="39382"/>
                  </a:lnTo>
                  <a:lnTo>
                    <a:pt x="56629" y="39357"/>
                  </a:lnTo>
                  <a:lnTo>
                    <a:pt x="56794" y="39306"/>
                  </a:lnTo>
                  <a:lnTo>
                    <a:pt x="56934" y="39268"/>
                  </a:lnTo>
                  <a:lnTo>
                    <a:pt x="57073" y="39204"/>
                  </a:lnTo>
                  <a:lnTo>
                    <a:pt x="57200" y="39141"/>
                  </a:lnTo>
                  <a:lnTo>
                    <a:pt x="57365" y="39027"/>
                  </a:lnTo>
                  <a:lnTo>
                    <a:pt x="57543" y="38874"/>
                  </a:lnTo>
                  <a:lnTo>
                    <a:pt x="57658" y="38684"/>
                  </a:lnTo>
                  <a:close/>
                </a:path>
                <a:path w="93345" h="125729">
                  <a:moveTo>
                    <a:pt x="67906" y="78574"/>
                  </a:moveTo>
                  <a:lnTo>
                    <a:pt x="64795" y="74866"/>
                  </a:lnTo>
                  <a:lnTo>
                    <a:pt x="64490" y="74726"/>
                  </a:lnTo>
                  <a:lnTo>
                    <a:pt x="63830" y="74485"/>
                  </a:lnTo>
                  <a:lnTo>
                    <a:pt x="63119" y="74282"/>
                  </a:lnTo>
                  <a:lnTo>
                    <a:pt x="62395" y="74129"/>
                  </a:lnTo>
                  <a:lnTo>
                    <a:pt x="62255" y="74117"/>
                  </a:lnTo>
                  <a:lnTo>
                    <a:pt x="62026" y="74079"/>
                  </a:lnTo>
                  <a:lnTo>
                    <a:pt x="61785" y="74053"/>
                  </a:lnTo>
                  <a:lnTo>
                    <a:pt x="61607" y="74028"/>
                  </a:lnTo>
                  <a:lnTo>
                    <a:pt x="47307" y="71805"/>
                  </a:lnTo>
                  <a:lnTo>
                    <a:pt x="47066" y="71755"/>
                  </a:lnTo>
                  <a:lnTo>
                    <a:pt x="46913" y="71729"/>
                  </a:lnTo>
                  <a:lnTo>
                    <a:pt x="46609" y="71678"/>
                  </a:lnTo>
                  <a:lnTo>
                    <a:pt x="45847" y="71615"/>
                  </a:lnTo>
                  <a:lnTo>
                    <a:pt x="45059" y="71577"/>
                  </a:lnTo>
                  <a:lnTo>
                    <a:pt x="44284" y="71602"/>
                  </a:lnTo>
                  <a:lnTo>
                    <a:pt x="43510" y="71653"/>
                  </a:lnTo>
                  <a:lnTo>
                    <a:pt x="37287" y="74917"/>
                  </a:lnTo>
                  <a:lnTo>
                    <a:pt x="35648" y="78460"/>
                  </a:lnTo>
                  <a:lnTo>
                    <a:pt x="35598" y="78651"/>
                  </a:lnTo>
                  <a:lnTo>
                    <a:pt x="35610" y="78790"/>
                  </a:lnTo>
                  <a:lnTo>
                    <a:pt x="35674" y="78994"/>
                  </a:lnTo>
                  <a:lnTo>
                    <a:pt x="35788" y="79159"/>
                  </a:lnTo>
                  <a:lnTo>
                    <a:pt x="36080" y="79413"/>
                  </a:lnTo>
                  <a:lnTo>
                    <a:pt x="36334" y="79540"/>
                  </a:lnTo>
                  <a:lnTo>
                    <a:pt x="36563" y="79603"/>
                  </a:lnTo>
                  <a:lnTo>
                    <a:pt x="36791" y="79667"/>
                  </a:lnTo>
                  <a:lnTo>
                    <a:pt x="37109" y="79692"/>
                  </a:lnTo>
                  <a:lnTo>
                    <a:pt x="37287" y="79705"/>
                  </a:lnTo>
                  <a:lnTo>
                    <a:pt x="37452" y="79692"/>
                  </a:lnTo>
                  <a:lnTo>
                    <a:pt x="37617" y="79679"/>
                  </a:lnTo>
                  <a:lnTo>
                    <a:pt x="37782" y="79667"/>
                  </a:lnTo>
                  <a:lnTo>
                    <a:pt x="37947" y="79641"/>
                  </a:lnTo>
                  <a:lnTo>
                    <a:pt x="38163" y="79565"/>
                  </a:lnTo>
                  <a:lnTo>
                    <a:pt x="38379" y="79489"/>
                  </a:lnTo>
                  <a:lnTo>
                    <a:pt x="38506" y="79425"/>
                  </a:lnTo>
                  <a:lnTo>
                    <a:pt x="38671" y="79311"/>
                  </a:lnTo>
                  <a:lnTo>
                    <a:pt x="38849" y="79159"/>
                  </a:lnTo>
                  <a:lnTo>
                    <a:pt x="38963" y="78968"/>
                  </a:lnTo>
                  <a:lnTo>
                    <a:pt x="40487" y="75653"/>
                  </a:lnTo>
                  <a:lnTo>
                    <a:pt x="40563" y="75501"/>
                  </a:lnTo>
                  <a:lnTo>
                    <a:pt x="42684" y="73914"/>
                  </a:lnTo>
                  <a:lnTo>
                    <a:pt x="42862" y="73837"/>
                  </a:lnTo>
                  <a:lnTo>
                    <a:pt x="43268" y="73736"/>
                  </a:lnTo>
                  <a:lnTo>
                    <a:pt x="43472" y="73710"/>
                  </a:lnTo>
                  <a:lnTo>
                    <a:pt x="43700" y="73660"/>
                  </a:lnTo>
                  <a:lnTo>
                    <a:pt x="44119" y="73596"/>
                  </a:lnTo>
                  <a:lnTo>
                    <a:pt x="45008" y="73558"/>
                  </a:lnTo>
                  <a:lnTo>
                    <a:pt x="45897" y="73609"/>
                  </a:lnTo>
                  <a:lnTo>
                    <a:pt x="46024" y="73634"/>
                  </a:lnTo>
                  <a:lnTo>
                    <a:pt x="46342" y="73685"/>
                  </a:lnTo>
                  <a:lnTo>
                    <a:pt x="61137" y="75984"/>
                  </a:lnTo>
                  <a:lnTo>
                    <a:pt x="61760" y="76098"/>
                  </a:lnTo>
                  <a:lnTo>
                    <a:pt x="64490" y="78536"/>
                  </a:lnTo>
                  <a:lnTo>
                    <a:pt x="64477" y="78663"/>
                  </a:lnTo>
                  <a:lnTo>
                    <a:pt x="64389" y="79044"/>
                  </a:lnTo>
                  <a:lnTo>
                    <a:pt x="64325" y="79171"/>
                  </a:lnTo>
                  <a:lnTo>
                    <a:pt x="62712" y="82638"/>
                  </a:lnTo>
                  <a:lnTo>
                    <a:pt x="62661" y="82791"/>
                  </a:lnTo>
                  <a:lnTo>
                    <a:pt x="62661" y="82969"/>
                  </a:lnTo>
                  <a:lnTo>
                    <a:pt x="62750" y="83223"/>
                  </a:lnTo>
                  <a:lnTo>
                    <a:pt x="62852" y="83362"/>
                  </a:lnTo>
                  <a:lnTo>
                    <a:pt x="63131" y="83591"/>
                  </a:lnTo>
                  <a:lnTo>
                    <a:pt x="63258" y="83654"/>
                  </a:lnTo>
                  <a:lnTo>
                    <a:pt x="63385" y="83718"/>
                  </a:lnTo>
                  <a:lnTo>
                    <a:pt x="63538" y="83756"/>
                  </a:lnTo>
                  <a:lnTo>
                    <a:pt x="63690" y="83807"/>
                  </a:lnTo>
                  <a:lnTo>
                    <a:pt x="63855" y="83845"/>
                  </a:lnTo>
                  <a:lnTo>
                    <a:pt x="64008" y="83870"/>
                  </a:lnTo>
                  <a:lnTo>
                    <a:pt x="64173" y="83870"/>
                  </a:lnTo>
                  <a:lnTo>
                    <a:pt x="64516" y="83883"/>
                  </a:lnTo>
                  <a:lnTo>
                    <a:pt x="64681" y="83870"/>
                  </a:lnTo>
                  <a:lnTo>
                    <a:pt x="64846" y="83858"/>
                  </a:lnTo>
                  <a:lnTo>
                    <a:pt x="64998" y="83820"/>
                  </a:lnTo>
                  <a:lnTo>
                    <a:pt x="65151" y="83781"/>
                  </a:lnTo>
                  <a:lnTo>
                    <a:pt x="65303" y="83731"/>
                  </a:lnTo>
                  <a:lnTo>
                    <a:pt x="65493" y="83642"/>
                  </a:lnTo>
                  <a:lnTo>
                    <a:pt x="65684" y="83540"/>
                  </a:lnTo>
                  <a:lnTo>
                    <a:pt x="65862" y="83375"/>
                  </a:lnTo>
                  <a:lnTo>
                    <a:pt x="66001" y="83210"/>
                  </a:lnTo>
                  <a:lnTo>
                    <a:pt x="67551" y="79819"/>
                  </a:lnTo>
                  <a:lnTo>
                    <a:pt x="67627" y="79679"/>
                  </a:lnTo>
                  <a:lnTo>
                    <a:pt x="67691" y="79540"/>
                  </a:lnTo>
                  <a:lnTo>
                    <a:pt x="67856" y="79019"/>
                  </a:lnTo>
                  <a:lnTo>
                    <a:pt x="67906" y="78574"/>
                  </a:lnTo>
                  <a:close/>
                </a:path>
                <a:path w="93345" h="125729">
                  <a:moveTo>
                    <a:pt x="73533" y="66560"/>
                  </a:moveTo>
                  <a:lnTo>
                    <a:pt x="71031" y="63588"/>
                  </a:lnTo>
                  <a:lnTo>
                    <a:pt x="70789" y="63461"/>
                  </a:lnTo>
                  <a:lnTo>
                    <a:pt x="70256" y="63284"/>
                  </a:lnTo>
                  <a:lnTo>
                    <a:pt x="70104" y="63246"/>
                  </a:lnTo>
                  <a:lnTo>
                    <a:pt x="70104" y="66535"/>
                  </a:lnTo>
                  <a:lnTo>
                    <a:pt x="70091" y="66687"/>
                  </a:lnTo>
                  <a:lnTo>
                    <a:pt x="70053" y="66865"/>
                  </a:lnTo>
                  <a:lnTo>
                    <a:pt x="69964" y="67030"/>
                  </a:lnTo>
                  <a:lnTo>
                    <a:pt x="69799" y="67259"/>
                  </a:lnTo>
                  <a:lnTo>
                    <a:pt x="69494" y="67551"/>
                  </a:lnTo>
                  <a:lnTo>
                    <a:pt x="69100" y="67792"/>
                  </a:lnTo>
                  <a:lnTo>
                    <a:pt x="68757" y="67945"/>
                  </a:lnTo>
                  <a:lnTo>
                    <a:pt x="67957" y="68148"/>
                  </a:lnTo>
                  <a:lnTo>
                    <a:pt x="67386" y="68211"/>
                  </a:lnTo>
                  <a:lnTo>
                    <a:pt x="66954" y="68211"/>
                  </a:lnTo>
                  <a:lnTo>
                    <a:pt x="66522" y="68173"/>
                  </a:lnTo>
                  <a:lnTo>
                    <a:pt x="66382" y="68148"/>
                  </a:lnTo>
                  <a:lnTo>
                    <a:pt x="66243" y="68135"/>
                  </a:lnTo>
                  <a:lnTo>
                    <a:pt x="64185" y="66471"/>
                  </a:lnTo>
                  <a:lnTo>
                    <a:pt x="64249" y="66141"/>
                  </a:lnTo>
                  <a:lnTo>
                    <a:pt x="65303" y="65176"/>
                  </a:lnTo>
                  <a:lnTo>
                    <a:pt x="65532" y="65062"/>
                  </a:lnTo>
                  <a:lnTo>
                    <a:pt x="65659" y="65036"/>
                  </a:lnTo>
                  <a:lnTo>
                    <a:pt x="65786" y="64985"/>
                  </a:lnTo>
                  <a:lnTo>
                    <a:pt x="66332" y="64858"/>
                  </a:lnTo>
                  <a:lnTo>
                    <a:pt x="66903" y="64795"/>
                  </a:lnTo>
                  <a:lnTo>
                    <a:pt x="67335" y="64795"/>
                  </a:lnTo>
                  <a:lnTo>
                    <a:pt x="67767" y="64833"/>
                  </a:lnTo>
                  <a:lnTo>
                    <a:pt x="67906" y="64858"/>
                  </a:lnTo>
                  <a:lnTo>
                    <a:pt x="68072" y="64884"/>
                  </a:lnTo>
                  <a:lnTo>
                    <a:pt x="70104" y="66535"/>
                  </a:lnTo>
                  <a:lnTo>
                    <a:pt x="70104" y="63246"/>
                  </a:lnTo>
                  <a:lnTo>
                    <a:pt x="69684" y="63119"/>
                  </a:lnTo>
                  <a:lnTo>
                    <a:pt x="69100" y="62992"/>
                  </a:lnTo>
                  <a:lnTo>
                    <a:pt x="68872" y="62966"/>
                  </a:lnTo>
                  <a:lnTo>
                    <a:pt x="68554" y="62915"/>
                  </a:lnTo>
                  <a:lnTo>
                    <a:pt x="67868" y="62839"/>
                  </a:lnTo>
                  <a:lnTo>
                    <a:pt x="67564" y="62826"/>
                  </a:lnTo>
                  <a:lnTo>
                    <a:pt x="66624" y="62839"/>
                  </a:lnTo>
                  <a:lnTo>
                    <a:pt x="66001" y="62877"/>
                  </a:lnTo>
                  <a:lnTo>
                    <a:pt x="60756" y="66446"/>
                  </a:lnTo>
                  <a:lnTo>
                    <a:pt x="60782" y="66814"/>
                  </a:lnTo>
                  <a:lnTo>
                    <a:pt x="63258" y="69418"/>
                  </a:lnTo>
                  <a:lnTo>
                    <a:pt x="63512" y="69545"/>
                  </a:lnTo>
                  <a:lnTo>
                    <a:pt x="64046" y="69735"/>
                  </a:lnTo>
                  <a:lnTo>
                    <a:pt x="64325" y="69799"/>
                  </a:lnTo>
                  <a:lnTo>
                    <a:pt x="64604" y="69888"/>
                  </a:lnTo>
                  <a:lnTo>
                    <a:pt x="65189" y="70015"/>
                  </a:lnTo>
                  <a:lnTo>
                    <a:pt x="65493" y="70053"/>
                  </a:lnTo>
                  <a:lnTo>
                    <a:pt x="65798" y="70104"/>
                  </a:lnTo>
                  <a:lnTo>
                    <a:pt x="66421" y="70167"/>
                  </a:lnTo>
                  <a:lnTo>
                    <a:pt x="67043" y="70192"/>
                  </a:lnTo>
                  <a:lnTo>
                    <a:pt x="67665" y="70180"/>
                  </a:lnTo>
                  <a:lnTo>
                    <a:pt x="71348" y="69265"/>
                  </a:lnTo>
                  <a:lnTo>
                    <a:pt x="71589" y="69151"/>
                  </a:lnTo>
                  <a:lnTo>
                    <a:pt x="73304" y="67449"/>
                  </a:lnTo>
                  <a:lnTo>
                    <a:pt x="73393" y="67284"/>
                  </a:lnTo>
                  <a:lnTo>
                    <a:pt x="73494" y="66929"/>
                  </a:lnTo>
                  <a:lnTo>
                    <a:pt x="73533" y="66560"/>
                  </a:lnTo>
                  <a:close/>
                </a:path>
                <a:path w="93345" h="125729">
                  <a:moveTo>
                    <a:pt x="78701" y="54927"/>
                  </a:moveTo>
                  <a:lnTo>
                    <a:pt x="70789" y="47472"/>
                  </a:lnTo>
                  <a:lnTo>
                    <a:pt x="70167" y="47282"/>
                  </a:lnTo>
                  <a:lnTo>
                    <a:pt x="68859" y="47002"/>
                  </a:lnTo>
                  <a:lnTo>
                    <a:pt x="68427" y="46951"/>
                  </a:lnTo>
                  <a:lnTo>
                    <a:pt x="68262" y="46913"/>
                  </a:lnTo>
                  <a:lnTo>
                    <a:pt x="67945" y="46863"/>
                  </a:lnTo>
                  <a:lnTo>
                    <a:pt x="65633" y="46520"/>
                  </a:lnTo>
                  <a:lnTo>
                    <a:pt x="65633" y="48552"/>
                  </a:lnTo>
                  <a:lnTo>
                    <a:pt x="62293" y="54076"/>
                  </a:lnTo>
                  <a:lnTo>
                    <a:pt x="62128" y="54178"/>
                  </a:lnTo>
                  <a:lnTo>
                    <a:pt x="61760" y="54330"/>
                  </a:lnTo>
                  <a:lnTo>
                    <a:pt x="61569" y="54381"/>
                  </a:lnTo>
                  <a:lnTo>
                    <a:pt x="61379" y="54457"/>
                  </a:lnTo>
                  <a:lnTo>
                    <a:pt x="60972" y="54559"/>
                  </a:lnTo>
                  <a:lnTo>
                    <a:pt x="60769" y="54584"/>
                  </a:lnTo>
                  <a:lnTo>
                    <a:pt x="60553" y="54635"/>
                  </a:lnTo>
                  <a:lnTo>
                    <a:pt x="60121" y="54698"/>
                  </a:lnTo>
                  <a:lnTo>
                    <a:pt x="59232" y="54737"/>
                  </a:lnTo>
                  <a:lnTo>
                    <a:pt x="58381" y="54698"/>
                  </a:lnTo>
                  <a:lnTo>
                    <a:pt x="58229" y="54673"/>
                  </a:lnTo>
                  <a:lnTo>
                    <a:pt x="58064" y="54622"/>
                  </a:lnTo>
                  <a:lnTo>
                    <a:pt x="57899" y="54622"/>
                  </a:lnTo>
                  <a:lnTo>
                    <a:pt x="56959" y="54470"/>
                  </a:lnTo>
                  <a:lnTo>
                    <a:pt x="56718" y="54419"/>
                  </a:lnTo>
                  <a:lnTo>
                    <a:pt x="56565" y="54394"/>
                  </a:lnTo>
                  <a:lnTo>
                    <a:pt x="56400" y="54381"/>
                  </a:lnTo>
                  <a:lnTo>
                    <a:pt x="55791" y="54254"/>
                  </a:lnTo>
                  <a:lnTo>
                    <a:pt x="52133" y="50977"/>
                  </a:lnTo>
                  <a:lnTo>
                    <a:pt x="52146" y="50800"/>
                  </a:lnTo>
                  <a:lnTo>
                    <a:pt x="58305" y="47523"/>
                  </a:lnTo>
                  <a:lnTo>
                    <a:pt x="59486" y="47599"/>
                  </a:lnTo>
                  <a:lnTo>
                    <a:pt x="59778" y="47650"/>
                  </a:lnTo>
                  <a:lnTo>
                    <a:pt x="65633" y="48552"/>
                  </a:lnTo>
                  <a:lnTo>
                    <a:pt x="65633" y="46520"/>
                  </a:lnTo>
                  <a:lnTo>
                    <a:pt x="60985" y="45796"/>
                  </a:lnTo>
                  <a:lnTo>
                    <a:pt x="60744" y="45745"/>
                  </a:lnTo>
                  <a:lnTo>
                    <a:pt x="60591" y="45720"/>
                  </a:lnTo>
                  <a:lnTo>
                    <a:pt x="60413" y="45707"/>
                  </a:lnTo>
                  <a:lnTo>
                    <a:pt x="60223" y="45669"/>
                  </a:lnTo>
                  <a:lnTo>
                    <a:pt x="59296" y="45580"/>
                  </a:lnTo>
                  <a:lnTo>
                    <a:pt x="58356" y="45542"/>
                  </a:lnTo>
                  <a:lnTo>
                    <a:pt x="57429" y="45554"/>
                  </a:lnTo>
                  <a:lnTo>
                    <a:pt x="56502" y="45631"/>
                  </a:lnTo>
                  <a:lnTo>
                    <a:pt x="48704" y="50939"/>
                  </a:lnTo>
                  <a:lnTo>
                    <a:pt x="48729" y="51473"/>
                  </a:lnTo>
                  <a:lnTo>
                    <a:pt x="55753" y="56324"/>
                  </a:lnTo>
                  <a:lnTo>
                    <a:pt x="57162" y="56540"/>
                  </a:lnTo>
                  <a:lnTo>
                    <a:pt x="57315" y="56565"/>
                  </a:lnTo>
                  <a:lnTo>
                    <a:pt x="57632" y="56616"/>
                  </a:lnTo>
                  <a:lnTo>
                    <a:pt x="58407" y="56680"/>
                  </a:lnTo>
                  <a:lnTo>
                    <a:pt x="59182" y="56718"/>
                  </a:lnTo>
                  <a:lnTo>
                    <a:pt x="59969" y="56692"/>
                  </a:lnTo>
                  <a:lnTo>
                    <a:pt x="66421" y="54152"/>
                  </a:lnTo>
                  <a:lnTo>
                    <a:pt x="66598" y="53949"/>
                  </a:lnTo>
                  <a:lnTo>
                    <a:pt x="66878" y="53530"/>
                  </a:lnTo>
                  <a:lnTo>
                    <a:pt x="66941" y="53378"/>
                  </a:lnTo>
                  <a:lnTo>
                    <a:pt x="67005" y="53225"/>
                  </a:lnTo>
                  <a:lnTo>
                    <a:pt x="68897" y="49149"/>
                  </a:lnTo>
                  <a:lnTo>
                    <a:pt x="75272" y="54902"/>
                  </a:lnTo>
                  <a:lnTo>
                    <a:pt x="75209" y="55511"/>
                  </a:lnTo>
                  <a:lnTo>
                    <a:pt x="75044" y="56108"/>
                  </a:lnTo>
                  <a:lnTo>
                    <a:pt x="74904" y="56400"/>
                  </a:lnTo>
                  <a:lnTo>
                    <a:pt x="74841" y="56553"/>
                  </a:lnTo>
                  <a:lnTo>
                    <a:pt x="74841" y="56730"/>
                  </a:lnTo>
                  <a:lnTo>
                    <a:pt x="74904" y="56934"/>
                  </a:lnTo>
                  <a:lnTo>
                    <a:pt x="75069" y="57150"/>
                  </a:lnTo>
                  <a:lnTo>
                    <a:pt x="75260" y="57315"/>
                  </a:lnTo>
                  <a:lnTo>
                    <a:pt x="75450" y="57416"/>
                  </a:lnTo>
                  <a:lnTo>
                    <a:pt x="75577" y="57480"/>
                  </a:lnTo>
                  <a:lnTo>
                    <a:pt x="75717" y="57518"/>
                  </a:lnTo>
                  <a:lnTo>
                    <a:pt x="75869" y="57569"/>
                  </a:lnTo>
                  <a:lnTo>
                    <a:pt x="76034" y="57607"/>
                  </a:lnTo>
                  <a:lnTo>
                    <a:pt x="76187" y="57632"/>
                  </a:lnTo>
                  <a:lnTo>
                    <a:pt x="76352" y="57632"/>
                  </a:lnTo>
                  <a:lnTo>
                    <a:pt x="76695" y="57645"/>
                  </a:lnTo>
                  <a:lnTo>
                    <a:pt x="76860" y="57632"/>
                  </a:lnTo>
                  <a:lnTo>
                    <a:pt x="77025" y="57619"/>
                  </a:lnTo>
                  <a:lnTo>
                    <a:pt x="77177" y="57581"/>
                  </a:lnTo>
                  <a:lnTo>
                    <a:pt x="77330" y="57543"/>
                  </a:lnTo>
                  <a:lnTo>
                    <a:pt x="77622" y="57442"/>
                  </a:lnTo>
                  <a:lnTo>
                    <a:pt x="77863" y="57302"/>
                  </a:lnTo>
                  <a:lnTo>
                    <a:pt x="78041" y="57137"/>
                  </a:lnTo>
                  <a:lnTo>
                    <a:pt x="78613" y="55727"/>
                  </a:lnTo>
                  <a:lnTo>
                    <a:pt x="78701" y="54927"/>
                  </a:lnTo>
                  <a:close/>
                </a:path>
                <a:path w="93345" h="125729">
                  <a:moveTo>
                    <a:pt x="86906" y="37465"/>
                  </a:moveTo>
                  <a:lnTo>
                    <a:pt x="86880" y="36842"/>
                  </a:lnTo>
                  <a:lnTo>
                    <a:pt x="86804" y="36550"/>
                  </a:lnTo>
                  <a:lnTo>
                    <a:pt x="86741" y="36245"/>
                  </a:lnTo>
                  <a:lnTo>
                    <a:pt x="81635" y="32067"/>
                  </a:lnTo>
                  <a:lnTo>
                    <a:pt x="81483" y="32029"/>
                  </a:lnTo>
                  <a:lnTo>
                    <a:pt x="81318" y="32016"/>
                  </a:lnTo>
                  <a:lnTo>
                    <a:pt x="81140" y="32004"/>
                  </a:lnTo>
                  <a:lnTo>
                    <a:pt x="80987" y="32004"/>
                  </a:lnTo>
                  <a:lnTo>
                    <a:pt x="80810" y="32016"/>
                  </a:lnTo>
                  <a:lnTo>
                    <a:pt x="80403" y="32080"/>
                  </a:lnTo>
                  <a:lnTo>
                    <a:pt x="80111" y="32181"/>
                  </a:lnTo>
                  <a:lnTo>
                    <a:pt x="79921" y="32270"/>
                  </a:lnTo>
                  <a:lnTo>
                    <a:pt x="79603" y="32499"/>
                  </a:lnTo>
                  <a:lnTo>
                    <a:pt x="79489" y="32626"/>
                  </a:lnTo>
                  <a:lnTo>
                    <a:pt x="79400" y="32816"/>
                  </a:lnTo>
                  <a:lnTo>
                    <a:pt x="79375" y="32969"/>
                  </a:lnTo>
                  <a:lnTo>
                    <a:pt x="79413" y="33197"/>
                  </a:lnTo>
                  <a:lnTo>
                    <a:pt x="79476" y="33350"/>
                  </a:lnTo>
                  <a:lnTo>
                    <a:pt x="79629" y="33515"/>
                  </a:lnTo>
                  <a:lnTo>
                    <a:pt x="79895" y="33705"/>
                  </a:lnTo>
                  <a:lnTo>
                    <a:pt x="80149" y="33820"/>
                  </a:lnTo>
                  <a:lnTo>
                    <a:pt x="80505" y="33972"/>
                  </a:lnTo>
                  <a:lnTo>
                    <a:pt x="80911" y="34137"/>
                  </a:lnTo>
                  <a:lnTo>
                    <a:pt x="81432" y="34417"/>
                  </a:lnTo>
                  <a:lnTo>
                    <a:pt x="81661" y="34582"/>
                  </a:lnTo>
                  <a:lnTo>
                    <a:pt x="81902" y="34734"/>
                  </a:lnTo>
                  <a:lnTo>
                    <a:pt x="83489" y="37426"/>
                  </a:lnTo>
                  <a:lnTo>
                    <a:pt x="83439" y="37846"/>
                  </a:lnTo>
                  <a:lnTo>
                    <a:pt x="83248" y="38392"/>
                  </a:lnTo>
                  <a:lnTo>
                    <a:pt x="83172" y="38582"/>
                  </a:lnTo>
                  <a:lnTo>
                    <a:pt x="78549" y="40716"/>
                  </a:lnTo>
                  <a:lnTo>
                    <a:pt x="77508" y="40703"/>
                  </a:lnTo>
                  <a:lnTo>
                    <a:pt x="76822" y="40627"/>
                  </a:lnTo>
                  <a:lnTo>
                    <a:pt x="76657" y="40601"/>
                  </a:lnTo>
                  <a:lnTo>
                    <a:pt x="76327" y="40538"/>
                  </a:lnTo>
                  <a:lnTo>
                    <a:pt x="73279" y="39116"/>
                  </a:lnTo>
                  <a:lnTo>
                    <a:pt x="73139" y="38989"/>
                  </a:lnTo>
                  <a:lnTo>
                    <a:pt x="73025" y="38849"/>
                  </a:lnTo>
                  <a:lnTo>
                    <a:pt x="61544" y="29286"/>
                  </a:lnTo>
                  <a:lnTo>
                    <a:pt x="61417" y="29184"/>
                  </a:lnTo>
                  <a:lnTo>
                    <a:pt x="61277" y="29070"/>
                  </a:lnTo>
                  <a:lnTo>
                    <a:pt x="61074" y="28956"/>
                  </a:lnTo>
                  <a:lnTo>
                    <a:pt x="60871" y="28879"/>
                  </a:lnTo>
                  <a:lnTo>
                    <a:pt x="60744" y="28841"/>
                  </a:lnTo>
                  <a:lnTo>
                    <a:pt x="60477" y="28778"/>
                  </a:lnTo>
                  <a:lnTo>
                    <a:pt x="60337" y="28778"/>
                  </a:lnTo>
                  <a:lnTo>
                    <a:pt x="60134" y="28765"/>
                  </a:lnTo>
                  <a:lnTo>
                    <a:pt x="59994" y="28752"/>
                  </a:lnTo>
                  <a:lnTo>
                    <a:pt x="59804" y="28765"/>
                  </a:lnTo>
                  <a:lnTo>
                    <a:pt x="59613" y="28790"/>
                  </a:lnTo>
                  <a:lnTo>
                    <a:pt x="59397" y="28816"/>
                  </a:lnTo>
                  <a:lnTo>
                    <a:pt x="59182" y="28892"/>
                  </a:lnTo>
                  <a:lnTo>
                    <a:pt x="58991" y="28956"/>
                  </a:lnTo>
                  <a:lnTo>
                    <a:pt x="58851" y="29019"/>
                  </a:lnTo>
                  <a:lnTo>
                    <a:pt x="58674" y="29146"/>
                  </a:lnTo>
                  <a:lnTo>
                    <a:pt x="58496" y="29298"/>
                  </a:lnTo>
                  <a:lnTo>
                    <a:pt x="58356" y="29514"/>
                  </a:lnTo>
                  <a:lnTo>
                    <a:pt x="54343" y="38163"/>
                  </a:lnTo>
                  <a:lnTo>
                    <a:pt x="57645" y="38671"/>
                  </a:lnTo>
                  <a:lnTo>
                    <a:pt x="60718" y="32067"/>
                  </a:lnTo>
                  <a:lnTo>
                    <a:pt x="70129" y="39928"/>
                  </a:lnTo>
                  <a:lnTo>
                    <a:pt x="73964" y="42087"/>
                  </a:lnTo>
                  <a:lnTo>
                    <a:pt x="74358" y="42214"/>
                  </a:lnTo>
                  <a:lnTo>
                    <a:pt x="75196" y="42405"/>
                  </a:lnTo>
                  <a:lnTo>
                    <a:pt x="75641" y="42481"/>
                  </a:lnTo>
                  <a:lnTo>
                    <a:pt x="75793" y="42519"/>
                  </a:lnTo>
                  <a:lnTo>
                    <a:pt x="76276" y="42595"/>
                  </a:lnTo>
                  <a:lnTo>
                    <a:pt x="77114" y="42672"/>
                  </a:lnTo>
                  <a:lnTo>
                    <a:pt x="77965" y="42710"/>
                  </a:lnTo>
                  <a:lnTo>
                    <a:pt x="78828" y="42684"/>
                  </a:lnTo>
                  <a:lnTo>
                    <a:pt x="79667" y="42621"/>
                  </a:lnTo>
                  <a:lnTo>
                    <a:pt x="86537" y="38963"/>
                  </a:lnTo>
                  <a:lnTo>
                    <a:pt x="86588" y="38811"/>
                  </a:lnTo>
                  <a:lnTo>
                    <a:pt x="86664" y="38658"/>
                  </a:lnTo>
                  <a:lnTo>
                    <a:pt x="86842" y="38061"/>
                  </a:lnTo>
                  <a:lnTo>
                    <a:pt x="86906" y="37465"/>
                  </a:lnTo>
                  <a:close/>
                </a:path>
                <a:path w="93345" h="125729">
                  <a:moveTo>
                    <a:pt x="92913" y="863"/>
                  </a:moveTo>
                  <a:lnTo>
                    <a:pt x="92837" y="673"/>
                  </a:lnTo>
                  <a:lnTo>
                    <a:pt x="92735" y="546"/>
                  </a:lnTo>
                  <a:lnTo>
                    <a:pt x="92608" y="419"/>
                  </a:lnTo>
                  <a:lnTo>
                    <a:pt x="92379" y="266"/>
                  </a:lnTo>
                  <a:lnTo>
                    <a:pt x="92113" y="152"/>
                  </a:lnTo>
                  <a:lnTo>
                    <a:pt x="91960" y="114"/>
                  </a:lnTo>
                  <a:lnTo>
                    <a:pt x="91808" y="76"/>
                  </a:lnTo>
                  <a:lnTo>
                    <a:pt x="91490" y="12"/>
                  </a:lnTo>
                  <a:lnTo>
                    <a:pt x="91325" y="12"/>
                  </a:lnTo>
                  <a:lnTo>
                    <a:pt x="91147" y="0"/>
                  </a:lnTo>
                  <a:lnTo>
                    <a:pt x="90982" y="12"/>
                  </a:lnTo>
                  <a:lnTo>
                    <a:pt x="90652" y="63"/>
                  </a:lnTo>
                  <a:lnTo>
                    <a:pt x="90500" y="101"/>
                  </a:lnTo>
                  <a:lnTo>
                    <a:pt x="90347" y="139"/>
                  </a:lnTo>
                  <a:lnTo>
                    <a:pt x="90081" y="254"/>
                  </a:lnTo>
                  <a:lnTo>
                    <a:pt x="89954" y="330"/>
                  </a:lnTo>
                  <a:lnTo>
                    <a:pt x="89712" y="520"/>
                  </a:lnTo>
                  <a:lnTo>
                    <a:pt x="89573" y="698"/>
                  </a:lnTo>
                  <a:lnTo>
                    <a:pt x="89509" y="889"/>
                  </a:lnTo>
                  <a:lnTo>
                    <a:pt x="89496" y="1028"/>
                  </a:lnTo>
                  <a:lnTo>
                    <a:pt x="92913" y="91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299501" y="3790416"/>
              <a:ext cx="71120" cy="348615"/>
            </a:xfrm>
            <a:custGeom>
              <a:avLst/>
              <a:gdLst/>
              <a:ahLst/>
              <a:cxnLst/>
              <a:rect l="l" t="t" r="r" b="b"/>
              <a:pathLst>
                <a:path w="71120" h="348614">
                  <a:moveTo>
                    <a:pt x="24574" y="20789"/>
                  </a:moveTo>
                  <a:lnTo>
                    <a:pt x="24523" y="20599"/>
                  </a:lnTo>
                  <a:lnTo>
                    <a:pt x="24434" y="20472"/>
                  </a:lnTo>
                  <a:lnTo>
                    <a:pt x="24333" y="20332"/>
                  </a:lnTo>
                  <a:lnTo>
                    <a:pt x="24066" y="20142"/>
                  </a:lnTo>
                  <a:lnTo>
                    <a:pt x="23037" y="19532"/>
                  </a:lnTo>
                  <a:lnTo>
                    <a:pt x="22796" y="19418"/>
                  </a:lnTo>
                  <a:lnTo>
                    <a:pt x="22656" y="19342"/>
                  </a:lnTo>
                  <a:lnTo>
                    <a:pt x="22504" y="19304"/>
                  </a:lnTo>
                  <a:lnTo>
                    <a:pt x="22339" y="19278"/>
                  </a:lnTo>
                  <a:lnTo>
                    <a:pt x="22021" y="19227"/>
                  </a:lnTo>
                  <a:lnTo>
                    <a:pt x="21856" y="19215"/>
                  </a:lnTo>
                  <a:lnTo>
                    <a:pt x="21678" y="19202"/>
                  </a:lnTo>
                  <a:lnTo>
                    <a:pt x="21513" y="19215"/>
                  </a:lnTo>
                  <a:lnTo>
                    <a:pt x="21183" y="19265"/>
                  </a:lnTo>
                  <a:lnTo>
                    <a:pt x="21031" y="19304"/>
                  </a:lnTo>
                  <a:lnTo>
                    <a:pt x="20878" y="19342"/>
                  </a:lnTo>
                  <a:lnTo>
                    <a:pt x="20751" y="19405"/>
                  </a:lnTo>
                  <a:lnTo>
                    <a:pt x="20624" y="19456"/>
                  </a:lnTo>
                  <a:lnTo>
                    <a:pt x="20383" y="19621"/>
                  </a:lnTo>
                  <a:lnTo>
                    <a:pt x="19723" y="20002"/>
                  </a:lnTo>
                  <a:lnTo>
                    <a:pt x="19519" y="20091"/>
                  </a:lnTo>
                  <a:lnTo>
                    <a:pt x="19392" y="20167"/>
                  </a:lnTo>
                  <a:lnTo>
                    <a:pt x="19253" y="20281"/>
                  </a:lnTo>
                  <a:lnTo>
                    <a:pt x="19126" y="20408"/>
                  </a:lnTo>
                  <a:lnTo>
                    <a:pt x="18999" y="20586"/>
                  </a:lnTo>
                  <a:lnTo>
                    <a:pt x="18961" y="20777"/>
                  </a:lnTo>
                  <a:lnTo>
                    <a:pt x="18999" y="21018"/>
                  </a:lnTo>
                  <a:lnTo>
                    <a:pt x="19062" y="21158"/>
                  </a:lnTo>
                  <a:lnTo>
                    <a:pt x="19202" y="21336"/>
                  </a:lnTo>
                  <a:lnTo>
                    <a:pt x="19456" y="21539"/>
                  </a:lnTo>
                  <a:lnTo>
                    <a:pt x="20370" y="22072"/>
                  </a:lnTo>
                  <a:lnTo>
                    <a:pt x="20561" y="22174"/>
                  </a:lnTo>
                  <a:lnTo>
                    <a:pt x="20739" y="22263"/>
                  </a:lnTo>
                  <a:lnTo>
                    <a:pt x="21031" y="22377"/>
                  </a:lnTo>
                  <a:lnTo>
                    <a:pt x="21501" y="22453"/>
                  </a:lnTo>
                  <a:lnTo>
                    <a:pt x="21678" y="22466"/>
                  </a:lnTo>
                  <a:lnTo>
                    <a:pt x="21856" y="22466"/>
                  </a:lnTo>
                  <a:lnTo>
                    <a:pt x="22009" y="22453"/>
                  </a:lnTo>
                  <a:lnTo>
                    <a:pt x="22504" y="22377"/>
                  </a:lnTo>
                  <a:lnTo>
                    <a:pt x="22720" y="22301"/>
                  </a:lnTo>
                  <a:lnTo>
                    <a:pt x="22910" y="22212"/>
                  </a:lnTo>
                  <a:lnTo>
                    <a:pt x="23139" y="22059"/>
                  </a:lnTo>
                  <a:lnTo>
                    <a:pt x="23914" y="21615"/>
                  </a:lnTo>
                  <a:lnTo>
                    <a:pt x="24066" y="21539"/>
                  </a:lnTo>
                  <a:lnTo>
                    <a:pt x="24244" y="21437"/>
                  </a:lnTo>
                  <a:lnTo>
                    <a:pt x="24409" y="21259"/>
                  </a:lnTo>
                  <a:lnTo>
                    <a:pt x="24523" y="21082"/>
                  </a:lnTo>
                  <a:lnTo>
                    <a:pt x="24574" y="20891"/>
                  </a:lnTo>
                  <a:close/>
                </a:path>
                <a:path w="71120" h="348614">
                  <a:moveTo>
                    <a:pt x="28727" y="1574"/>
                  </a:moveTo>
                  <a:lnTo>
                    <a:pt x="28689" y="1384"/>
                  </a:lnTo>
                  <a:lnTo>
                    <a:pt x="28575" y="1206"/>
                  </a:lnTo>
                  <a:lnTo>
                    <a:pt x="28435" y="1079"/>
                  </a:lnTo>
                  <a:lnTo>
                    <a:pt x="28295" y="977"/>
                  </a:lnTo>
                  <a:lnTo>
                    <a:pt x="28117" y="876"/>
                  </a:lnTo>
                  <a:lnTo>
                    <a:pt x="27965" y="800"/>
                  </a:lnTo>
                  <a:lnTo>
                    <a:pt x="27838" y="762"/>
                  </a:lnTo>
                  <a:lnTo>
                    <a:pt x="27673" y="723"/>
                  </a:lnTo>
                  <a:lnTo>
                    <a:pt x="27279" y="647"/>
                  </a:lnTo>
                  <a:lnTo>
                    <a:pt x="27101" y="635"/>
                  </a:lnTo>
                  <a:lnTo>
                    <a:pt x="26936" y="635"/>
                  </a:lnTo>
                  <a:lnTo>
                    <a:pt x="17297" y="12"/>
                  </a:lnTo>
                  <a:lnTo>
                    <a:pt x="16967" y="0"/>
                  </a:lnTo>
                  <a:lnTo>
                    <a:pt x="16725" y="25"/>
                  </a:lnTo>
                  <a:lnTo>
                    <a:pt x="16052" y="228"/>
                  </a:lnTo>
                  <a:lnTo>
                    <a:pt x="15849" y="317"/>
                  </a:lnTo>
                  <a:lnTo>
                    <a:pt x="15659" y="482"/>
                  </a:lnTo>
                  <a:lnTo>
                    <a:pt x="15506" y="647"/>
                  </a:lnTo>
                  <a:lnTo>
                    <a:pt x="15405" y="927"/>
                  </a:lnTo>
                  <a:lnTo>
                    <a:pt x="15405" y="1079"/>
                  </a:lnTo>
                  <a:lnTo>
                    <a:pt x="16078" y="1778"/>
                  </a:lnTo>
                  <a:lnTo>
                    <a:pt x="16217" y="1841"/>
                  </a:lnTo>
                  <a:lnTo>
                    <a:pt x="16357" y="1892"/>
                  </a:lnTo>
                  <a:lnTo>
                    <a:pt x="16929" y="1981"/>
                  </a:lnTo>
                  <a:lnTo>
                    <a:pt x="23266" y="2400"/>
                  </a:lnTo>
                  <a:lnTo>
                    <a:pt x="7188" y="11684"/>
                  </a:lnTo>
                  <a:lnTo>
                    <a:pt x="2908" y="9194"/>
                  </a:lnTo>
                  <a:lnTo>
                    <a:pt x="2730" y="9105"/>
                  </a:lnTo>
                  <a:lnTo>
                    <a:pt x="2438" y="8991"/>
                  </a:lnTo>
                  <a:lnTo>
                    <a:pt x="2120" y="8928"/>
                  </a:lnTo>
                  <a:lnTo>
                    <a:pt x="1968" y="8915"/>
                  </a:lnTo>
                  <a:lnTo>
                    <a:pt x="1790" y="8902"/>
                  </a:lnTo>
                  <a:lnTo>
                    <a:pt x="1612" y="8902"/>
                  </a:lnTo>
                  <a:lnTo>
                    <a:pt x="1460" y="8915"/>
                  </a:lnTo>
                  <a:lnTo>
                    <a:pt x="1295" y="8928"/>
                  </a:lnTo>
                  <a:lnTo>
                    <a:pt x="1130" y="8966"/>
                  </a:lnTo>
                  <a:lnTo>
                    <a:pt x="965" y="8991"/>
                  </a:lnTo>
                  <a:lnTo>
                    <a:pt x="812" y="9042"/>
                  </a:lnTo>
                  <a:lnTo>
                    <a:pt x="685" y="9105"/>
                  </a:lnTo>
                  <a:lnTo>
                    <a:pt x="558" y="9156"/>
                  </a:lnTo>
                  <a:lnTo>
                    <a:pt x="330" y="9296"/>
                  </a:lnTo>
                  <a:lnTo>
                    <a:pt x="165" y="9474"/>
                  </a:lnTo>
                  <a:lnTo>
                    <a:pt x="0" y="9842"/>
                  </a:lnTo>
                  <a:lnTo>
                    <a:pt x="292" y="10439"/>
                  </a:lnTo>
                  <a:lnTo>
                    <a:pt x="431" y="10553"/>
                  </a:lnTo>
                  <a:lnTo>
                    <a:pt x="6019" y="13804"/>
                  </a:lnTo>
                  <a:lnTo>
                    <a:pt x="11493" y="16954"/>
                  </a:lnTo>
                  <a:lnTo>
                    <a:pt x="11772" y="17056"/>
                  </a:lnTo>
                  <a:lnTo>
                    <a:pt x="11988" y="17145"/>
                  </a:lnTo>
                  <a:lnTo>
                    <a:pt x="12458" y="17221"/>
                  </a:lnTo>
                  <a:lnTo>
                    <a:pt x="12636" y="17233"/>
                  </a:lnTo>
                  <a:lnTo>
                    <a:pt x="12801" y="17233"/>
                  </a:lnTo>
                  <a:lnTo>
                    <a:pt x="12966" y="17221"/>
                  </a:lnTo>
                  <a:lnTo>
                    <a:pt x="13449" y="17145"/>
                  </a:lnTo>
                  <a:lnTo>
                    <a:pt x="13601" y="17094"/>
                  </a:lnTo>
                  <a:lnTo>
                    <a:pt x="13741" y="17030"/>
                  </a:lnTo>
                  <a:lnTo>
                    <a:pt x="13868" y="16979"/>
                  </a:lnTo>
                  <a:lnTo>
                    <a:pt x="13995" y="16903"/>
                  </a:lnTo>
                  <a:lnTo>
                    <a:pt x="14135" y="16789"/>
                  </a:lnTo>
                  <a:lnTo>
                    <a:pt x="14300" y="16624"/>
                  </a:lnTo>
                  <a:lnTo>
                    <a:pt x="14389" y="16484"/>
                  </a:lnTo>
                  <a:lnTo>
                    <a:pt x="14427" y="16281"/>
                  </a:lnTo>
                  <a:lnTo>
                    <a:pt x="14414" y="16103"/>
                  </a:lnTo>
                  <a:lnTo>
                    <a:pt x="14338" y="15900"/>
                  </a:lnTo>
                  <a:lnTo>
                    <a:pt x="14185" y="15735"/>
                  </a:lnTo>
                  <a:lnTo>
                    <a:pt x="13931" y="15544"/>
                  </a:lnTo>
                  <a:lnTo>
                    <a:pt x="9613" y="13081"/>
                  </a:lnTo>
                  <a:lnTo>
                    <a:pt x="28130" y="2387"/>
                  </a:lnTo>
                  <a:lnTo>
                    <a:pt x="28270" y="2298"/>
                  </a:lnTo>
                  <a:lnTo>
                    <a:pt x="28397" y="2222"/>
                  </a:lnTo>
                  <a:lnTo>
                    <a:pt x="28524" y="2108"/>
                  </a:lnTo>
                  <a:lnTo>
                    <a:pt x="28625" y="1968"/>
                  </a:lnTo>
                  <a:lnTo>
                    <a:pt x="28714" y="1765"/>
                  </a:lnTo>
                  <a:lnTo>
                    <a:pt x="28727" y="1587"/>
                  </a:lnTo>
                  <a:close/>
                </a:path>
                <a:path w="71120" h="348614">
                  <a:moveTo>
                    <a:pt x="44996" y="341934"/>
                  </a:moveTo>
                  <a:lnTo>
                    <a:pt x="41783" y="338378"/>
                  </a:lnTo>
                  <a:lnTo>
                    <a:pt x="41592" y="338302"/>
                  </a:lnTo>
                  <a:lnTo>
                    <a:pt x="41363" y="338213"/>
                  </a:lnTo>
                  <a:lnTo>
                    <a:pt x="29095" y="333260"/>
                  </a:lnTo>
                  <a:lnTo>
                    <a:pt x="28968" y="333209"/>
                  </a:lnTo>
                  <a:lnTo>
                    <a:pt x="28841" y="333159"/>
                  </a:lnTo>
                  <a:lnTo>
                    <a:pt x="28651" y="333070"/>
                  </a:lnTo>
                  <a:lnTo>
                    <a:pt x="24079" y="332295"/>
                  </a:lnTo>
                  <a:lnTo>
                    <a:pt x="23304" y="332333"/>
                  </a:lnTo>
                  <a:lnTo>
                    <a:pt x="22923" y="332384"/>
                  </a:lnTo>
                  <a:lnTo>
                    <a:pt x="22542" y="332409"/>
                  </a:lnTo>
                  <a:lnTo>
                    <a:pt x="17830" y="334251"/>
                  </a:lnTo>
                  <a:lnTo>
                    <a:pt x="17678" y="334352"/>
                  </a:lnTo>
                  <a:lnTo>
                    <a:pt x="14236" y="337210"/>
                  </a:lnTo>
                  <a:lnTo>
                    <a:pt x="14097" y="337324"/>
                  </a:lnTo>
                  <a:lnTo>
                    <a:pt x="13957" y="337553"/>
                  </a:lnTo>
                  <a:lnTo>
                    <a:pt x="13919" y="337705"/>
                  </a:lnTo>
                  <a:lnTo>
                    <a:pt x="14401" y="338455"/>
                  </a:lnTo>
                  <a:lnTo>
                    <a:pt x="14579" y="338543"/>
                  </a:lnTo>
                  <a:lnTo>
                    <a:pt x="14871" y="338658"/>
                  </a:lnTo>
                  <a:lnTo>
                    <a:pt x="15024" y="338696"/>
                  </a:lnTo>
                  <a:lnTo>
                    <a:pt x="15341" y="338747"/>
                  </a:lnTo>
                  <a:lnTo>
                    <a:pt x="15506" y="338759"/>
                  </a:lnTo>
                  <a:lnTo>
                    <a:pt x="15849" y="338759"/>
                  </a:lnTo>
                  <a:lnTo>
                    <a:pt x="16179" y="338709"/>
                  </a:lnTo>
                  <a:lnTo>
                    <a:pt x="16332" y="338670"/>
                  </a:lnTo>
                  <a:lnTo>
                    <a:pt x="16560" y="338607"/>
                  </a:lnTo>
                  <a:lnTo>
                    <a:pt x="16751" y="338518"/>
                  </a:lnTo>
                  <a:lnTo>
                    <a:pt x="16979" y="338378"/>
                  </a:lnTo>
                  <a:lnTo>
                    <a:pt x="20586" y="335394"/>
                  </a:lnTo>
                  <a:lnTo>
                    <a:pt x="20726" y="335292"/>
                  </a:lnTo>
                  <a:lnTo>
                    <a:pt x="21170" y="335000"/>
                  </a:lnTo>
                  <a:lnTo>
                    <a:pt x="24180" y="334289"/>
                  </a:lnTo>
                  <a:lnTo>
                    <a:pt x="25057" y="334314"/>
                  </a:lnTo>
                  <a:lnTo>
                    <a:pt x="39687" y="339940"/>
                  </a:lnTo>
                  <a:lnTo>
                    <a:pt x="40157" y="340144"/>
                  </a:lnTo>
                  <a:lnTo>
                    <a:pt x="41567" y="341972"/>
                  </a:lnTo>
                  <a:lnTo>
                    <a:pt x="41567" y="342226"/>
                  </a:lnTo>
                  <a:lnTo>
                    <a:pt x="40817" y="343484"/>
                  </a:lnTo>
                  <a:lnTo>
                    <a:pt x="40690" y="343585"/>
                  </a:lnTo>
                  <a:lnTo>
                    <a:pt x="37185" y="346481"/>
                  </a:lnTo>
                  <a:lnTo>
                    <a:pt x="37045" y="346608"/>
                  </a:lnTo>
                  <a:lnTo>
                    <a:pt x="36931" y="346798"/>
                  </a:lnTo>
                  <a:lnTo>
                    <a:pt x="36868" y="346976"/>
                  </a:lnTo>
                  <a:lnTo>
                    <a:pt x="36906" y="347268"/>
                  </a:lnTo>
                  <a:lnTo>
                    <a:pt x="37084" y="347548"/>
                  </a:lnTo>
                  <a:lnTo>
                    <a:pt x="37338" y="347738"/>
                  </a:lnTo>
                  <a:lnTo>
                    <a:pt x="37604" y="347853"/>
                  </a:lnTo>
                  <a:lnTo>
                    <a:pt x="37807" y="347941"/>
                  </a:lnTo>
                  <a:lnTo>
                    <a:pt x="37973" y="347967"/>
                  </a:lnTo>
                  <a:lnTo>
                    <a:pt x="38125" y="348005"/>
                  </a:lnTo>
                  <a:lnTo>
                    <a:pt x="38290" y="348030"/>
                  </a:lnTo>
                  <a:lnTo>
                    <a:pt x="38455" y="348043"/>
                  </a:lnTo>
                  <a:lnTo>
                    <a:pt x="38620" y="348043"/>
                  </a:lnTo>
                  <a:lnTo>
                    <a:pt x="38785" y="348030"/>
                  </a:lnTo>
                  <a:lnTo>
                    <a:pt x="39128" y="347992"/>
                  </a:lnTo>
                  <a:lnTo>
                    <a:pt x="39268" y="347954"/>
                  </a:lnTo>
                  <a:lnTo>
                    <a:pt x="39420" y="347916"/>
                  </a:lnTo>
                  <a:lnTo>
                    <a:pt x="39560" y="347853"/>
                  </a:lnTo>
                  <a:lnTo>
                    <a:pt x="39700" y="347802"/>
                  </a:lnTo>
                  <a:lnTo>
                    <a:pt x="39928" y="347662"/>
                  </a:lnTo>
                  <a:lnTo>
                    <a:pt x="43548" y="344678"/>
                  </a:lnTo>
                  <a:lnTo>
                    <a:pt x="43764" y="344500"/>
                  </a:lnTo>
                  <a:lnTo>
                    <a:pt x="44157" y="344106"/>
                  </a:lnTo>
                  <a:lnTo>
                    <a:pt x="44310" y="343890"/>
                  </a:lnTo>
                  <a:lnTo>
                    <a:pt x="44475" y="343687"/>
                  </a:lnTo>
                  <a:lnTo>
                    <a:pt x="44716" y="343255"/>
                  </a:lnTo>
                  <a:lnTo>
                    <a:pt x="44881" y="342823"/>
                  </a:lnTo>
                  <a:lnTo>
                    <a:pt x="44970" y="342379"/>
                  </a:lnTo>
                  <a:lnTo>
                    <a:pt x="44996" y="341934"/>
                  </a:lnTo>
                  <a:close/>
                </a:path>
                <a:path w="71120" h="348614">
                  <a:moveTo>
                    <a:pt x="57277" y="332092"/>
                  </a:moveTo>
                  <a:lnTo>
                    <a:pt x="54737" y="329260"/>
                  </a:lnTo>
                  <a:lnTo>
                    <a:pt x="54610" y="329209"/>
                  </a:lnTo>
                  <a:lnTo>
                    <a:pt x="54483" y="329145"/>
                  </a:lnTo>
                  <a:lnTo>
                    <a:pt x="54292" y="329069"/>
                  </a:lnTo>
                  <a:lnTo>
                    <a:pt x="53860" y="328942"/>
                  </a:lnTo>
                  <a:lnTo>
                    <a:pt x="53860" y="332143"/>
                  </a:lnTo>
                  <a:lnTo>
                    <a:pt x="53860" y="332308"/>
                  </a:lnTo>
                  <a:lnTo>
                    <a:pt x="53822" y="332473"/>
                  </a:lnTo>
                  <a:lnTo>
                    <a:pt x="50977" y="333908"/>
                  </a:lnTo>
                  <a:lnTo>
                    <a:pt x="50685" y="333895"/>
                  </a:lnTo>
                  <a:lnTo>
                    <a:pt x="49834" y="333794"/>
                  </a:lnTo>
                  <a:lnTo>
                    <a:pt x="49288" y="333641"/>
                  </a:lnTo>
                  <a:lnTo>
                    <a:pt x="49136" y="333578"/>
                  </a:lnTo>
                  <a:lnTo>
                    <a:pt x="48971" y="333514"/>
                  </a:lnTo>
                  <a:lnTo>
                    <a:pt x="47929" y="332244"/>
                  </a:lnTo>
                  <a:lnTo>
                    <a:pt x="47929" y="332066"/>
                  </a:lnTo>
                  <a:lnTo>
                    <a:pt x="50812" y="330479"/>
                  </a:lnTo>
                  <a:lnTo>
                    <a:pt x="51384" y="330504"/>
                  </a:lnTo>
                  <a:lnTo>
                    <a:pt x="51955" y="330593"/>
                  </a:lnTo>
                  <a:lnTo>
                    <a:pt x="52425" y="330733"/>
                  </a:lnTo>
                  <a:lnTo>
                    <a:pt x="52590" y="330796"/>
                  </a:lnTo>
                  <a:lnTo>
                    <a:pt x="52743" y="330860"/>
                  </a:lnTo>
                  <a:lnTo>
                    <a:pt x="53035" y="331000"/>
                  </a:lnTo>
                  <a:lnTo>
                    <a:pt x="53314" y="331203"/>
                  </a:lnTo>
                  <a:lnTo>
                    <a:pt x="53606" y="331482"/>
                  </a:lnTo>
                  <a:lnTo>
                    <a:pt x="53784" y="331812"/>
                  </a:lnTo>
                  <a:lnTo>
                    <a:pt x="53860" y="332143"/>
                  </a:lnTo>
                  <a:lnTo>
                    <a:pt x="53860" y="328942"/>
                  </a:lnTo>
                  <a:lnTo>
                    <a:pt x="51346" y="328510"/>
                  </a:lnTo>
                  <a:lnTo>
                    <a:pt x="50723" y="328510"/>
                  </a:lnTo>
                  <a:lnTo>
                    <a:pt x="49784" y="328561"/>
                  </a:lnTo>
                  <a:lnTo>
                    <a:pt x="48869" y="328688"/>
                  </a:lnTo>
                  <a:lnTo>
                    <a:pt x="48577" y="328764"/>
                  </a:lnTo>
                  <a:lnTo>
                    <a:pt x="48285" y="328815"/>
                  </a:lnTo>
                  <a:lnTo>
                    <a:pt x="44500" y="332282"/>
                  </a:lnTo>
                  <a:lnTo>
                    <a:pt x="44602" y="332828"/>
                  </a:lnTo>
                  <a:lnTo>
                    <a:pt x="47040" y="335127"/>
                  </a:lnTo>
                  <a:lnTo>
                    <a:pt x="51066" y="335876"/>
                  </a:lnTo>
                  <a:lnTo>
                    <a:pt x="52006" y="335826"/>
                  </a:lnTo>
                  <a:lnTo>
                    <a:pt x="57264" y="332447"/>
                  </a:lnTo>
                  <a:lnTo>
                    <a:pt x="57277" y="332092"/>
                  </a:lnTo>
                  <a:close/>
                </a:path>
                <a:path w="71120" h="348614">
                  <a:moveTo>
                    <a:pt x="58432" y="20205"/>
                  </a:moveTo>
                  <a:lnTo>
                    <a:pt x="56476" y="17246"/>
                  </a:lnTo>
                  <a:lnTo>
                    <a:pt x="56235" y="17094"/>
                  </a:lnTo>
                  <a:lnTo>
                    <a:pt x="56057" y="17005"/>
                  </a:lnTo>
                  <a:lnTo>
                    <a:pt x="55422" y="16675"/>
                  </a:lnTo>
                  <a:lnTo>
                    <a:pt x="51320" y="15836"/>
                  </a:lnTo>
                  <a:lnTo>
                    <a:pt x="50596" y="15836"/>
                  </a:lnTo>
                  <a:lnTo>
                    <a:pt x="49872" y="15875"/>
                  </a:lnTo>
                  <a:lnTo>
                    <a:pt x="49136" y="15963"/>
                  </a:lnTo>
                  <a:lnTo>
                    <a:pt x="48437" y="16090"/>
                  </a:lnTo>
                  <a:lnTo>
                    <a:pt x="47866" y="16230"/>
                  </a:lnTo>
                  <a:lnTo>
                    <a:pt x="47675" y="16268"/>
                  </a:lnTo>
                  <a:lnTo>
                    <a:pt x="38481" y="19608"/>
                  </a:lnTo>
                  <a:lnTo>
                    <a:pt x="38239" y="19748"/>
                  </a:lnTo>
                  <a:lnTo>
                    <a:pt x="32486" y="25107"/>
                  </a:lnTo>
                  <a:lnTo>
                    <a:pt x="32156" y="25577"/>
                  </a:lnTo>
                  <a:lnTo>
                    <a:pt x="31978" y="25996"/>
                  </a:lnTo>
                  <a:lnTo>
                    <a:pt x="31851" y="26416"/>
                  </a:lnTo>
                  <a:lnTo>
                    <a:pt x="31838" y="26619"/>
                  </a:lnTo>
                  <a:lnTo>
                    <a:pt x="31813" y="26822"/>
                  </a:lnTo>
                  <a:lnTo>
                    <a:pt x="32829" y="29057"/>
                  </a:lnTo>
                  <a:lnTo>
                    <a:pt x="33007" y="29248"/>
                  </a:lnTo>
                  <a:lnTo>
                    <a:pt x="33439" y="29578"/>
                  </a:lnTo>
                  <a:lnTo>
                    <a:pt x="33680" y="29743"/>
                  </a:lnTo>
                  <a:lnTo>
                    <a:pt x="33921" y="29895"/>
                  </a:lnTo>
                  <a:lnTo>
                    <a:pt x="36423" y="28536"/>
                  </a:lnTo>
                  <a:lnTo>
                    <a:pt x="36118" y="28359"/>
                  </a:lnTo>
                  <a:lnTo>
                    <a:pt x="35687" y="27965"/>
                  </a:lnTo>
                  <a:lnTo>
                    <a:pt x="35445" y="27647"/>
                  </a:lnTo>
                  <a:lnTo>
                    <a:pt x="35306" y="27317"/>
                  </a:lnTo>
                  <a:lnTo>
                    <a:pt x="35242" y="27076"/>
                  </a:lnTo>
                  <a:lnTo>
                    <a:pt x="35229" y="26860"/>
                  </a:lnTo>
                  <a:lnTo>
                    <a:pt x="35255" y="26631"/>
                  </a:lnTo>
                  <a:lnTo>
                    <a:pt x="35636" y="25882"/>
                  </a:lnTo>
                  <a:lnTo>
                    <a:pt x="35725" y="25755"/>
                  </a:lnTo>
                  <a:lnTo>
                    <a:pt x="36068" y="25209"/>
                  </a:lnTo>
                  <a:lnTo>
                    <a:pt x="40754" y="21082"/>
                  </a:lnTo>
                  <a:lnTo>
                    <a:pt x="48856" y="18122"/>
                  </a:lnTo>
                  <a:lnTo>
                    <a:pt x="49110" y="18084"/>
                  </a:lnTo>
                  <a:lnTo>
                    <a:pt x="49314" y="18021"/>
                  </a:lnTo>
                  <a:lnTo>
                    <a:pt x="49593" y="17945"/>
                  </a:lnTo>
                  <a:lnTo>
                    <a:pt x="49974" y="17881"/>
                  </a:lnTo>
                  <a:lnTo>
                    <a:pt x="50761" y="17805"/>
                  </a:lnTo>
                  <a:lnTo>
                    <a:pt x="51168" y="17805"/>
                  </a:lnTo>
                  <a:lnTo>
                    <a:pt x="53873" y="18529"/>
                  </a:lnTo>
                  <a:lnTo>
                    <a:pt x="54127" y="18681"/>
                  </a:lnTo>
                  <a:lnTo>
                    <a:pt x="54368" y="18872"/>
                  </a:lnTo>
                  <a:lnTo>
                    <a:pt x="54559" y="19062"/>
                  </a:lnTo>
                  <a:lnTo>
                    <a:pt x="55016" y="20180"/>
                  </a:lnTo>
                  <a:lnTo>
                    <a:pt x="54991" y="20408"/>
                  </a:lnTo>
                  <a:lnTo>
                    <a:pt x="54597" y="21145"/>
                  </a:lnTo>
                  <a:lnTo>
                    <a:pt x="54508" y="21285"/>
                  </a:lnTo>
                  <a:lnTo>
                    <a:pt x="54178" y="21831"/>
                  </a:lnTo>
                  <a:lnTo>
                    <a:pt x="53644" y="22555"/>
                  </a:lnTo>
                  <a:lnTo>
                    <a:pt x="52666" y="23622"/>
                  </a:lnTo>
                  <a:lnTo>
                    <a:pt x="52070" y="24130"/>
                  </a:lnTo>
                  <a:lnTo>
                    <a:pt x="51498" y="24638"/>
                  </a:lnTo>
                  <a:lnTo>
                    <a:pt x="50152" y="25565"/>
                  </a:lnTo>
                  <a:lnTo>
                    <a:pt x="49415" y="25996"/>
                  </a:lnTo>
                  <a:lnTo>
                    <a:pt x="49250" y="26111"/>
                  </a:lnTo>
                  <a:lnTo>
                    <a:pt x="49047" y="26314"/>
                  </a:lnTo>
                  <a:lnTo>
                    <a:pt x="48958" y="26454"/>
                  </a:lnTo>
                  <a:lnTo>
                    <a:pt x="48920" y="26657"/>
                  </a:lnTo>
                  <a:lnTo>
                    <a:pt x="48933" y="26835"/>
                  </a:lnTo>
                  <a:lnTo>
                    <a:pt x="49009" y="27038"/>
                  </a:lnTo>
                  <a:lnTo>
                    <a:pt x="49161" y="27203"/>
                  </a:lnTo>
                  <a:lnTo>
                    <a:pt x="49415" y="27393"/>
                  </a:lnTo>
                  <a:lnTo>
                    <a:pt x="49606" y="27495"/>
                  </a:lnTo>
                  <a:lnTo>
                    <a:pt x="49898" y="27597"/>
                  </a:lnTo>
                  <a:lnTo>
                    <a:pt x="50050" y="27622"/>
                  </a:lnTo>
                  <a:lnTo>
                    <a:pt x="50215" y="27660"/>
                  </a:lnTo>
                  <a:lnTo>
                    <a:pt x="50368" y="27673"/>
                  </a:lnTo>
                  <a:lnTo>
                    <a:pt x="50546" y="27686"/>
                  </a:lnTo>
                  <a:lnTo>
                    <a:pt x="50711" y="27686"/>
                  </a:lnTo>
                  <a:lnTo>
                    <a:pt x="50876" y="27673"/>
                  </a:lnTo>
                  <a:lnTo>
                    <a:pt x="51041" y="27660"/>
                  </a:lnTo>
                  <a:lnTo>
                    <a:pt x="51206" y="27622"/>
                  </a:lnTo>
                  <a:lnTo>
                    <a:pt x="51358" y="27597"/>
                  </a:lnTo>
                  <a:lnTo>
                    <a:pt x="51511" y="27546"/>
                  </a:lnTo>
                  <a:lnTo>
                    <a:pt x="51777" y="27432"/>
                  </a:lnTo>
                  <a:lnTo>
                    <a:pt x="52692" y="26898"/>
                  </a:lnTo>
                  <a:lnTo>
                    <a:pt x="57721" y="21971"/>
                  </a:lnTo>
                  <a:lnTo>
                    <a:pt x="58420" y="20421"/>
                  </a:lnTo>
                  <a:lnTo>
                    <a:pt x="58432" y="20205"/>
                  </a:lnTo>
                  <a:close/>
                </a:path>
                <a:path w="71120" h="348614">
                  <a:moveTo>
                    <a:pt x="71081" y="320395"/>
                  </a:moveTo>
                  <a:lnTo>
                    <a:pt x="67767" y="316814"/>
                  </a:lnTo>
                  <a:lnTo>
                    <a:pt x="67665" y="320446"/>
                  </a:lnTo>
                  <a:lnTo>
                    <a:pt x="67652" y="320700"/>
                  </a:lnTo>
                  <a:lnTo>
                    <a:pt x="63258" y="323126"/>
                  </a:lnTo>
                  <a:lnTo>
                    <a:pt x="62382" y="323100"/>
                  </a:lnTo>
                  <a:lnTo>
                    <a:pt x="61518" y="322961"/>
                  </a:lnTo>
                  <a:lnTo>
                    <a:pt x="60617" y="322694"/>
                  </a:lnTo>
                  <a:lnTo>
                    <a:pt x="60490" y="322630"/>
                  </a:lnTo>
                  <a:lnTo>
                    <a:pt x="60337" y="322580"/>
                  </a:lnTo>
                  <a:lnTo>
                    <a:pt x="60032" y="322427"/>
                  </a:lnTo>
                  <a:lnTo>
                    <a:pt x="59461" y="322046"/>
                  </a:lnTo>
                  <a:lnTo>
                    <a:pt x="59016" y="321589"/>
                  </a:lnTo>
                  <a:lnTo>
                    <a:pt x="58737" y="321106"/>
                  </a:lnTo>
                  <a:lnTo>
                    <a:pt x="58623" y="320598"/>
                  </a:lnTo>
                  <a:lnTo>
                    <a:pt x="58623" y="320471"/>
                  </a:lnTo>
                  <a:lnTo>
                    <a:pt x="63017" y="317919"/>
                  </a:lnTo>
                  <a:lnTo>
                    <a:pt x="63906" y="317957"/>
                  </a:lnTo>
                  <a:lnTo>
                    <a:pt x="64770" y="318084"/>
                  </a:lnTo>
                  <a:lnTo>
                    <a:pt x="65735" y="318389"/>
                  </a:lnTo>
                  <a:lnTo>
                    <a:pt x="66255" y="318617"/>
                  </a:lnTo>
                  <a:lnTo>
                    <a:pt x="67665" y="320446"/>
                  </a:lnTo>
                  <a:lnTo>
                    <a:pt x="67665" y="316776"/>
                  </a:lnTo>
                  <a:lnTo>
                    <a:pt x="67475" y="316699"/>
                  </a:lnTo>
                  <a:lnTo>
                    <a:pt x="66700" y="316420"/>
                  </a:lnTo>
                  <a:lnTo>
                    <a:pt x="62928" y="315937"/>
                  </a:lnTo>
                  <a:lnTo>
                    <a:pt x="62153" y="315976"/>
                  </a:lnTo>
                  <a:lnTo>
                    <a:pt x="61379" y="316052"/>
                  </a:lnTo>
                  <a:lnTo>
                    <a:pt x="61150" y="316090"/>
                  </a:lnTo>
                  <a:lnTo>
                    <a:pt x="61175" y="315747"/>
                  </a:lnTo>
                  <a:lnTo>
                    <a:pt x="57759" y="311696"/>
                  </a:lnTo>
                  <a:lnTo>
                    <a:pt x="57759" y="315798"/>
                  </a:lnTo>
                  <a:lnTo>
                    <a:pt x="57734" y="316128"/>
                  </a:lnTo>
                  <a:lnTo>
                    <a:pt x="56857" y="317728"/>
                  </a:lnTo>
                  <a:lnTo>
                    <a:pt x="56476" y="318046"/>
                  </a:lnTo>
                  <a:lnTo>
                    <a:pt x="51244" y="319392"/>
                  </a:lnTo>
                  <a:lnTo>
                    <a:pt x="50355" y="319316"/>
                  </a:lnTo>
                  <a:lnTo>
                    <a:pt x="48196" y="318757"/>
                  </a:lnTo>
                  <a:lnTo>
                    <a:pt x="47929" y="318668"/>
                  </a:lnTo>
                  <a:lnTo>
                    <a:pt x="45580" y="315988"/>
                  </a:lnTo>
                  <a:lnTo>
                    <a:pt x="45593" y="315645"/>
                  </a:lnTo>
                  <a:lnTo>
                    <a:pt x="51498" y="312381"/>
                  </a:lnTo>
                  <a:lnTo>
                    <a:pt x="52692" y="312432"/>
                  </a:lnTo>
                  <a:lnTo>
                    <a:pt x="53835" y="312610"/>
                  </a:lnTo>
                  <a:lnTo>
                    <a:pt x="54381" y="312750"/>
                  </a:lnTo>
                  <a:lnTo>
                    <a:pt x="55143" y="313016"/>
                  </a:lnTo>
                  <a:lnTo>
                    <a:pt x="55410" y="313118"/>
                  </a:lnTo>
                  <a:lnTo>
                    <a:pt x="56070" y="313461"/>
                  </a:lnTo>
                  <a:lnTo>
                    <a:pt x="57759" y="315798"/>
                  </a:lnTo>
                  <a:lnTo>
                    <a:pt x="57759" y="311696"/>
                  </a:lnTo>
                  <a:lnTo>
                    <a:pt x="57302" y="311480"/>
                  </a:lnTo>
                  <a:lnTo>
                    <a:pt x="57175" y="311429"/>
                  </a:lnTo>
                  <a:lnTo>
                    <a:pt x="56730" y="311251"/>
                  </a:lnTo>
                  <a:lnTo>
                    <a:pt x="55918" y="310984"/>
                  </a:lnTo>
                  <a:lnTo>
                    <a:pt x="55067" y="310769"/>
                  </a:lnTo>
                  <a:lnTo>
                    <a:pt x="53721" y="310540"/>
                  </a:lnTo>
                  <a:lnTo>
                    <a:pt x="52336" y="310413"/>
                  </a:lnTo>
                  <a:lnTo>
                    <a:pt x="51409" y="310400"/>
                  </a:lnTo>
                  <a:lnTo>
                    <a:pt x="50469" y="310451"/>
                  </a:lnTo>
                  <a:lnTo>
                    <a:pt x="42164" y="316039"/>
                  </a:lnTo>
                  <a:lnTo>
                    <a:pt x="42240" y="316572"/>
                  </a:lnTo>
                  <a:lnTo>
                    <a:pt x="46215" y="320382"/>
                  </a:lnTo>
                  <a:lnTo>
                    <a:pt x="46609" y="320535"/>
                  </a:lnTo>
                  <a:lnTo>
                    <a:pt x="47421" y="320802"/>
                  </a:lnTo>
                  <a:lnTo>
                    <a:pt x="49161" y="321183"/>
                  </a:lnTo>
                  <a:lnTo>
                    <a:pt x="50076" y="321297"/>
                  </a:lnTo>
                  <a:lnTo>
                    <a:pt x="51473" y="321373"/>
                  </a:lnTo>
                  <a:lnTo>
                    <a:pt x="52870" y="321335"/>
                  </a:lnTo>
                  <a:lnTo>
                    <a:pt x="53784" y="321246"/>
                  </a:lnTo>
                  <a:lnTo>
                    <a:pt x="55118" y="321005"/>
                  </a:lnTo>
                  <a:lnTo>
                    <a:pt x="55245" y="320979"/>
                  </a:lnTo>
                  <a:lnTo>
                    <a:pt x="55270" y="321106"/>
                  </a:lnTo>
                  <a:lnTo>
                    <a:pt x="63360" y="325107"/>
                  </a:lnTo>
                  <a:lnTo>
                    <a:pt x="64135" y="325069"/>
                  </a:lnTo>
                  <a:lnTo>
                    <a:pt x="71069" y="320840"/>
                  </a:lnTo>
                  <a:lnTo>
                    <a:pt x="71081" y="32039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177619" y="3745877"/>
              <a:ext cx="205740" cy="86360"/>
            </a:xfrm>
            <a:custGeom>
              <a:avLst/>
              <a:gdLst/>
              <a:ahLst/>
              <a:cxnLst/>
              <a:rect l="l" t="t" r="r" b="b"/>
              <a:pathLst>
                <a:path w="205740" h="86360">
                  <a:moveTo>
                    <a:pt x="21920" y="4140"/>
                  </a:moveTo>
                  <a:lnTo>
                    <a:pt x="21882" y="3937"/>
                  </a:lnTo>
                  <a:lnTo>
                    <a:pt x="21856" y="3733"/>
                  </a:lnTo>
                  <a:lnTo>
                    <a:pt x="21717" y="3314"/>
                  </a:lnTo>
                  <a:lnTo>
                    <a:pt x="18491" y="711"/>
                  </a:lnTo>
                  <a:lnTo>
                    <a:pt x="18491" y="4229"/>
                  </a:lnTo>
                  <a:lnTo>
                    <a:pt x="18491" y="4457"/>
                  </a:lnTo>
                  <a:lnTo>
                    <a:pt x="18453" y="4622"/>
                  </a:lnTo>
                  <a:lnTo>
                    <a:pt x="18465" y="4876"/>
                  </a:lnTo>
                  <a:lnTo>
                    <a:pt x="18453" y="5245"/>
                  </a:lnTo>
                  <a:lnTo>
                    <a:pt x="18440" y="5410"/>
                  </a:lnTo>
                  <a:lnTo>
                    <a:pt x="17881" y="5575"/>
                  </a:lnTo>
                  <a:lnTo>
                    <a:pt x="17881" y="7772"/>
                  </a:lnTo>
                  <a:lnTo>
                    <a:pt x="17602" y="8420"/>
                  </a:lnTo>
                  <a:lnTo>
                    <a:pt x="16903" y="9563"/>
                  </a:lnTo>
                  <a:lnTo>
                    <a:pt x="16459" y="10109"/>
                  </a:lnTo>
                  <a:lnTo>
                    <a:pt x="10579" y="14465"/>
                  </a:lnTo>
                  <a:lnTo>
                    <a:pt x="10452" y="14528"/>
                  </a:lnTo>
                  <a:lnTo>
                    <a:pt x="7493" y="15290"/>
                  </a:lnTo>
                  <a:lnTo>
                    <a:pt x="6705" y="15265"/>
                  </a:lnTo>
                  <a:lnTo>
                    <a:pt x="6324" y="15201"/>
                  </a:lnTo>
                  <a:lnTo>
                    <a:pt x="5829" y="15100"/>
                  </a:lnTo>
                  <a:lnTo>
                    <a:pt x="5689" y="15049"/>
                  </a:lnTo>
                  <a:lnTo>
                    <a:pt x="5537" y="15011"/>
                  </a:lnTo>
                  <a:lnTo>
                    <a:pt x="5359" y="14947"/>
                  </a:lnTo>
                  <a:lnTo>
                    <a:pt x="5029" y="14820"/>
                  </a:lnTo>
                  <a:lnTo>
                    <a:pt x="4876" y="14744"/>
                  </a:lnTo>
                  <a:lnTo>
                    <a:pt x="4724" y="14681"/>
                  </a:lnTo>
                  <a:lnTo>
                    <a:pt x="3441" y="13157"/>
                  </a:lnTo>
                  <a:lnTo>
                    <a:pt x="3416" y="12814"/>
                  </a:lnTo>
                  <a:lnTo>
                    <a:pt x="3454" y="12636"/>
                  </a:lnTo>
                  <a:lnTo>
                    <a:pt x="3454" y="12458"/>
                  </a:lnTo>
                  <a:lnTo>
                    <a:pt x="3454" y="12014"/>
                  </a:lnTo>
                  <a:lnTo>
                    <a:pt x="3454" y="11887"/>
                  </a:lnTo>
                  <a:lnTo>
                    <a:pt x="17881" y="7772"/>
                  </a:lnTo>
                  <a:lnTo>
                    <a:pt x="17881" y="5575"/>
                  </a:lnTo>
                  <a:lnTo>
                    <a:pt x="4025" y="9525"/>
                  </a:lnTo>
                  <a:lnTo>
                    <a:pt x="4305" y="8851"/>
                  </a:lnTo>
                  <a:lnTo>
                    <a:pt x="5003" y="7708"/>
                  </a:lnTo>
                  <a:lnTo>
                    <a:pt x="5397" y="7213"/>
                  </a:lnTo>
                  <a:lnTo>
                    <a:pt x="5892" y="6642"/>
                  </a:lnTo>
                  <a:lnTo>
                    <a:pt x="6553" y="5943"/>
                  </a:lnTo>
                  <a:lnTo>
                    <a:pt x="7721" y="4940"/>
                  </a:lnTo>
                  <a:lnTo>
                    <a:pt x="8394" y="4483"/>
                  </a:lnTo>
                  <a:lnTo>
                    <a:pt x="9067" y="4000"/>
                  </a:lnTo>
                  <a:lnTo>
                    <a:pt x="10553" y="3162"/>
                  </a:lnTo>
                  <a:lnTo>
                    <a:pt x="11341" y="2794"/>
                  </a:lnTo>
                  <a:lnTo>
                    <a:pt x="11468" y="2730"/>
                  </a:lnTo>
                  <a:lnTo>
                    <a:pt x="11849" y="2527"/>
                  </a:lnTo>
                  <a:lnTo>
                    <a:pt x="12166" y="2387"/>
                  </a:lnTo>
                  <a:lnTo>
                    <a:pt x="12877" y="2159"/>
                  </a:lnTo>
                  <a:lnTo>
                    <a:pt x="13055" y="2133"/>
                  </a:lnTo>
                  <a:lnTo>
                    <a:pt x="13246" y="2082"/>
                  </a:lnTo>
                  <a:lnTo>
                    <a:pt x="13639" y="2019"/>
                  </a:lnTo>
                  <a:lnTo>
                    <a:pt x="13817" y="2019"/>
                  </a:lnTo>
                  <a:lnTo>
                    <a:pt x="14033" y="1993"/>
                  </a:lnTo>
                  <a:lnTo>
                    <a:pt x="14414" y="1981"/>
                  </a:lnTo>
                  <a:lnTo>
                    <a:pt x="15201" y="2019"/>
                  </a:lnTo>
                  <a:lnTo>
                    <a:pt x="15963" y="2146"/>
                  </a:lnTo>
                  <a:lnTo>
                    <a:pt x="16154" y="2209"/>
                  </a:lnTo>
                  <a:lnTo>
                    <a:pt x="16560" y="2324"/>
                  </a:lnTo>
                  <a:lnTo>
                    <a:pt x="16878" y="2451"/>
                  </a:lnTo>
                  <a:lnTo>
                    <a:pt x="17030" y="2540"/>
                  </a:lnTo>
                  <a:lnTo>
                    <a:pt x="17183" y="2603"/>
                  </a:lnTo>
                  <a:lnTo>
                    <a:pt x="18326" y="3670"/>
                  </a:lnTo>
                  <a:lnTo>
                    <a:pt x="18478" y="4114"/>
                  </a:lnTo>
                  <a:lnTo>
                    <a:pt x="18491" y="711"/>
                  </a:lnTo>
                  <a:lnTo>
                    <a:pt x="18021" y="533"/>
                  </a:lnTo>
                  <a:lnTo>
                    <a:pt x="17767" y="469"/>
                  </a:lnTo>
                  <a:lnTo>
                    <a:pt x="17602" y="419"/>
                  </a:lnTo>
                  <a:lnTo>
                    <a:pt x="17373" y="355"/>
                  </a:lnTo>
                  <a:lnTo>
                    <a:pt x="16217" y="127"/>
                  </a:lnTo>
                  <a:lnTo>
                    <a:pt x="15138" y="25"/>
                  </a:lnTo>
                  <a:lnTo>
                    <a:pt x="14401" y="0"/>
                  </a:lnTo>
                  <a:lnTo>
                    <a:pt x="13665" y="25"/>
                  </a:lnTo>
                  <a:lnTo>
                    <a:pt x="9283" y="1206"/>
                  </a:lnTo>
                  <a:lnTo>
                    <a:pt x="9055" y="1333"/>
                  </a:lnTo>
                  <a:lnTo>
                    <a:pt x="8280" y="1689"/>
                  </a:lnTo>
                  <a:lnTo>
                    <a:pt x="6553" y="2679"/>
                  </a:lnTo>
                  <a:lnTo>
                    <a:pt x="4991" y="3746"/>
                  </a:lnTo>
                  <a:lnTo>
                    <a:pt x="3619" y="4914"/>
                  </a:lnTo>
                  <a:lnTo>
                    <a:pt x="2857" y="5727"/>
                  </a:lnTo>
                  <a:lnTo>
                    <a:pt x="2400" y="6273"/>
                  </a:lnTo>
                  <a:lnTo>
                    <a:pt x="3187" y="6553"/>
                  </a:lnTo>
                  <a:lnTo>
                    <a:pt x="2349" y="6324"/>
                  </a:lnTo>
                  <a:lnTo>
                    <a:pt x="1828" y="6959"/>
                  </a:lnTo>
                  <a:lnTo>
                    <a:pt x="1016" y="8280"/>
                  </a:lnTo>
                  <a:lnTo>
                    <a:pt x="444" y="9652"/>
                  </a:lnTo>
                  <a:lnTo>
                    <a:pt x="101" y="11036"/>
                  </a:lnTo>
                  <a:lnTo>
                    <a:pt x="50" y="11734"/>
                  </a:lnTo>
                  <a:lnTo>
                    <a:pt x="25" y="11963"/>
                  </a:lnTo>
                  <a:lnTo>
                    <a:pt x="12" y="12395"/>
                  </a:lnTo>
                  <a:lnTo>
                    <a:pt x="12" y="12585"/>
                  </a:lnTo>
                  <a:lnTo>
                    <a:pt x="0" y="13131"/>
                  </a:lnTo>
                  <a:lnTo>
                    <a:pt x="38" y="13335"/>
                  </a:lnTo>
                  <a:lnTo>
                    <a:pt x="50" y="13550"/>
                  </a:lnTo>
                  <a:lnTo>
                    <a:pt x="1663" y="15659"/>
                  </a:lnTo>
                  <a:lnTo>
                    <a:pt x="1879" y="15836"/>
                  </a:lnTo>
                  <a:lnTo>
                    <a:pt x="2400" y="16129"/>
                  </a:lnTo>
                  <a:lnTo>
                    <a:pt x="2692" y="16256"/>
                  </a:lnTo>
                  <a:lnTo>
                    <a:pt x="2971" y="16395"/>
                  </a:lnTo>
                  <a:lnTo>
                    <a:pt x="3581" y="16637"/>
                  </a:lnTo>
                  <a:lnTo>
                    <a:pt x="3886" y="16738"/>
                  </a:lnTo>
                  <a:lnTo>
                    <a:pt x="4102" y="16802"/>
                  </a:lnTo>
                  <a:lnTo>
                    <a:pt x="4305" y="16865"/>
                  </a:lnTo>
                  <a:lnTo>
                    <a:pt x="4546" y="16929"/>
                  </a:lnTo>
                  <a:lnTo>
                    <a:pt x="7505" y="17272"/>
                  </a:lnTo>
                  <a:lnTo>
                    <a:pt x="8966" y="17195"/>
                  </a:lnTo>
                  <a:lnTo>
                    <a:pt x="12700" y="16027"/>
                  </a:lnTo>
                  <a:lnTo>
                    <a:pt x="12852" y="15951"/>
                  </a:lnTo>
                  <a:lnTo>
                    <a:pt x="13652" y="15582"/>
                  </a:lnTo>
                  <a:lnTo>
                    <a:pt x="15379" y="14592"/>
                  </a:lnTo>
                  <a:lnTo>
                    <a:pt x="16929" y="13512"/>
                  </a:lnTo>
                  <a:lnTo>
                    <a:pt x="18313" y="12357"/>
                  </a:lnTo>
                  <a:lnTo>
                    <a:pt x="18884" y="11734"/>
                  </a:lnTo>
                  <a:lnTo>
                    <a:pt x="19469" y="11061"/>
                  </a:lnTo>
                  <a:lnTo>
                    <a:pt x="21894" y="4876"/>
                  </a:lnTo>
                  <a:lnTo>
                    <a:pt x="21882" y="4699"/>
                  </a:lnTo>
                  <a:lnTo>
                    <a:pt x="21907" y="4572"/>
                  </a:lnTo>
                  <a:lnTo>
                    <a:pt x="21920" y="4140"/>
                  </a:lnTo>
                  <a:close/>
                </a:path>
                <a:path w="205740" h="86360">
                  <a:moveTo>
                    <a:pt x="26060" y="20078"/>
                  </a:moveTo>
                  <a:lnTo>
                    <a:pt x="25996" y="19875"/>
                  </a:lnTo>
                  <a:lnTo>
                    <a:pt x="25857" y="19710"/>
                  </a:lnTo>
                  <a:lnTo>
                    <a:pt x="25666" y="19545"/>
                  </a:lnTo>
                  <a:lnTo>
                    <a:pt x="25438" y="19405"/>
                  </a:lnTo>
                  <a:lnTo>
                    <a:pt x="25298" y="19342"/>
                  </a:lnTo>
                  <a:lnTo>
                    <a:pt x="25146" y="19304"/>
                  </a:lnTo>
                  <a:lnTo>
                    <a:pt x="25006" y="19265"/>
                  </a:lnTo>
                  <a:lnTo>
                    <a:pt x="23901" y="18961"/>
                  </a:lnTo>
                  <a:lnTo>
                    <a:pt x="23749" y="18923"/>
                  </a:lnTo>
                  <a:lnTo>
                    <a:pt x="23596" y="18884"/>
                  </a:lnTo>
                  <a:lnTo>
                    <a:pt x="23431" y="18846"/>
                  </a:lnTo>
                  <a:lnTo>
                    <a:pt x="23266" y="18821"/>
                  </a:lnTo>
                  <a:lnTo>
                    <a:pt x="23114" y="18808"/>
                  </a:lnTo>
                  <a:lnTo>
                    <a:pt x="22923" y="18808"/>
                  </a:lnTo>
                  <a:lnTo>
                    <a:pt x="22694" y="18808"/>
                  </a:lnTo>
                  <a:lnTo>
                    <a:pt x="22364" y="18859"/>
                  </a:lnTo>
                  <a:lnTo>
                    <a:pt x="22161" y="18923"/>
                  </a:lnTo>
                  <a:lnTo>
                    <a:pt x="21996" y="18973"/>
                  </a:lnTo>
                  <a:lnTo>
                    <a:pt x="21856" y="19037"/>
                  </a:lnTo>
                  <a:lnTo>
                    <a:pt x="21729" y="19100"/>
                  </a:lnTo>
                  <a:lnTo>
                    <a:pt x="21564" y="19202"/>
                  </a:lnTo>
                  <a:lnTo>
                    <a:pt x="21437" y="19329"/>
                  </a:lnTo>
                  <a:lnTo>
                    <a:pt x="21297" y="19494"/>
                  </a:lnTo>
                  <a:lnTo>
                    <a:pt x="20853" y="20053"/>
                  </a:lnTo>
                  <a:lnTo>
                    <a:pt x="20726" y="20180"/>
                  </a:lnTo>
                  <a:lnTo>
                    <a:pt x="20637" y="20320"/>
                  </a:lnTo>
                  <a:lnTo>
                    <a:pt x="20574" y="20548"/>
                  </a:lnTo>
                  <a:lnTo>
                    <a:pt x="20586" y="20701"/>
                  </a:lnTo>
                  <a:lnTo>
                    <a:pt x="20675" y="20929"/>
                  </a:lnTo>
                  <a:lnTo>
                    <a:pt x="20777" y="21069"/>
                  </a:lnTo>
                  <a:lnTo>
                    <a:pt x="21018" y="21272"/>
                  </a:lnTo>
                  <a:lnTo>
                    <a:pt x="21209" y="21374"/>
                  </a:lnTo>
                  <a:lnTo>
                    <a:pt x="21336" y="21437"/>
                  </a:lnTo>
                  <a:lnTo>
                    <a:pt x="21488" y="21475"/>
                  </a:lnTo>
                  <a:lnTo>
                    <a:pt x="22974" y="21894"/>
                  </a:lnTo>
                  <a:lnTo>
                    <a:pt x="23202" y="21932"/>
                  </a:lnTo>
                  <a:lnTo>
                    <a:pt x="23380" y="21958"/>
                  </a:lnTo>
                  <a:lnTo>
                    <a:pt x="23533" y="21971"/>
                  </a:lnTo>
                  <a:lnTo>
                    <a:pt x="23710" y="21983"/>
                  </a:lnTo>
                  <a:lnTo>
                    <a:pt x="23876" y="21971"/>
                  </a:lnTo>
                  <a:lnTo>
                    <a:pt x="24206" y="21932"/>
                  </a:lnTo>
                  <a:lnTo>
                    <a:pt x="24358" y="21894"/>
                  </a:lnTo>
                  <a:lnTo>
                    <a:pt x="24523" y="21856"/>
                  </a:lnTo>
                  <a:lnTo>
                    <a:pt x="24663" y="21805"/>
                  </a:lnTo>
                  <a:lnTo>
                    <a:pt x="24790" y="21742"/>
                  </a:lnTo>
                  <a:lnTo>
                    <a:pt x="24930" y="21678"/>
                  </a:lnTo>
                  <a:lnTo>
                    <a:pt x="25082" y="21564"/>
                  </a:lnTo>
                  <a:lnTo>
                    <a:pt x="25209" y="21450"/>
                  </a:lnTo>
                  <a:lnTo>
                    <a:pt x="25298" y="21310"/>
                  </a:lnTo>
                  <a:lnTo>
                    <a:pt x="25742" y="20764"/>
                  </a:lnTo>
                  <a:lnTo>
                    <a:pt x="25908" y="20599"/>
                  </a:lnTo>
                  <a:lnTo>
                    <a:pt x="25996" y="20459"/>
                  </a:lnTo>
                  <a:lnTo>
                    <a:pt x="26047" y="20281"/>
                  </a:lnTo>
                  <a:lnTo>
                    <a:pt x="26060" y="20078"/>
                  </a:lnTo>
                  <a:close/>
                </a:path>
                <a:path w="205740" h="86360">
                  <a:moveTo>
                    <a:pt x="58102" y="14211"/>
                  </a:moveTo>
                  <a:lnTo>
                    <a:pt x="54673" y="10464"/>
                  </a:lnTo>
                  <a:lnTo>
                    <a:pt x="54673" y="14224"/>
                  </a:lnTo>
                  <a:lnTo>
                    <a:pt x="54660" y="14478"/>
                  </a:lnTo>
                  <a:lnTo>
                    <a:pt x="54546" y="14859"/>
                  </a:lnTo>
                  <a:lnTo>
                    <a:pt x="54241" y="15328"/>
                  </a:lnTo>
                  <a:lnTo>
                    <a:pt x="53924" y="15671"/>
                  </a:lnTo>
                  <a:lnTo>
                    <a:pt x="53657" y="15887"/>
                  </a:lnTo>
                  <a:lnTo>
                    <a:pt x="50304" y="16840"/>
                  </a:lnTo>
                  <a:lnTo>
                    <a:pt x="50304" y="21551"/>
                  </a:lnTo>
                  <a:lnTo>
                    <a:pt x="49695" y="23088"/>
                  </a:lnTo>
                  <a:lnTo>
                    <a:pt x="44272" y="25069"/>
                  </a:lnTo>
                  <a:lnTo>
                    <a:pt x="43078" y="25019"/>
                  </a:lnTo>
                  <a:lnTo>
                    <a:pt x="38150" y="21577"/>
                  </a:lnTo>
                  <a:lnTo>
                    <a:pt x="38176" y="21234"/>
                  </a:lnTo>
                  <a:lnTo>
                    <a:pt x="38404" y="20561"/>
                  </a:lnTo>
                  <a:lnTo>
                    <a:pt x="38696" y="20129"/>
                  </a:lnTo>
                  <a:lnTo>
                    <a:pt x="39154" y="19634"/>
                  </a:lnTo>
                  <a:lnTo>
                    <a:pt x="44196" y="18059"/>
                  </a:lnTo>
                  <a:lnTo>
                    <a:pt x="45389" y="18110"/>
                  </a:lnTo>
                  <a:lnTo>
                    <a:pt x="50304" y="21551"/>
                  </a:lnTo>
                  <a:lnTo>
                    <a:pt x="50304" y="16840"/>
                  </a:lnTo>
                  <a:lnTo>
                    <a:pt x="50165" y="16840"/>
                  </a:lnTo>
                  <a:lnTo>
                    <a:pt x="49060" y="16764"/>
                  </a:lnTo>
                  <a:lnTo>
                    <a:pt x="48399" y="16637"/>
                  </a:lnTo>
                  <a:lnTo>
                    <a:pt x="48234" y="16598"/>
                  </a:lnTo>
                  <a:lnTo>
                    <a:pt x="45618" y="14249"/>
                  </a:lnTo>
                  <a:lnTo>
                    <a:pt x="45707" y="13728"/>
                  </a:lnTo>
                  <a:lnTo>
                    <a:pt x="45808" y="13487"/>
                  </a:lnTo>
                  <a:lnTo>
                    <a:pt x="46012" y="13182"/>
                  </a:lnTo>
                  <a:lnTo>
                    <a:pt x="46151" y="13017"/>
                  </a:lnTo>
                  <a:lnTo>
                    <a:pt x="50126" y="11620"/>
                  </a:lnTo>
                  <a:lnTo>
                    <a:pt x="50584" y="11633"/>
                  </a:lnTo>
                  <a:lnTo>
                    <a:pt x="54673" y="14224"/>
                  </a:lnTo>
                  <a:lnTo>
                    <a:pt x="54673" y="10464"/>
                  </a:lnTo>
                  <a:lnTo>
                    <a:pt x="50101" y="9639"/>
                  </a:lnTo>
                  <a:lnTo>
                    <a:pt x="49326" y="9664"/>
                  </a:lnTo>
                  <a:lnTo>
                    <a:pt x="43764" y="11531"/>
                  </a:lnTo>
                  <a:lnTo>
                    <a:pt x="43522" y="11696"/>
                  </a:lnTo>
                  <a:lnTo>
                    <a:pt x="43129" y="12090"/>
                  </a:lnTo>
                  <a:lnTo>
                    <a:pt x="42989" y="12242"/>
                  </a:lnTo>
                  <a:lnTo>
                    <a:pt x="42887" y="12369"/>
                  </a:lnTo>
                  <a:lnTo>
                    <a:pt x="42786" y="12496"/>
                  </a:lnTo>
                  <a:lnTo>
                    <a:pt x="42519" y="12928"/>
                  </a:lnTo>
                  <a:lnTo>
                    <a:pt x="42341" y="13360"/>
                  </a:lnTo>
                  <a:lnTo>
                    <a:pt x="42240" y="13804"/>
                  </a:lnTo>
                  <a:lnTo>
                    <a:pt x="42202" y="14249"/>
                  </a:lnTo>
                  <a:lnTo>
                    <a:pt x="42240" y="14706"/>
                  </a:lnTo>
                  <a:lnTo>
                    <a:pt x="42291" y="14935"/>
                  </a:lnTo>
                  <a:lnTo>
                    <a:pt x="42545" y="15595"/>
                  </a:lnTo>
                  <a:lnTo>
                    <a:pt x="42824" y="16014"/>
                  </a:lnTo>
                  <a:lnTo>
                    <a:pt x="42913" y="16141"/>
                  </a:lnTo>
                  <a:lnTo>
                    <a:pt x="42329" y="16179"/>
                  </a:lnTo>
                  <a:lnTo>
                    <a:pt x="35636" y="19240"/>
                  </a:lnTo>
                  <a:lnTo>
                    <a:pt x="34734" y="21590"/>
                  </a:lnTo>
                  <a:lnTo>
                    <a:pt x="34785" y="22136"/>
                  </a:lnTo>
                  <a:lnTo>
                    <a:pt x="43357" y="27025"/>
                  </a:lnTo>
                  <a:lnTo>
                    <a:pt x="45212" y="27025"/>
                  </a:lnTo>
                  <a:lnTo>
                    <a:pt x="52832" y="23888"/>
                  </a:lnTo>
                  <a:lnTo>
                    <a:pt x="53035" y="23634"/>
                  </a:lnTo>
                  <a:lnTo>
                    <a:pt x="53340" y="23126"/>
                  </a:lnTo>
                  <a:lnTo>
                    <a:pt x="53568" y="22606"/>
                  </a:lnTo>
                  <a:lnTo>
                    <a:pt x="53695" y="22072"/>
                  </a:lnTo>
                  <a:lnTo>
                    <a:pt x="53746" y="21539"/>
                  </a:lnTo>
                  <a:lnTo>
                    <a:pt x="53682" y="20993"/>
                  </a:lnTo>
                  <a:lnTo>
                    <a:pt x="52260" y="18656"/>
                  </a:lnTo>
                  <a:lnTo>
                    <a:pt x="52489" y="18618"/>
                  </a:lnTo>
                  <a:lnTo>
                    <a:pt x="57137" y="16370"/>
                  </a:lnTo>
                  <a:lnTo>
                    <a:pt x="57315" y="16217"/>
                  </a:lnTo>
                  <a:lnTo>
                    <a:pt x="57518" y="15963"/>
                  </a:lnTo>
                  <a:lnTo>
                    <a:pt x="57772" y="15544"/>
                  </a:lnTo>
                  <a:lnTo>
                    <a:pt x="57950" y="15113"/>
                  </a:lnTo>
                  <a:lnTo>
                    <a:pt x="58064" y="14655"/>
                  </a:lnTo>
                  <a:lnTo>
                    <a:pt x="58102" y="14211"/>
                  </a:lnTo>
                  <a:close/>
                </a:path>
                <a:path w="205740" h="86360">
                  <a:moveTo>
                    <a:pt x="71666" y="15709"/>
                  </a:moveTo>
                  <a:lnTo>
                    <a:pt x="68262" y="15494"/>
                  </a:lnTo>
                  <a:lnTo>
                    <a:pt x="64884" y="32423"/>
                  </a:lnTo>
                  <a:lnTo>
                    <a:pt x="64871" y="32575"/>
                  </a:lnTo>
                  <a:lnTo>
                    <a:pt x="64909" y="32766"/>
                  </a:lnTo>
                  <a:lnTo>
                    <a:pt x="65011" y="32943"/>
                  </a:lnTo>
                  <a:lnTo>
                    <a:pt x="65189" y="33108"/>
                  </a:lnTo>
                  <a:lnTo>
                    <a:pt x="65405" y="33261"/>
                  </a:lnTo>
                  <a:lnTo>
                    <a:pt x="65532" y="33324"/>
                  </a:lnTo>
                  <a:lnTo>
                    <a:pt x="65671" y="33375"/>
                  </a:lnTo>
                  <a:lnTo>
                    <a:pt x="65824" y="33426"/>
                  </a:lnTo>
                  <a:lnTo>
                    <a:pt x="65976" y="33464"/>
                  </a:lnTo>
                  <a:lnTo>
                    <a:pt x="66141" y="33489"/>
                  </a:lnTo>
                  <a:lnTo>
                    <a:pt x="66294" y="33515"/>
                  </a:lnTo>
                  <a:lnTo>
                    <a:pt x="66471" y="33528"/>
                  </a:lnTo>
                  <a:lnTo>
                    <a:pt x="66636" y="33528"/>
                  </a:lnTo>
                  <a:lnTo>
                    <a:pt x="66802" y="33515"/>
                  </a:lnTo>
                  <a:lnTo>
                    <a:pt x="66967" y="33502"/>
                  </a:lnTo>
                  <a:lnTo>
                    <a:pt x="67297" y="33439"/>
                  </a:lnTo>
                  <a:lnTo>
                    <a:pt x="67576" y="33350"/>
                  </a:lnTo>
                  <a:lnTo>
                    <a:pt x="67703" y="33286"/>
                  </a:lnTo>
                  <a:lnTo>
                    <a:pt x="67830" y="33223"/>
                  </a:lnTo>
                  <a:lnTo>
                    <a:pt x="68084" y="33020"/>
                  </a:lnTo>
                  <a:lnTo>
                    <a:pt x="68186" y="32880"/>
                  </a:lnTo>
                  <a:lnTo>
                    <a:pt x="68275" y="32702"/>
                  </a:lnTo>
                  <a:lnTo>
                    <a:pt x="71666" y="15709"/>
                  </a:lnTo>
                  <a:close/>
                </a:path>
                <a:path w="205740" h="86360">
                  <a:moveTo>
                    <a:pt x="71666" y="15557"/>
                  </a:moveTo>
                  <a:lnTo>
                    <a:pt x="71628" y="15367"/>
                  </a:lnTo>
                  <a:lnTo>
                    <a:pt x="71526" y="15176"/>
                  </a:lnTo>
                  <a:lnTo>
                    <a:pt x="71297" y="14986"/>
                  </a:lnTo>
                  <a:lnTo>
                    <a:pt x="71069" y="14833"/>
                  </a:lnTo>
                  <a:lnTo>
                    <a:pt x="70561" y="14655"/>
                  </a:lnTo>
                  <a:lnTo>
                    <a:pt x="70396" y="14643"/>
                  </a:lnTo>
                  <a:lnTo>
                    <a:pt x="70231" y="14617"/>
                  </a:lnTo>
                  <a:lnTo>
                    <a:pt x="70065" y="14605"/>
                  </a:lnTo>
                  <a:lnTo>
                    <a:pt x="69824" y="14605"/>
                  </a:lnTo>
                  <a:lnTo>
                    <a:pt x="69570" y="14630"/>
                  </a:lnTo>
                  <a:lnTo>
                    <a:pt x="69405" y="14655"/>
                  </a:lnTo>
                  <a:lnTo>
                    <a:pt x="69253" y="14693"/>
                  </a:lnTo>
                  <a:lnTo>
                    <a:pt x="69100" y="14732"/>
                  </a:lnTo>
                  <a:lnTo>
                    <a:pt x="68948" y="14782"/>
                  </a:lnTo>
                  <a:lnTo>
                    <a:pt x="68821" y="14846"/>
                  </a:lnTo>
                  <a:lnTo>
                    <a:pt x="68694" y="14909"/>
                  </a:lnTo>
                  <a:lnTo>
                    <a:pt x="68503" y="15062"/>
                  </a:lnTo>
                  <a:lnTo>
                    <a:pt x="68351" y="15240"/>
                  </a:lnTo>
                  <a:lnTo>
                    <a:pt x="68262" y="15430"/>
                  </a:lnTo>
                  <a:lnTo>
                    <a:pt x="71653" y="15697"/>
                  </a:lnTo>
                  <a:lnTo>
                    <a:pt x="71666" y="15557"/>
                  </a:lnTo>
                  <a:close/>
                </a:path>
                <a:path w="205740" h="86360">
                  <a:moveTo>
                    <a:pt x="174218" y="71196"/>
                  </a:moveTo>
                  <a:lnTo>
                    <a:pt x="174180" y="71043"/>
                  </a:lnTo>
                  <a:lnTo>
                    <a:pt x="174117" y="70904"/>
                  </a:lnTo>
                  <a:lnTo>
                    <a:pt x="173888" y="70650"/>
                  </a:lnTo>
                  <a:lnTo>
                    <a:pt x="173723" y="70535"/>
                  </a:lnTo>
                  <a:lnTo>
                    <a:pt x="173456" y="70421"/>
                  </a:lnTo>
                  <a:lnTo>
                    <a:pt x="173240" y="70345"/>
                  </a:lnTo>
                  <a:lnTo>
                    <a:pt x="173088" y="70307"/>
                  </a:lnTo>
                  <a:lnTo>
                    <a:pt x="172770" y="70256"/>
                  </a:lnTo>
                  <a:lnTo>
                    <a:pt x="172593" y="70243"/>
                  </a:lnTo>
                  <a:lnTo>
                    <a:pt x="172427" y="70243"/>
                  </a:lnTo>
                  <a:lnTo>
                    <a:pt x="172262" y="70256"/>
                  </a:lnTo>
                  <a:lnTo>
                    <a:pt x="171932" y="70307"/>
                  </a:lnTo>
                  <a:lnTo>
                    <a:pt x="171780" y="70345"/>
                  </a:lnTo>
                  <a:lnTo>
                    <a:pt x="171627" y="70383"/>
                  </a:lnTo>
                  <a:lnTo>
                    <a:pt x="171488" y="70446"/>
                  </a:lnTo>
                  <a:lnTo>
                    <a:pt x="171361" y="70497"/>
                  </a:lnTo>
                  <a:lnTo>
                    <a:pt x="169557" y="71462"/>
                  </a:lnTo>
                  <a:lnTo>
                    <a:pt x="163271" y="73456"/>
                  </a:lnTo>
                  <a:lnTo>
                    <a:pt x="163068" y="73482"/>
                  </a:lnTo>
                  <a:lnTo>
                    <a:pt x="162915" y="73533"/>
                  </a:lnTo>
                  <a:lnTo>
                    <a:pt x="162534" y="73634"/>
                  </a:lnTo>
                  <a:lnTo>
                    <a:pt x="161759" y="73748"/>
                  </a:lnTo>
                  <a:lnTo>
                    <a:pt x="161175" y="73774"/>
                  </a:lnTo>
                  <a:lnTo>
                    <a:pt x="160375" y="73723"/>
                  </a:lnTo>
                  <a:lnTo>
                    <a:pt x="158254" y="73037"/>
                  </a:lnTo>
                  <a:lnTo>
                    <a:pt x="158127" y="72986"/>
                  </a:lnTo>
                  <a:lnTo>
                    <a:pt x="157988" y="72923"/>
                  </a:lnTo>
                  <a:lnTo>
                    <a:pt x="157835" y="72872"/>
                  </a:lnTo>
                  <a:lnTo>
                    <a:pt x="157683" y="72847"/>
                  </a:lnTo>
                  <a:lnTo>
                    <a:pt x="157353" y="72796"/>
                  </a:lnTo>
                  <a:lnTo>
                    <a:pt x="157187" y="72783"/>
                  </a:lnTo>
                  <a:lnTo>
                    <a:pt x="157010" y="72783"/>
                  </a:lnTo>
                  <a:lnTo>
                    <a:pt x="156857" y="72796"/>
                  </a:lnTo>
                  <a:lnTo>
                    <a:pt x="156527" y="72847"/>
                  </a:lnTo>
                  <a:lnTo>
                    <a:pt x="156362" y="72872"/>
                  </a:lnTo>
                  <a:lnTo>
                    <a:pt x="156210" y="72923"/>
                  </a:lnTo>
                  <a:lnTo>
                    <a:pt x="155956" y="73037"/>
                  </a:lnTo>
                  <a:lnTo>
                    <a:pt x="155714" y="73190"/>
                  </a:lnTo>
                  <a:lnTo>
                    <a:pt x="155562" y="73355"/>
                  </a:lnTo>
                  <a:lnTo>
                    <a:pt x="155422" y="73583"/>
                  </a:lnTo>
                  <a:lnTo>
                    <a:pt x="155397" y="73723"/>
                  </a:lnTo>
                  <a:lnTo>
                    <a:pt x="155409" y="73914"/>
                  </a:lnTo>
                  <a:lnTo>
                    <a:pt x="155486" y="74117"/>
                  </a:lnTo>
                  <a:lnTo>
                    <a:pt x="155625" y="74282"/>
                  </a:lnTo>
                  <a:lnTo>
                    <a:pt x="155892" y="74472"/>
                  </a:lnTo>
                  <a:lnTo>
                    <a:pt x="160807" y="75730"/>
                  </a:lnTo>
                  <a:lnTo>
                    <a:pt x="162267" y="75704"/>
                  </a:lnTo>
                  <a:lnTo>
                    <a:pt x="162991" y="75615"/>
                  </a:lnTo>
                  <a:lnTo>
                    <a:pt x="163690" y="75488"/>
                  </a:lnTo>
                  <a:lnTo>
                    <a:pt x="164223" y="75361"/>
                  </a:lnTo>
                  <a:lnTo>
                    <a:pt x="165404" y="75120"/>
                  </a:lnTo>
                  <a:lnTo>
                    <a:pt x="173723" y="71932"/>
                  </a:lnTo>
                  <a:lnTo>
                    <a:pt x="173888" y="71831"/>
                  </a:lnTo>
                  <a:lnTo>
                    <a:pt x="174053" y="71653"/>
                  </a:lnTo>
                  <a:lnTo>
                    <a:pt x="174180" y="71488"/>
                  </a:lnTo>
                  <a:lnTo>
                    <a:pt x="174218" y="71285"/>
                  </a:lnTo>
                  <a:close/>
                </a:path>
                <a:path w="205740" h="86360">
                  <a:moveTo>
                    <a:pt x="178625" y="67373"/>
                  </a:moveTo>
                  <a:lnTo>
                    <a:pt x="178574" y="67170"/>
                  </a:lnTo>
                  <a:lnTo>
                    <a:pt x="178447" y="66992"/>
                  </a:lnTo>
                  <a:lnTo>
                    <a:pt x="178282" y="66827"/>
                  </a:lnTo>
                  <a:lnTo>
                    <a:pt x="178054" y="66687"/>
                  </a:lnTo>
                  <a:lnTo>
                    <a:pt x="177774" y="66573"/>
                  </a:lnTo>
                  <a:lnTo>
                    <a:pt x="177622" y="66522"/>
                  </a:lnTo>
                  <a:lnTo>
                    <a:pt x="177152" y="66446"/>
                  </a:lnTo>
                  <a:lnTo>
                    <a:pt x="176974" y="66433"/>
                  </a:lnTo>
                  <a:lnTo>
                    <a:pt x="176809" y="66433"/>
                  </a:lnTo>
                  <a:lnTo>
                    <a:pt x="156908" y="67716"/>
                  </a:lnTo>
                  <a:lnTo>
                    <a:pt x="156591" y="67741"/>
                  </a:lnTo>
                  <a:lnTo>
                    <a:pt x="156273" y="67818"/>
                  </a:lnTo>
                  <a:lnTo>
                    <a:pt x="156070" y="67906"/>
                  </a:lnTo>
                  <a:lnTo>
                    <a:pt x="155943" y="67957"/>
                  </a:lnTo>
                  <a:lnTo>
                    <a:pt x="155816" y="68033"/>
                  </a:lnTo>
                  <a:lnTo>
                    <a:pt x="155613" y="68199"/>
                  </a:lnTo>
                  <a:lnTo>
                    <a:pt x="155473" y="68364"/>
                  </a:lnTo>
                  <a:lnTo>
                    <a:pt x="155384" y="68656"/>
                  </a:lnTo>
                  <a:lnTo>
                    <a:pt x="155409" y="68834"/>
                  </a:lnTo>
                  <a:lnTo>
                    <a:pt x="155460" y="68986"/>
                  </a:lnTo>
                  <a:lnTo>
                    <a:pt x="155206" y="69088"/>
                  </a:lnTo>
                  <a:lnTo>
                    <a:pt x="155067" y="69138"/>
                  </a:lnTo>
                  <a:lnTo>
                    <a:pt x="154927" y="69202"/>
                  </a:lnTo>
                  <a:lnTo>
                    <a:pt x="154800" y="69253"/>
                  </a:lnTo>
                  <a:lnTo>
                    <a:pt x="154584" y="69405"/>
                  </a:lnTo>
                  <a:lnTo>
                    <a:pt x="154457" y="69532"/>
                  </a:lnTo>
                  <a:lnTo>
                    <a:pt x="157530" y="70396"/>
                  </a:lnTo>
                  <a:lnTo>
                    <a:pt x="157632" y="70269"/>
                  </a:lnTo>
                  <a:lnTo>
                    <a:pt x="157708" y="70078"/>
                  </a:lnTo>
                  <a:lnTo>
                    <a:pt x="157708" y="69875"/>
                  </a:lnTo>
                  <a:lnTo>
                    <a:pt x="157645" y="69697"/>
                  </a:lnTo>
                  <a:lnTo>
                    <a:pt x="177101" y="68414"/>
                  </a:lnTo>
                  <a:lnTo>
                    <a:pt x="177355" y="68389"/>
                  </a:lnTo>
                  <a:lnTo>
                    <a:pt x="177507" y="68351"/>
                  </a:lnTo>
                  <a:lnTo>
                    <a:pt x="177736" y="68300"/>
                  </a:lnTo>
                  <a:lnTo>
                    <a:pt x="177939" y="68211"/>
                  </a:lnTo>
                  <a:lnTo>
                    <a:pt x="178079" y="68160"/>
                  </a:lnTo>
                  <a:lnTo>
                    <a:pt x="178244" y="68046"/>
                  </a:lnTo>
                  <a:lnTo>
                    <a:pt x="178396" y="67932"/>
                  </a:lnTo>
                  <a:lnTo>
                    <a:pt x="178536" y="67754"/>
                  </a:lnTo>
                  <a:lnTo>
                    <a:pt x="178612" y="67551"/>
                  </a:lnTo>
                  <a:lnTo>
                    <a:pt x="178625" y="67373"/>
                  </a:lnTo>
                  <a:close/>
                </a:path>
                <a:path w="205740" h="86360">
                  <a:moveTo>
                    <a:pt x="204292" y="78600"/>
                  </a:moveTo>
                  <a:lnTo>
                    <a:pt x="202755" y="76822"/>
                  </a:lnTo>
                  <a:lnTo>
                    <a:pt x="180911" y="83146"/>
                  </a:lnTo>
                  <a:lnTo>
                    <a:pt x="191846" y="70523"/>
                  </a:lnTo>
                  <a:lnTo>
                    <a:pt x="191960" y="70345"/>
                  </a:lnTo>
                  <a:lnTo>
                    <a:pt x="192024" y="70205"/>
                  </a:lnTo>
                  <a:lnTo>
                    <a:pt x="192024" y="70002"/>
                  </a:lnTo>
                  <a:lnTo>
                    <a:pt x="191935" y="69773"/>
                  </a:lnTo>
                  <a:lnTo>
                    <a:pt x="191846" y="69634"/>
                  </a:lnTo>
                  <a:lnTo>
                    <a:pt x="191668" y="69469"/>
                  </a:lnTo>
                  <a:lnTo>
                    <a:pt x="191427" y="69329"/>
                  </a:lnTo>
                  <a:lnTo>
                    <a:pt x="191160" y="69215"/>
                  </a:lnTo>
                  <a:lnTo>
                    <a:pt x="191008" y="69176"/>
                  </a:lnTo>
                  <a:lnTo>
                    <a:pt x="190855" y="69138"/>
                  </a:lnTo>
                  <a:lnTo>
                    <a:pt x="190690" y="69113"/>
                  </a:lnTo>
                  <a:lnTo>
                    <a:pt x="190512" y="69100"/>
                  </a:lnTo>
                  <a:lnTo>
                    <a:pt x="190182" y="69088"/>
                  </a:lnTo>
                  <a:lnTo>
                    <a:pt x="190017" y="69100"/>
                  </a:lnTo>
                  <a:lnTo>
                    <a:pt x="189865" y="69126"/>
                  </a:lnTo>
                  <a:lnTo>
                    <a:pt x="189547" y="69189"/>
                  </a:lnTo>
                  <a:lnTo>
                    <a:pt x="175526" y="84963"/>
                  </a:lnTo>
                  <a:lnTo>
                    <a:pt x="175437" y="85115"/>
                  </a:lnTo>
                  <a:lnTo>
                    <a:pt x="175399" y="85255"/>
                  </a:lnTo>
                  <a:lnTo>
                    <a:pt x="175399" y="85394"/>
                  </a:lnTo>
                  <a:lnTo>
                    <a:pt x="175437" y="85547"/>
                  </a:lnTo>
                  <a:lnTo>
                    <a:pt x="175514" y="85686"/>
                  </a:lnTo>
                  <a:lnTo>
                    <a:pt x="175628" y="85826"/>
                  </a:lnTo>
                  <a:lnTo>
                    <a:pt x="175755" y="85940"/>
                  </a:lnTo>
                  <a:lnTo>
                    <a:pt x="175996" y="86080"/>
                  </a:lnTo>
                  <a:lnTo>
                    <a:pt x="176187" y="86156"/>
                  </a:lnTo>
                  <a:lnTo>
                    <a:pt x="176339" y="86220"/>
                  </a:lnTo>
                  <a:lnTo>
                    <a:pt x="176491" y="86258"/>
                  </a:lnTo>
                  <a:lnTo>
                    <a:pt x="176809" y="86309"/>
                  </a:lnTo>
                  <a:lnTo>
                    <a:pt x="176974" y="86321"/>
                  </a:lnTo>
                  <a:lnTo>
                    <a:pt x="177228" y="86321"/>
                  </a:lnTo>
                  <a:lnTo>
                    <a:pt x="177406" y="86309"/>
                  </a:lnTo>
                  <a:lnTo>
                    <a:pt x="177571" y="86283"/>
                  </a:lnTo>
                  <a:lnTo>
                    <a:pt x="177812" y="86245"/>
                  </a:lnTo>
                  <a:lnTo>
                    <a:pt x="204292" y="78600"/>
                  </a:lnTo>
                  <a:close/>
                </a:path>
                <a:path w="205740" h="86360">
                  <a:moveTo>
                    <a:pt x="205244" y="77685"/>
                  </a:moveTo>
                  <a:lnTo>
                    <a:pt x="205168" y="77444"/>
                  </a:lnTo>
                  <a:lnTo>
                    <a:pt x="205092" y="77304"/>
                  </a:lnTo>
                  <a:lnTo>
                    <a:pt x="204927" y="77139"/>
                  </a:lnTo>
                  <a:lnTo>
                    <a:pt x="204635" y="76962"/>
                  </a:lnTo>
                  <a:lnTo>
                    <a:pt x="204292" y="76822"/>
                  </a:lnTo>
                  <a:lnTo>
                    <a:pt x="204139" y="76784"/>
                  </a:lnTo>
                  <a:lnTo>
                    <a:pt x="203974" y="76758"/>
                  </a:lnTo>
                  <a:lnTo>
                    <a:pt x="203822" y="76733"/>
                  </a:lnTo>
                  <a:lnTo>
                    <a:pt x="203657" y="76720"/>
                  </a:lnTo>
                  <a:lnTo>
                    <a:pt x="203327" y="76720"/>
                  </a:lnTo>
                  <a:lnTo>
                    <a:pt x="203073" y="76758"/>
                  </a:lnTo>
                  <a:lnTo>
                    <a:pt x="202831" y="76796"/>
                  </a:lnTo>
                  <a:lnTo>
                    <a:pt x="204292" y="78587"/>
                  </a:lnTo>
                  <a:lnTo>
                    <a:pt x="204495" y="78524"/>
                  </a:lnTo>
                  <a:lnTo>
                    <a:pt x="204635" y="78447"/>
                  </a:lnTo>
                  <a:lnTo>
                    <a:pt x="204812" y="78346"/>
                  </a:lnTo>
                  <a:lnTo>
                    <a:pt x="204965" y="78232"/>
                  </a:lnTo>
                  <a:lnTo>
                    <a:pt x="205130" y="78054"/>
                  </a:lnTo>
                  <a:lnTo>
                    <a:pt x="205206" y="77876"/>
                  </a:lnTo>
                  <a:lnTo>
                    <a:pt x="205244" y="7768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885252" y="3729621"/>
              <a:ext cx="381000" cy="50165"/>
            </a:xfrm>
            <a:custGeom>
              <a:avLst/>
              <a:gdLst/>
              <a:ahLst/>
              <a:cxnLst/>
              <a:rect l="l" t="t" r="r" b="b"/>
              <a:pathLst>
                <a:path w="381000" h="50164">
                  <a:moveTo>
                    <a:pt x="6832" y="16637"/>
                  </a:moveTo>
                  <a:lnTo>
                    <a:pt x="5943" y="14719"/>
                  </a:lnTo>
                  <a:lnTo>
                    <a:pt x="4902" y="14922"/>
                  </a:lnTo>
                  <a:lnTo>
                    <a:pt x="4584" y="15024"/>
                  </a:lnTo>
                  <a:lnTo>
                    <a:pt x="4241" y="15113"/>
                  </a:lnTo>
                  <a:lnTo>
                    <a:pt x="3632" y="15341"/>
                  </a:lnTo>
                  <a:lnTo>
                    <a:pt x="3048" y="15595"/>
                  </a:lnTo>
                  <a:lnTo>
                    <a:pt x="2514" y="15887"/>
                  </a:lnTo>
                  <a:lnTo>
                    <a:pt x="2273" y="16052"/>
                  </a:lnTo>
                  <a:lnTo>
                    <a:pt x="2019" y="16205"/>
                  </a:lnTo>
                  <a:lnTo>
                    <a:pt x="444" y="18516"/>
                  </a:lnTo>
                  <a:lnTo>
                    <a:pt x="228" y="19177"/>
                  </a:lnTo>
                  <a:lnTo>
                    <a:pt x="0" y="20574"/>
                  </a:lnTo>
                  <a:lnTo>
                    <a:pt x="12" y="21983"/>
                  </a:lnTo>
                  <a:lnTo>
                    <a:pt x="266" y="23380"/>
                  </a:lnTo>
                  <a:lnTo>
                    <a:pt x="508" y="24053"/>
                  </a:lnTo>
                  <a:lnTo>
                    <a:pt x="571" y="24282"/>
                  </a:lnTo>
                  <a:lnTo>
                    <a:pt x="850" y="24917"/>
                  </a:lnTo>
                  <a:lnTo>
                    <a:pt x="927" y="25057"/>
                  </a:lnTo>
                  <a:lnTo>
                    <a:pt x="1092" y="25222"/>
                  </a:lnTo>
                  <a:lnTo>
                    <a:pt x="1435" y="25438"/>
                  </a:lnTo>
                  <a:lnTo>
                    <a:pt x="1727" y="25539"/>
                  </a:lnTo>
                  <a:lnTo>
                    <a:pt x="1879" y="25577"/>
                  </a:lnTo>
                  <a:lnTo>
                    <a:pt x="2032" y="25615"/>
                  </a:lnTo>
                  <a:lnTo>
                    <a:pt x="2197" y="25628"/>
                  </a:lnTo>
                  <a:lnTo>
                    <a:pt x="2362" y="25641"/>
                  </a:lnTo>
                  <a:lnTo>
                    <a:pt x="2692" y="25641"/>
                  </a:lnTo>
                  <a:lnTo>
                    <a:pt x="2870" y="25615"/>
                  </a:lnTo>
                  <a:lnTo>
                    <a:pt x="3187" y="25565"/>
                  </a:lnTo>
                  <a:lnTo>
                    <a:pt x="3467" y="25476"/>
                  </a:lnTo>
                  <a:lnTo>
                    <a:pt x="3606" y="25412"/>
                  </a:lnTo>
                  <a:lnTo>
                    <a:pt x="3733" y="25349"/>
                  </a:lnTo>
                  <a:lnTo>
                    <a:pt x="3937" y="25196"/>
                  </a:lnTo>
                  <a:lnTo>
                    <a:pt x="4089" y="25019"/>
                  </a:lnTo>
                  <a:lnTo>
                    <a:pt x="4191" y="24841"/>
                  </a:lnTo>
                  <a:lnTo>
                    <a:pt x="4216" y="24587"/>
                  </a:lnTo>
                  <a:lnTo>
                    <a:pt x="4178" y="24460"/>
                  </a:lnTo>
                  <a:lnTo>
                    <a:pt x="3416" y="20662"/>
                  </a:lnTo>
                  <a:lnTo>
                    <a:pt x="3619" y="19443"/>
                  </a:lnTo>
                  <a:lnTo>
                    <a:pt x="3822" y="18859"/>
                  </a:lnTo>
                  <a:lnTo>
                    <a:pt x="3835" y="18732"/>
                  </a:lnTo>
                  <a:lnTo>
                    <a:pt x="3898" y="18478"/>
                  </a:lnTo>
                  <a:lnTo>
                    <a:pt x="3987" y="18249"/>
                  </a:lnTo>
                  <a:lnTo>
                    <a:pt x="4114" y="18034"/>
                  </a:lnTo>
                  <a:lnTo>
                    <a:pt x="4279" y="17818"/>
                  </a:lnTo>
                  <a:lnTo>
                    <a:pt x="4470" y="17614"/>
                  </a:lnTo>
                  <a:lnTo>
                    <a:pt x="6096" y="16802"/>
                  </a:lnTo>
                  <a:lnTo>
                    <a:pt x="6261" y="16738"/>
                  </a:lnTo>
                  <a:lnTo>
                    <a:pt x="6642" y="16662"/>
                  </a:lnTo>
                  <a:lnTo>
                    <a:pt x="6832" y="16637"/>
                  </a:lnTo>
                  <a:close/>
                </a:path>
                <a:path w="381000" h="50164">
                  <a:moveTo>
                    <a:pt x="165989" y="8839"/>
                  </a:moveTo>
                  <a:lnTo>
                    <a:pt x="164426" y="3327"/>
                  </a:lnTo>
                  <a:lnTo>
                    <a:pt x="164338" y="3162"/>
                  </a:lnTo>
                  <a:lnTo>
                    <a:pt x="162788" y="1498"/>
                  </a:lnTo>
                  <a:lnTo>
                    <a:pt x="162788" y="3505"/>
                  </a:lnTo>
                  <a:lnTo>
                    <a:pt x="162572" y="3556"/>
                  </a:lnTo>
                  <a:lnTo>
                    <a:pt x="162725" y="3517"/>
                  </a:lnTo>
                  <a:lnTo>
                    <a:pt x="162788" y="1498"/>
                  </a:lnTo>
                  <a:lnTo>
                    <a:pt x="162560" y="1346"/>
                  </a:lnTo>
                  <a:lnTo>
                    <a:pt x="162560" y="8775"/>
                  </a:lnTo>
                  <a:lnTo>
                    <a:pt x="162471" y="9372"/>
                  </a:lnTo>
                  <a:lnTo>
                    <a:pt x="162458" y="9550"/>
                  </a:lnTo>
                  <a:lnTo>
                    <a:pt x="162382" y="9918"/>
                  </a:lnTo>
                  <a:lnTo>
                    <a:pt x="162166" y="10706"/>
                  </a:lnTo>
                  <a:lnTo>
                    <a:pt x="161658" y="11887"/>
                  </a:lnTo>
                  <a:lnTo>
                    <a:pt x="161302" y="12446"/>
                  </a:lnTo>
                  <a:lnTo>
                    <a:pt x="160959" y="13030"/>
                  </a:lnTo>
                  <a:lnTo>
                    <a:pt x="160058" y="14122"/>
                  </a:lnTo>
                  <a:lnTo>
                    <a:pt x="159588" y="14579"/>
                  </a:lnTo>
                  <a:lnTo>
                    <a:pt x="159461" y="14681"/>
                  </a:lnTo>
                  <a:lnTo>
                    <a:pt x="159334" y="14859"/>
                  </a:lnTo>
                  <a:lnTo>
                    <a:pt x="159207" y="14986"/>
                  </a:lnTo>
                  <a:lnTo>
                    <a:pt x="158877" y="15278"/>
                  </a:lnTo>
                  <a:lnTo>
                    <a:pt x="155943" y="16141"/>
                  </a:lnTo>
                  <a:lnTo>
                    <a:pt x="155562" y="16141"/>
                  </a:lnTo>
                  <a:lnTo>
                    <a:pt x="155435" y="16141"/>
                  </a:lnTo>
                  <a:lnTo>
                    <a:pt x="154914" y="16103"/>
                  </a:lnTo>
                  <a:lnTo>
                    <a:pt x="154152" y="15976"/>
                  </a:lnTo>
                  <a:lnTo>
                    <a:pt x="153454" y="15748"/>
                  </a:lnTo>
                  <a:lnTo>
                    <a:pt x="153136" y="15608"/>
                  </a:lnTo>
                  <a:lnTo>
                    <a:pt x="152996" y="15532"/>
                  </a:lnTo>
                  <a:lnTo>
                    <a:pt x="152844" y="15468"/>
                  </a:lnTo>
                  <a:lnTo>
                    <a:pt x="151790" y="14401"/>
                  </a:lnTo>
                  <a:lnTo>
                    <a:pt x="151726" y="14274"/>
                  </a:lnTo>
                  <a:lnTo>
                    <a:pt x="151599" y="14084"/>
                  </a:lnTo>
                  <a:lnTo>
                    <a:pt x="151384" y="13728"/>
                  </a:lnTo>
                  <a:lnTo>
                    <a:pt x="151307" y="13601"/>
                  </a:lnTo>
                  <a:lnTo>
                    <a:pt x="162394" y="6870"/>
                  </a:lnTo>
                  <a:lnTo>
                    <a:pt x="162534" y="7556"/>
                  </a:lnTo>
                  <a:lnTo>
                    <a:pt x="162560" y="8775"/>
                  </a:lnTo>
                  <a:lnTo>
                    <a:pt x="162560" y="1346"/>
                  </a:lnTo>
                  <a:lnTo>
                    <a:pt x="161899" y="990"/>
                  </a:lnTo>
                  <a:lnTo>
                    <a:pt x="161531" y="838"/>
                  </a:lnTo>
                  <a:lnTo>
                    <a:pt x="161531" y="4546"/>
                  </a:lnTo>
                  <a:lnTo>
                    <a:pt x="150444" y="11264"/>
                  </a:lnTo>
                  <a:lnTo>
                    <a:pt x="150317" y="10579"/>
                  </a:lnTo>
                  <a:lnTo>
                    <a:pt x="150304" y="9359"/>
                  </a:lnTo>
                  <a:lnTo>
                    <a:pt x="150368" y="8839"/>
                  </a:lnTo>
                  <a:lnTo>
                    <a:pt x="150380" y="8712"/>
                  </a:lnTo>
                  <a:lnTo>
                    <a:pt x="153276" y="3543"/>
                  </a:lnTo>
                  <a:lnTo>
                    <a:pt x="153416" y="3416"/>
                  </a:lnTo>
                  <a:lnTo>
                    <a:pt x="155206" y="2273"/>
                  </a:lnTo>
                  <a:lnTo>
                    <a:pt x="155384" y="2209"/>
                  </a:lnTo>
                  <a:lnTo>
                    <a:pt x="155752" y="2120"/>
                  </a:lnTo>
                  <a:lnTo>
                    <a:pt x="156133" y="2044"/>
                  </a:lnTo>
                  <a:lnTo>
                    <a:pt x="156921" y="1981"/>
                  </a:lnTo>
                  <a:lnTo>
                    <a:pt x="157429" y="1981"/>
                  </a:lnTo>
                  <a:lnTo>
                    <a:pt x="157556" y="1993"/>
                  </a:lnTo>
                  <a:lnTo>
                    <a:pt x="157683" y="1993"/>
                  </a:lnTo>
                  <a:lnTo>
                    <a:pt x="157937" y="2019"/>
                  </a:lnTo>
                  <a:lnTo>
                    <a:pt x="158330" y="2070"/>
                  </a:lnTo>
                  <a:lnTo>
                    <a:pt x="158521" y="2120"/>
                  </a:lnTo>
                  <a:lnTo>
                    <a:pt x="158699" y="2146"/>
                  </a:lnTo>
                  <a:lnTo>
                    <a:pt x="161074" y="3746"/>
                  </a:lnTo>
                  <a:lnTo>
                    <a:pt x="161124" y="3873"/>
                  </a:lnTo>
                  <a:lnTo>
                    <a:pt x="161251" y="4038"/>
                  </a:lnTo>
                  <a:lnTo>
                    <a:pt x="161467" y="4406"/>
                  </a:lnTo>
                  <a:lnTo>
                    <a:pt x="161531" y="4546"/>
                  </a:lnTo>
                  <a:lnTo>
                    <a:pt x="161531" y="838"/>
                  </a:lnTo>
                  <a:lnTo>
                    <a:pt x="158000" y="38"/>
                  </a:lnTo>
                  <a:lnTo>
                    <a:pt x="157810" y="12"/>
                  </a:lnTo>
                  <a:lnTo>
                    <a:pt x="157467" y="12"/>
                  </a:lnTo>
                  <a:lnTo>
                    <a:pt x="156705" y="0"/>
                  </a:lnTo>
                  <a:lnTo>
                    <a:pt x="155981" y="50"/>
                  </a:lnTo>
                  <a:lnTo>
                    <a:pt x="155257" y="127"/>
                  </a:lnTo>
                  <a:lnTo>
                    <a:pt x="154914" y="203"/>
                  </a:lnTo>
                  <a:lnTo>
                    <a:pt x="154559" y="254"/>
                  </a:lnTo>
                  <a:lnTo>
                    <a:pt x="150482" y="2387"/>
                  </a:lnTo>
                  <a:lnTo>
                    <a:pt x="150317" y="2552"/>
                  </a:lnTo>
                  <a:lnTo>
                    <a:pt x="149783" y="3060"/>
                  </a:lnTo>
                  <a:lnTo>
                    <a:pt x="148742" y="4330"/>
                  </a:lnTo>
                  <a:lnTo>
                    <a:pt x="147916" y="5664"/>
                  </a:lnTo>
                  <a:lnTo>
                    <a:pt x="147320" y="7023"/>
                  </a:lnTo>
                  <a:lnTo>
                    <a:pt x="146989" y="8369"/>
                  </a:lnTo>
                  <a:lnTo>
                    <a:pt x="146964" y="8585"/>
                  </a:lnTo>
                  <a:lnTo>
                    <a:pt x="146862" y="9296"/>
                  </a:lnTo>
                  <a:lnTo>
                    <a:pt x="148488" y="14935"/>
                  </a:lnTo>
                  <a:lnTo>
                    <a:pt x="148551" y="15062"/>
                  </a:lnTo>
                  <a:lnTo>
                    <a:pt x="155422" y="18122"/>
                  </a:lnTo>
                  <a:lnTo>
                    <a:pt x="156159" y="18122"/>
                  </a:lnTo>
                  <a:lnTo>
                    <a:pt x="162509" y="15595"/>
                  </a:lnTo>
                  <a:lnTo>
                    <a:pt x="165760" y="10185"/>
                  </a:lnTo>
                  <a:lnTo>
                    <a:pt x="165862" y="9753"/>
                  </a:lnTo>
                  <a:lnTo>
                    <a:pt x="165874" y="9550"/>
                  </a:lnTo>
                  <a:lnTo>
                    <a:pt x="165989" y="8839"/>
                  </a:lnTo>
                  <a:close/>
                </a:path>
                <a:path w="381000" h="50164">
                  <a:moveTo>
                    <a:pt x="177571" y="17297"/>
                  </a:moveTo>
                  <a:lnTo>
                    <a:pt x="177558" y="17106"/>
                  </a:lnTo>
                  <a:lnTo>
                    <a:pt x="177482" y="16967"/>
                  </a:lnTo>
                  <a:lnTo>
                    <a:pt x="177393" y="16827"/>
                  </a:lnTo>
                  <a:lnTo>
                    <a:pt x="177165" y="16624"/>
                  </a:lnTo>
                  <a:lnTo>
                    <a:pt x="176987" y="16522"/>
                  </a:lnTo>
                  <a:lnTo>
                    <a:pt x="176847" y="16459"/>
                  </a:lnTo>
                  <a:lnTo>
                    <a:pt x="176644" y="16383"/>
                  </a:lnTo>
                  <a:lnTo>
                    <a:pt x="176339" y="16319"/>
                  </a:lnTo>
                  <a:lnTo>
                    <a:pt x="176085" y="16281"/>
                  </a:lnTo>
                  <a:lnTo>
                    <a:pt x="175920" y="16268"/>
                  </a:lnTo>
                  <a:lnTo>
                    <a:pt x="175755" y="16268"/>
                  </a:lnTo>
                  <a:lnTo>
                    <a:pt x="174688" y="16217"/>
                  </a:lnTo>
                  <a:lnTo>
                    <a:pt x="174536" y="16192"/>
                  </a:lnTo>
                  <a:lnTo>
                    <a:pt x="174371" y="16179"/>
                  </a:lnTo>
                  <a:lnTo>
                    <a:pt x="174205" y="16179"/>
                  </a:lnTo>
                  <a:lnTo>
                    <a:pt x="174040" y="16192"/>
                  </a:lnTo>
                  <a:lnTo>
                    <a:pt x="173863" y="16217"/>
                  </a:lnTo>
                  <a:lnTo>
                    <a:pt x="173710" y="16243"/>
                  </a:lnTo>
                  <a:lnTo>
                    <a:pt x="173558" y="16281"/>
                  </a:lnTo>
                  <a:lnTo>
                    <a:pt x="173405" y="16332"/>
                  </a:lnTo>
                  <a:lnTo>
                    <a:pt x="173266" y="16395"/>
                  </a:lnTo>
                  <a:lnTo>
                    <a:pt x="173139" y="16446"/>
                  </a:lnTo>
                  <a:lnTo>
                    <a:pt x="172974" y="16548"/>
                  </a:lnTo>
                  <a:lnTo>
                    <a:pt x="172821" y="16675"/>
                  </a:lnTo>
                  <a:lnTo>
                    <a:pt x="172681" y="16852"/>
                  </a:lnTo>
                  <a:lnTo>
                    <a:pt x="172605" y="17030"/>
                  </a:lnTo>
                  <a:lnTo>
                    <a:pt x="172593" y="17183"/>
                  </a:lnTo>
                  <a:lnTo>
                    <a:pt x="172466" y="17919"/>
                  </a:lnTo>
                  <a:lnTo>
                    <a:pt x="172453" y="18135"/>
                  </a:lnTo>
                  <a:lnTo>
                    <a:pt x="172504" y="18326"/>
                  </a:lnTo>
                  <a:lnTo>
                    <a:pt x="172618" y="18503"/>
                  </a:lnTo>
                  <a:lnTo>
                    <a:pt x="172796" y="18669"/>
                  </a:lnTo>
                  <a:lnTo>
                    <a:pt x="173075" y="18834"/>
                  </a:lnTo>
                  <a:lnTo>
                    <a:pt x="173443" y="18973"/>
                  </a:lnTo>
                  <a:lnTo>
                    <a:pt x="173685" y="19011"/>
                  </a:lnTo>
                  <a:lnTo>
                    <a:pt x="173926" y="19050"/>
                  </a:lnTo>
                  <a:lnTo>
                    <a:pt x="175564" y="19138"/>
                  </a:lnTo>
                  <a:lnTo>
                    <a:pt x="175806" y="19151"/>
                  </a:lnTo>
                  <a:lnTo>
                    <a:pt x="175983" y="19138"/>
                  </a:lnTo>
                  <a:lnTo>
                    <a:pt x="176225" y="19100"/>
                  </a:lnTo>
                  <a:lnTo>
                    <a:pt x="176453" y="19037"/>
                  </a:lnTo>
                  <a:lnTo>
                    <a:pt x="176606" y="18999"/>
                  </a:lnTo>
                  <a:lnTo>
                    <a:pt x="176745" y="18935"/>
                  </a:lnTo>
                  <a:lnTo>
                    <a:pt x="176872" y="18884"/>
                  </a:lnTo>
                  <a:lnTo>
                    <a:pt x="177050" y="18770"/>
                  </a:lnTo>
                  <a:lnTo>
                    <a:pt x="177190" y="18656"/>
                  </a:lnTo>
                  <a:lnTo>
                    <a:pt x="177342" y="18478"/>
                  </a:lnTo>
                  <a:lnTo>
                    <a:pt x="177406" y="18288"/>
                  </a:lnTo>
                  <a:lnTo>
                    <a:pt x="177546" y="17386"/>
                  </a:lnTo>
                  <a:close/>
                </a:path>
                <a:path w="381000" h="50164">
                  <a:moveTo>
                    <a:pt x="204965" y="13538"/>
                  </a:moveTo>
                  <a:lnTo>
                    <a:pt x="204876" y="13093"/>
                  </a:lnTo>
                  <a:lnTo>
                    <a:pt x="204724" y="12649"/>
                  </a:lnTo>
                  <a:lnTo>
                    <a:pt x="204597" y="12446"/>
                  </a:lnTo>
                  <a:lnTo>
                    <a:pt x="204482" y="12217"/>
                  </a:lnTo>
                  <a:lnTo>
                    <a:pt x="204177" y="11798"/>
                  </a:lnTo>
                  <a:lnTo>
                    <a:pt x="203796" y="11417"/>
                  </a:lnTo>
                  <a:lnTo>
                    <a:pt x="203365" y="11036"/>
                  </a:lnTo>
                  <a:lnTo>
                    <a:pt x="203111" y="10871"/>
                  </a:lnTo>
                  <a:lnTo>
                    <a:pt x="202869" y="10693"/>
                  </a:lnTo>
                  <a:lnTo>
                    <a:pt x="202311" y="10388"/>
                  </a:lnTo>
                  <a:lnTo>
                    <a:pt x="201701" y="10109"/>
                  </a:lnTo>
                  <a:lnTo>
                    <a:pt x="201549" y="10058"/>
                  </a:lnTo>
                  <a:lnTo>
                    <a:pt x="201549" y="13665"/>
                  </a:lnTo>
                  <a:lnTo>
                    <a:pt x="201549" y="13919"/>
                  </a:lnTo>
                  <a:lnTo>
                    <a:pt x="201523" y="14046"/>
                  </a:lnTo>
                  <a:lnTo>
                    <a:pt x="201422" y="14820"/>
                  </a:lnTo>
                  <a:lnTo>
                    <a:pt x="201396" y="14947"/>
                  </a:lnTo>
                  <a:lnTo>
                    <a:pt x="201269" y="15443"/>
                  </a:lnTo>
                  <a:lnTo>
                    <a:pt x="195122" y="18135"/>
                  </a:lnTo>
                  <a:lnTo>
                    <a:pt x="193941" y="18046"/>
                  </a:lnTo>
                  <a:lnTo>
                    <a:pt x="189280" y="14846"/>
                  </a:lnTo>
                  <a:lnTo>
                    <a:pt x="189293" y="14401"/>
                  </a:lnTo>
                  <a:lnTo>
                    <a:pt x="189306" y="14274"/>
                  </a:lnTo>
                  <a:lnTo>
                    <a:pt x="189814" y="10845"/>
                  </a:lnTo>
                  <a:lnTo>
                    <a:pt x="197307" y="11214"/>
                  </a:lnTo>
                  <a:lnTo>
                    <a:pt x="197523" y="11239"/>
                  </a:lnTo>
                  <a:lnTo>
                    <a:pt x="197675" y="11239"/>
                  </a:lnTo>
                  <a:lnTo>
                    <a:pt x="198297" y="11303"/>
                  </a:lnTo>
                  <a:lnTo>
                    <a:pt x="200990" y="12573"/>
                  </a:lnTo>
                  <a:lnTo>
                    <a:pt x="201269" y="12915"/>
                  </a:lnTo>
                  <a:lnTo>
                    <a:pt x="201409" y="13157"/>
                  </a:lnTo>
                  <a:lnTo>
                    <a:pt x="201498" y="13398"/>
                  </a:lnTo>
                  <a:lnTo>
                    <a:pt x="201549" y="13665"/>
                  </a:lnTo>
                  <a:lnTo>
                    <a:pt x="201549" y="10058"/>
                  </a:lnTo>
                  <a:lnTo>
                    <a:pt x="197815" y="9258"/>
                  </a:lnTo>
                  <a:lnTo>
                    <a:pt x="190258" y="8890"/>
                  </a:lnTo>
                  <a:lnTo>
                    <a:pt x="190512" y="8369"/>
                  </a:lnTo>
                  <a:lnTo>
                    <a:pt x="190906" y="7797"/>
                  </a:lnTo>
                  <a:lnTo>
                    <a:pt x="200037" y="4191"/>
                  </a:lnTo>
                  <a:lnTo>
                    <a:pt x="201091" y="4191"/>
                  </a:lnTo>
                  <a:lnTo>
                    <a:pt x="201625" y="4216"/>
                  </a:lnTo>
                  <a:lnTo>
                    <a:pt x="201879" y="4216"/>
                  </a:lnTo>
                  <a:lnTo>
                    <a:pt x="202044" y="4216"/>
                  </a:lnTo>
                  <a:lnTo>
                    <a:pt x="202285" y="4178"/>
                  </a:lnTo>
                  <a:lnTo>
                    <a:pt x="202526" y="4114"/>
                  </a:lnTo>
                  <a:lnTo>
                    <a:pt x="202666" y="4076"/>
                  </a:lnTo>
                  <a:lnTo>
                    <a:pt x="202806" y="4013"/>
                  </a:lnTo>
                  <a:lnTo>
                    <a:pt x="203288" y="3683"/>
                  </a:lnTo>
                  <a:lnTo>
                    <a:pt x="203390" y="3556"/>
                  </a:lnTo>
                  <a:lnTo>
                    <a:pt x="203492" y="3263"/>
                  </a:lnTo>
                  <a:lnTo>
                    <a:pt x="203479" y="3124"/>
                  </a:lnTo>
                  <a:lnTo>
                    <a:pt x="203428" y="2971"/>
                  </a:lnTo>
                  <a:lnTo>
                    <a:pt x="203263" y="2755"/>
                  </a:lnTo>
                  <a:lnTo>
                    <a:pt x="203085" y="2590"/>
                  </a:lnTo>
                  <a:lnTo>
                    <a:pt x="202907" y="2489"/>
                  </a:lnTo>
                  <a:lnTo>
                    <a:pt x="202780" y="2438"/>
                  </a:lnTo>
                  <a:lnTo>
                    <a:pt x="202565" y="2349"/>
                  </a:lnTo>
                  <a:lnTo>
                    <a:pt x="202006" y="2247"/>
                  </a:lnTo>
                  <a:lnTo>
                    <a:pt x="201231" y="2222"/>
                  </a:lnTo>
                  <a:lnTo>
                    <a:pt x="199834" y="2235"/>
                  </a:lnTo>
                  <a:lnTo>
                    <a:pt x="198450" y="2311"/>
                  </a:lnTo>
                  <a:lnTo>
                    <a:pt x="186588" y="9601"/>
                  </a:lnTo>
                  <a:lnTo>
                    <a:pt x="186563" y="9728"/>
                  </a:lnTo>
                  <a:lnTo>
                    <a:pt x="185889" y="14147"/>
                  </a:lnTo>
                  <a:lnTo>
                    <a:pt x="185864" y="14427"/>
                  </a:lnTo>
                  <a:lnTo>
                    <a:pt x="185877" y="14960"/>
                  </a:lnTo>
                  <a:lnTo>
                    <a:pt x="185966" y="15506"/>
                  </a:lnTo>
                  <a:lnTo>
                    <a:pt x="195922" y="20116"/>
                  </a:lnTo>
                  <a:lnTo>
                    <a:pt x="196850" y="20053"/>
                  </a:lnTo>
                  <a:lnTo>
                    <a:pt x="204800" y="15163"/>
                  </a:lnTo>
                  <a:lnTo>
                    <a:pt x="204927" y="14300"/>
                  </a:lnTo>
                  <a:lnTo>
                    <a:pt x="204965" y="13982"/>
                  </a:lnTo>
                  <a:lnTo>
                    <a:pt x="204965" y="13538"/>
                  </a:lnTo>
                  <a:close/>
                </a:path>
                <a:path w="381000" h="50164">
                  <a:moveTo>
                    <a:pt x="236308" y="4762"/>
                  </a:moveTo>
                  <a:lnTo>
                    <a:pt x="236169" y="4483"/>
                  </a:lnTo>
                  <a:lnTo>
                    <a:pt x="236054" y="4356"/>
                  </a:lnTo>
                  <a:lnTo>
                    <a:pt x="235902" y="4241"/>
                  </a:lnTo>
                  <a:lnTo>
                    <a:pt x="235572" y="4076"/>
                  </a:lnTo>
                  <a:lnTo>
                    <a:pt x="235369" y="4013"/>
                  </a:lnTo>
                  <a:lnTo>
                    <a:pt x="235204" y="3962"/>
                  </a:lnTo>
                  <a:lnTo>
                    <a:pt x="235038" y="3937"/>
                  </a:lnTo>
                  <a:lnTo>
                    <a:pt x="234886" y="3924"/>
                  </a:lnTo>
                  <a:lnTo>
                    <a:pt x="234721" y="3911"/>
                  </a:lnTo>
                  <a:lnTo>
                    <a:pt x="234543" y="3911"/>
                  </a:lnTo>
                  <a:lnTo>
                    <a:pt x="234391" y="3924"/>
                  </a:lnTo>
                  <a:lnTo>
                    <a:pt x="234213" y="3937"/>
                  </a:lnTo>
                  <a:lnTo>
                    <a:pt x="234048" y="3949"/>
                  </a:lnTo>
                  <a:lnTo>
                    <a:pt x="233032" y="4508"/>
                  </a:lnTo>
                  <a:lnTo>
                    <a:pt x="223329" y="17437"/>
                  </a:lnTo>
                  <a:lnTo>
                    <a:pt x="217665" y="3721"/>
                  </a:lnTo>
                  <a:lnTo>
                    <a:pt x="217601" y="3581"/>
                  </a:lnTo>
                  <a:lnTo>
                    <a:pt x="217436" y="3403"/>
                  </a:lnTo>
                  <a:lnTo>
                    <a:pt x="217233" y="3251"/>
                  </a:lnTo>
                  <a:lnTo>
                    <a:pt x="217106" y="3200"/>
                  </a:lnTo>
                  <a:lnTo>
                    <a:pt x="216903" y="3098"/>
                  </a:lnTo>
                  <a:lnTo>
                    <a:pt x="216674" y="3048"/>
                  </a:lnTo>
                  <a:lnTo>
                    <a:pt x="216357" y="2971"/>
                  </a:lnTo>
                  <a:lnTo>
                    <a:pt x="216192" y="2959"/>
                  </a:lnTo>
                  <a:lnTo>
                    <a:pt x="215849" y="2959"/>
                  </a:lnTo>
                  <a:lnTo>
                    <a:pt x="215607" y="2984"/>
                  </a:lnTo>
                  <a:lnTo>
                    <a:pt x="215366" y="3035"/>
                  </a:lnTo>
                  <a:lnTo>
                    <a:pt x="215201" y="3073"/>
                  </a:lnTo>
                  <a:lnTo>
                    <a:pt x="215061" y="3124"/>
                  </a:lnTo>
                  <a:lnTo>
                    <a:pt x="214922" y="3187"/>
                  </a:lnTo>
                  <a:lnTo>
                    <a:pt x="214795" y="3238"/>
                  </a:lnTo>
                  <a:lnTo>
                    <a:pt x="214541" y="3429"/>
                  </a:lnTo>
                  <a:lnTo>
                    <a:pt x="214426" y="3568"/>
                  </a:lnTo>
                  <a:lnTo>
                    <a:pt x="214325" y="3746"/>
                  </a:lnTo>
                  <a:lnTo>
                    <a:pt x="214287" y="3937"/>
                  </a:lnTo>
                  <a:lnTo>
                    <a:pt x="214312" y="4127"/>
                  </a:lnTo>
                  <a:lnTo>
                    <a:pt x="221157" y="20688"/>
                  </a:lnTo>
                  <a:lnTo>
                    <a:pt x="221234" y="20866"/>
                  </a:lnTo>
                  <a:lnTo>
                    <a:pt x="221335" y="21005"/>
                  </a:lnTo>
                  <a:lnTo>
                    <a:pt x="221462" y="21120"/>
                  </a:lnTo>
                  <a:lnTo>
                    <a:pt x="221627" y="21234"/>
                  </a:lnTo>
                  <a:lnTo>
                    <a:pt x="221805" y="21323"/>
                  </a:lnTo>
                  <a:lnTo>
                    <a:pt x="221957" y="21386"/>
                  </a:lnTo>
                  <a:lnTo>
                    <a:pt x="222186" y="21450"/>
                  </a:lnTo>
                  <a:lnTo>
                    <a:pt x="222338" y="21488"/>
                  </a:lnTo>
                  <a:lnTo>
                    <a:pt x="222491" y="21513"/>
                  </a:lnTo>
                  <a:lnTo>
                    <a:pt x="222745" y="21526"/>
                  </a:lnTo>
                  <a:lnTo>
                    <a:pt x="222923" y="21526"/>
                  </a:lnTo>
                  <a:lnTo>
                    <a:pt x="223177" y="21513"/>
                  </a:lnTo>
                  <a:lnTo>
                    <a:pt x="223431" y="21475"/>
                  </a:lnTo>
                  <a:lnTo>
                    <a:pt x="223647" y="21412"/>
                  </a:lnTo>
                  <a:lnTo>
                    <a:pt x="223799" y="21374"/>
                  </a:lnTo>
                  <a:lnTo>
                    <a:pt x="223939" y="21310"/>
                  </a:lnTo>
                  <a:lnTo>
                    <a:pt x="224066" y="21247"/>
                  </a:lnTo>
                  <a:lnTo>
                    <a:pt x="224269" y="21107"/>
                  </a:lnTo>
                  <a:lnTo>
                    <a:pt x="224396" y="20980"/>
                  </a:lnTo>
                  <a:lnTo>
                    <a:pt x="236181" y="5295"/>
                  </a:lnTo>
                  <a:lnTo>
                    <a:pt x="236283" y="5105"/>
                  </a:lnTo>
                  <a:lnTo>
                    <a:pt x="236308" y="4965"/>
                  </a:lnTo>
                  <a:lnTo>
                    <a:pt x="236308" y="4762"/>
                  </a:lnTo>
                  <a:close/>
                </a:path>
                <a:path w="381000" h="50164">
                  <a:moveTo>
                    <a:pt x="364032" y="31813"/>
                  </a:moveTo>
                  <a:lnTo>
                    <a:pt x="363994" y="31623"/>
                  </a:lnTo>
                  <a:lnTo>
                    <a:pt x="363893" y="31432"/>
                  </a:lnTo>
                  <a:lnTo>
                    <a:pt x="363664" y="31242"/>
                  </a:lnTo>
                  <a:lnTo>
                    <a:pt x="363435" y="31089"/>
                  </a:lnTo>
                  <a:lnTo>
                    <a:pt x="362927" y="30911"/>
                  </a:lnTo>
                  <a:lnTo>
                    <a:pt x="362762" y="30899"/>
                  </a:lnTo>
                  <a:lnTo>
                    <a:pt x="362597" y="30873"/>
                  </a:lnTo>
                  <a:lnTo>
                    <a:pt x="362432" y="30861"/>
                  </a:lnTo>
                  <a:lnTo>
                    <a:pt x="362191" y="30861"/>
                  </a:lnTo>
                  <a:lnTo>
                    <a:pt x="361937" y="30886"/>
                  </a:lnTo>
                  <a:lnTo>
                    <a:pt x="361772" y="30911"/>
                  </a:lnTo>
                  <a:lnTo>
                    <a:pt x="361619" y="30949"/>
                  </a:lnTo>
                  <a:lnTo>
                    <a:pt x="361467" y="30988"/>
                  </a:lnTo>
                  <a:lnTo>
                    <a:pt x="361315" y="31038"/>
                  </a:lnTo>
                  <a:lnTo>
                    <a:pt x="361188" y="31102"/>
                  </a:lnTo>
                  <a:lnTo>
                    <a:pt x="361061" y="31165"/>
                  </a:lnTo>
                  <a:lnTo>
                    <a:pt x="360870" y="31318"/>
                  </a:lnTo>
                  <a:lnTo>
                    <a:pt x="360718" y="31496"/>
                  </a:lnTo>
                  <a:lnTo>
                    <a:pt x="360629" y="31686"/>
                  </a:lnTo>
                  <a:lnTo>
                    <a:pt x="364020" y="31953"/>
                  </a:lnTo>
                  <a:lnTo>
                    <a:pt x="364032" y="31813"/>
                  </a:lnTo>
                  <a:close/>
                </a:path>
                <a:path w="381000" h="50164">
                  <a:moveTo>
                    <a:pt x="380492" y="37096"/>
                  </a:moveTo>
                  <a:lnTo>
                    <a:pt x="357289" y="48577"/>
                  </a:lnTo>
                  <a:lnTo>
                    <a:pt x="357238" y="48755"/>
                  </a:lnTo>
                  <a:lnTo>
                    <a:pt x="357263" y="48958"/>
                  </a:lnTo>
                  <a:lnTo>
                    <a:pt x="357352" y="49149"/>
                  </a:lnTo>
                  <a:lnTo>
                    <a:pt x="357555" y="49364"/>
                  </a:lnTo>
                  <a:lnTo>
                    <a:pt x="358343" y="49707"/>
                  </a:lnTo>
                  <a:lnTo>
                    <a:pt x="358673" y="49771"/>
                  </a:lnTo>
                  <a:lnTo>
                    <a:pt x="358914" y="49784"/>
                  </a:lnTo>
                  <a:lnTo>
                    <a:pt x="359092" y="49784"/>
                  </a:lnTo>
                  <a:lnTo>
                    <a:pt x="359244" y="49771"/>
                  </a:lnTo>
                  <a:lnTo>
                    <a:pt x="359410" y="49745"/>
                  </a:lnTo>
                  <a:lnTo>
                    <a:pt x="359575" y="49707"/>
                  </a:lnTo>
                  <a:lnTo>
                    <a:pt x="359727" y="49669"/>
                  </a:lnTo>
                  <a:lnTo>
                    <a:pt x="360006" y="49568"/>
                  </a:lnTo>
                  <a:lnTo>
                    <a:pt x="360133" y="49504"/>
                  </a:lnTo>
                  <a:lnTo>
                    <a:pt x="380492" y="37096"/>
                  </a:lnTo>
                  <a:close/>
                </a:path>
                <a:path w="381000" h="50164">
                  <a:moveTo>
                    <a:pt x="380974" y="36436"/>
                  </a:moveTo>
                  <a:lnTo>
                    <a:pt x="380923" y="36182"/>
                  </a:lnTo>
                  <a:lnTo>
                    <a:pt x="380860" y="36055"/>
                  </a:lnTo>
                  <a:lnTo>
                    <a:pt x="380695" y="35877"/>
                  </a:lnTo>
                  <a:lnTo>
                    <a:pt x="380428" y="35687"/>
                  </a:lnTo>
                  <a:lnTo>
                    <a:pt x="380238" y="35598"/>
                  </a:lnTo>
                  <a:lnTo>
                    <a:pt x="380098" y="35534"/>
                  </a:lnTo>
                  <a:lnTo>
                    <a:pt x="379945" y="35496"/>
                  </a:lnTo>
                  <a:lnTo>
                    <a:pt x="379780" y="35471"/>
                  </a:lnTo>
                  <a:lnTo>
                    <a:pt x="379615" y="35433"/>
                  </a:lnTo>
                  <a:lnTo>
                    <a:pt x="379463" y="35420"/>
                  </a:lnTo>
                  <a:lnTo>
                    <a:pt x="379298" y="35407"/>
                  </a:lnTo>
                  <a:lnTo>
                    <a:pt x="378866" y="35445"/>
                  </a:lnTo>
                  <a:lnTo>
                    <a:pt x="378637" y="35483"/>
                  </a:lnTo>
                  <a:lnTo>
                    <a:pt x="378333" y="35572"/>
                  </a:lnTo>
                  <a:lnTo>
                    <a:pt x="378206" y="35636"/>
                  </a:lnTo>
                  <a:lnTo>
                    <a:pt x="378079" y="35687"/>
                  </a:lnTo>
                  <a:lnTo>
                    <a:pt x="380504" y="37084"/>
                  </a:lnTo>
                  <a:lnTo>
                    <a:pt x="380657" y="36969"/>
                  </a:lnTo>
                  <a:lnTo>
                    <a:pt x="380885" y="36715"/>
                  </a:lnTo>
                  <a:lnTo>
                    <a:pt x="380936" y="36563"/>
                  </a:lnTo>
                  <a:lnTo>
                    <a:pt x="380974" y="3643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753541" y="3732771"/>
              <a:ext cx="214629" cy="71120"/>
            </a:xfrm>
            <a:custGeom>
              <a:avLst/>
              <a:gdLst/>
              <a:ahLst/>
              <a:cxnLst/>
              <a:rect l="l" t="t" r="r" b="b"/>
              <a:pathLst>
                <a:path w="214629" h="71120">
                  <a:moveTo>
                    <a:pt x="21958" y="69062"/>
                  </a:moveTo>
                  <a:lnTo>
                    <a:pt x="21907" y="68922"/>
                  </a:lnTo>
                  <a:lnTo>
                    <a:pt x="21844" y="68783"/>
                  </a:lnTo>
                  <a:lnTo>
                    <a:pt x="20866" y="68224"/>
                  </a:lnTo>
                  <a:lnTo>
                    <a:pt x="20459" y="68148"/>
                  </a:lnTo>
                  <a:lnTo>
                    <a:pt x="20116" y="68148"/>
                  </a:lnTo>
                  <a:lnTo>
                    <a:pt x="19964" y="68160"/>
                  </a:lnTo>
                  <a:lnTo>
                    <a:pt x="19634" y="68211"/>
                  </a:lnTo>
                  <a:lnTo>
                    <a:pt x="19481" y="68262"/>
                  </a:lnTo>
                  <a:lnTo>
                    <a:pt x="19329" y="68300"/>
                  </a:lnTo>
                  <a:lnTo>
                    <a:pt x="18529" y="68567"/>
                  </a:lnTo>
                  <a:lnTo>
                    <a:pt x="17767" y="68707"/>
                  </a:lnTo>
                  <a:lnTo>
                    <a:pt x="17386" y="68745"/>
                  </a:lnTo>
                  <a:lnTo>
                    <a:pt x="16192" y="68719"/>
                  </a:lnTo>
                  <a:lnTo>
                    <a:pt x="15798" y="68656"/>
                  </a:lnTo>
                  <a:lnTo>
                    <a:pt x="15062" y="68491"/>
                  </a:lnTo>
                  <a:lnTo>
                    <a:pt x="14592" y="68313"/>
                  </a:lnTo>
                  <a:lnTo>
                    <a:pt x="14439" y="68262"/>
                  </a:lnTo>
                  <a:lnTo>
                    <a:pt x="7289" y="64554"/>
                  </a:lnTo>
                  <a:lnTo>
                    <a:pt x="7086" y="64427"/>
                  </a:lnTo>
                  <a:lnTo>
                    <a:pt x="3657" y="59436"/>
                  </a:lnTo>
                  <a:lnTo>
                    <a:pt x="3619" y="59309"/>
                  </a:lnTo>
                  <a:lnTo>
                    <a:pt x="3543" y="59182"/>
                  </a:lnTo>
                  <a:lnTo>
                    <a:pt x="3479" y="59004"/>
                  </a:lnTo>
                  <a:lnTo>
                    <a:pt x="3429" y="58788"/>
                  </a:lnTo>
                  <a:lnTo>
                    <a:pt x="3429" y="58559"/>
                  </a:lnTo>
                  <a:lnTo>
                    <a:pt x="4559" y="57010"/>
                  </a:lnTo>
                  <a:lnTo>
                    <a:pt x="4699" y="56908"/>
                  </a:lnTo>
                  <a:lnTo>
                    <a:pt x="4991" y="56769"/>
                  </a:lnTo>
                  <a:lnTo>
                    <a:pt x="5156" y="56705"/>
                  </a:lnTo>
                  <a:lnTo>
                    <a:pt x="3187" y="55092"/>
                  </a:lnTo>
                  <a:lnTo>
                    <a:pt x="3048" y="55143"/>
                  </a:lnTo>
                  <a:lnTo>
                    <a:pt x="2895" y="55206"/>
                  </a:lnTo>
                  <a:lnTo>
                    <a:pt x="0" y="58496"/>
                  </a:lnTo>
                  <a:lnTo>
                    <a:pt x="12" y="58699"/>
                  </a:lnTo>
                  <a:lnTo>
                    <a:pt x="12" y="58928"/>
                  </a:lnTo>
                  <a:lnTo>
                    <a:pt x="101" y="59334"/>
                  </a:lnTo>
                  <a:lnTo>
                    <a:pt x="254" y="59715"/>
                  </a:lnTo>
                  <a:lnTo>
                    <a:pt x="457" y="60375"/>
                  </a:lnTo>
                  <a:lnTo>
                    <a:pt x="4381" y="65620"/>
                  </a:lnTo>
                  <a:lnTo>
                    <a:pt x="4533" y="65735"/>
                  </a:lnTo>
                  <a:lnTo>
                    <a:pt x="5130" y="66230"/>
                  </a:lnTo>
                  <a:lnTo>
                    <a:pt x="12712" y="69977"/>
                  </a:lnTo>
                  <a:lnTo>
                    <a:pt x="12852" y="70027"/>
                  </a:lnTo>
                  <a:lnTo>
                    <a:pt x="13474" y="70243"/>
                  </a:lnTo>
                  <a:lnTo>
                    <a:pt x="13817" y="70319"/>
                  </a:lnTo>
                  <a:lnTo>
                    <a:pt x="14147" y="70421"/>
                  </a:lnTo>
                  <a:lnTo>
                    <a:pt x="15544" y="70662"/>
                  </a:lnTo>
                  <a:lnTo>
                    <a:pt x="16281" y="70713"/>
                  </a:lnTo>
                  <a:lnTo>
                    <a:pt x="17005" y="70726"/>
                  </a:lnTo>
                  <a:lnTo>
                    <a:pt x="17741" y="70700"/>
                  </a:lnTo>
                  <a:lnTo>
                    <a:pt x="21234" y="69938"/>
                  </a:lnTo>
                  <a:lnTo>
                    <a:pt x="21539" y="69786"/>
                  </a:lnTo>
                  <a:lnTo>
                    <a:pt x="21678" y="69672"/>
                  </a:lnTo>
                  <a:lnTo>
                    <a:pt x="21882" y="69443"/>
                  </a:lnTo>
                  <a:lnTo>
                    <a:pt x="21920" y="69303"/>
                  </a:lnTo>
                  <a:lnTo>
                    <a:pt x="21958" y="69164"/>
                  </a:lnTo>
                  <a:close/>
                </a:path>
                <a:path w="214629" h="71120">
                  <a:moveTo>
                    <a:pt x="24193" y="65481"/>
                  </a:moveTo>
                  <a:lnTo>
                    <a:pt x="24168" y="65341"/>
                  </a:lnTo>
                  <a:lnTo>
                    <a:pt x="20116" y="59499"/>
                  </a:lnTo>
                  <a:lnTo>
                    <a:pt x="19989" y="59372"/>
                  </a:lnTo>
                  <a:lnTo>
                    <a:pt x="19304" y="58788"/>
                  </a:lnTo>
                  <a:lnTo>
                    <a:pt x="11887" y="55130"/>
                  </a:lnTo>
                  <a:lnTo>
                    <a:pt x="11709" y="55054"/>
                  </a:lnTo>
                  <a:lnTo>
                    <a:pt x="11582" y="54991"/>
                  </a:lnTo>
                  <a:lnTo>
                    <a:pt x="10960" y="54775"/>
                  </a:lnTo>
                  <a:lnTo>
                    <a:pt x="10617" y="54698"/>
                  </a:lnTo>
                  <a:lnTo>
                    <a:pt x="10287" y="54597"/>
                  </a:lnTo>
                  <a:lnTo>
                    <a:pt x="8890" y="54356"/>
                  </a:lnTo>
                  <a:lnTo>
                    <a:pt x="7785" y="54292"/>
                  </a:lnTo>
                  <a:lnTo>
                    <a:pt x="6692" y="54317"/>
                  </a:lnTo>
                  <a:lnTo>
                    <a:pt x="3200" y="55079"/>
                  </a:lnTo>
                  <a:lnTo>
                    <a:pt x="5168" y="56692"/>
                  </a:lnTo>
                  <a:lnTo>
                    <a:pt x="5905" y="56451"/>
                  </a:lnTo>
                  <a:lnTo>
                    <a:pt x="6654" y="56311"/>
                  </a:lnTo>
                  <a:lnTo>
                    <a:pt x="7048" y="56273"/>
                  </a:lnTo>
                  <a:lnTo>
                    <a:pt x="8242" y="56299"/>
                  </a:lnTo>
                  <a:lnTo>
                    <a:pt x="8636" y="56362"/>
                  </a:lnTo>
                  <a:lnTo>
                    <a:pt x="9004" y="56438"/>
                  </a:lnTo>
                  <a:lnTo>
                    <a:pt x="9169" y="56489"/>
                  </a:lnTo>
                  <a:lnTo>
                    <a:pt x="9359" y="56527"/>
                  </a:lnTo>
                  <a:lnTo>
                    <a:pt x="9753" y="56680"/>
                  </a:lnTo>
                  <a:lnTo>
                    <a:pt x="10045" y="56794"/>
                  </a:lnTo>
                  <a:lnTo>
                    <a:pt x="17221" y="60540"/>
                  </a:lnTo>
                  <a:lnTo>
                    <a:pt x="20789" y="65646"/>
                  </a:lnTo>
                  <a:lnTo>
                    <a:pt x="20840" y="65786"/>
                  </a:lnTo>
                  <a:lnTo>
                    <a:pt x="20980" y="65963"/>
                  </a:lnTo>
                  <a:lnTo>
                    <a:pt x="21158" y="66128"/>
                  </a:lnTo>
                  <a:lnTo>
                    <a:pt x="21285" y="66192"/>
                  </a:lnTo>
                  <a:lnTo>
                    <a:pt x="21412" y="66268"/>
                  </a:lnTo>
                  <a:lnTo>
                    <a:pt x="21539" y="66306"/>
                  </a:lnTo>
                  <a:lnTo>
                    <a:pt x="21678" y="66370"/>
                  </a:lnTo>
                  <a:lnTo>
                    <a:pt x="22072" y="66446"/>
                  </a:lnTo>
                  <a:lnTo>
                    <a:pt x="22313" y="66471"/>
                  </a:lnTo>
                  <a:lnTo>
                    <a:pt x="22669" y="66471"/>
                  </a:lnTo>
                  <a:lnTo>
                    <a:pt x="22821" y="66459"/>
                  </a:lnTo>
                  <a:lnTo>
                    <a:pt x="23152" y="66408"/>
                  </a:lnTo>
                  <a:lnTo>
                    <a:pt x="23368" y="66332"/>
                  </a:lnTo>
                  <a:lnTo>
                    <a:pt x="23583" y="66255"/>
                  </a:lnTo>
                  <a:lnTo>
                    <a:pt x="23812" y="66116"/>
                  </a:lnTo>
                  <a:lnTo>
                    <a:pt x="23990" y="65938"/>
                  </a:lnTo>
                  <a:lnTo>
                    <a:pt x="24168" y="65671"/>
                  </a:lnTo>
                  <a:lnTo>
                    <a:pt x="24180" y="65532"/>
                  </a:lnTo>
                  <a:close/>
                </a:path>
                <a:path w="214629" h="71120">
                  <a:moveTo>
                    <a:pt x="135864" y="21247"/>
                  </a:moveTo>
                  <a:lnTo>
                    <a:pt x="135788" y="21120"/>
                  </a:lnTo>
                  <a:lnTo>
                    <a:pt x="135623" y="20942"/>
                  </a:lnTo>
                  <a:lnTo>
                    <a:pt x="135407" y="20802"/>
                  </a:lnTo>
                  <a:lnTo>
                    <a:pt x="135140" y="20675"/>
                  </a:lnTo>
                  <a:lnTo>
                    <a:pt x="134835" y="20586"/>
                  </a:lnTo>
                  <a:lnTo>
                    <a:pt x="134683" y="20548"/>
                  </a:lnTo>
                  <a:lnTo>
                    <a:pt x="134518" y="20535"/>
                  </a:lnTo>
                  <a:lnTo>
                    <a:pt x="134353" y="20523"/>
                  </a:lnTo>
                  <a:lnTo>
                    <a:pt x="134099" y="20523"/>
                  </a:lnTo>
                  <a:lnTo>
                    <a:pt x="133845" y="20548"/>
                  </a:lnTo>
                  <a:lnTo>
                    <a:pt x="133527" y="20599"/>
                  </a:lnTo>
                  <a:lnTo>
                    <a:pt x="133388" y="20650"/>
                  </a:lnTo>
                  <a:lnTo>
                    <a:pt x="133248" y="20688"/>
                  </a:lnTo>
                  <a:lnTo>
                    <a:pt x="132981" y="20815"/>
                  </a:lnTo>
                  <a:lnTo>
                    <a:pt x="132765" y="20967"/>
                  </a:lnTo>
                  <a:lnTo>
                    <a:pt x="132626" y="21145"/>
                  </a:lnTo>
                  <a:lnTo>
                    <a:pt x="132524" y="21323"/>
                  </a:lnTo>
                  <a:lnTo>
                    <a:pt x="132499" y="21577"/>
                  </a:lnTo>
                  <a:lnTo>
                    <a:pt x="132537" y="21717"/>
                  </a:lnTo>
                  <a:lnTo>
                    <a:pt x="135864" y="21247"/>
                  </a:lnTo>
                  <a:close/>
                </a:path>
                <a:path w="214629" h="71120">
                  <a:moveTo>
                    <a:pt x="151752" y="23266"/>
                  </a:moveTo>
                  <a:lnTo>
                    <a:pt x="151739" y="21856"/>
                  </a:lnTo>
                  <a:lnTo>
                    <a:pt x="151485" y="20459"/>
                  </a:lnTo>
                  <a:lnTo>
                    <a:pt x="151244" y="19786"/>
                  </a:lnTo>
                  <a:lnTo>
                    <a:pt x="151180" y="19558"/>
                  </a:lnTo>
                  <a:lnTo>
                    <a:pt x="150926" y="18999"/>
                  </a:lnTo>
                  <a:lnTo>
                    <a:pt x="150825" y="18783"/>
                  </a:lnTo>
                  <a:lnTo>
                    <a:pt x="150596" y="18237"/>
                  </a:lnTo>
                  <a:lnTo>
                    <a:pt x="149733" y="16929"/>
                  </a:lnTo>
                  <a:lnTo>
                    <a:pt x="148653" y="15659"/>
                  </a:lnTo>
                  <a:lnTo>
                    <a:pt x="148336" y="15367"/>
                  </a:lnTo>
                  <a:lnTo>
                    <a:pt x="148336" y="23177"/>
                  </a:lnTo>
                  <a:lnTo>
                    <a:pt x="148132" y="24396"/>
                  </a:lnTo>
                  <a:lnTo>
                    <a:pt x="147929" y="24980"/>
                  </a:lnTo>
                  <a:lnTo>
                    <a:pt x="147904" y="25107"/>
                  </a:lnTo>
                  <a:lnTo>
                    <a:pt x="147853" y="25349"/>
                  </a:lnTo>
                  <a:lnTo>
                    <a:pt x="147764" y="25590"/>
                  </a:lnTo>
                  <a:lnTo>
                    <a:pt x="147637" y="25806"/>
                  </a:lnTo>
                  <a:lnTo>
                    <a:pt x="147472" y="26009"/>
                  </a:lnTo>
                  <a:lnTo>
                    <a:pt x="147281" y="26212"/>
                  </a:lnTo>
                  <a:lnTo>
                    <a:pt x="147027" y="26390"/>
                  </a:lnTo>
                  <a:lnTo>
                    <a:pt x="146900" y="26492"/>
                  </a:lnTo>
                  <a:lnTo>
                    <a:pt x="146494" y="26733"/>
                  </a:lnTo>
                  <a:lnTo>
                    <a:pt x="146164" y="26873"/>
                  </a:lnTo>
                  <a:lnTo>
                    <a:pt x="145834" y="26987"/>
                  </a:lnTo>
                  <a:lnTo>
                    <a:pt x="145478" y="27089"/>
                  </a:lnTo>
                  <a:lnTo>
                    <a:pt x="145161" y="27165"/>
                  </a:lnTo>
                  <a:lnTo>
                    <a:pt x="145034" y="27178"/>
                  </a:lnTo>
                  <a:lnTo>
                    <a:pt x="144907" y="27190"/>
                  </a:lnTo>
                  <a:lnTo>
                    <a:pt x="144780" y="27228"/>
                  </a:lnTo>
                  <a:lnTo>
                    <a:pt x="144081" y="27279"/>
                  </a:lnTo>
                  <a:lnTo>
                    <a:pt x="143675" y="27279"/>
                  </a:lnTo>
                  <a:lnTo>
                    <a:pt x="140589" y="26301"/>
                  </a:lnTo>
                  <a:lnTo>
                    <a:pt x="140449" y="26187"/>
                  </a:lnTo>
                  <a:lnTo>
                    <a:pt x="140233" y="26060"/>
                  </a:lnTo>
                  <a:lnTo>
                    <a:pt x="139750" y="25717"/>
                  </a:lnTo>
                  <a:lnTo>
                    <a:pt x="139598" y="25615"/>
                  </a:lnTo>
                  <a:lnTo>
                    <a:pt x="146050" y="17106"/>
                  </a:lnTo>
                  <a:lnTo>
                    <a:pt x="146596" y="17716"/>
                  </a:lnTo>
                  <a:lnTo>
                    <a:pt x="147332" y="18859"/>
                  </a:lnTo>
                  <a:lnTo>
                    <a:pt x="147561" y="19380"/>
                  </a:lnTo>
                  <a:lnTo>
                    <a:pt x="147637" y="19519"/>
                  </a:lnTo>
                  <a:lnTo>
                    <a:pt x="148107" y="20764"/>
                  </a:lnTo>
                  <a:lnTo>
                    <a:pt x="148323" y="21971"/>
                  </a:lnTo>
                  <a:lnTo>
                    <a:pt x="148336" y="23177"/>
                  </a:lnTo>
                  <a:lnTo>
                    <a:pt x="148336" y="15367"/>
                  </a:lnTo>
                  <a:lnTo>
                    <a:pt x="147370" y="14478"/>
                  </a:lnTo>
                  <a:lnTo>
                    <a:pt x="146634" y="13919"/>
                  </a:lnTo>
                  <a:lnTo>
                    <a:pt x="145846" y="13373"/>
                  </a:lnTo>
                  <a:lnTo>
                    <a:pt x="145669" y="13246"/>
                  </a:lnTo>
                  <a:lnTo>
                    <a:pt x="145122" y="12839"/>
                  </a:lnTo>
                  <a:lnTo>
                    <a:pt x="141033" y="11518"/>
                  </a:lnTo>
                  <a:lnTo>
                    <a:pt x="140677" y="11468"/>
                  </a:lnTo>
                  <a:lnTo>
                    <a:pt x="139941" y="11430"/>
                  </a:lnTo>
                  <a:lnTo>
                    <a:pt x="139204" y="11430"/>
                  </a:lnTo>
                  <a:lnTo>
                    <a:pt x="138480" y="11480"/>
                  </a:lnTo>
                  <a:lnTo>
                    <a:pt x="138074" y="11531"/>
                  </a:lnTo>
                  <a:lnTo>
                    <a:pt x="137896" y="11544"/>
                  </a:lnTo>
                  <a:lnTo>
                    <a:pt x="137731" y="11557"/>
                  </a:lnTo>
                  <a:lnTo>
                    <a:pt x="137350" y="11633"/>
                  </a:lnTo>
                  <a:lnTo>
                    <a:pt x="136613" y="11772"/>
                  </a:lnTo>
                  <a:lnTo>
                    <a:pt x="136296" y="11874"/>
                  </a:lnTo>
                  <a:lnTo>
                    <a:pt x="133985" y="12903"/>
                  </a:lnTo>
                  <a:lnTo>
                    <a:pt x="133731" y="13055"/>
                  </a:lnTo>
                  <a:lnTo>
                    <a:pt x="132143" y="15443"/>
                  </a:lnTo>
                  <a:lnTo>
                    <a:pt x="132156" y="15646"/>
                  </a:lnTo>
                  <a:lnTo>
                    <a:pt x="132207" y="15786"/>
                  </a:lnTo>
                  <a:lnTo>
                    <a:pt x="132372" y="16014"/>
                  </a:lnTo>
                  <a:lnTo>
                    <a:pt x="132562" y="16167"/>
                  </a:lnTo>
                  <a:lnTo>
                    <a:pt x="132740" y="16268"/>
                  </a:lnTo>
                  <a:lnTo>
                    <a:pt x="132880" y="16319"/>
                  </a:lnTo>
                  <a:lnTo>
                    <a:pt x="133019" y="16383"/>
                  </a:lnTo>
                  <a:lnTo>
                    <a:pt x="133172" y="16421"/>
                  </a:lnTo>
                  <a:lnTo>
                    <a:pt x="133324" y="16459"/>
                  </a:lnTo>
                  <a:lnTo>
                    <a:pt x="133489" y="16484"/>
                  </a:lnTo>
                  <a:lnTo>
                    <a:pt x="133654" y="16497"/>
                  </a:lnTo>
                  <a:lnTo>
                    <a:pt x="133819" y="16510"/>
                  </a:lnTo>
                  <a:lnTo>
                    <a:pt x="133985" y="16510"/>
                  </a:lnTo>
                  <a:lnTo>
                    <a:pt x="134162" y="16497"/>
                  </a:lnTo>
                  <a:lnTo>
                    <a:pt x="134327" y="16471"/>
                  </a:lnTo>
                  <a:lnTo>
                    <a:pt x="134632" y="16408"/>
                  </a:lnTo>
                  <a:lnTo>
                    <a:pt x="134975" y="16268"/>
                  </a:lnTo>
                  <a:lnTo>
                    <a:pt x="135153" y="16167"/>
                  </a:lnTo>
                  <a:lnTo>
                    <a:pt x="135356" y="16002"/>
                  </a:lnTo>
                  <a:lnTo>
                    <a:pt x="135509" y="15786"/>
                  </a:lnTo>
                  <a:lnTo>
                    <a:pt x="135559" y="15633"/>
                  </a:lnTo>
                  <a:lnTo>
                    <a:pt x="135610" y="15328"/>
                  </a:lnTo>
                  <a:lnTo>
                    <a:pt x="135699" y="15100"/>
                  </a:lnTo>
                  <a:lnTo>
                    <a:pt x="135826" y="14884"/>
                  </a:lnTo>
                  <a:lnTo>
                    <a:pt x="135991" y="14668"/>
                  </a:lnTo>
                  <a:lnTo>
                    <a:pt x="136182" y="14465"/>
                  </a:lnTo>
                  <a:lnTo>
                    <a:pt x="137807" y="13652"/>
                  </a:lnTo>
                  <a:lnTo>
                    <a:pt x="137972" y="13589"/>
                  </a:lnTo>
                  <a:lnTo>
                    <a:pt x="138353" y="13512"/>
                  </a:lnTo>
                  <a:lnTo>
                    <a:pt x="138480" y="13500"/>
                  </a:lnTo>
                  <a:lnTo>
                    <a:pt x="138988" y="13436"/>
                  </a:lnTo>
                  <a:lnTo>
                    <a:pt x="139395" y="13411"/>
                  </a:lnTo>
                  <a:lnTo>
                    <a:pt x="139788" y="13411"/>
                  </a:lnTo>
                  <a:lnTo>
                    <a:pt x="143002" y="14478"/>
                  </a:lnTo>
                  <a:lnTo>
                    <a:pt x="143713" y="14973"/>
                  </a:lnTo>
                  <a:lnTo>
                    <a:pt x="143852" y="15087"/>
                  </a:lnTo>
                  <a:lnTo>
                    <a:pt x="137401" y="23596"/>
                  </a:lnTo>
                  <a:lnTo>
                    <a:pt x="136880" y="22974"/>
                  </a:lnTo>
                  <a:lnTo>
                    <a:pt x="136131" y="21844"/>
                  </a:lnTo>
                  <a:lnTo>
                    <a:pt x="135864" y="21259"/>
                  </a:lnTo>
                  <a:lnTo>
                    <a:pt x="132562" y="21767"/>
                  </a:lnTo>
                  <a:lnTo>
                    <a:pt x="137795" y="27457"/>
                  </a:lnTo>
                  <a:lnTo>
                    <a:pt x="142430" y="29171"/>
                  </a:lnTo>
                  <a:lnTo>
                    <a:pt x="142786" y="29222"/>
                  </a:lnTo>
                  <a:lnTo>
                    <a:pt x="143535" y="29260"/>
                  </a:lnTo>
                  <a:lnTo>
                    <a:pt x="144259" y="29260"/>
                  </a:lnTo>
                  <a:lnTo>
                    <a:pt x="144983" y="29222"/>
                  </a:lnTo>
                  <a:lnTo>
                    <a:pt x="145808" y="29121"/>
                  </a:lnTo>
                  <a:lnTo>
                    <a:pt x="146151" y="29057"/>
                  </a:lnTo>
                  <a:lnTo>
                    <a:pt x="146837" y="28905"/>
                  </a:lnTo>
                  <a:lnTo>
                    <a:pt x="147154" y="28803"/>
                  </a:lnTo>
                  <a:lnTo>
                    <a:pt x="147497" y="28714"/>
                  </a:lnTo>
                  <a:lnTo>
                    <a:pt x="148120" y="28486"/>
                  </a:lnTo>
                  <a:lnTo>
                    <a:pt x="148704" y="28232"/>
                  </a:lnTo>
                  <a:lnTo>
                    <a:pt x="149237" y="27940"/>
                  </a:lnTo>
                  <a:lnTo>
                    <a:pt x="149479" y="27774"/>
                  </a:lnTo>
                  <a:lnTo>
                    <a:pt x="149733" y="27622"/>
                  </a:lnTo>
                  <a:lnTo>
                    <a:pt x="151282" y="25412"/>
                  </a:lnTo>
                  <a:lnTo>
                    <a:pt x="151320" y="25247"/>
                  </a:lnTo>
                  <a:lnTo>
                    <a:pt x="151523" y="24663"/>
                  </a:lnTo>
                  <a:lnTo>
                    <a:pt x="151752" y="23266"/>
                  </a:lnTo>
                  <a:close/>
                </a:path>
                <a:path w="214629" h="71120">
                  <a:moveTo>
                    <a:pt x="166954" y="25019"/>
                  </a:moveTo>
                  <a:lnTo>
                    <a:pt x="166916" y="24879"/>
                  </a:lnTo>
                  <a:lnTo>
                    <a:pt x="166852" y="24752"/>
                  </a:lnTo>
                  <a:lnTo>
                    <a:pt x="166547" y="24091"/>
                  </a:lnTo>
                  <a:lnTo>
                    <a:pt x="166497" y="23964"/>
                  </a:lnTo>
                  <a:lnTo>
                    <a:pt x="166408" y="23825"/>
                  </a:lnTo>
                  <a:lnTo>
                    <a:pt x="166255" y="23647"/>
                  </a:lnTo>
                  <a:lnTo>
                    <a:pt x="166027" y="23507"/>
                  </a:lnTo>
                  <a:lnTo>
                    <a:pt x="165900" y="23444"/>
                  </a:lnTo>
                  <a:lnTo>
                    <a:pt x="165773" y="23380"/>
                  </a:lnTo>
                  <a:lnTo>
                    <a:pt x="165620" y="23329"/>
                  </a:lnTo>
                  <a:lnTo>
                    <a:pt x="165481" y="23291"/>
                  </a:lnTo>
                  <a:lnTo>
                    <a:pt x="165315" y="23253"/>
                  </a:lnTo>
                  <a:lnTo>
                    <a:pt x="165150" y="23241"/>
                  </a:lnTo>
                  <a:lnTo>
                    <a:pt x="164973" y="23228"/>
                  </a:lnTo>
                  <a:lnTo>
                    <a:pt x="164731" y="23215"/>
                  </a:lnTo>
                  <a:lnTo>
                    <a:pt x="164477" y="23241"/>
                  </a:lnTo>
                  <a:lnTo>
                    <a:pt x="164312" y="23266"/>
                  </a:lnTo>
                  <a:lnTo>
                    <a:pt x="162902" y="23482"/>
                  </a:lnTo>
                  <a:lnTo>
                    <a:pt x="162648" y="23533"/>
                  </a:lnTo>
                  <a:lnTo>
                    <a:pt x="162496" y="23571"/>
                  </a:lnTo>
                  <a:lnTo>
                    <a:pt x="162293" y="23647"/>
                  </a:lnTo>
                  <a:lnTo>
                    <a:pt x="162115" y="23749"/>
                  </a:lnTo>
                  <a:lnTo>
                    <a:pt x="161988" y="23825"/>
                  </a:lnTo>
                  <a:lnTo>
                    <a:pt x="161848" y="23939"/>
                  </a:lnTo>
                  <a:lnTo>
                    <a:pt x="161709" y="24117"/>
                  </a:lnTo>
                  <a:lnTo>
                    <a:pt x="161645" y="24269"/>
                  </a:lnTo>
                  <a:lnTo>
                    <a:pt x="161620" y="24498"/>
                  </a:lnTo>
                  <a:lnTo>
                    <a:pt x="161658" y="24650"/>
                  </a:lnTo>
                  <a:lnTo>
                    <a:pt x="162052" y="25501"/>
                  </a:lnTo>
                  <a:lnTo>
                    <a:pt x="162140" y="25666"/>
                  </a:lnTo>
                  <a:lnTo>
                    <a:pt x="162242" y="25806"/>
                  </a:lnTo>
                  <a:lnTo>
                    <a:pt x="162382" y="25920"/>
                  </a:lnTo>
                  <a:lnTo>
                    <a:pt x="162547" y="26022"/>
                  </a:lnTo>
                  <a:lnTo>
                    <a:pt x="162674" y="26085"/>
                  </a:lnTo>
                  <a:lnTo>
                    <a:pt x="162814" y="26149"/>
                  </a:lnTo>
                  <a:lnTo>
                    <a:pt x="163106" y="26238"/>
                  </a:lnTo>
                  <a:lnTo>
                    <a:pt x="163512" y="26301"/>
                  </a:lnTo>
                  <a:lnTo>
                    <a:pt x="163766" y="26314"/>
                  </a:lnTo>
                  <a:lnTo>
                    <a:pt x="163944" y="26301"/>
                  </a:lnTo>
                  <a:lnTo>
                    <a:pt x="164109" y="26289"/>
                  </a:lnTo>
                  <a:lnTo>
                    <a:pt x="165582" y="26060"/>
                  </a:lnTo>
                  <a:lnTo>
                    <a:pt x="165925" y="25984"/>
                  </a:lnTo>
                  <a:lnTo>
                    <a:pt x="166052" y="25958"/>
                  </a:lnTo>
                  <a:lnTo>
                    <a:pt x="166281" y="25869"/>
                  </a:lnTo>
                  <a:lnTo>
                    <a:pt x="166471" y="25768"/>
                  </a:lnTo>
                  <a:lnTo>
                    <a:pt x="166687" y="25615"/>
                  </a:lnTo>
                  <a:lnTo>
                    <a:pt x="166814" y="25450"/>
                  </a:lnTo>
                  <a:lnTo>
                    <a:pt x="166928" y="25260"/>
                  </a:lnTo>
                  <a:lnTo>
                    <a:pt x="166954" y="25057"/>
                  </a:lnTo>
                  <a:close/>
                </a:path>
                <a:path w="214629" h="71120">
                  <a:moveTo>
                    <a:pt x="185064" y="14566"/>
                  </a:moveTo>
                  <a:lnTo>
                    <a:pt x="184950" y="14389"/>
                  </a:lnTo>
                  <a:lnTo>
                    <a:pt x="184823" y="14262"/>
                  </a:lnTo>
                  <a:lnTo>
                    <a:pt x="184607" y="14122"/>
                  </a:lnTo>
                  <a:lnTo>
                    <a:pt x="184340" y="13995"/>
                  </a:lnTo>
                  <a:lnTo>
                    <a:pt x="184035" y="13906"/>
                  </a:lnTo>
                  <a:lnTo>
                    <a:pt x="183883" y="13868"/>
                  </a:lnTo>
                  <a:lnTo>
                    <a:pt x="183718" y="13855"/>
                  </a:lnTo>
                  <a:lnTo>
                    <a:pt x="183553" y="13843"/>
                  </a:lnTo>
                  <a:lnTo>
                    <a:pt x="183299" y="13843"/>
                  </a:lnTo>
                  <a:lnTo>
                    <a:pt x="183045" y="13868"/>
                  </a:lnTo>
                  <a:lnTo>
                    <a:pt x="182727" y="13919"/>
                  </a:lnTo>
                  <a:lnTo>
                    <a:pt x="182587" y="13970"/>
                  </a:lnTo>
                  <a:lnTo>
                    <a:pt x="182448" y="14008"/>
                  </a:lnTo>
                  <a:lnTo>
                    <a:pt x="182308" y="14071"/>
                  </a:lnTo>
                  <a:lnTo>
                    <a:pt x="182181" y="14135"/>
                  </a:lnTo>
                  <a:lnTo>
                    <a:pt x="181965" y="14287"/>
                  </a:lnTo>
                  <a:lnTo>
                    <a:pt x="181787" y="14503"/>
                  </a:lnTo>
                  <a:lnTo>
                    <a:pt x="181724" y="14643"/>
                  </a:lnTo>
                  <a:lnTo>
                    <a:pt x="181698" y="14897"/>
                  </a:lnTo>
                  <a:lnTo>
                    <a:pt x="181737" y="15036"/>
                  </a:lnTo>
                  <a:lnTo>
                    <a:pt x="185064" y="14566"/>
                  </a:lnTo>
                  <a:close/>
                </a:path>
                <a:path w="214629" h="71120">
                  <a:moveTo>
                    <a:pt x="191249" y="17589"/>
                  </a:moveTo>
                  <a:lnTo>
                    <a:pt x="191211" y="17399"/>
                  </a:lnTo>
                  <a:lnTo>
                    <a:pt x="191096" y="17221"/>
                  </a:lnTo>
                  <a:lnTo>
                    <a:pt x="190944" y="17043"/>
                  </a:lnTo>
                  <a:lnTo>
                    <a:pt x="190715" y="16891"/>
                  </a:lnTo>
                  <a:lnTo>
                    <a:pt x="190588" y="16840"/>
                  </a:lnTo>
                  <a:lnTo>
                    <a:pt x="190461" y="16776"/>
                  </a:lnTo>
                  <a:lnTo>
                    <a:pt x="190309" y="16725"/>
                  </a:lnTo>
                  <a:lnTo>
                    <a:pt x="190169" y="16687"/>
                  </a:lnTo>
                  <a:lnTo>
                    <a:pt x="190004" y="16649"/>
                  </a:lnTo>
                  <a:lnTo>
                    <a:pt x="189839" y="16637"/>
                  </a:lnTo>
                  <a:lnTo>
                    <a:pt x="189674" y="16611"/>
                  </a:lnTo>
                  <a:lnTo>
                    <a:pt x="189420" y="16611"/>
                  </a:lnTo>
                  <a:lnTo>
                    <a:pt x="189166" y="16637"/>
                  </a:lnTo>
                  <a:lnTo>
                    <a:pt x="186220" y="17081"/>
                  </a:lnTo>
                  <a:lnTo>
                    <a:pt x="185064" y="14579"/>
                  </a:lnTo>
                  <a:lnTo>
                    <a:pt x="181762" y="15087"/>
                  </a:lnTo>
                  <a:lnTo>
                    <a:pt x="182918" y="17602"/>
                  </a:lnTo>
                  <a:lnTo>
                    <a:pt x="176237" y="18630"/>
                  </a:lnTo>
                  <a:lnTo>
                    <a:pt x="176580" y="6858"/>
                  </a:lnTo>
                  <a:lnTo>
                    <a:pt x="176555" y="6718"/>
                  </a:lnTo>
                  <a:lnTo>
                    <a:pt x="176491" y="6515"/>
                  </a:lnTo>
                  <a:lnTo>
                    <a:pt x="176301" y="6311"/>
                  </a:lnTo>
                  <a:lnTo>
                    <a:pt x="176149" y="6197"/>
                  </a:lnTo>
                  <a:lnTo>
                    <a:pt x="175907" y="6057"/>
                  </a:lnTo>
                  <a:lnTo>
                    <a:pt x="175780" y="5994"/>
                  </a:lnTo>
                  <a:lnTo>
                    <a:pt x="175539" y="5943"/>
                  </a:lnTo>
                  <a:lnTo>
                    <a:pt x="175310" y="5880"/>
                  </a:lnTo>
                  <a:lnTo>
                    <a:pt x="174980" y="5867"/>
                  </a:lnTo>
                  <a:lnTo>
                    <a:pt x="174802" y="5854"/>
                  </a:lnTo>
                  <a:lnTo>
                    <a:pt x="174637" y="5867"/>
                  </a:lnTo>
                  <a:lnTo>
                    <a:pt x="174244" y="5918"/>
                  </a:lnTo>
                  <a:lnTo>
                    <a:pt x="174002" y="5994"/>
                  </a:lnTo>
                  <a:lnTo>
                    <a:pt x="173863" y="6032"/>
                  </a:lnTo>
                  <a:lnTo>
                    <a:pt x="173736" y="6108"/>
                  </a:lnTo>
                  <a:lnTo>
                    <a:pt x="173609" y="6159"/>
                  </a:lnTo>
                  <a:lnTo>
                    <a:pt x="173456" y="6273"/>
                  </a:lnTo>
                  <a:lnTo>
                    <a:pt x="173329" y="6400"/>
                  </a:lnTo>
                  <a:lnTo>
                    <a:pt x="173215" y="6591"/>
                  </a:lnTo>
                  <a:lnTo>
                    <a:pt x="173151" y="6769"/>
                  </a:lnTo>
                  <a:lnTo>
                    <a:pt x="172783" y="19837"/>
                  </a:lnTo>
                  <a:lnTo>
                    <a:pt x="172783" y="19989"/>
                  </a:lnTo>
                  <a:lnTo>
                    <a:pt x="172808" y="20129"/>
                  </a:lnTo>
                  <a:lnTo>
                    <a:pt x="172923" y="20332"/>
                  </a:lnTo>
                  <a:lnTo>
                    <a:pt x="173050" y="20459"/>
                  </a:lnTo>
                  <a:lnTo>
                    <a:pt x="173266" y="20612"/>
                  </a:lnTo>
                  <a:lnTo>
                    <a:pt x="173443" y="20713"/>
                  </a:lnTo>
                  <a:lnTo>
                    <a:pt x="173583" y="20777"/>
                  </a:lnTo>
                  <a:lnTo>
                    <a:pt x="173736" y="20815"/>
                  </a:lnTo>
                  <a:lnTo>
                    <a:pt x="173888" y="20853"/>
                  </a:lnTo>
                  <a:lnTo>
                    <a:pt x="174040" y="20891"/>
                  </a:lnTo>
                  <a:lnTo>
                    <a:pt x="174256" y="20904"/>
                  </a:lnTo>
                  <a:lnTo>
                    <a:pt x="174383" y="20916"/>
                  </a:lnTo>
                  <a:lnTo>
                    <a:pt x="174510" y="20916"/>
                  </a:lnTo>
                  <a:lnTo>
                    <a:pt x="174713" y="20904"/>
                  </a:lnTo>
                  <a:lnTo>
                    <a:pt x="175120" y="20853"/>
                  </a:lnTo>
                  <a:lnTo>
                    <a:pt x="183807" y="19507"/>
                  </a:lnTo>
                  <a:lnTo>
                    <a:pt x="184988" y="22034"/>
                  </a:lnTo>
                  <a:lnTo>
                    <a:pt x="185788" y="22618"/>
                  </a:lnTo>
                  <a:lnTo>
                    <a:pt x="186004" y="22694"/>
                  </a:lnTo>
                  <a:lnTo>
                    <a:pt x="186169" y="22733"/>
                  </a:lnTo>
                  <a:lnTo>
                    <a:pt x="186321" y="22745"/>
                  </a:lnTo>
                  <a:lnTo>
                    <a:pt x="186499" y="22758"/>
                  </a:lnTo>
                  <a:lnTo>
                    <a:pt x="186829" y="22758"/>
                  </a:lnTo>
                  <a:lnTo>
                    <a:pt x="186994" y="22733"/>
                  </a:lnTo>
                  <a:lnTo>
                    <a:pt x="187159" y="22720"/>
                  </a:lnTo>
                  <a:lnTo>
                    <a:pt x="187325" y="22682"/>
                  </a:lnTo>
                  <a:lnTo>
                    <a:pt x="187604" y="22593"/>
                  </a:lnTo>
                  <a:lnTo>
                    <a:pt x="187744" y="22529"/>
                  </a:lnTo>
                  <a:lnTo>
                    <a:pt x="187921" y="22428"/>
                  </a:lnTo>
                  <a:lnTo>
                    <a:pt x="188074" y="22313"/>
                  </a:lnTo>
                  <a:lnTo>
                    <a:pt x="188226" y="22136"/>
                  </a:lnTo>
                  <a:lnTo>
                    <a:pt x="188315" y="21958"/>
                  </a:lnTo>
                  <a:lnTo>
                    <a:pt x="188353" y="21755"/>
                  </a:lnTo>
                  <a:lnTo>
                    <a:pt x="188302" y="21577"/>
                  </a:lnTo>
                  <a:lnTo>
                    <a:pt x="187109" y="18986"/>
                  </a:lnTo>
                  <a:lnTo>
                    <a:pt x="189966" y="18542"/>
                  </a:lnTo>
                  <a:lnTo>
                    <a:pt x="190207" y="18503"/>
                  </a:lnTo>
                  <a:lnTo>
                    <a:pt x="190360" y="18478"/>
                  </a:lnTo>
                  <a:lnTo>
                    <a:pt x="190639" y="18364"/>
                  </a:lnTo>
                  <a:lnTo>
                    <a:pt x="190766" y="18288"/>
                  </a:lnTo>
                  <a:lnTo>
                    <a:pt x="190969" y="18135"/>
                  </a:lnTo>
                  <a:lnTo>
                    <a:pt x="191122" y="17970"/>
                  </a:lnTo>
                  <a:lnTo>
                    <a:pt x="191236" y="17691"/>
                  </a:lnTo>
                  <a:close/>
                </a:path>
                <a:path w="214629" h="71120">
                  <a:moveTo>
                    <a:pt x="196113" y="3225"/>
                  </a:moveTo>
                  <a:lnTo>
                    <a:pt x="195961" y="3111"/>
                  </a:lnTo>
                  <a:lnTo>
                    <a:pt x="195707" y="2971"/>
                  </a:lnTo>
                  <a:lnTo>
                    <a:pt x="195567" y="2921"/>
                  </a:lnTo>
                  <a:lnTo>
                    <a:pt x="195414" y="2870"/>
                  </a:lnTo>
                  <a:lnTo>
                    <a:pt x="194945" y="2794"/>
                  </a:lnTo>
                  <a:lnTo>
                    <a:pt x="194767" y="2781"/>
                  </a:lnTo>
                  <a:lnTo>
                    <a:pt x="194602" y="2781"/>
                  </a:lnTo>
                  <a:lnTo>
                    <a:pt x="193141" y="3352"/>
                  </a:lnTo>
                  <a:lnTo>
                    <a:pt x="193014" y="3517"/>
                  </a:lnTo>
                  <a:lnTo>
                    <a:pt x="192963" y="3721"/>
                  </a:lnTo>
                  <a:lnTo>
                    <a:pt x="193014" y="4000"/>
                  </a:lnTo>
                  <a:lnTo>
                    <a:pt x="193128" y="4191"/>
                  </a:lnTo>
                  <a:lnTo>
                    <a:pt x="193255" y="4318"/>
                  </a:lnTo>
                  <a:lnTo>
                    <a:pt x="196113" y="3225"/>
                  </a:lnTo>
                  <a:close/>
                </a:path>
                <a:path w="214629" h="71120">
                  <a:moveTo>
                    <a:pt x="214439" y="1041"/>
                  </a:moveTo>
                  <a:lnTo>
                    <a:pt x="214414" y="901"/>
                  </a:lnTo>
                  <a:lnTo>
                    <a:pt x="214363" y="711"/>
                  </a:lnTo>
                  <a:lnTo>
                    <a:pt x="214236" y="533"/>
                  </a:lnTo>
                  <a:lnTo>
                    <a:pt x="214058" y="368"/>
                  </a:lnTo>
                  <a:lnTo>
                    <a:pt x="213766" y="203"/>
                  </a:lnTo>
                  <a:lnTo>
                    <a:pt x="213537" y="114"/>
                  </a:lnTo>
                  <a:lnTo>
                    <a:pt x="213385" y="88"/>
                  </a:lnTo>
                  <a:lnTo>
                    <a:pt x="213233" y="50"/>
                  </a:lnTo>
                  <a:lnTo>
                    <a:pt x="213080" y="12"/>
                  </a:lnTo>
                  <a:lnTo>
                    <a:pt x="212902" y="0"/>
                  </a:lnTo>
                  <a:lnTo>
                    <a:pt x="212572" y="0"/>
                  </a:lnTo>
                  <a:lnTo>
                    <a:pt x="212407" y="12"/>
                  </a:lnTo>
                  <a:lnTo>
                    <a:pt x="212166" y="50"/>
                  </a:lnTo>
                  <a:lnTo>
                    <a:pt x="211937" y="101"/>
                  </a:lnTo>
                  <a:lnTo>
                    <a:pt x="211785" y="165"/>
                  </a:lnTo>
                  <a:lnTo>
                    <a:pt x="211582" y="241"/>
                  </a:lnTo>
                  <a:lnTo>
                    <a:pt x="211404" y="355"/>
                  </a:lnTo>
                  <a:lnTo>
                    <a:pt x="211213" y="508"/>
                  </a:lnTo>
                  <a:lnTo>
                    <a:pt x="211074" y="685"/>
                  </a:lnTo>
                  <a:lnTo>
                    <a:pt x="211010" y="876"/>
                  </a:lnTo>
                  <a:lnTo>
                    <a:pt x="209550" y="14998"/>
                  </a:lnTo>
                  <a:lnTo>
                    <a:pt x="196113" y="3238"/>
                  </a:lnTo>
                  <a:lnTo>
                    <a:pt x="193243" y="4330"/>
                  </a:lnTo>
                  <a:lnTo>
                    <a:pt x="209423" y="18478"/>
                  </a:lnTo>
                  <a:lnTo>
                    <a:pt x="209613" y="18643"/>
                  </a:lnTo>
                  <a:lnTo>
                    <a:pt x="209854" y="18770"/>
                  </a:lnTo>
                  <a:lnTo>
                    <a:pt x="209994" y="18834"/>
                  </a:lnTo>
                  <a:lnTo>
                    <a:pt x="210210" y="18910"/>
                  </a:lnTo>
                  <a:lnTo>
                    <a:pt x="210439" y="18961"/>
                  </a:lnTo>
                  <a:lnTo>
                    <a:pt x="210604" y="18986"/>
                  </a:lnTo>
                  <a:lnTo>
                    <a:pt x="210769" y="18999"/>
                  </a:lnTo>
                  <a:lnTo>
                    <a:pt x="210934" y="19011"/>
                  </a:lnTo>
                  <a:lnTo>
                    <a:pt x="211099" y="18999"/>
                  </a:lnTo>
                  <a:lnTo>
                    <a:pt x="211505" y="18961"/>
                  </a:lnTo>
                  <a:lnTo>
                    <a:pt x="211632" y="18923"/>
                  </a:lnTo>
                  <a:lnTo>
                    <a:pt x="211823" y="18872"/>
                  </a:lnTo>
                  <a:lnTo>
                    <a:pt x="211963" y="18808"/>
                  </a:lnTo>
                  <a:lnTo>
                    <a:pt x="212090" y="18757"/>
                  </a:lnTo>
                  <a:lnTo>
                    <a:pt x="212217" y="18681"/>
                  </a:lnTo>
                  <a:lnTo>
                    <a:pt x="212369" y="18567"/>
                  </a:lnTo>
                  <a:lnTo>
                    <a:pt x="212483" y="18440"/>
                  </a:lnTo>
                  <a:lnTo>
                    <a:pt x="212598" y="18313"/>
                  </a:lnTo>
                  <a:lnTo>
                    <a:pt x="212648" y="18161"/>
                  </a:lnTo>
                  <a:lnTo>
                    <a:pt x="212661" y="17957"/>
                  </a:lnTo>
                  <a:lnTo>
                    <a:pt x="214439" y="104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763408" y="3762095"/>
              <a:ext cx="680085" cy="126364"/>
            </a:xfrm>
            <a:custGeom>
              <a:avLst/>
              <a:gdLst/>
              <a:ahLst/>
              <a:cxnLst/>
              <a:rect l="l" t="t" r="r" b="b"/>
              <a:pathLst>
                <a:path w="680084" h="126364">
                  <a:moveTo>
                    <a:pt x="4699" y="27495"/>
                  </a:moveTo>
                  <a:lnTo>
                    <a:pt x="4673" y="27355"/>
                  </a:lnTo>
                  <a:lnTo>
                    <a:pt x="4635" y="27165"/>
                  </a:lnTo>
                  <a:lnTo>
                    <a:pt x="4495" y="26987"/>
                  </a:lnTo>
                  <a:lnTo>
                    <a:pt x="4318" y="26822"/>
                  </a:lnTo>
                  <a:lnTo>
                    <a:pt x="4089" y="26682"/>
                  </a:lnTo>
                  <a:lnTo>
                    <a:pt x="3949" y="26631"/>
                  </a:lnTo>
                  <a:lnTo>
                    <a:pt x="3810" y="26568"/>
                  </a:lnTo>
                  <a:lnTo>
                    <a:pt x="3505" y="26504"/>
                  </a:lnTo>
                  <a:lnTo>
                    <a:pt x="3340" y="26466"/>
                  </a:lnTo>
                  <a:lnTo>
                    <a:pt x="3175" y="26454"/>
                  </a:lnTo>
                  <a:lnTo>
                    <a:pt x="2997" y="26441"/>
                  </a:lnTo>
                  <a:lnTo>
                    <a:pt x="2832" y="26454"/>
                  </a:lnTo>
                  <a:lnTo>
                    <a:pt x="2425" y="26504"/>
                  </a:lnTo>
                  <a:lnTo>
                    <a:pt x="2197" y="26555"/>
                  </a:lnTo>
                  <a:lnTo>
                    <a:pt x="2044" y="26606"/>
                  </a:lnTo>
                  <a:lnTo>
                    <a:pt x="1778" y="26733"/>
                  </a:lnTo>
                  <a:lnTo>
                    <a:pt x="1612" y="26835"/>
                  </a:lnTo>
                  <a:lnTo>
                    <a:pt x="1473" y="26962"/>
                  </a:lnTo>
                  <a:lnTo>
                    <a:pt x="1333" y="27139"/>
                  </a:lnTo>
                  <a:lnTo>
                    <a:pt x="1270" y="27317"/>
                  </a:lnTo>
                  <a:lnTo>
                    <a:pt x="12" y="38862"/>
                  </a:lnTo>
                  <a:lnTo>
                    <a:pt x="12" y="39014"/>
                  </a:lnTo>
                  <a:lnTo>
                    <a:pt x="50" y="39192"/>
                  </a:lnTo>
                  <a:lnTo>
                    <a:pt x="177" y="39382"/>
                  </a:lnTo>
                  <a:lnTo>
                    <a:pt x="368" y="39547"/>
                  </a:lnTo>
                  <a:lnTo>
                    <a:pt x="596" y="39687"/>
                  </a:lnTo>
                  <a:lnTo>
                    <a:pt x="736" y="39738"/>
                  </a:lnTo>
                  <a:lnTo>
                    <a:pt x="876" y="39801"/>
                  </a:lnTo>
                  <a:lnTo>
                    <a:pt x="1028" y="39827"/>
                  </a:lnTo>
                  <a:lnTo>
                    <a:pt x="1181" y="39865"/>
                  </a:lnTo>
                  <a:lnTo>
                    <a:pt x="1511" y="39916"/>
                  </a:lnTo>
                  <a:lnTo>
                    <a:pt x="1841" y="39916"/>
                  </a:lnTo>
                  <a:lnTo>
                    <a:pt x="2019" y="39903"/>
                  </a:lnTo>
                  <a:lnTo>
                    <a:pt x="2260" y="39865"/>
                  </a:lnTo>
                  <a:lnTo>
                    <a:pt x="2489" y="39814"/>
                  </a:lnTo>
                  <a:lnTo>
                    <a:pt x="2641" y="39763"/>
                  </a:lnTo>
                  <a:lnTo>
                    <a:pt x="2908" y="39636"/>
                  </a:lnTo>
                  <a:lnTo>
                    <a:pt x="3073" y="39535"/>
                  </a:lnTo>
                  <a:lnTo>
                    <a:pt x="3213" y="39408"/>
                  </a:lnTo>
                  <a:lnTo>
                    <a:pt x="3340" y="39230"/>
                  </a:lnTo>
                  <a:lnTo>
                    <a:pt x="3416" y="39052"/>
                  </a:lnTo>
                  <a:lnTo>
                    <a:pt x="4699" y="27495"/>
                  </a:lnTo>
                  <a:close/>
                </a:path>
                <a:path w="680084" h="126364">
                  <a:moveTo>
                    <a:pt x="10121" y="30048"/>
                  </a:moveTo>
                  <a:lnTo>
                    <a:pt x="9969" y="29933"/>
                  </a:lnTo>
                  <a:lnTo>
                    <a:pt x="9842" y="29857"/>
                  </a:lnTo>
                  <a:lnTo>
                    <a:pt x="9436" y="29705"/>
                  </a:lnTo>
                  <a:lnTo>
                    <a:pt x="9271" y="29679"/>
                  </a:lnTo>
                  <a:lnTo>
                    <a:pt x="9105" y="29641"/>
                  </a:lnTo>
                  <a:lnTo>
                    <a:pt x="8940" y="29629"/>
                  </a:lnTo>
                  <a:lnTo>
                    <a:pt x="8775" y="29616"/>
                  </a:lnTo>
                  <a:lnTo>
                    <a:pt x="8597" y="29629"/>
                  </a:lnTo>
                  <a:lnTo>
                    <a:pt x="8432" y="29641"/>
                  </a:lnTo>
                  <a:lnTo>
                    <a:pt x="8280" y="29654"/>
                  </a:lnTo>
                  <a:lnTo>
                    <a:pt x="8115" y="29692"/>
                  </a:lnTo>
                  <a:lnTo>
                    <a:pt x="7962" y="29718"/>
                  </a:lnTo>
                  <a:lnTo>
                    <a:pt x="7810" y="29781"/>
                  </a:lnTo>
                  <a:lnTo>
                    <a:pt x="7670" y="29832"/>
                  </a:lnTo>
                  <a:lnTo>
                    <a:pt x="7543" y="29895"/>
                  </a:lnTo>
                  <a:lnTo>
                    <a:pt x="7327" y="30048"/>
                  </a:lnTo>
                  <a:lnTo>
                    <a:pt x="7010" y="30594"/>
                  </a:lnTo>
                  <a:lnTo>
                    <a:pt x="7035" y="30772"/>
                  </a:lnTo>
                  <a:lnTo>
                    <a:pt x="7124" y="30975"/>
                  </a:lnTo>
                  <a:lnTo>
                    <a:pt x="7277" y="31140"/>
                  </a:lnTo>
                  <a:lnTo>
                    <a:pt x="10121" y="30048"/>
                  </a:lnTo>
                  <a:close/>
                </a:path>
                <a:path w="680084" h="126364">
                  <a:moveTo>
                    <a:pt x="14554" y="37211"/>
                  </a:moveTo>
                  <a:lnTo>
                    <a:pt x="14528" y="36779"/>
                  </a:lnTo>
                  <a:lnTo>
                    <a:pt x="14452" y="36372"/>
                  </a:lnTo>
                  <a:lnTo>
                    <a:pt x="14300" y="36017"/>
                  </a:lnTo>
                  <a:lnTo>
                    <a:pt x="14262" y="35890"/>
                  </a:lnTo>
                  <a:lnTo>
                    <a:pt x="14173" y="35750"/>
                  </a:lnTo>
                  <a:lnTo>
                    <a:pt x="13995" y="35598"/>
                  </a:lnTo>
                  <a:lnTo>
                    <a:pt x="13779" y="35445"/>
                  </a:lnTo>
                  <a:lnTo>
                    <a:pt x="13373" y="35280"/>
                  </a:lnTo>
                  <a:lnTo>
                    <a:pt x="13220" y="35242"/>
                  </a:lnTo>
                  <a:lnTo>
                    <a:pt x="12890" y="35191"/>
                  </a:lnTo>
                  <a:lnTo>
                    <a:pt x="12712" y="35179"/>
                  </a:lnTo>
                  <a:lnTo>
                    <a:pt x="12560" y="35179"/>
                  </a:lnTo>
                  <a:lnTo>
                    <a:pt x="12395" y="35191"/>
                  </a:lnTo>
                  <a:lnTo>
                    <a:pt x="12141" y="35229"/>
                  </a:lnTo>
                  <a:lnTo>
                    <a:pt x="11823" y="35293"/>
                  </a:lnTo>
                  <a:lnTo>
                    <a:pt x="11620" y="35356"/>
                  </a:lnTo>
                  <a:lnTo>
                    <a:pt x="11303" y="35534"/>
                  </a:lnTo>
                  <a:lnTo>
                    <a:pt x="11163" y="35648"/>
                  </a:lnTo>
                  <a:lnTo>
                    <a:pt x="10985" y="35864"/>
                  </a:lnTo>
                  <a:lnTo>
                    <a:pt x="10922" y="36004"/>
                  </a:lnTo>
                  <a:lnTo>
                    <a:pt x="10909" y="36296"/>
                  </a:lnTo>
                  <a:lnTo>
                    <a:pt x="10972" y="36461"/>
                  </a:lnTo>
                  <a:lnTo>
                    <a:pt x="11074" y="36703"/>
                  </a:lnTo>
                  <a:lnTo>
                    <a:pt x="11125" y="36918"/>
                  </a:lnTo>
                  <a:lnTo>
                    <a:pt x="11125" y="37147"/>
                  </a:lnTo>
                  <a:lnTo>
                    <a:pt x="9994" y="38696"/>
                  </a:lnTo>
                  <a:lnTo>
                    <a:pt x="9855" y="38798"/>
                  </a:lnTo>
                  <a:lnTo>
                    <a:pt x="9563" y="38938"/>
                  </a:lnTo>
                  <a:lnTo>
                    <a:pt x="9410" y="39001"/>
                  </a:lnTo>
                  <a:lnTo>
                    <a:pt x="9105" y="39154"/>
                  </a:lnTo>
                  <a:lnTo>
                    <a:pt x="8686" y="39776"/>
                  </a:lnTo>
                  <a:lnTo>
                    <a:pt x="8712" y="39966"/>
                  </a:lnTo>
                  <a:lnTo>
                    <a:pt x="8788" y="40170"/>
                  </a:lnTo>
                  <a:lnTo>
                    <a:pt x="8940" y="40335"/>
                  </a:lnTo>
                  <a:lnTo>
                    <a:pt x="9207" y="40525"/>
                  </a:lnTo>
                  <a:lnTo>
                    <a:pt x="9398" y="40614"/>
                  </a:lnTo>
                  <a:lnTo>
                    <a:pt x="9537" y="40665"/>
                  </a:lnTo>
                  <a:lnTo>
                    <a:pt x="9690" y="40703"/>
                  </a:lnTo>
                  <a:lnTo>
                    <a:pt x="9842" y="40741"/>
                  </a:lnTo>
                  <a:lnTo>
                    <a:pt x="10007" y="40779"/>
                  </a:lnTo>
                  <a:lnTo>
                    <a:pt x="10160" y="40792"/>
                  </a:lnTo>
                  <a:lnTo>
                    <a:pt x="10337" y="40805"/>
                  </a:lnTo>
                  <a:lnTo>
                    <a:pt x="10515" y="40805"/>
                  </a:lnTo>
                  <a:lnTo>
                    <a:pt x="10668" y="40792"/>
                  </a:lnTo>
                  <a:lnTo>
                    <a:pt x="10845" y="40767"/>
                  </a:lnTo>
                  <a:lnTo>
                    <a:pt x="10998" y="40728"/>
                  </a:lnTo>
                  <a:lnTo>
                    <a:pt x="11150" y="40690"/>
                  </a:lnTo>
                  <a:lnTo>
                    <a:pt x="11303" y="40652"/>
                  </a:lnTo>
                  <a:lnTo>
                    <a:pt x="11658" y="40500"/>
                  </a:lnTo>
                  <a:lnTo>
                    <a:pt x="14490" y="37630"/>
                  </a:lnTo>
                  <a:lnTo>
                    <a:pt x="14554" y="37211"/>
                  </a:lnTo>
                  <a:close/>
                </a:path>
                <a:path w="680084" h="126364">
                  <a:moveTo>
                    <a:pt x="28956" y="32918"/>
                  </a:moveTo>
                  <a:lnTo>
                    <a:pt x="28905" y="32778"/>
                  </a:lnTo>
                  <a:lnTo>
                    <a:pt x="28841" y="32639"/>
                  </a:lnTo>
                  <a:lnTo>
                    <a:pt x="28689" y="32473"/>
                  </a:lnTo>
                  <a:lnTo>
                    <a:pt x="28562" y="32372"/>
                  </a:lnTo>
                  <a:lnTo>
                    <a:pt x="27927" y="31864"/>
                  </a:lnTo>
                  <a:lnTo>
                    <a:pt x="27800" y="31737"/>
                  </a:lnTo>
                  <a:lnTo>
                    <a:pt x="27533" y="31546"/>
                  </a:lnTo>
                  <a:lnTo>
                    <a:pt x="27279" y="31432"/>
                  </a:lnTo>
                  <a:lnTo>
                    <a:pt x="27063" y="31356"/>
                  </a:lnTo>
                  <a:lnTo>
                    <a:pt x="26898" y="31318"/>
                  </a:lnTo>
                  <a:lnTo>
                    <a:pt x="26644" y="31280"/>
                  </a:lnTo>
                  <a:lnTo>
                    <a:pt x="26403" y="31267"/>
                  </a:lnTo>
                  <a:lnTo>
                    <a:pt x="26225" y="31267"/>
                  </a:lnTo>
                  <a:lnTo>
                    <a:pt x="26073" y="31280"/>
                  </a:lnTo>
                  <a:lnTo>
                    <a:pt x="25908" y="31305"/>
                  </a:lnTo>
                  <a:lnTo>
                    <a:pt x="25742" y="31343"/>
                  </a:lnTo>
                  <a:lnTo>
                    <a:pt x="25590" y="31369"/>
                  </a:lnTo>
                  <a:lnTo>
                    <a:pt x="25438" y="31419"/>
                  </a:lnTo>
                  <a:lnTo>
                    <a:pt x="25298" y="31483"/>
                  </a:lnTo>
                  <a:lnTo>
                    <a:pt x="25171" y="31546"/>
                  </a:lnTo>
                  <a:lnTo>
                    <a:pt x="24371" y="31864"/>
                  </a:lnTo>
                  <a:lnTo>
                    <a:pt x="24130" y="31953"/>
                  </a:lnTo>
                  <a:lnTo>
                    <a:pt x="23888" y="32054"/>
                  </a:lnTo>
                  <a:lnTo>
                    <a:pt x="23672" y="32207"/>
                  </a:lnTo>
                  <a:lnTo>
                    <a:pt x="23355" y="32753"/>
                  </a:lnTo>
                  <a:lnTo>
                    <a:pt x="23380" y="32943"/>
                  </a:lnTo>
                  <a:lnTo>
                    <a:pt x="23469" y="33134"/>
                  </a:lnTo>
                  <a:lnTo>
                    <a:pt x="23672" y="33337"/>
                  </a:lnTo>
                  <a:lnTo>
                    <a:pt x="24472" y="33997"/>
                  </a:lnTo>
                  <a:lnTo>
                    <a:pt x="24612" y="34124"/>
                  </a:lnTo>
                  <a:lnTo>
                    <a:pt x="24790" y="34239"/>
                  </a:lnTo>
                  <a:lnTo>
                    <a:pt x="24980" y="34328"/>
                  </a:lnTo>
                  <a:lnTo>
                    <a:pt x="25120" y="34378"/>
                  </a:lnTo>
                  <a:lnTo>
                    <a:pt x="25260" y="34417"/>
                  </a:lnTo>
                  <a:lnTo>
                    <a:pt x="25742" y="34505"/>
                  </a:lnTo>
                  <a:lnTo>
                    <a:pt x="25920" y="34518"/>
                  </a:lnTo>
                  <a:lnTo>
                    <a:pt x="26098" y="34505"/>
                  </a:lnTo>
                  <a:lnTo>
                    <a:pt x="26250" y="34493"/>
                  </a:lnTo>
                  <a:lnTo>
                    <a:pt x="26428" y="34480"/>
                  </a:lnTo>
                  <a:lnTo>
                    <a:pt x="26581" y="34442"/>
                  </a:lnTo>
                  <a:lnTo>
                    <a:pt x="26746" y="34404"/>
                  </a:lnTo>
                  <a:lnTo>
                    <a:pt x="26885" y="34353"/>
                  </a:lnTo>
                  <a:lnTo>
                    <a:pt x="28232" y="33807"/>
                  </a:lnTo>
                  <a:lnTo>
                    <a:pt x="28422" y="33718"/>
                  </a:lnTo>
                  <a:lnTo>
                    <a:pt x="28638" y="33566"/>
                  </a:lnTo>
                  <a:lnTo>
                    <a:pt x="28803" y="33401"/>
                  </a:lnTo>
                  <a:lnTo>
                    <a:pt x="28892" y="33235"/>
                  </a:lnTo>
                  <a:lnTo>
                    <a:pt x="28956" y="33020"/>
                  </a:lnTo>
                  <a:close/>
                </a:path>
                <a:path w="680084" h="126364">
                  <a:moveTo>
                    <a:pt x="50914" y="24041"/>
                  </a:moveTo>
                  <a:lnTo>
                    <a:pt x="50863" y="23901"/>
                  </a:lnTo>
                  <a:lnTo>
                    <a:pt x="50812" y="23761"/>
                  </a:lnTo>
                  <a:lnTo>
                    <a:pt x="50647" y="23596"/>
                  </a:lnTo>
                  <a:lnTo>
                    <a:pt x="49898" y="23215"/>
                  </a:lnTo>
                  <a:lnTo>
                    <a:pt x="49428" y="23126"/>
                  </a:lnTo>
                  <a:lnTo>
                    <a:pt x="49085" y="23126"/>
                  </a:lnTo>
                  <a:lnTo>
                    <a:pt x="48920" y="23139"/>
                  </a:lnTo>
                  <a:lnTo>
                    <a:pt x="48590" y="23190"/>
                  </a:lnTo>
                  <a:lnTo>
                    <a:pt x="48437" y="23241"/>
                  </a:lnTo>
                  <a:lnTo>
                    <a:pt x="48285" y="23279"/>
                  </a:lnTo>
                  <a:lnTo>
                    <a:pt x="38493" y="27254"/>
                  </a:lnTo>
                  <a:lnTo>
                    <a:pt x="40030" y="17780"/>
                  </a:lnTo>
                  <a:lnTo>
                    <a:pt x="40068" y="17627"/>
                  </a:lnTo>
                  <a:lnTo>
                    <a:pt x="40132" y="17475"/>
                  </a:lnTo>
                  <a:lnTo>
                    <a:pt x="40220" y="16954"/>
                  </a:lnTo>
                  <a:lnTo>
                    <a:pt x="40220" y="16421"/>
                  </a:lnTo>
                  <a:lnTo>
                    <a:pt x="40144" y="15900"/>
                  </a:lnTo>
                  <a:lnTo>
                    <a:pt x="38696" y="13741"/>
                  </a:lnTo>
                  <a:lnTo>
                    <a:pt x="38557" y="13614"/>
                  </a:lnTo>
                  <a:lnTo>
                    <a:pt x="38341" y="13462"/>
                  </a:lnTo>
                  <a:lnTo>
                    <a:pt x="31661" y="11468"/>
                  </a:lnTo>
                  <a:lnTo>
                    <a:pt x="30797" y="11468"/>
                  </a:lnTo>
                  <a:lnTo>
                    <a:pt x="29946" y="11531"/>
                  </a:lnTo>
                  <a:lnTo>
                    <a:pt x="29527" y="11595"/>
                  </a:lnTo>
                  <a:lnTo>
                    <a:pt x="29108" y="11633"/>
                  </a:lnTo>
                  <a:lnTo>
                    <a:pt x="28295" y="11798"/>
                  </a:lnTo>
                  <a:lnTo>
                    <a:pt x="27508" y="11988"/>
                  </a:lnTo>
                  <a:lnTo>
                    <a:pt x="26479" y="12357"/>
                  </a:lnTo>
                  <a:lnTo>
                    <a:pt x="26352" y="12407"/>
                  </a:lnTo>
                  <a:lnTo>
                    <a:pt x="26225" y="12471"/>
                  </a:lnTo>
                  <a:lnTo>
                    <a:pt x="25996" y="12547"/>
                  </a:lnTo>
                  <a:lnTo>
                    <a:pt x="25196" y="12954"/>
                  </a:lnTo>
                  <a:lnTo>
                    <a:pt x="24472" y="13385"/>
                  </a:lnTo>
                  <a:lnTo>
                    <a:pt x="23812" y="13868"/>
                  </a:lnTo>
                  <a:lnTo>
                    <a:pt x="23545" y="14122"/>
                  </a:lnTo>
                  <a:lnTo>
                    <a:pt x="23253" y="14376"/>
                  </a:lnTo>
                  <a:lnTo>
                    <a:pt x="21856" y="17272"/>
                  </a:lnTo>
                  <a:lnTo>
                    <a:pt x="21882" y="17881"/>
                  </a:lnTo>
                  <a:lnTo>
                    <a:pt x="22466" y="19431"/>
                  </a:lnTo>
                  <a:lnTo>
                    <a:pt x="22644" y="19596"/>
                  </a:lnTo>
                  <a:lnTo>
                    <a:pt x="22885" y="19735"/>
                  </a:lnTo>
                  <a:lnTo>
                    <a:pt x="23228" y="19862"/>
                  </a:lnTo>
                  <a:lnTo>
                    <a:pt x="23482" y="19900"/>
                  </a:lnTo>
                  <a:lnTo>
                    <a:pt x="23723" y="19939"/>
                  </a:lnTo>
                  <a:lnTo>
                    <a:pt x="23888" y="19951"/>
                  </a:lnTo>
                  <a:lnTo>
                    <a:pt x="24053" y="19951"/>
                  </a:lnTo>
                  <a:lnTo>
                    <a:pt x="24218" y="19939"/>
                  </a:lnTo>
                  <a:lnTo>
                    <a:pt x="24701" y="19862"/>
                  </a:lnTo>
                  <a:lnTo>
                    <a:pt x="24993" y="19761"/>
                  </a:lnTo>
                  <a:lnTo>
                    <a:pt x="25120" y="19697"/>
                  </a:lnTo>
                  <a:lnTo>
                    <a:pt x="25285" y="19583"/>
                  </a:lnTo>
                  <a:lnTo>
                    <a:pt x="25438" y="19469"/>
                  </a:lnTo>
                  <a:lnTo>
                    <a:pt x="25603" y="19253"/>
                  </a:lnTo>
                  <a:lnTo>
                    <a:pt x="25666" y="19113"/>
                  </a:lnTo>
                  <a:lnTo>
                    <a:pt x="25666" y="18821"/>
                  </a:lnTo>
                  <a:lnTo>
                    <a:pt x="25603" y="18681"/>
                  </a:lnTo>
                  <a:lnTo>
                    <a:pt x="25273" y="17335"/>
                  </a:lnTo>
                  <a:lnTo>
                    <a:pt x="25323" y="16916"/>
                  </a:lnTo>
                  <a:lnTo>
                    <a:pt x="28257" y="14058"/>
                  </a:lnTo>
                  <a:lnTo>
                    <a:pt x="28384" y="13995"/>
                  </a:lnTo>
                  <a:lnTo>
                    <a:pt x="29044" y="13766"/>
                  </a:lnTo>
                  <a:lnTo>
                    <a:pt x="30010" y="13538"/>
                  </a:lnTo>
                  <a:lnTo>
                    <a:pt x="30264" y="13525"/>
                  </a:lnTo>
                  <a:lnTo>
                    <a:pt x="30518" y="13487"/>
                  </a:lnTo>
                  <a:lnTo>
                    <a:pt x="31038" y="13449"/>
                  </a:lnTo>
                  <a:lnTo>
                    <a:pt x="31559" y="13436"/>
                  </a:lnTo>
                  <a:lnTo>
                    <a:pt x="32080" y="13462"/>
                  </a:lnTo>
                  <a:lnTo>
                    <a:pt x="35763" y="14770"/>
                  </a:lnTo>
                  <a:lnTo>
                    <a:pt x="36690" y="16027"/>
                  </a:lnTo>
                  <a:lnTo>
                    <a:pt x="36753" y="16192"/>
                  </a:lnTo>
                  <a:lnTo>
                    <a:pt x="36804" y="16510"/>
                  </a:lnTo>
                  <a:lnTo>
                    <a:pt x="36804" y="16852"/>
                  </a:lnTo>
                  <a:lnTo>
                    <a:pt x="36753" y="17170"/>
                  </a:lnTo>
                  <a:lnTo>
                    <a:pt x="36703" y="17297"/>
                  </a:lnTo>
                  <a:lnTo>
                    <a:pt x="36652" y="17487"/>
                  </a:lnTo>
                  <a:lnTo>
                    <a:pt x="34747" y="29171"/>
                  </a:lnTo>
                  <a:lnTo>
                    <a:pt x="34747" y="29337"/>
                  </a:lnTo>
                  <a:lnTo>
                    <a:pt x="34798" y="29514"/>
                  </a:lnTo>
                  <a:lnTo>
                    <a:pt x="34874" y="29654"/>
                  </a:lnTo>
                  <a:lnTo>
                    <a:pt x="35001" y="29781"/>
                  </a:lnTo>
                  <a:lnTo>
                    <a:pt x="35153" y="29921"/>
                  </a:lnTo>
                  <a:lnTo>
                    <a:pt x="35306" y="30010"/>
                  </a:lnTo>
                  <a:lnTo>
                    <a:pt x="35585" y="30124"/>
                  </a:lnTo>
                  <a:lnTo>
                    <a:pt x="35737" y="30175"/>
                  </a:lnTo>
                  <a:lnTo>
                    <a:pt x="35941" y="30213"/>
                  </a:lnTo>
                  <a:lnTo>
                    <a:pt x="36080" y="30238"/>
                  </a:lnTo>
                  <a:lnTo>
                    <a:pt x="36220" y="30251"/>
                  </a:lnTo>
                  <a:lnTo>
                    <a:pt x="36360" y="30264"/>
                  </a:lnTo>
                  <a:lnTo>
                    <a:pt x="36563" y="30264"/>
                  </a:lnTo>
                  <a:lnTo>
                    <a:pt x="36741" y="30251"/>
                  </a:lnTo>
                  <a:lnTo>
                    <a:pt x="36906" y="30226"/>
                  </a:lnTo>
                  <a:lnTo>
                    <a:pt x="37045" y="30200"/>
                  </a:lnTo>
                  <a:lnTo>
                    <a:pt x="37198" y="30162"/>
                  </a:lnTo>
                  <a:lnTo>
                    <a:pt x="37376" y="30111"/>
                  </a:lnTo>
                  <a:lnTo>
                    <a:pt x="37553" y="30035"/>
                  </a:lnTo>
                  <a:lnTo>
                    <a:pt x="50190" y="24930"/>
                  </a:lnTo>
                  <a:lnTo>
                    <a:pt x="49110" y="24041"/>
                  </a:lnTo>
                  <a:lnTo>
                    <a:pt x="50190" y="24917"/>
                  </a:lnTo>
                  <a:lnTo>
                    <a:pt x="50495" y="24765"/>
                  </a:lnTo>
                  <a:lnTo>
                    <a:pt x="50863" y="24333"/>
                  </a:lnTo>
                  <a:lnTo>
                    <a:pt x="50914" y="24142"/>
                  </a:lnTo>
                  <a:close/>
                </a:path>
                <a:path w="680084" h="126364">
                  <a:moveTo>
                    <a:pt x="67729" y="17233"/>
                  </a:moveTo>
                  <a:lnTo>
                    <a:pt x="67652" y="17043"/>
                  </a:lnTo>
                  <a:lnTo>
                    <a:pt x="59232" y="698"/>
                  </a:lnTo>
                  <a:lnTo>
                    <a:pt x="59143" y="558"/>
                  </a:lnTo>
                  <a:lnTo>
                    <a:pt x="58966" y="393"/>
                  </a:lnTo>
                  <a:lnTo>
                    <a:pt x="58178" y="50"/>
                  </a:lnTo>
                  <a:lnTo>
                    <a:pt x="58026" y="25"/>
                  </a:lnTo>
                  <a:lnTo>
                    <a:pt x="57861" y="12"/>
                  </a:lnTo>
                  <a:lnTo>
                    <a:pt x="57353" y="0"/>
                  </a:lnTo>
                  <a:lnTo>
                    <a:pt x="57175" y="25"/>
                  </a:lnTo>
                  <a:lnTo>
                    <a:pt x="56870" y="88"/>
                  </a:lnTo>
                  <a:lnTo>
                    <a:pt x="56578" y="177"/>
                  </a:lnTo>
                  <a:lnTo>
                    <a:pt x="56451" y="241"/>
                  </a:lnTo>
                  <a:lnTo>
                    <a:pt x="56286" y="355"/>
                  </a:lnTo>
                  <a:lnTo>
                    <a:pt x="56134" y="469"/>
                  </a:lnTo>
                  <a:lnTo>
                    <a:pt x="55956" y="685"/>
                  </a:lnTo>
                  <a:lnTo>
                    <a:pt x="55905" y="825"/>
                  </a:lnTo>
                  <a:lnTo>
                    <a:pt x="55892" y="1117"/>
                  </a:lnTo>
                  <a:lnTo>
                    <a:pt x="55956" y="1270"/>
                  </a:lnTo>
                  <a:lnTo>
                    <a:pt x="62915" y="14782"/>
                  </a:lnTo>
                  <a:lnTo>
                    <a:pt x="43307" y="6375"/>
                  </a:lnTo>
                  <a:lnTo>
                    <a:pt x="43103" y="6299"/>
                  </a:lnTo>
                  <a:lnTo>
                    <a:pt x="42951" y="6248"/>
                  </a:lnTo>
                  <a:lnTo>
                    <a:pt x="42633" y="6197"/>
                  </a:lnTo>
                  <a:lnTo>
                    <a:pt x="42468" y="6184"/>
                  </a:lnTo>
                  <a:lnTo>
                    <a:pt x="42125" y="6184"/>
                  </a:lnTo>
                  <a:lnTo>
                    <a:pt x="41960" y="6197"/>
                  </a:lnTo>
                  <a:lnTo>
                    <a:pt x="40614" y="6985"/>
                  </a:lnTo>
                  <a:lnTo>
                    <a:pt x="40576" y="7264"/>
                  </a:lnTo>
                  <a:lnTo>
                    <a:pt x="40652" y="7454"/>
                  </a:lnTo>
                  <a:lnTo>
                    <a:pt x="40792" y="7645"/>
                  </a:lnTo>
                  <a:lnTo>
                    <a:pt x="40970" y="7797"/>
                  </a:lnTo>
                  <a:lnTo>
                    <a:pt x="41211" y="7937"/>
                  </a:lnTo>
                  <a:lnTo>
                    <a:pt x="64985" y="18122"/>
                  </a:lnTo>
                  <a:lnTo>
                    <a:pt x="65201" y="18199"/>
                  </a:lnTo>
                  <a:lnTo>
                    <a:pt x="65366" y="18249"/>
                  </a:lnTo>
                  <a:lnTo>
                    <a:pt x="65519" y="18275"/>
                  </a:lnTo>
                  <a:lnTo>
                    <a:pt x="65760" y="18300"/>
                  </a:lnTo>
                  <a:lnTo>
                    <a:pt x="65887" y="18313"/>
                  </a:lnTo>
                  <a:lnTo>
                    <a:pt x="66014" y="18313"/>
                  </a:lnTo>
                  <a:lnTo>
                    <a:pt x="66167" y="18313"/>
                  </a:lnTo>
                  <a:lnTo>
                    <a:pt x="66433" y="18288"/>
                  </a:lnTo>
                  <a:lnTo>
                    <a:pt x="66586" y="18262"/>
                  </a:lnTo>
                  <a:lnTo>
                    <a:pt x="66738" y="18224"/>
                  </a:lnTo>
                  <a:lnTo>
                    <a:pt x="66890" y="18173"/>
                  </a:lnTo>
                  <a:lnTo>
                    <a:pt x="67094" y="18097"/>
                  </a:lnTo>
                  <a:lnTo>
                    <a:pt x="67284" y="17995"/>
                  </a:lnTo>
                  <a:lnTo>
                    <a:pt x="67411" y="17894"/>
                  </a:lnTo>
                  <a:lnTo>
                    <a:pt x="67564" y="17754"/>
                  </a:lnTo>
                  <a:lnTo>
                    <a:pt x="67652" y="17614"/>
                  </a:lnTo>
                  <a:lnTo>
                    <a:pt x="67716" y="17475"/>
                  </a:lnTo>
                  <a:lnTo>
                    <a:pt x="67729" y="17233"/>
                  </a:lnTo>
                  <a:close/>
                </a:path>
                <a:path w="680084" h="126364">
                  <a:moveTo>
                    <a:pt x="639965" y="108686"/>
                  </a:moveTo>
                  <a:lnTo>
                    <a:pt x="639838" y="108407"/>
                  </a:lnTo>
                  <a:lnTo>
                    <a:pt x="636701" y="109194"/>
                  </a:lnTo>
                  <a:lnTo>
                    <a:pt x="636828" y="109321"/>
                  </a:lnTo>
                  <a:lnTo>
                    <a:pt x="637044" y="109474"/>
                  </a:lnTo>
                  <a:lnTo>
                    <a:pt x="637298" y="109588"/>
                  </a:lnTo>
                  <a:lnTo>
                    <a:pt x="637438" y="109651"/>
                  </a:lnTo>
                  <a:lnTo>
                    <a:pt x="637590" y="109689"/>
                  </a:lnTo>
                  <a:lnTo>
                    <a:pt x="638073" y="109766"/>
                  </a:lnTo>
                  <a:lnTo>
                    <a:pt x="638416" y="109766"/>
                  </a:lnTo>
                  <a:lnTo>
                    <a:pt x="638581" y="109753"/>
                  </a:lnTo>
                  <a:lnTo>
                    <a:pt x="638898" y="109702"/>
                  </a:lnTo>
                  <a:lnTo>
                    <a:pt x="639343" y="109550"/>
                  </a:lnTo>
                  <a:lnTo>
                    <a:pt x="639572" y="109410"/>
                  </a:lnTo>
                  <a:lnTo>
                    <a:pt x="639724" y="109296"/>
                  </a:lnTo>
                  <a:lnTo>
                    <a:pt x="639838" y="109169"/>
                  </a:lnTo>
                  <a:lnTo>
                    <a:pt x="639927" y="108978"/>
                  </a:lnTo>
                  <a:lnTo>
                    <a:pt x="639965" y="108686"/>
                  </a:lnTo>
                  <a:close/>
                </a:path>
                <a:path w="680084" h="126364">
                  <a:moveTo>
                    <a:pt x="646785" y="115100"/>
                  </a:moveTo>
                  <a:lnTo>
                    <a:pt x="646747" y="114922"/>
                  </a:lnTo>
                  <a:lnTo>
                    <a:pt x="646684" y="114782"/>
                  </a:lnTo>
                  <a:lnTo>
                    <a:pt x="646595" y="114642"/>
                  </a:lnTo>
                  <a:lnTo>
                    <a:pt x="646061" y="114007"/>
                  </a:lnTo>
                  <a:lnTo>
                    <a:pt x="645960" y="113868"/>
                  </a:lnTo>
                  <a:lnTo>
                    <a:pt x="645833" y="113741"/>
                  </a:lnTo>
                  <a:lnTo>
                    <a:pt x="645629" y="113588"/>
                  </a:lnTo>
                  <a:lnTo>
                    <a:pt x="645502" y="113525"/>
                  </a:lnTo>
                  <a:lnTo>
                    <a:pt x="645375" y="113461"/>
                  </a:lnTo>
                  <a:lnTo>
                    <a:pt x="645071" y="113372"/>
                  </a:lnTo>
                  <a:lnTo>
                    <a:pt x="644906" y="113334"/>
                  </a:lnTo>
                  <a:lnTo>
                    <a:pt x="644753" y="113322"/>
                  </a:lnTo>
                  <a:lnTo>
                    <a:pt x="644588" y="113309"/>
                  </a:lnTo>
                  <a:lnTo>
                    <a:pt x="644410" y="113296"/>
                  </a:lnTo>
                  <a:lnTo>
                    <a:pt x="644258" y="113309"/>
                  </a:lnTo>
                  <a:lnTo>
                    <a:pt x="644080" y="113322"/>
                  </a:lnTo>
                  <a:lnTo>
                    <a:pt x="643915" y="113334"/>
                  </a:lnTo>
                  <a:lnTo>
                    <a:pt x="643775" y="113372"/>
                  </a:lnTo>
                  <a:lnTo>
                    <a:pt x="643597" y="113411"/>
                  </a:lnTo>
                  <a:lnTo>
                    <a:pt x="642391" y="113741"/>
                  </a:lnTo>
                  <a:lnTo>
                    <a:pt x="642200" y="113779"/>
                  </a:lnTo>
                  <a:lnTo>
                    <a:pt x="642061" y="113830"/>
                  </a:lnTo>
                  <a:lnTo>
                    <a:pt x="641921" y="113880"/>
                  </a:lnTo>
                  <a:lnTo>
                    <a:pt x="641794" y="113957"/>
                  </a:lnTo>
                  <a:lnTo>
                    <a:pt x="641591" y="114109"/>
                  </a:lnTo>
                  <a:lnTo>
                    <a:pt x="641388" y="114325"/>
                  </a:lnTo>
                  <a:lnTo>
                    <a:pt x="641324" y="114465"/>
                  </a:lnTo>
                  <a:lnTo>
                    <a:pt x="641286" y="114642"/>
                  </a:lnTo>
                  <a:lnTo>
                    <a:pt x="641324" y="114846"/>
                  </a:lnTo>
                  <a:lnTo>
                    <a:pt x="641438" y="115074"/>
                  </a:lnTo>
                  <a:lnTo>
                    <a:pt x="642035" y="115824"/>
                  </a:lnTo>
                  <a:lnTo>
                    <a:pt x="642226" y="116027"/>
                  </a:lnTo>
                  <a:lnTo>
                    <a:pt x="642442" y="116179"/>
                  </a:lnTo>
                  <a:lnTo>
                    <a:pt x="642569" y="116243"/>
                  </a:lnTo>
                  <a:lnTo>
                    <a:pt x="642696" y="116306"/>
                  </a:lnTo>
                  <a:lnTo>
                    <a:pt x="643077" y="116420"/>
                  </a:lnTo>
                  <a:lnTo>
                    <a:pt x="643293" y="116446"/>
                  </a:lnTo>
                  <a:lnTo>
                    <a:pt x="643483" y="116459"/>
                  </a:lnTo>
                  <a:lnTo>
                    <a:pt x="643636" y="116471"/>
                  </a:lnTo>
                  <a:lnTo>
                    <a:pt x="643813" y="116459"/>
                  </a:lnTo>
                  <a:lnTo>
                    <a:pt x="643978" y="116446"/>
                  </a:lnTo>
                  <a:lnTo>
                    <a:pt x="644156" y="116433"/>
                  </a:lnTo>
                  <a:lnTo>
                    <a:pt x="644309" y="116395"/>
                  </a:lnTo>
                  <a:lnTo>
                    <a:pt x="644512" y="116344"/>
                  </a:lnTo>
                  <a:lnTo>
                    <a:pt x="645693" y="116027"/>
                  </a:lnTo>
                  <a:lnTo>
                    <a:pt x="645871" y="115976"/>
                  </a:lnTo>
                  <a:lnTo>
                    <a:pt x="646010" y="115938"/>
                  </a:lnTo>
                  <a:lnTo>
                    <a:pt x="646150" y="115874"/>
                  </a:lnTo>
                  <a:lnTo>
                    <a:pt x="646277" y="115811"/>
                  </a:lnTo>
                  <a:lnTo>
                    <a:pt x="646531" y="115620"/>
                  </a:lnTo>
                  <a:lnTo>
                    <a:pt x="646645" y="115493"/>
                  </a:lnTo>
                  <a:lnTo>
                    <a:pt x="646747" y="115303"/>
                  </a:lnTo>
                  <a:lnTo>
                    <a:pt x="646785" y="115112"/>
                  </a:lnTo>
                  <a:close/>
                </a:path>
                <a:path w="680084" h="126364">
                  <a:moveTo>
                    <a:pt x="662063" y="97828"/>
                  </a:moveTo>
                  <a:lnTo>
                    <a:pt x="662038" y="97688"/>
                  </a:lnTo>
                  <a:lnTo>
                    <a:pt x="661962" y="97548"/>
                  </a:lnTo>
                  <a:lnTo>
                    <a:pt x="661873" y="97421"/>
                  </a:lnTo>
                  <a:lnTo>
                    <a:pt x="661733" y="97294"/>
                  </a:lnTo>
                  <a:lnTo>
                    <a:pt x="661581" y="97167"/>
                  </a:lnTo>
                  <a:lnTo>
                    <a:pt x="661454" y="97116"/>
                  </a:lnTo>
                  <a:lnTo>
                    <a:pt x="661314" y="97053"/>
                  </a:lnTo>
                  <a:lnTo>
                    <a:pt x="661174" y="97002"/>
                  </a:lnTo>
                  <a:lnTo>
                    <a:pt x="661009" y="96964"/>
                  </a:lnTo>
                  <a:lnTo>
                    <a:pt x="652183" y="94437"/>
                  </a:lnTo>
                  <a:lnTo>
                    <a:pt x="651941" y="94373"/>
                  </a:lnTo>
                  <a:lnTo>
                    <a:pt x="651776" y="94348"/>
                  </a:lnTo>
                  <a:lnTo>
                    <a:pt x="651624" y="94348"/>
                  </a:lnTo>
                  <a:lnTo>
                    <a:pt x="651281" y="94335"/>
                  </a:lnTo>
                  <a:lnTo>
                    <a:pt x="651116" y="94348"/>
                  </a:lnTo>
                  <a:lnTo>
                    <a:pt x="650963" y="94361"/>
                  </a:lnTo>
                  <a:lnTo>
                    <a:pt x="650786" y="94399"/>
                  </a:lnTo>
                  <a:lnTo>
                    <a:pt x="650633" y="94449"/>
                  </a:lnTo>
                  <a:lnTo>
                    <a:pt x="650494" y="94488"/>
                  </a:lnTo>
                  <a:lnTo>
                    <a:pt x="650354" y="94551"/>
                  </a:lnTo>
                  <a:lnTo>
                    <a:pt x="650227" y="94602"/>
                  </a:lnTo>
                  <a:lnTo>
                    <a:pt x="650074" y="94729"/>
                  </a:lnTo>
                  <a:lnTo>
                    <a:pt x="649884" y="94881"/>
                  </a:lnTo>
                  <a:lnTo>
                    <a:pt x="649795" y="95008"/>
                  </a:lnTo>
                  <a:lnTo>
                    <a:pt x="649706" y="95250"/>
                  </a:lnTo>
                  <a:lnTo>
                    <a:pt x="649706" y="95402"/>
                  </a:lnTo>
                  <a:lnTo>
                    <a:pt x="649770" y="95592"/>
                  </a:lnTo>
                  <a:lnTo>
                    <a:pt x="649897" y="95770"/>
                  </a:lnTo>
                  <a:lnTo>
                    <a:pt x="650659" y="96202"/>
                  </a:lnTo>
                  <a:lnTo>
                    <a:pt x="656386" y="97840"/>
                  </a:lnTo>
                  <a:lnTo>
                    <a:pt x="635774" y="103403"/>
                  </a:lnTo>
                  <a:lnTo>
                    <a:pt x="633209" y="100228"/>
                  </a:lnTo>
                  <a:lnTo>
                    <a:pt x="633107" y="100088"/>
                  </a:lnTo>
                  <a:lnTo>
                    <a:pt x="632764" y="99872"/>
                  </a:lnTo>
                  <a:lnTo>
                    <a:pt x="632561" y="99796"/>
                  </a:lnTo>
                  <a:lnTo>
                    <a:pt x="632333" y="99720"/>
                  </a:lnTo>
                  <a:lnTo>
                    <a:pt x="631926" y="99656"/>
                  </a:lnTo>
                  <a:lnTo>
                    <a:pt x="631685" y="99644"/>
                  </a:lnTo>
                  <a:lnTo>
                    <a:pt x="631507" y="99656"/>
                  </a:lnTo>
                  <a:lnTo>
                    <a:pt x="631342" y="99669"/>
                  </a:lnTo>
                  <a:lnTo>
                    <a:pt x="630948" y="99733"/>
                  </a:lnTo>
                  <a:lnTo>
                    <a:pt x="630580" y="99860"/>
                  </a:lnTo>
                  <a:lnTo>
                    <a:pt x="630351" y="99999"/>
                  </a:lnTo>
                  <a:lnTo>
                    <a:pt x="630199" y="100114"/>
                  </a:lnTo>
                  <a:lnTo>
                    <a:pt x="630085" y="100253"/>
                  </a:lnTo>
                  <a:lnTo>
                    <a:pt x="629996" y="100444"/>
                  </a:lnTo>
                  <a:lnTo>
                    <a:pt x="629958" y="100622"/>
                  </a:lnTo>
                  <a:lnTo>
                    <a:pt x="630008" y="100863"/>
                  </a:lnTo>
                  <a:lnTo>
                    <a:pt x="630085" y="101003"/>
                  </a:lnTo>
                  <a:lnTo>
                    <a:pt x="636689" y="109194"/>
                  </a:lnTo>
                  <a:lnTo>
                    <a:pt x="639787" y="108356"/>
                  </a:lnTo>
                  <a:lnTo>
                    <a:pt x="637222" y="105194"/>
                  </a:lnTo>
                  <a:lnTo>
                    <a:pt x="660869" y="98818"/>
                  </a:lnTo>
                  <a:lnTo>
                    <a:pt x="661060" y="98767"/>
                  </a:lnTo>
                  <a:lnTo>
                    <a:pt x="661301" y="98704"/>
                  </a:lnTo>
                  <a:lnTo>
                    <a:pt x="661555" y="98577"/>
                  </a:lnTo>
                  <a:lnTo>
                    <a:pt x="661771" y="98437"/>
                  </a:lnTo>
                  <a:lnTo>
                    <a:pt x="661936" y="98259"/>
                  </a:lnTo>
                  <a:lnTo>
                    <a:pt x="662012" y="98082"/>
                  </a:lnTo>
                  <a:lnTo>
                    <a:pt x="662051" y="97955"/>
                  </a:lnTo>
                  <a:lnTo>
                    <a:pt x="662063" y="97828"/>
                  </a:lnTo>
                  <a:close/>
                </a:path>
                <a:path w="680084" h="126364">
                  <a:moveTo>
                    <a:pt x="679792" y="120738"/>
                  </a:moveTo>
                  <a:lnTo>
                    <a:pt x="679018" y="118656"/>
                  </a:lnTo>
                  <a:lnTo>
                    <a:pt x="678853" y="118465"/>
                  </a:lnTo>
                  <a:lnTo>
                    <a:pt x="678738" y="118325"/>
                  </a:lnTo>
                  <a:lnTo>
                    <a:pt x="669315" y="115011"/>
                  </a:lnTo>
                  <a:lnTo>
                    <a:pt x="667943" y="115062"/>
                  </a:lnTo>
                  <a:lnTo>
                    <a:pt x="667550" y="115112"/>
                  </a:lnTo>
                  <a:lnTo>
                    <a:pt x="667308" y="115176"/>
                  </a:lnTo>
                  <a:lnTo>
                    <a:pt x="667105" y="115265"/>
                  </a:lnTo>
                  <a:lnTo>
                    <a:pt x="666978" y="115316"/>
                  </a:lnTo>
                  <a:lnTo>
                    <a:pt x="666661" y="115544"/>
                  </a:lnTo>
                  <a:lnTo>
                    <a:pt x="666534" y="115722"/>
                  </a:lnTo>
                  <a:lnTo>
                    <a:pt x="666457" y="115925"/>
                  </a:lnTo>
                  <a:lnTo>
                    <a:pt x="666457" y="116116"/>
                  </a:lnTo>
                  <a:lnTo>
                    <a:pt x="666508" y="116306"/>
                  </a:lnTo>
                  <a:lnTo>
                    <a:pt x="666635" y="116484"/>
                  </a:lnTo>
                  <a:lnTo>
                    <a:pt x="666800" y="116649"/>
                  </a:lnTo>
                  <a:lnTo>
                    <a:pt x="667042" y="116789"/>
                  </a:lnTo>
                  <a:lnTo>
                    <a:pt x="667169" y="116840"/>
                  </a:lnTo>
                  <a:lnTo>
                    <a:pt x="667308" y="116903"/>
                  </a:lnTo>
                  <a:lnTo>
                    <a:pt x="667626" y="116979"/>
                  </a:lnTo>
                  <a:lnTo>
                    <a:pt x="667791" y="117005"/>
                  </a:lnTo>
                  <a:lnTo>
                    <a:pt x="667943" y="117017"/>
                  </a:lnTo>
                  <a:lnTo>
                    <a:pt x="668286" y="117030"/>
                  </a:lnTo>
                  <a:lnTo>
                    <a:pt x="669302" y="116992"/>
                  </a:lnTo>
                  <a:lnTo>
                    <a:pt x="670013" y="117017"/>
                  </a:lnTo>
                  <a:lnTo>
                    <a:pt x="670369" y="117055"/>
                  </a:lnTo>
                  <a:lnTo>
                    <a:pt x="670725" y="117068"/>
                  </a:lnTo>
                  <a:lnTo>
                    <a:pt x="675805" y="119380"/>
                  </a:lnTo>
                  <a:lnTo>
                    <a:pt x="675970" y="119557"/>
                  </a:lnTo>
                  <a:lnTo>
                    <a:pt x="676148" y="119837"/>
                  </a:lnTo>
                  <a:lnTo>
                    <a:pt x="676198" y="119976"/>
                  </a:lnTo>
                  <a:lnTo>
                    <a:pt x="676275" y="120129"/>
                  </a:lnTo>
                  <a:lnTo>
                    <a:pt x="676338" y="120434"/>
                  </a:lnTo>
                  <a:lnTo>
                    <a:pt x="673379" y="123456"/>
                  </a:lnTo>
                  <a:lnTo>
                    <a:pt x="673201" y="123494"/>
                  </a:lnTo>
                  <a:lnTo>
                    <a:pt x="672909" y="123583"/>
                  </a:lnTo>
                  <a:lnTo>
                    <a:pt x="671817" y="123761"/>
                  </a:lnTo>
                  <a:lnTo>
                    <a:pt x="671245" y="123786"/>
                  </a:lnTo>
                  <a:lnTo>
                    <a:pt x="670674" y="123786"/>
                  </a:lnTo>
                  <a:lnTo>
                    <a:pt x="669823" y="123748"/>
                  </a:lnTo>
                  <a:lnTo>
                    <a:pt x="668997" y="123621"/>
                  </a:lnTo>
                  <a:lnTo>
                    <a:pt x="668731" y="123558"/>
                  </a:lnTo>
                  <a:lnTo>
                    <a:pt x="668489" y="123520"/>
                  </a:lnTo>
                  <a:lnTo>
                    <a:pt x="668324" y="123507"/>
                  </a:lnTo>
                  <a:lnTo>
                    <a:pt x="668159" y="123494"/>
                  </a:lnTo>
                  <a:lnTo>
                    <a:pt x="667994" y="123494"/>
                  </a:lnTo>
                  <a:lnTo>
                    <a:pt x="667816" y="123507"/>
                  </a:lnTo>
                  <a:lnTo>
                    <a:pt x="667423" y="123571"/>
                  </a:lnTo>
                  <a:lnTo>
                    <a:pt x="667054" y="123698"/>
                  </a:lnTo>
                  <a:lnTo>
                    <a:pt x="666927" y="123761"/>
                  </a:lnTo>
                  <a:lnTo>
                    <a:pt x="666711" y="123913"/>
                  </a:lnTo>
                  <a:lnTo>
                    <a:pt x="666546" y="124079"/>
                  </a:lnTo>
                  <a:lnTo>
                    <a:pt x="666432" y="124269"/>
                  </a:lnTo>
                  <a:lnTo>
                    <a:pt x="666394" y="124447"/>
                  </a:lnTo>
                  <a:lnTo>
                    <a:pt x="666432" y="124701"/>
                  </a:lnTo>
                  <a:lnTo>
                    <a:pt x="666534" y="124879"/>
                  </a:lnTo>
                  <a:lnTo>
                    <a:pt x="666661" y="125006"/>
                  </a:lnTo>
                  <a:lnTo>
                    <a:pt x="666915" y="125196"/>
                  </a:lnTo>
                  <a:lnTo>
                    <a:pt x="667118" y="125285"/>
                  </a:lnTo>
                  <a:lnTo>
                    <a:pt x="667258" y="125336"/>
                  </a:lnTo>
                  <a:lnTo>
                    <a:pt x="667410" y="125387"/>
                  </a:lnTo>
                  <a:lnTo>
                    <a:pt x="667905" y="125501"/>
                  </a:lnTo>
                  <a:lnTo>
                    <a:pt x="668782" y="125641"/>
                  </a:lnTo>
                  <a:lnTo>
                    <a:pt x="669671" y="125730"/>
                  </a:lnTo>
                  <a:lnTo>
                    <a:pt x="670585" y="125780"/>
                  </a:lnTo>
                  <a:lnTo>
                    <a:pt x="671487" y="125768"/>
                  </a:lnTo>
                  <a:lnTo>
                    <a:pt x="672388" y="125691"/>
                  </a:lnTo>
                  <a:lnTo>
                    <a:pt x="673277" y="125590"/>
                  </a:lnTo>
                  <a:lnTo>
                    <a:pt x="674128" y="125425"/>
                  </a:lnTo>
                  <a:lnTo>
                    <a:pt x="674547" y="125323"/>
                  </a:lnTo>
                  <a:lnTo>
                    <a:pt x="674674" y="125298"/>
                  </a:lnTo>
                  <a:lnTo>
                    <a:pt x="675144" y="125171"/>
                  </a:lnTo>
                  <a:lnTo>
                    <a:pt x="675868" y="124917"/>
                  </a:lnTo>
                  <a:lnTo>
                    <a:pt x="676211" y="124764"/>
                  </a:lnTo>
                  <a:lnTo>
                    <a:pt x="676567" y="124625"/>
                  </a:lnTo>
                  <a:lnTo>
                    <a:pt x="677202" y="124294"/>
                  </a:lnTo>
                  <a:lnTo>
                    <a:pt x="677481" y="124104"/>
                  </a:lnTo>
                  <a:lnTo>
                    <a:pt x="677773" y="123926"/>
                  </a:lnTo>
                  <a:lnTo>
                    <a:pt x="678294" y="123532"/>
                  </a:lnTo>
                  <a:lnTo>
                    <a:pt x="678510" y="123317"/>
                  </a:lnTo>
                  <a:lnTo>
                    <a:pt x="678738" y="123113"/>
                  </a:lnTo>
                  <a:lnTo>
                    <a:pt x="679107" y="122656"/>
                  </a:lnTo>
                  <a:lnTo>
                    <a:pt x="679399" y="122199"/>
                  </a:lnTo>
                  <a:lnTo>
                    <a:pt x="679615" y="121729"/>
                  </a:lnTo>
                  <a:lnTo>
                    <a:pt x="679742" y="121234"/>
                  </a:lnTo>
                  <a:lnTo>
                    <a:pt x="679792" y="12073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410092" y="3882466"/>
              <a:ext cx="73660" cy="171450"/>
            </a:xfrm>
            <a:custGeom>
              <a:avLst/>
              <a:gdLst/>
              <a:ahLst/>
              <a:cxnLst/>
              <a:rect l="l" t="t" r="r" b="b"/>
              <a:pathLst>
                <a:path w="73659" h="171450">
                  <a:moveTo>
                    <a:pt x="23126" y="4038"/>
                  </a:moveTo>
                  <a:lnTo>
                    <a:pt x="23075" y="3860"/>
                  </a:lnTo>
                  <a:lnTo>
                    <a:pt x="22910" y="3619"/>
                  </a:lnTo>
                  <a:lnTo>
                    <a:pt x="22771" y="3505"/>
                  </a:lnTo>
                  <a:lnTo>
                    <a:pt x="22542" y="3365"/>
                  </a:lnTo>
                  <a:lnTo>
                    <a:pt x="22402" y="3314"/>
                  </a:lnTo>
                  <a:lnTo>
                    <a:pt x="22263" y="3251"/>
                  </a:lnTo>
                  <a:lnTo>
                    <a:pt x="22110" y="3213"/>
                  </a:lnTo>
                  <a:lnTo>
                    <a:pt x="21945" y="3175"/>
                  </a:lnTo>
                  <a:lnTo>
                    <a:pt x="2489" y="114"/>
                  </a:lnTo>
                  <a:lnTo>
                    <a:pt x="2298" y="63"/>
                  </a:lnTo>
                  <a:lnTo>
                    <a:pt x="2171" y="50"/>
                  </a:lnTo>
                  <a:lnTo>
                    <a:pt x="1943" y="0"/>
                  </a:lnTo>
                  <a:lnTo>
                    <a:pt x="1600" y="0"/>
                  </a:lnTo>
                  <a:lnTo>
                    <a:pt x="1435" y="12"/>
                  </a:lnTo>
                  <a:lnTo>
                    <a:pt x="1193" y="50"/>
                  </a:lnTo>
                  <a:lnTo>
                    <a:pt x="1066" y="63"/>
                  </a:lnTo>
                  <a:lnTo>
                    <a:pt x="812" y="152"/>
                  </a:lnTo>
                  <a:lnTo>
                    <a:pt x="635" y="215"/>
                  </a:lnTo>
                  <a:lnTo>
                    <a:pt x="431" y="342"/>
                  </a:lnTo>
                  <a:lnTo>
                    <a:pt x="254" y="469"/>
                  </a:lnTo>
                  <a:lnTo>
                    <a:pt x="139" y="596"/>
                  </a:lnTo>
                  <a:lnTo>
                    <a:pt x="76" y="723"/>
                  </a:lnTo>
                  <a:lnTo>
                    <a:pt x="12" y="889"/>
                  </a:lnTo>
                  <a:lnTo>
                    <a:pt x="12" y="1028"/>
                  </a:lnTo>
                  <a:lnTo>
                    <a:pt x="38" y="1181"/>
                  </a:lnTo>
                  <a:lnTo>
                    <a:pt x="6934" y="9715"/>
                  </a:lnTo>
                  <a:lnTo>
                    <a:pt x="7213" y="9893"/>
                  </a:lnTo>
                  <a:lnTo>
                    <a:pt x="7340" y="9944"/>
                  </a:lnTo>
                  <a:lnTo>
                    <a:pt x="7632" y="10045"/>
                  </a:lnTo>
                  <a:lnTo>
                    <a:pt x="8039" y="10109"/>
                  </a:lnTo>
                  <a:lnTo>
                    <a:pt x="8293" y="10121"/>
                  </a:lnTo>
                  <a:lnTo>
                    <a:pt x="8470" y="10109"/>
                  </a:lnTo>
                  <a:lnTo>
                    <a:pt x="8636" y="10096"/>
                  </a:lnTo>
                  <a:lnTo>
                    <a:pt x="8953" y="10045"/>
                  </a:lnTo>
                  <a:lnTo>
                    <a:pt x="9105" y="10007"/>
                  </a:lnTo>
                  <a:lnTo>
                    <a:pt x="9258" y="9944"/>
                  </a:lnTo>
                  <a:lnTo>
                    <a:pt x="9626" y="9766"/>
                  </a:lnTo>
                  <a:lnTo>
                    <a:pt x="9893" y="9512"/>
                  </a:lnTo>
                  <a:lnTo>
                    <a:pt x="9982" y="9321"/>
                  </a:lnTo>
                  <a:lnTo>
                    <a:pt x="10020" y="9131"/>
                  </a:lnTo>
                  <a:lnTo>
                    <a:pt x="9969" y="8902"/>
                  </a:lnTo>
                  <a:lnTo>
                    <a:pt x="9893" y="8763"/>
                  </a:lnTo>
                  <a:lnTo>
                    <a:pt x="4838" y="2514"/>
                  </a:lnTo>
                  <a:lnTo>
                    <a:pt x="20967" y="5067"/>
                  </a:lnTo>
                  <a:lnTo>
                    <a:pt x="21209" y="5105"/>
                  </a:lnTo>
                  <a:lnTo>
                    <a:pt x="21628" y="5105"/>
                  </a:lnTo>
                  <a:lnTo>
                    <a:pt x="22047" y="5041"/>
                  </a:lnTo>
                  <a:lnTo>
                    <a:pt x="22199" y="5003"/>
                  </a:lnTo>
                  <a:lnTo>
                    <a:pt x="22466" y="4902"/>
                  </a:lnTo>
                  <a:lnTo>
                    <a:pt x="22606" y="4838"/>
                  </a:lnTo>
                  <a:lnTo>
                    <a:pt x="23126" y="4191"/>
                  </a:lnTo>
                  <a:lnTo>
                    <a:pt x="23126" y="4038"/>
                  </a:lnTo>
                  <a:close/>
                </a:path>
                <a:path w="73659" h="171450">
                  <a:moveTo>
                    <a:pt x="29057" y="4013"/>
                  </a:moveTo>
                  <a:lnTo>
                    <a:pt x="28994" y="3721"/>
                  </a:lnTo>
                  <a:lnTo>
                    <a:pt x="28435" y="3251"/>
                  </a:lnTo>
                  <a:lnTo>
                    <a:pt x="28308" y="3187"/>
                  </a:lnTo>
                  <a:lnTo>
                    <a:pt x="28155" y="3136"/>
                  </a:lnTo>
                  <a:lnTo>
                    <a:pt x="28003" y="3098"/>
                  </a:lnTo>
                  <a:lnTo>
                    <a:pt x="27838" y="3060"/>
                  </a:lnTo>
                  <a:lnTo>
                    <a:pt x="27686" y="3048"/>
                  </a:lnTo>
                  <a:lnTo>
                    <a:pt x="27520" y="3022"/>
                  </a:lnTo>
                  <a:lnTo>
                    <a:pt x="27190" y="3022"/>
                  </a:lnTo>
                  <a:lnTo>
                    <a:pt x="27012" y="3035"/>
                  </a:lnTo>
                  <a:lnTo>
                    <a:pt x="26847" y="3048"/>
                  </a:lnTo>
                  <a:lnTo>
                    <a:pt x="26695" y="3086"/>
                  </a:lnTo>
                  <a:lnTo>
                    <a:pt x="28067" y="4902"/>
                  </a:lnTo>
                  <a:lnTo>
                    <a:pt x="28282" y="4838"/>
                  </a:lnTo>
                  <a:lnTo>
                    <a:pt x="28422" y="4775"/>
                  </a:lnTo>
                  <a:lnTo>
                    <a:pt x="28549" y="4711"/>
                  </a:lnTo>
                  <a:lnTo>
                    <a:pt x="28752" y="4559"/>
                  </a:lnTo>
                  <a:lnTo>
                    <a:pt x="29044" y="4102"/>
                  </a:lnTo>
                  <a:close/>
                </a:path>
                <a:path w="73659" h="171450">
                  <a:moveTo>
                    <a:pt x="34747" y="156248"/>
                  </a:moveTo>
                  <a:lnTo>
                    <a:pt x="34696" y="156108"/>
                  </a:lnTo>
                  <a:lnTo>
                    <a:pt x="34632" y="155968"/>
                  </a:lnTo>
                  <a:lnTo>
                    <a:pt x="34518" y="155829"/>
                  </a:lnTo>
                  <a:lnTo>
                    <a:pt x="34378" y="155714"/>
                  </a:lnTo>
                  <a:lnTo>
                    <a:pt x="34137" y="155562"/>
                  </a:lnTo>
                  <a:lnTo>
                    <a:pt x="34010" y="155511"/>
                  </a:lnTo>
                  <a:lnTo>
                    <a:pt x="33870" y="155460"/>
                  </a:lnTo>
                  <a:lnTo>
                    <a:pt x="33718" y="155409"/>
                  </a:lnTo>
                  <a:lnTo>
                    <a:pt x="33553" y="155371"/>
                  </a:lnTo>
                  <a:lnTo>
                    <a:pt x="32219" y="155181"/>
                  </a:lnTo>
                  <a:lnTo>
                    <a:pt x="31978" y="155130"/>
                  </a:lnTo>
                  <a:lnTo>
                    <a:pt x="31737" y="155117"/>
                  </a:lnTo>
                  <a:lnTo>
                    <a:pt x="31394" y="155092"/>
                  </a:lnTo>
                  <a:lnTo>
                    <a:pt x="31064" y="155143"/>
                  </a:lnTo>
                  <a:lnTo>
                    <a:pt x="30899" y="155168"/>
                  </a:lnTo>
                  <a:lnTo>
                    <a:pt x="30746" y="155206"/>
                  </a:lnTo>
                  <a:lnTo>
                    <a:pt x="30594" y="155257"/>
                  </a:lnTo>
                  <a:lnTo>
                    <a:pt x="30467" y="155308"/>
                  </a:lnTo>
                  <a:lnTo>
                    <a:pt x="30340" y="155384"/>
                  </a:lnTo>
                  <a:lnTo>
                    <a:pt x="30124" y="155524"/>
                  </a:lnTo>
                  <a:lnTo>
                    <a:pt x="29883" y="155790"/>
                  </a:lnTo>
                  <a:lnTo>
                    <a:pt x="29819" y="155968"/>
                  </a:lnTo>
                  <a:lnTo>
                    <a:pt x="29476" y="156705"/>
                  </a:lnTo>
                  <a:lnTo>
                    <a:pt x="29413" y="156845"/>
                  </a:lnTo>
                  <a:lnTo>
                    <a:pt x="29413" y="157035"/>
                  </a:lnTo>
                  <a:lnTo>
                    <a:pt x="29464" y="157213"/>
                  </a:lnTo>
                  <a:lnTo>
                    <a:pt x="29552" y="157353"/>
                  </a:lnTo>
                  <a:lnTo>
                    <a:pt x="29667" y="157480"/>
                  </a:lnTo>
                  <a:lnTo>
                    <a:pt x="29794" y="157581"/>
                  </a:lnTo>
                  <a:lnTo>
                    <a:pt x="30022" y="157721"/>
                  </a:lnTo>
                  <a:lnTo>
                    <a:pt x="30149" y="157772"/>
                  </a:lnTo>
                  <a:lnTo>
                    <a:pt x="30365" y="157861"/>
                  </a:lnTo>
                  <a:lnTo>
                    <a:pt x="30607" y="157911"/>
                  </a:lnTo>
                  <a:lnTo>
                    <a:pt x="32181" y="158153"/>
                  </a:lnTo>
                  <a:lnTo>
                    <a:pt x="32435" y="158178"/>
                  </a:lnTo>
                  <a:lnTo>
                    <a:pt x="32600" y="158191"/>
                  </a:lnTo>
                  <a:lnTo>
                    <a:pt x="32766" y="158178"/>
                  </a:lnTo>
                  <a:lnTo>
                    <a:pt x="33096" y="158140"/>
                  </a:lnTo>
                  <a:lnTo>
                    <a:pt x="33261" y="158115"/>
                  </a:lnTo>
                  <a:lnTo>
                    <a:pt x="33413" y="158076"/>
                  </a:lnTo>
                  <a:lnTo>
                    <a:pt x="33540" y="158038"/>
                  </a:lnTo>
                  <a:lnTo>
                    <a:pt x="33693" y="157975"/>
                  </a:lnTo>
                  <a:lnTo>
                    <a:pt x="33820" y="157911"/>
                  </a:lnTo>
                  <a:lnTo>
                    <a:pt x="33947" y="157822"/>
                  </a:lnTo>
                  <a:lnTo>
                    <a:pt x="34074" y="157721"/>
                  </a:lnTo>
                  <a:lnTo>
                    <a:pt x="34201" y="157594"/>
                  </a:lnTo>
                  <a:lnTo>
                    <a:pt x="34290" y="157454"/>
                  </a:lnTo>
                  <a:lnTo>
                    <a:pt x="34328" y="157314"/>
                  </a:lnTo>
                  <a:lnTo>
                    <a:pt x="34658" y="156629"/>
                  </a:lnTo>
                  <a:lnTo>
                    <a:pt x="34721" y="156489"/>
                  </a:lnTo>
                  <a:lnTo>
                    <a:pt x="34747" y="156324"/>
                  </a:lnTo>
                  <a:close/>
                </a:path>
                <a:path w="73659" h="171450">
                  <a:moveTo>
                    <a:pt x="38087" y="57937"/>
                  </a:moveTo>
                  <a:lnTo>
                    <a:pt x="37960" y="57658"/>
                  </a:lnTo>
                  <a:lnTo>
                    <a:pt x="37782" y="57492"/>
                  </a:lnTo>
                  <a:lnTo>
                    <a:pt x="37566" y="57340"/>
                  </a:lnTo>
                  <a:lnTo>
                    <a:pt x="37426" y="57289"/>
                  </a:lnTo>
                  <a:lnTo>
                    <a:pt x="37287" y="57226"/>
                  </a:lnTo>
                  <a:lnTo>
                    <a:pt x="36906" y="57137"/>
                  </a:lnTo>
                  <a:lnTo>
                    <a:pt x="36576" y="57086"/>
                  </a:lnTo>
                  <a:lnTo>
                    <a:pt x="36156" y="57086"/>
                  </a:lnTo>
                  <a:lnTo>
                    <a:pt x="35826" y="57137"/>
                  </a:lnTo>
                  <a:lnTo>
                    <a:pt x="35674" y="57175"/>
                  </a:lnTo>
                  <a:lnTo>
                    <a:pt x="35521" y="57213"/>
                  </a:lnTo>
                  <a:lnTo>
                    <a:pt x="35382" y="57277"/>
                  </a:lnTo>
                  <a:lnTo>
                    <a:pt x="35255" y="57327"/>
                  </a:lnTo>
                  <a:lnTo>
                    <a:pt x="35128" y="57404"/>
                  </a:lnTo>
                  <a:lnTo>
                    <a:pt x="34937" y="57556"/>
                  </a:lnTo>
                  <a:lnTo>
                    <a:pt x="34785" y="57734"/>
                  </a:lnTo>
                  <a:lnTo>
                    <a:pt x="34683" y="58013"/>
                  </a:lnTo>
                  <a:lnTo>
                    <a:pt x="34683" y="58166"/>
                  </a:lnTo>
                  <a:lnTo>
                    <a:pt x="38087" y="57988"/>
                  </a:lnTo>
                  <a:close/>
                </a:path>
                <a:path w="73659" h="171450">
                  <a:moveTo>
                    <a:pt x="42125" y="74231"/>
                  </a:moveTo>
                  <a:lnTo>
                    <a:pt x="41986" y="73380"/>
                  </a:lnTo>
                  <a:lnTo>
                    <a:pt x="41948" y="73190"/>
                  </a:lnTo>
                  <a:lnTo>
                    <a:pt x="41795" y="72961"/>
                  </a:lnTo>
                  <a:lnTo>
                    <a:pt x="41656" y="72834"/>
                  </a:lnTo>
                  <a:lnTo>
                    <a:pt x="41440" y="72694"/>
                  </a:lnTo>
                  <a:lnTo>
                    <a:pt x="41313" y="72644"/>
                  </a:lnTo>
                  <a:lnTo>
                    <a:pt x="41173" y="72580"/>
                  </a:lnTo>
                  <a:lnTo>
                    <a:pt x="41021" y="72542"/>
                  </a:lnTo>
                  <a:lnTo>
                    <a:pt x="40868" y="72491"/>
                  </a:lnTo>
                  <a:lnTo>
                    <a:pt x="40551" y="72440"/>
                  </a:lnTo>
                  <a:lnTo>
                    <a:pt x="40373" y="72428"/>
                  </a:lnTo>
                  <a:lnTo>
                    <a:pt x="40119" y="72428"/>
                  </a:lnTo>
                  <a:lnTo>
                    <a:pt x="39878" y="72453"/>
                  </a:lnTo>
                  <a:lnTo>
                    <a:pt x="38900" y="72504"/>
                  </a:lnTo>
                  <a:lnTo>
                    <a:pt x="38569" y="72504"/>
                  </a:lnTo>
                  <a:lnTo>
                    <a:pt x="38328" y="72529"/>
                  </a:lnTo>
                  <a:lnTo>
                    <a:pt x="38176" y="72567"/>
                  </a:lnTo>
                  <a:lnTo>
                    <a:pt x="38011" y="72605"/>
                  </a:lnTo>
                  <a:lnTo>
                    <a:pt x="37858" y="72644"/>
                  </a:lnTo>
                  <a:lnTo>
                    <a:pt x="37719" y="72694"/>
                  </a:lnTo>
                  <a:lnTo>
                    <a:pt x="37592" y="72745"/>
                  </a:lnTo>
                  <a:lnTo>
                    <a:pt x="37465" y="72821"/>
                  </a:lnTo>
                  <a:lnTo>
                    <a:pt x="37261" y="72986"/>
                  </a:lnTo>
                  <a:lnTo>
                    <a:pt x="37109" y="73152"/>
                  </a:lnTo>
                  <a:lnTo>
                    <a:pt x="37033" y="73342"/>
                  </a:lnTo>
                  <a:lnTo>
                    <a:pt x="37007" y="73533"/>
                  </a:lnTo>
                  <a:lnTo>
                    <a:pt x="37045" y="73698"/>
                  </a:lnTo>
                  <a:lnTo>
                    <a:pt x="37147" y="74396"/>
                  </a:lnTo>
                  <a:lnTo>
                    <a:pt x="37160" y="74536"/>
                  </a:lnTo>
                  <a:lnTo>
                    <a:pt x="37299" y="74815"/>
                  </a:lnTo>
                  <a:lnTo>
                    <a:pt x="37477" y="74980"/>
                  </a:lnTo>
                  <a:lnTo>
                    <a:pt x="37604" y="75082"/>
                  </a:lnTo>
                  <a:lnTo>
                    <a:pt x="37769" y="75145"/>
                  </a:lnTo>
                  <a:lnTo>
                    <a:pt x="37960" y="75247"/>
                  </a:lnTo>
                  <a:lnTo>
                    <a:pt x="38112" y="75285"/>
                  </a:lnTo>
                  <a:lnTo>
                    <a:pt x="38265" y="75323"/>
                  </a:lnTo>
                  <a:lnTo>
                    <a:pt x="38430" y="75361"/>
                  </a:lnTo>
                  <a:lnTo>
                    <a:pt x="38684" y="75387"/>
                  </a:lnTo>
                  <a:lnTo>
                    <a:pt x="38925" y="75399"/>
                  </a:lnTo>
                  <a:lnTo>
                    <a:pt x="39090" y="75387"/>
                  </a:lnTo>
                  <a:lnTo>
                    <a:pt x="39243" y="75374"/>
                  </a:lnTo>
                  <a:lnTo>
                    <a:pt x="40297" y="75311"/>
                  </a:lnTo>
                  <a:lnTo>
                    <a:pt x="40487" y="75311"/>
                  </a:lnTo>
                  <a:lnTo>
                    <a:pt x="40640" y="75298"/>
                  </a:lnTo>
                  <a:lnTo>
                    <a:pt x="40970" y="75247"/>
                  </a:lnTo>
                  <a:lnTo>
                    <a:pt x="41122" y="75209"/>
                  </a:lnTo>
                  <a:lnTo>
                    <a:pt x="41287" y="75171"/>
                  </a:lnTo>
                  <a:lnTo>
                    <a:pt x="41414" y="75120"/>
                  </a:lnTo>
                  <a:lnTo>
                    <a:pt x="41541" y="75057"/>
                  </a:lnTo>
                  <a:lnTo>
                    <a:pt x="41668" y="74980"/>
                  </a:lnTo>
                  <a:lnTo>
                    <a:pt x="41871" y="74828"/>
                  </a:lnTo>
                  <a:lnTo>
                    <a:pt x="42024" y="74663"/>
                  </a:lnTo>
                  <a:lnTo>
                    <a:pt x="42113" y="74472"/>
                  </a:lnTo>
                  <a:lnTo>
                    <a:pt x="42125" y="74231"/>
                  </a:lnTo>
                  <a:close/>
                </a:path>
                <a:path w="73659" h="171450">
                  <a:moveTo>
                    <a:pt x="44907" y="165811"/>
                  </a:moveTo>
                  <a:lnTo>
                    <a:pt x="41605" y="165303"/>
                  </a:lnTo>
                  <a:lnTo>
                    <a:pt x="39192" y="170497"/>
                  </a:lnTo>
                  <a:lnTo>
                    <a:pt x="42494" y="171018"/>
                  </a:lnTo>
                  <a:lnTo>
                    <a:pt x="44907" y="165811"/>
                  </a:lnTo>
                  <a:close/>
                </a:path>
                <a:path w="73659" h="171450">
                  <a:moveTo>
                    <a:pt x="46507" y="18897"/>
                  </a:moveTo>
                  <a:lnTo>
                    <a:pt x="46113" y="16929"/>
                  </a:lnTo>
                  <a:lnTo>
                    <a:pt x="21894" y="18554"/>
                  </a:lnTo>
                  <a:lnTo>
                    <a:pt x="39585" y="8877"/>
                  </a:lnTo>
                  <a:lnTo>
                    <a:pt x="39814" y="8724"/>
                  </a:lnTo>
                  <a:lnTo>
                    <a:pt x="39992" y="8547"/>
                  </a:lnTo>
                  <a:lnTo>
                    <a:pt x="40068" y="8420"/>
                  </a:lnTo>
                  <a:lnTo>
                    <a:pt x="40132" y="8229"/>
                  </a:lnTo>
                  <a:lnTo>
                    <a:pt x="40132" y="8026"/>
                  </a:lnTo>
                  <a:lnTo>
                    <a:pt x="40043" y="7848"/>
                  </a:lnTo>
                  <a:lnTo>
                    <a:pt x="39827" y="7581"/>
                  </a:lnTo>
                  <a:lnTo>
                    <a:pt x="39662" y="7480"/>
                  </a:lnTo>
                  <a:lnTo>
                    <a:pt x="39484" y="7366"/>
                  </a:lnTo>
                  <a:lnTo>
                    <a:pt x="39344" y="7315"/>
                  </a:lnTo>
                  <a:lnTo>
                    <a:pt x="39204" y="7264"/>
                  </a:lnTo>
                  <a:lnTo>
                    <a:pt x="38722" y="7175"/>
                  </a:lnTo>
                  <a:lnTo>
                    <a:pt x="38557" y="7162"/>
                  </a:lnTo>
                  <a:lnTo>
                    <a:pt x="38379" y="7162"/>
                  </a:lnTo>
                  <a:lnTo>
                    <a:pt x="38214" y="7175"/>
                  </a:lnTo>
                  <a:lnTo>
                    <a:pt x="37731" y="7239"/>
                  </a:lnTo>
                  <a:lnTo>
                    <a:pt x="37579" y="7289"/>
                  </a:lnTo>
                  <a:lnTo>
                    <a:pt x="37312" y="7391"/>
                  </a:lnTo>
                  <a:lnTo>
                    <a:pt x="15925" y="19088"/>
                  </a:lnTo>
                  <a:lnTo>
                    <a:pt x="15798" y="19138"/>
                  </a:lnTo>
                  <a:lnTo>
                    <a:pt x="15633" y="19253"/>
                  </a:lnTo>
                  <a:lnTo>
                    <a:pt x="15443" y="19418"/>
                  </a:lnTo>
                  <a:lnTo>
                    <a:pt x="15354" y="19545"/>
                  </a:lnTo>
                  <a:lnTo>
                    <a:pt x="15290" y="19697"/>
                  </a:lnTo>
                  <a:lnTo>
                    <a:pt x="15265" y="19926"/>
                  </a:lnTo>
                  <a:lnTo>
                    <a:pt x="15303" y="20078"/>
                  </a:lnTo>
                  <a:lnTo>
                    <a:pt x="15367" y="20218"/>
                  </a:lnTo>
                  <a:lnTo>
                    <a:pt x="15481" y="20345"/>
                  </a:lnTo>
                  <a:lnTo>
                    <a:pt x="15608" y="20472"/>
                  </a:lnTo>
                  <a:lnTo>
                    <a:pt x="15735" y="20548"/>
                  </a:lnTo>
                  <a:lnTo>
                    <a:pt x="15913" y="20650"/>
                  </a:lnTo>
                  <a:lnTo>
                    <a:pt x="16052" y="20701"/>
                  </a:lnTo>
                  <a:lnTo>
                    <a:pt x="16268" y="20777"/>
                  </a:lnTo>
                  <a:lnTo>
                    <a:pt x="16751" y="20853"/>
                  </a:lnTo>
                  <a:lnTo>
                    <a:pt x="17170" y="20853"/>
                  </a:lnTo>
                  <a:lnTo>
                    <a:pt x="46507" y="18897"/>
                  </a:lnTo>
                  <a:close/>
                </a:path>
                <a:path w="73659" h="171450">
                  <a:moveTo>
                    <a:pt x="48031" y="17856"/>
                  </a:moveTo>
                  <a:lnTo>
                    <a:pt x="47980" y="17653"/>
                  </a:lnTo>
                  <a:lnTo>
                    <a:pt x="47574" y="17246"/>
                  </a:lnTo>
                  <a:lnTo>
                    <a:pt x="47383" y="17132"/>
                  </a:lnTo>
                  <a:lnTo>
                    <a:pt x="47180" y="17056"/>
                  </a:lnTo>
                  <a:lnTo>
                    <a:pt x="47028" y="17005"/>
                  </a:lnTo>
                  <a:lnTo>
                    <a:pt x="46545" y="16929"/>
                  </a:lnTo>
                  <a:lnTo>
                    <a:pt x="46126" y="16929"/>
                  </a:lnTo>
                  <a:lnTo>
                    <a:pt x="46507" y="18897"/>
                  </a:lnTo>
                  <a:lnTo>
                    <a:pt x="46837" y="18859"/>
                  </a:lnTo>
                  <a:lnTo>
                    <a:pt x="47078" y="18796"/>
                  </a:lnTo>
                  <a:lnTo>
                    <a:pt x="47218" y="18757"/>
                  </a:lnTo>
                  <a:lnTo>
                    <a:pt x="47358" y="18694"/>
                  </a:lnTo>
                  <a:lnTo>
                    <a:pt x="47485" y="18643"/>
                  </a:lnTo>
                  <a:lnTo>
                    <a:pt x="47663" y="18529"/>
                  </a:lnTo>
                  <a:lnTo>
                    <a:pt x="47840" y="18364"/>
                  </a:lnTo>
                  <a:lnTo>
                    <a:pt x="47942" y="18237"/>
                  </a:lnTo>
                  <a:lnTo>
                    <a:pt x="48018" y="18034"/>
                  </a:lnTo>
                  <a:lnTo>
                    <a:pt x="48031" y="17856"/>
                  </a:lnTo>
                  <a:close/>
                </a:path>
                <a:path w="73659" h="171450">
                  <a:moveTo>
                    <a:pt x="54902" y="86360"/>
                  </a:moveTo>
                  <a:lnTo>
                    <a:pt x="54838" y="86220"/>
                  </a:lnTo>
                  <a:lnTo>
                    <a:pt x="54762" y="86093"/>
                  </a:lnTo>
                  <a:lnTo>
                    <a:pt x="54584" y="85915"/>
                  </a:lnTo>
                  <a:lnTo>
                    <a:pt x="54013" y="85636"/>
                  </a:lnTo>
                  <a:lnTo>
                    <a:pt x="53797" y="85572"/>
                  </a:lnTo>
                  <a:lnTo>
                    <a:pt x="53467" y="85521"/>
                  </a:lnTo>
                  <a:lnTo>
                    <a:pt x="53301" y="85509"/>
                  </a:lnTo>
                  <a:lnTo>
                    <a:pt x="53047" y="85509"/>
                  </a:lnTo>
                  <a:lnTo>
                    <a:pt x="53340" y="87490"/>
                  </a:lnTo>
                  <a:lnTo>
                    <a:pt x="53606" y="87464"/>
                  </a:lnTo>
                  <a:lnTo>
                    <a:pt x="53746" y="87439"/>
                  </a:lnTo>
                  <a:lnTo>
                    <a:pt x="53911" y="87388"/>
                  </a:lnTo>
                  <a:lnTo>
                    <a:pt x="54203" y="87299"/>
                  </a:lnTo>
                  <a:lnTo>
                    <a:pt x="54343" y="87249"/>
                  </a:lnTo>
                  <a:lnTo>
                    <a:pt x="54559" y="87096"/>
                  </a:lnTo>
                  <a:lnTo>
                    <a:pt x="54698" y="86982"/>
                  </a:lnTo>
                  <a:lnTo>
                    <a:pt x="54800" y="86842"/>
                  </a:lnTo>
                  <a:lnTo>
                    <a:pt x="54902" y="86652"/>
                  </a:lnTo>
                  <a:lnTo>
                    <a:pt x="54902" y="86360"/>
                  </a:lnTo>
                  <a:close/>
                </a:path>
                <a:path w="73659" h="171450">
                  <a:moveTo>
                    <a:pt x="61087" y="143992"/>
                  </a:moveTo>
                  <a:lnTo>
                    <a:pt x="60921" y="143827"/>
                  </a:lnTo>
                  <a:lnTo>
                    <a:pt x="60756" y="143713"/>
                  </a:lnTo>
                  <a:lnTo>
                    <a:pt x="60502" y="143586"/>
                  </a:lnTo>
                  <a:lnTo>
                    <a:pt x="60134" y="143471"/>
                  </a:lnTo>
                  <a:lnTo>
                    <a:pt x="59893" y="143433"/>
                  </a:lnTo>
                  <a:lnTo>
                    <a:pt x="59728" y="143421"/>
                  </a:lnTo>
                  <a:lnTo>
                    <a:pt x="59563" y="143408"/>
                  </a:lnTo>
                  <a:lnTo>
                    <a:pt x="59397" y="143408"/>
                  </a:lnTo>
                  <a:lnTo>
                    <a:pt x="59232" y="143421"/>
                  </a:lnTo>
                  <a:lnTo>
                    <a:pt x="58915" y="143471"/>
                  </a:lnTo>
                  <a:lnTo>
                    <a:pt x="58750" y="143510"/>
                  </a:lnTo>
                  <a:lnTo>
                    <a:pt x="58610" y="143560"/>
                  </a:lnTo>
                  <a:lnTo>
                    <a:pt x="58343" y="143687"/>
                  </a:lnTo>
                  <a:lnTo>
                    <a:pt x="58216" y="143751"/>
                  </a:lnTo>
                  <a:lnTo>
                    <a:pt x="58077" y="143865"/>
                  </a:lnTo>
                  <a:lnTo>
                    <a:pt x="57912" y="144043"/>
                  </a:lnTo>
                  <a:lnTo>
                    <a:pt x="57835" y="144221"/>
                  </a:lnTo>
                  <a:lnTo>
                    <a:pt x="57797" y="144360"/>
                  </a:lnTo>
                  <a:lnTo>
                    <a:pt x="57823" y="144564"/>
                  </a:lnTo>
                  <a:lnTo>
                    <a:pt x="57912" y="144741"/>
                  </a:lnTo>
                  <a:lnTo>
                    <a:pt x="61087" y="143992"/>
                  </a:lnTo>
                  <a:close/>
                </a:path>
                <a:path w="73659" h="171450">
                  <a:moveTo>
                    <a:pt x="65239" y="149669"/>
                  </a:moveTo>
                  <a:lnTo>
                    <a:pt x="65214" y="149542"/>
                  </a:lnTo>
                  <a:lnTo>
                    <a:pt x="65176" y="149390"/>
                  </a:lnTo>
                  <a:lnTo>
                    <a:pt x="65087" y="149263"/>
                  </a:lnTo>
                  <a:lnTo>
                    <a:pt x="64960" y="149136"/>
                  </a:lnTo>
                  <a:lnTo>
                    <a:pt x="61087" y="144005"/>
                  </a:lnTo>
                  <a:lnTo>
                    <a:pt x="57950" y="144792"/>
                  </a:lnTo>
                  <a:lnTo>
                    <a:pt x="60515" y="148196"/>
                  </a:lnTo>
                  <a:lnTo>
                    <a:pt x="38531" y="144792"/>
                  </a:lnTo>
                  <a:lnTo>
                    <a:pt x="40119" y="141389"/>
                  </a:lnTo>
                  <a:lnTo>
                    <a:pt x="40182" y="141211"/>
                  </a:lnTo>
                  <a:lnTo>
                    <a:pt x="40182" y="141058"/>
                  </a:lnTo>
                  <a:lnTo>
                    <a:pt x="39751" y="140487"/>
                  </a:lnTo>
                  <a:lnTo>
                    <a:pt x="39509" y="140347"/>
                  </a:lnTo>
                  <a:lnTo>
                    <a:pt x="39230" y="140246"/>
                  </a:lnTo>
                  <a:lnTo>
                    <a:pt x="38912" y="140182"/>
                  </a:lnTo>
                  <a:lnTo>
                    <a:pt x="38671" y="140157"/>
                  </a:lnTo>
                  <a:lnTo>
                    <a:pt x="38493" y="140144"/>
                  </a:lnTo>
                  <a:lnTo>
                    <a:pt x="38328" y="140157"/>
                  </a:lnTo>
                  <a:lnTo>
                    <a:pt x="38163" y="140169"/>
                  </a:lnTo>
                  <a:lnTo>
                    <a:pt x="37122" y="140538"/>
                  </a:lnTo>
                  <a:lnTo>
                    <a:pt x="36931" y="140690"/>
                  </a:lnTo>
                  <a:lnTo>
                    <a:pt x="36817" y="140881"/>
                  </a:lnTo>
                  <a:lnTo>
                    <a:pt x="34823" y="145173"/>
                  </a:lnTo>
                  <a:lnTo>
                    <a:pt x="32791" y="149555"/>
                  </a:lnTo>
                  <a:lnTo>
                    <a:pt x="32740" y="149694"/>
                  </a:lnTo>
                  <a:lnTo>
                    <a:pt x="32740" y="149885"/>
                  </a:lnTo>
                  <a:lnTo>
                    <a:pt x="32816" y="150126"/>
                  </a:lnTo>
                  <a:lnTo>
                    <a:pt x="32931" y="150266"/>
                  </a:lnTo>
                  <a:lnTo>
                    <a:pt x="33210" y="150507"/>
                  </a:lnTo>
                  <a:lnTo>
                    <a:pt x="33337" y="150558"/>
                  </a:lnTo>
                  <a:lnTo>
                    <a:pt x="33464" y="150634"/>
                  </a:lnTo>
                  <a:lnTo>
                    <a:pt x="33693" y="150698"/>
                  </a:lnTo>
                  <a:lnTo>
                    <a:pt x="33997" y="150774"/>
                  </a:lnTo>
                  <a:lnTo>
                    <a:pt x="34251" y="150787"/>
                  </a:lnTo>
                  <a:lnTo>
                    <a:pt x="34417" y="150799"/>
                  </a:lnTo>
                  <a:lnTo>
                    <a:pt x="34594" y="150799"/>
                  </a:lnTo>
                  <a:lnTo>
                    <a:pt x="34747" y="150774"/>
                  </a:lnTo>
                  <a:lnTo>
                    <a:pt x="34912" y="150774"/>
                  </a:lnTo>
                  <a:lnTo>
                    <a:pt x="35077" y="150736"/>
                  </a:lnTo>
                  <a:lnTo>
                    <a:pt x="35293" y="150660"/>
                  </a:lnTo>
                  <a:lnTo>
                    <a:pt x="35521" y="150583"/>
                  </a:lnTo>
                  <a:lnTo>
                    <a:pt x="35648" y="150520"/>
                  </a:lnTo>
                  <a:lnTo>
                    <a:pt x="35801" y="150406"/>
                  </a:lnTo>
                  <a:lnTo>
                    <a:pt x="36029" y="150202"/>
                  </a:lnTo>
                  <a:lnTo>
                    <a:pt x="36093" y="150063"/>
                  </a:lnTo>
                  <a:lnTo>
                    <a:pt x="37642" y="146710"/>
                  </a:lnTo>
                  <a:lnTo>
                    <a:pt x="62890" y="150596"/>
                  </a:lnTo>
                  <a:lnTo>
                    <a:pt x="63068" y="150622"/>
                  </a:lnTo>
                  <a:lnTo>
                    <a:pt x="63284" y="150647"/>
                  </a:lnTo>
                  <a:lnTo>
                    <a:pt x="63639" y="150647"/>
                  </a:lnTo>
                  <a:lnTo>
                    <a:pt x="64008" y="150609"/>
                  </a:lnTo>
                  <a:lnTo>
                    <a:pt x="64211" y="150571"/>
                  </a:lnTo>
                  <a:lnTo>
                    <a:pt x="64389" y="150520"/>
                  </a:lnTo>
                  <a:lnTo>
                    <a:pt x="64566" y="150456"/>
                  </a:lnTo>
                  <a:lnTo>
                    <a:pt x="64693" y="150380"/>
                  </a:lnTo>
                  <a:lnTo>
                    <a:pt x="64884" y="150266"/>
                  </a:lnTo>
                  <a:lnTo>
                    <a:pt x="65062" y="150101"/>
                  </a:lnTo>
                  <a:lnTo>
                    <a:pt x="65151" y="149974"/>
                  </a:lnTo>
                  <a:lnTo>
                    <a:pt x="65201" y="149847"/>
                  </a:lnTo>
                  <a:lnTo>
                    <a:pt x="65227" y="149720"/>
                  </a:lnTo>
                  <a:close/>
                </a:path>
                <a:path w="73659" h="171450">
                  <a:moveTo>
                    <a:pt x="66700" y="61112"/>
                  </a:moveTo>
                  <a:lnTo>
                    <a:pt x="66649" y="60921"/>
                  </a:lnTo>
                  <a:lnTo>
                    <a:pt x="66471" y="60642"/>
                  </a:lnTo>
                  <a:lnTo>
                    <a:pt x="66281" y="60490"/>
                  </a:lnTo>
                  <a:lnTo>
                    <a:pt x="66154" y="60426"/>
                  </a:lnTo>
                  <a:lnTo>
                    <a:pt x="66014" y="60363"/>
                  </a:lnTo>
                  <a:lnTo>
                    <a:pt x="59334" y="56299"/>
                  </a:lnTo>
                  <a:lnTo>
                    <a:pt x="59143" y="56197"/>
                  </a:lnTo>
                  <a:lnTo>
                    <a:pt x="58788" y="56070"/>
                  </a:lnTo>
                  <a:lnTo>
                    <a:pt x="58381" y="56007"/>
                  </a:lnTo>
                  <a:lnTo>
                    <a:pt x="58216" y="55994"/>
                  </a:lnTo>
                  <a:lnTo>
                    <a:pt x="57886" y="55994"/>
                  </a:lnTo>
                  <a:lnTo>
                    <a:pt x="56502" y="56629"/>
                  </a:lnTo>
                  <a:lnTo>
                    <a:pt x="56426" y="56769"/>
                  </a:lnTo>
                  <a:lnTo>
                    <a:pt x="56388" y="56908"/>
                  </a:lnTo>
                  <a:lnTo>
                    <a:pt x="56400" y="57099"/>
                  </a:lnTo>
                  <a:lnTo>
                    <a:pt x="56654" y="57505"/>
                  </a:lnTo>
                  <a:lnTo>
                    <a:pt x="56857" y="57658"/>
                  </a:lnTo>
                  <a:lnTo>
                    <a:pt x="61264" y="60337"/>
                  </a:lnTo>
                  <a:lnTo>
                    <a:pt x="38608" y="61480"/>
                  </a:lnTo>
                  <a:lnTo>
                    <a:pt x="38087" y="58000"/>
                  </a:lnTo>
                  <a:lnTo>
                    <a:pt x="34683" y="58178"/>
                  </a:lnTo>
                  <a:lnTo>
                    <a:pt x="36042" y="67119"/>
                  </a:lnTo>
                  <a:lnTo>
                    <a:pt x="36410" y="67652"/>
                  </a:lnTo>
                  <a:lnTo>
                    <a:pt x="36563" y="67767"/>
                  </a:lnTo>
                  <a:lnTo>
                    <a:pt x="36703" y="67818"/>
                  </a:lnTo>
                  <a:lnTo>
                    <a:pt x="36842" y="67881"/>
                  </a:lnTo>
                  <a:lnTo>
                    <a:pt x="37223" y="67970"/>
                  </a:lnTo>
                  <a:lnTo>
                    <a:pt x="37553" y="68021"/>
                  </a:lnTo>
                  <a:lnTo>
                    <a:pt x="37973" y="68021"/>
                  </a:lnTo>
                  <a:lnTo>
                    <a:pt x="38303" y="67970"/>
                  </a:lnTo>
                  <a:lnTo>
                    <a:pt x="38455" y="67932"/>
                  </a:lnTo>
                  <a:lnTo>
                    <a:pt x="38608" y="67894"/>
                  </a:lnTo>
                  <a:lnTo>
                    <a:pt x="38811" y="67792"/>
                  </a:lnTo>
                  <a:lnTo>
                    <a:pt x="39116" y="67627"/>
                  </a:lnTo>
                  <a:lnTo>
                    <a:pt x="39243" y="67513"/>
                  </a:lnTo>
                  <a:lnTo>
                    <a:pt x="39382" y="67322"/>
                  </a:lnTo>
                  <a:lnTo>
                    <a:pt x="39446" y="67144"/>
                  </a:lnTo>
                  <a:lnTo>
                    <a:pt x="39458" y="67005"/>
                  </a:lnTo>
                  <a:lnTo>
                    <a:pt x="38912" y="63461"/>
                  </a:lnTo>
                  <a:lnTo>
                    <a:pt x="65125" y="62141"/>
                  </a:lnTo>
                  <a:lnTo>
                    <a:pt x="65379" y="62115"/>
                  </a:lnTo>
                  <a:lnTo>
                    <a:pt x="65544" y="62077"/>
                  </a:lnTo>
                  <a:lnTo>
                    <a:pt x="65671" y="62052"/>
                  </a:lnTo>
                  <a:lnTo>
                    <a:pt x="65836" y="62001"/>
                  </a:lnTo>
                  <a:lnTo>
                    <a:pt x="65989" y="61950"/>
                  </a:lnTo>
                  <a:lnTo>
                    <a:pt x="66116" y="61887"/>
                  </a:lnTo>
                  <a:lnTo>
                    <a:pt x="66294" y="61772"/>
                  </a:lnTo>
                  <a:lnTo>
                    <a:pt x="66446" y="61658"/>
                  </a:lnTo>
                  <a:lnTo>
                    <a:pt x="66586" y="61493"/>
                  </a:lnTo>
                  <a:lnTo>
                    <a:pt x="66675" y="61302"/>
                  </a:lnTo>
                  <a:lnTo>
                    <a:pt x="66700" y="61112"/>
                  </a:lnTo>
                  <a:close/>
                </a:path>
                <a:path w="73659" h="171450">
                  <a:moveTo>
                    <a:pt x="70002" y="82981"/>
                  </a:moveTo>
                  <a:lnTo>
                    <a:pt x="69710" y="82486"/>
                  </a:lnTo>
                  <a:lnTo>
                    <a:pt x="69494" y="82334"/>
                  </a:lnTo>
                  <a:lnTo>
                    <a:pt x="69303" y="82232"/>
                  </a:lnTo>
                  <a:lnTo>
                    <a:pt x="68935" y="82118"/>
                  </a:lnTo>
                  <a:lnTo>
                    <a:pt x="68694" y="82067"/>
                  </a:lnTo>
                  <a:lnTo>
                    <a:pt x="46647" y="79629"/>
                  </a:lnTo>
                  <a:lnTo>
                    <a:pt x="46380" y="79590"/>
                  </a:lnTo>
                  <a:lnTo>
                    <a:pt x="46215" y="79565"/>
                  </a:lnTo>
                  <a:lnTo>
                    <a:pt x="45885" y="79552"/>
                  </a:lnTo>
                  <a:lnTo>
                    <a:pt x="45643" y="79578"/>
                  </a:lnTo>
                  <a:lnTo>
                    <a:pt x="45478" y="79616"/>
                  </a:lnTo>
                  <a:lnTo>
                    <a:pt x="45313" y="79654"/>
                  </a:lnTo>
                  <a:lnTo>
                    <a:pt x="45161" y="79692"/>
                  </a:lnTo>
                  <a:lnTo>
                    <a:pt x="45034" y="79743"/>
                  </a:lnTo>
                  <a:lnTo>
                    <a:pt x="44907" y="79806"/>
                  </a:lnTo>
                  <a:lnTo>
                    <a:pt x="44780" y="79870"/>
                  </a:lnTo>
                  <a:lnTo>
                    <a:pt x="44577" y="80035"/>
                  </a:lnTo>
                  <a:lnTo>
                    <a:pt x="44424" y="80200"/>
                  </a:lnTo>
                  <a:lnTo>
                    <a:pt x="44361" y="80365"/>
                  </a:lnTo>
                  <a:lnTo>
                    <a:pt x="44323" y="80581"/>
                  </a:lnTo>
                  <a:lnTo>
                    <a:pt x="44361" y="80733"/>
                  </a:lnTo>
                  <a:lnTo>
                    <a:pt x="45135" y="85915"/>
                  </a:lnTo>
                  <a:lnTo>
                    <a:pt x="40640" y="86144"/>
                  </a:lnTo>
                  <a:lnTo>
                    <a:pt x="40233" y="86194"/>
                  </a:lnTo>
                  <a:lnTo>
                    <a:pt x="39992" y="86258"/>
                  </a:lnTo>
                  <a:lnTo>
                    <a:pt x="39789" y="86334"/>
                  </a:lnTo>
                  <a:lnTo>
                    <a:pt x="39649" y="86385"/>
                  </a:lnTo>
                  <a:lnTo>
                    <a:pt x="39433" y="86525"/>
                  </a:lnTo>
                  <a:lnTo>
                    <a:pt x="39293" y="86652"/>
                  </a:lnTo>
                  <a:lnTo>
                    <a:pt x="39192" y="86779"/>
                  </a:lnTo>
                  <a:lnTo>
                    <a:pt x="39090" y="86969"/>
                  </a:lnTo>
                  <a:lnTo>
                    <a:pt x="39077" y="87210"/>
                  </a:lnTo>
                  <a:lnTo>
                    <a:pt x="39128" y="87363"/>
                  </a:lnTo>
                  <a:lnTo>
                    <a:pt x="39230" y="87541"/>
                  </a:lnTo>
                  <a:lnTo>
                    <a:pt x="39408" y="87706"/>
                  </a:lnTo>
                  <a:lnTo>
                    <a:pt x="39624" y="87858"/>
                  </a:lnTo>
                  <a:lnTo>
                    <a:pt x="39751" y="87922"/>
                  </a:lnTo>
                  <a:lnTo>
                    <a:pt x="39890" y="87972"/>
                  </a:lnTo>
                  <a:lnTo>
                    <a:pt x="40043" y="88023"/>
                  </a:lnTo>
                  <a:lnTo>
                    <a:pt x="40271" y="88061"/>
                  </a:lnTo>
                  <a:lnTo>
                    <a:pt x="40525" y="88099"/>
                  </a:lnTo>
                  <a:lnTo>
                    <a:pt x="40944" y="88112"/>
                  </a:lnTo>
                  <a:lnTo>
                    <a:pt x="45427" y="87896"/>
                  </a:lnTo>
                  <a:lnTo>
                    <a:pt x="45694" y="89598"/>
                  </a:lnTo>
                  <a:lnTo>
                    <a:pt x="45732" y="89738"/>
                  </a:lnTo>
                  <a:lnTo>
                    <a:pt x="45834" y="89916"/>
                  </a:lnTo>
                  <a:lnTo>
                    <a:pt x="46012" y="90081"/>
                  </a:lnTo>
                  <a:lnTo>
                    <a:pt x="46228" y="90233"/>
                  </a:lnTo>
                  <a:lnTo>
                    <a:pt x="46494" y="90347"/>
                  </a:lnTo>
                  <a:lnTo>
                    <a:pt x="46647" y="90385"/>
                  </a:lnTo>
                  <a:lnTo>
                    <a:pt x="46799" y="90424"/>
                  </a:lnTo>
                  <a:lnTo>
                    <a:pt x="47117" y="90487"/>
                  </a:lnTo>
                  <a:lnTo>
                    <a:pt x="47294" y="90500"/>
                  </a:lnTo>
                  <a:lnTo>
                    <a:pt x="47459" y="90500"/>
                  </a:lnTo>
                  <a:lnTo>
                    <a:pt x="47625" y="90487"/>
                  </a:lnTo>
                  <a:lnTo>
                    <a:pt x="47955" y="90436"/>
                  </a:lnTo>
                  <a:lnTo>
                    <a:pt x="48272" y="90360"/>
                  </a:lnTo>
                  <a:lnTo>
                    <a:pt x="48399" y="90297"/>
                  </a:lnTo>
                  <a:lnTo>
                    <a:pt x="48526" y="90246"/>
                  </a:lnTo>
                  <a:lnTo>
                    <a:pt x="48653" y="90170"/>
                  </a:lnTo>
                  <a:lnTo>
                    <a:pt x="49009" y="89852"/>
                  </a:lnTo>
                  <a:lnTo>
                    <a:pt x="49085" y="89662"/>
                  </a:lnTo>
                  <a:lnTo>
                    <a:pt x="49110" y="89471"/>
                  </a:lnTo>
                  <a:lnTo>
                    <a:pt x="48831" y="87718"/>
                  </a:lnTo>
                  <a:lnTo>
                    <a:pt x="53340" y="87490"/>
                  </a:lnTo>
                  <a:lnTo>
                    <a:pt x="53035" y="85509"/>
                  </a:lnTo>
                  <a:lnTo>
                    <a:pt x="48539" y="85750"/>
                  </a:lnTo>
                  <a:lnTo>
                    <a:pt x="47942" y="81775"/>
                  </a:lnTo>
                  <a:lnTo>
                    <a:pt x="67970" y="83997"/>
                  </a:lnTo>
                  <a:lnTo>
                    <a:pt x="68211" y="84023"/>
                  </a:lnTo>
                  <a:lnTo>
                    <a:pt x="68389" y="84023"/>
                  </a:lnTo>
                  <a:lnTo>
                    <a:pt x="68554" y="84010"/>
                  </a:lnTo>
                  <a:lnTo>
                    <a:pt x="68872" y="83959"/>
                  </a:lnTo>
                  <a:lnTo>
                    <a:pt x="69037" y="83921"/>
                  </a:lnTo>
                  <a:lnTo>
                    <a:pt x="69189" y="83883"/>
                  </a:lnTo>
                  <a:lnTo>
                    <a:pt x="69443" y="83769"/>
                  </a:lnTo>
                  <a:lnTo>
                    <a:pt x="69570" y="83693"/>
                  </a:lnTo>
                  <a:lnTo>
                    <a:pt x="69710" y="83566"/>
                  </a:lnTo>
                  <a:lnTo>
                    <a:pt x="69837" y="83451"/>
                  </a:lnTo>
                  <a:lnTo>
                    <a:pt x="69964" y="83273"/>
                  </a:lnTo>
                  <a:lnTo>
                    <a:pt x="70002" y="83070"/>
                  </a:lnTo>
                  <a:close/>
                </a:path>
                <a:path w="73659" h="171450">
                  <a:moveTo>
                    <a:pt x="72110" y="104609"/>
                  </a:moveTo>
                  <a:lnTo>
                    <a:pt x="48399" y="101346"/>
                  </a:lnTo>
                  <a:lnTo>
                    <a:pt x="70764" y="95745"/>
                  </a:lnTo>
                  <a:lnTo>
                    <a:pt x="70993" y="95669"/>
                  </a:lnTo>
                  <a:lnTo>
                    <a:pt x="71564" y="95326"/>
                  </a:lnTo>
                  <a:lnTo>
                    <a:pt x="71666" y="95199"/>
                  </a:lnTo>
                  <a:lnTo>
                    <a:pt x="71755" y="95059"/>
                  </a:lnTo>
                  <a:lnTo>
                    <a:pt x="71793" y="94869"/>
                  </a:lnTo>
                  <a:lnTo>
                    <a:pt x="71780" y="94665"/>
                  </a:lnTo>
                  <a:lnTo>
                    <a:pt x="71653" y="94437"/>
                  </a:lnTo>
                  <a:lnTo>
                    <a:pt x="71526" y="94310"/>
                  </a:lnTo>
                  <a:lnTo>
                    <a:pt x="71335" y="94157"/>
                  </a:lnTo>
                  <a:lnTo>
                    <a:pt x="71208" y="94094"/>
                  </a:lnTo>
                  <a:lnTo>
                    <a:pt x="71081" y="94030"/>
                  </a:lnTo>
                  <a:lnTo>
                    <a:pt x="70942" y="93980"/>
                  </a:lnTo>
                  <a:lnTo>
                    <a:pt x="70789" y="93929"/>
                  </a:lnTo>
                  <a:lnTo>
                    <a:pt x="70624" y="93891"/>
                  </a:lnTo>
                  <a:lnTo>
                    <a:pt x="70472" y="93865"/>
                  </a:lnTo>
                  <a:lnTo>
                    <a:pt x="70307" y="93865"/>
                  </a:lnTo>
                  <a:lnTo>
                    <a:pt x="70129" y="93853"/>
                  </a:lnTo>
                  <a:lnTo>
                    <a:pt x="69977" y="93853"/>
                  </a:lnTo>
                  <a:lnTo>
                    <a:pt x="69799" y="93865"/>
                  </a:lnTo>
                  <a:lnTo>
                    <a:pt x="69469" y="93903"/>
                  </a:lnTo>
                  <a:lnTo>
                    <a:pt x="42633" y="100634"/>
                  </a:lnTo>
                  <a:lnTo>
                    <a:pt x="42468" y="100672"/>
                  </a:lnTo>
                  <a:lnTo>
                    <a:pt x="42303" y="100698"/>
                  </a:lnTo>
                  <a:lnTo>
                    <a:pt x="42151" y="100736"/>
                  </a:lnTo>
                  <a:lnTo>
                    <a:pt x="42011" y="100799"/>
                  </a:lnTo>
                  <a:lnTo>
                    <a:pt x="41821" y="100876"/>
                  </a:lnTo>
                  <a:lnTo>
                    <a:pt x="41694" y="100965"/>
                  </a:lnTo>
                  <a:lnTo>
                    <a:pt x="41554" y="101066"/>
                  </a:lnTo>
                  <a:lnTo>
                    <a:pt x="41389" y="101231"/>
                  </a:lnTo>
                  <a:lnTo>
                    <a:pt x="41325" y="101371"/>
                  </a:lnTo>
                  <a:lnTo>
                    <a:pt x="41275" y="101523"/>
                  </a:lnTo>
                  <a:lnTo>
                    <a:pt x="41275" y="101714"/>
                  </a:lnTo>
                  <a:lnTo>
                    <a:pt x="41325" y="101866"/>
                  </a:lnTo>
                  <a:lnTo>
                    <a:pt x="41402" y="101993"/>
                  </a:lnTo>
                  <a:lnTo>
                    <a:pt x="41541" y="102133"/>
                  </a:lnTo>
                  <a:lnTo>
                    <a:pt x="41668" y="102247"/>
                  </a:lnTo>
                  <a:lnTo>
                    <a:pt x="41808" y="102336"/>
                  </a:lnTo>
                  <a:lnTo>
                    <a:pt x="41986" y="102425"/>
                  </a:lnTo>
                  <a:lnTo>
                    <a:pt x="42189" y="102489"/>
                  </a:lnTo>
                  <a:lnTo>
                    <a:pt x="42354" y="102539"/>
                  </a:lnTo>
                  <a:lnTo>
                    <a:pt x="42595" y="102590"/>
                  </a:lnTo>
                  <a:lnTo>
                    <a:pt x="42760" y="102590"/>
                  </a:lnTo>
                  <a:lnTo>
                    <a:pt x="71310" y="106527"/>
                  </a:lnTo>
                  <a:lnTo>
                    <a:pt x="72110" y="104609"/>
                  </a:lnTo>
                  <a:close/>
                </a:path>
                <a:path w="73659" h="171450">
                  <a:moveTo>
                    <a:pt x="73418" y="105473"/>
                  </a:moveTo>
                  <a:lnTo>
                    <a:pt x="73329" y="105283"/>
                  </a:lnTo>
                  <a:lnTo>
                    <a:pt x="72961" y="104914"/>
                  </a:lnTo>
                  <a:lnTo>
                    <a:pt x="72783" y="104813"/>
                  </a:lnTo>
                  <a:lnTo>
                    <a:pt x="72644" y="104749"/>
                  </a:lnTo>
                  <a:lnTo>
                    <a:pt x="72504" y="104698"/>
                  </a:lnTo>
                  <a:lnTo>
                    <a:pt x="72339" y="104660"/>
                  </a:lnTo>
                  <a:lnTo>
                    <a:pt x="72110" y="104622"/>
                  </a:lnTo>
                  <a:lnTo>
                    <a:pt x="71310" y="106527"/>
                  </a:lnTo>
                  <a:lnTo>
                    <a:pt x="71551" y="106565"/>
                  </a:lnTo>
                  <a:lnTo>
                    <a:pt x="71729" y="106578"/>
                  </a:lnTo>
                  <a:lnTo>
                    <a:pt x="71894" y="106565"/>
                  </a:lnTo>
                  <a:lnTo>
                    <a:pt x="72059" y="106553"/>
                  </a:lnTo>
                  <a:lnTo>
                    <a:pt x="72224" y="106514"/>
                  </a:lnTo>
                  <a:lnTo>
                    <a:pt x="72390" y="106489"/>
                  </a:lnTo>
                  <a:lnTo>
                    <a:pt x="72542" y="106451"/>
                  </a:lnTo>
                  <a:lnTo>
                    <a:pt x="72682" y="106400"/>
                  </a:lnTo>
                  <a:lnTo>
                    <a:pt x="72809" y="106337"/>
                  </a:lnTo>
                  <a:lnTo>
                    <a:pt x="72936" y="106273"/>
                  </a:lnTo>
                  <a:lnTo>
                    <a:pt x="73088" y="106159"/>
                  </a:lnTo>
                  <a:lnTo>
                    <a:pt x="73304" y="105956"/>
                  </a:lnTo>
                  <a:lnTo>
                    <a:pt x="73367" y="105816"/>
                  </a:lnTo>
                  <a:lnTo>
                    <a:pt x="73418" y="105664"/>
                  </a:lnTo>
                  <a:lnTo>
                    <a:pt x="73418" y="10547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839304" y="3847325"/>
              <a:ext cx="625475" cy="305435"/>
            </a:xfrm>
            <a:custGeom>
              <a:avLst/>
              <a:gdLst/>
              <a:ahLst/>
              <a:cxnLst/>
              <a:rect l="l" t="t" r="r" b="b"/>
              <a:pathLst>
                <a:path w="625475" h="305435">
                  <a:moveTo>
                    <a:pt x="28346" y="11976"/>
                  </a:moveTo>
                  <a:lnTo>
                    <a:pt x="28257" y="11785"/>
                  </a:lnTo>
                  <a:lnTo>
                    <a:pt x="28105" y="11595"/>
                  </a:lnTo>
                  <a:lnTo>
                    <a:pt x="27863" y="11417"/>
                  </a:lnTo>
                  <a:lnTo>
                    <a:pt x="27673" y="11315"/>
                  </a:lnTo>
                  <a:lnTo>
                    <a:pt x="27393" y="11214"/>
                  </a:lnTo>
                  <a:lnTo>
                    <a:pt x="27228" y="11176"/>
                  </a:lnTo>
                  <a:lnTo>
                    <a:pt x="26911" y="11125"/>
                  </a:lnTo>
                  <a:lnTo>
                    <a:pt x="26746" y="11112"/>
                  </a:lnTo>
                  <a:lnTo>
                    <a:pt x="26568" y="11112"/>
                  </a:lnTo>
                  <a:lnTo>
                    <a:pt x="26416" y="11125"/>
                  </a:lnTo>
                  <a:lnTo>
                    <a:pt x="26238" y="11137"/>
                  </a:lnTo>
                  <a:lnTo>
                    <a:pt x="26073" y="11176"/>
                  </a:lnTo>
                  <a:lnTo>
                    <a:pt x="25920" y="11214"/>
                  </a:lnTo>
                  <a:lnTo>
                    <a:pt x="25768" y="11252"/>
                  </a:lnTo>
                  <a:lnTo>
                    <a:pt x="20599" y="13195"/>
                  </a:lnTo>
                  <a:lnTo>
                    <a:pt x="6375" y="546"/>
                  </a:lnTo>
                  <a:lnTo>
                    <a:pt x="6197" y="381"/>
                  </a:lnTo>
                  <a:lnTo>
                    <a:pt x="6070" y="304"/>
                  </a:lnTo>
                  <a:lnTo>
                    <a:pt x="5892" y="190"/>
                  </a:lnTo>
                  <a:lnTo>
                    <a:pt x="5702" y="127"/>
                  </a:lnTo>
                  <a:lnTo>
                    <a:pt x="5537" y="76"/>
                  </a:lnTo>
                  <a:lnTo>
                    <a:pt x="5384" y="50"/>
                  </a:lnTo>
                  <a:lnTo>
                    <a:pt x="5143" y="12"/>
                  </a:lnTo>
                  <a:lnTo>
                    <a:pt x="4991" y="12"/>
                  </a:lnTo>
                  <a:lnTo>
                    <a:pt x="4787" y="0"/>
                  </a:lnTo>
                  <a:lnTo>
                    <a:pt x="4648" y="0"/>
                  </a:lnTo>
                  <a:lnTo>
                    <a:pt x="4318" y="50"/>
                  </a:lnTo>
                  <a:lnTo>
                    <a:pt x="4013" y="127"/>
                  </a:lnTo>
                  <a:lnTo>
                    <a:pt x="3873" y="177"/>
                  </a:lnTo>
                  <a:lnTo>
                    <a:pt x="3733" y="241"/>
                  </a:lnTo>
                  <a:lnTo>
                    <a:pt x="3556" y="342"/>
                  </a:lnTo>
                  <a:lnTo>
                    <a:pt x="3390" y="457"/>
                  </a:lnTo>
                  <a:lnTo>
                    <a:pt x="3276" y="596"/>
                  </a:lnTo>
                  <a:lnTo>
                    <a:pt x="88" y="6134"/>
                  </a:lnTo>
                  <a:lnTo>
                    <a:pt x="12" y="6311"/>
                  </a:lnTo>
                  <a:lnTo>
                    <a:pt x="0" y="6464"/>
                  </a:lnTo>
                  <a:lnTo>
                    <a:pt x="88" y="6756"/>
                  </a:lnTo>
                  <a:lnTo>
                    <a:pt x="203" y="6883"/>
                  </a:lnTo>
                  <a:lnTo>
                    <a:pt x="317" y="7010"/>
                  </a:lnTo>
                  <a:lnTo>
                    <a:pt x="596" y="7200"/>
                  </a:lnTo>
                  <a:lnTo>
                    <a:pt x="800" y="7277"/>
                  </a:lnTo>
                  <a:lnTo>
                    <a:pt x="1092" y="7366"/>
                  </a:lnTo>
                  <a:lnTo>
                    <a:pt x="1498" y="7429"/>
                  </a:lnTo>
                  <a:lnTo>
                    <a:pt x="1752" y="7442"/>
                  </a:lnTo>
                  <a:lnTo>
                    <a:pt x="2095" y="7416"/>
                  </a:lnTo>
                  <a:lnTo>
                    <a:pt x="2247" y="7378"/>
                  </a:lnTo>
                  <a:lnTo>
                    <a:pt x="2400" y="7340"/>
                  </a:lnTo>
                  <a:lnTo>
                    <a:pt x="2565" y="7315"/>
                  </a:lnTo>
                  <a:lnTo>
                    <a:pt x="2705" y="7251"/>
                  </a:lnTo>
                  <a:lnTo>
                    <a:pt x="2832" y="7200"/>
                  </a:lnTo>
                  <a:lnTo>
                    <a:pt x="3073" y="7061"/>
                  </a:lnTo>
                  <a:lnTo>
                    <a:pt x="3200" y="6934"/>
                  </a:lnTo>
                  <a:lnTo>
                    <a:pt x="3314" y="6807"/>
                  </a:lnTo>
                  <a:lnTo>
                    <a:pt x="5334" y="3251"/>
                  </a:lnTo>
                  <a:lnTo>
                    <a:pt x="17729" y="14274"/>
                  </a:lnTo>
                  <a:lnTo>
                    <a:pt x="12661" y="16167"/>
                  </a:lnTo>
                  <a:lnTo>
                    <a:pt x="14516" y="17830"/>
                  </a:lnTo>
                  <a:lnTo>
                    <a:pt x="20840" y="15455"/>
                  </a:lnTo>
                  <a:lnTo>
                    <a:pt x="21018" y="15392"/>
                  </a:lnTo>
                  <a:lnTo>
                    <a:pt x="21145" y="15341"/>
                  </a:lnTo>
                  <a:lnTo>
                    <a:pt x="27584" y="12928"/>
                  </a:lnTo>
                  <a:lnTo>
                    <a:pt x="27774" y="12852"/>
                  </a:lnTo>
                  <a:lnTo>
                    <a:pt x="27990" y="12700"/>
                  </a:lnTo>
                  <a:lnTo>
                    <a:pt x="28219" y="12496"/>
                  </a:lnTo>
                  <a:lnTo>
                    <a:pt x="28295" y="12357"/>
                  </a:lnTo>
                  <a:lnTo>
                    <a:pt x="28346" y="12166"/>
                  </a:lnTo>
                  <a:lnTo>
                    <a:pt x="28346" y="11976"/>
                  </a:lnTo>
                  <a:close/>
                </a:path>
                <a:path w="625475" h="305435">
                  <a:moveTo>
                    <a:pt x="538060" y="304241"/>
                  </a:moveTo>
                  <a:lnTo>
                    <a:pt x="537997" y="304050"/>
                  </a:lnTo>
                  <a:lnTo>
                    <a:pt x="537730" y="303745"/>
                  </a:lnTo>
                  <a:lnTo>
                    <a:pt x="534974" y="304927"/>
                  </a:lnTo>
                  <a:lnTo>
                    <a:pt x="535203" y="305079"/>
                  </a:lnTo>
                  <a:lnTo>
                    <a:pt x="535470" y="305193"/>
                  </a:lnTo>
                  <a:lnTo>
                    <a:pt x="535698" y="305244"/>
                  </a:lnTo>
                  <a:lnTo>
                    <a:pt x="536105" y="305320"/>
                  </a:lnTo>
                  <a:lnTo>
                    <a:pt x="536346" y="305333"/>
                  </a:lnTo>
                  <a:lnTo>
                    <a:pt x="536511" y="305320"/>
                  </a:lnTo>
                  <a:lnTo>
                    <a:pt x="536676" y="305308"/>
                  </a:lnTo>
                  <a:lnTo>
                    <a:pt x="536854" y="305282"/>
                  </a:lnTo>
                  <a:lnTo>
                    <a:pt x="537006" y="305244"/>
                  </a:lnTo>
                  <a:lnTo>
                    <a:pt x="537159" y="305219"/>
                  </a:lnTo>
                  <a:lnTo>
                    <a:pt x="537298" y="305155"/>
                  </a:lnTo>
                  <a:lnTo>
                    <a:pt x="537438" y="305092"/>
                  </a:lnTo>
                  <a:lnTo>
                    <a:pt x="537616" y="305003"/>
                  </a:lnTo>
                  <a:lnTo>
                    <a:pt x="537781" y="304888"/>
                  </a:lnTo>
                  <a:lnTo>
                    <a:pt x="537997" y="304622"/>
                  </a:lnTo>
                  <a:lnTo>
                    <a:pt x="538060" y="304444"/>
                  </a:lnTo>
                  <a:lnTo>
                    <a:pt x="538060" y="304241"/>
                  </a:lnTo>
                  <a:close/>
                </a:path>
                <a:path w="625475" h="305435">
                  <a:moveTo>
                    <a:pt x="547547" y="294551"/>
                  </a:moveTo>
                  <a:lnTo>
                    <a:pt x="519557" y="289763"/>
                  </a:lnTo>
                  <a:lnTo>
                    <a:pt x="519430" y="289737"/>
                  </a:lnTo>
                  <a:lnTo>
                    <a:pt x="519239" y="289699"/>
                  </a:lnTo>
                  <a:lnTo>
                    <a:pt x="519087" y="289661"/>
                  </a:lnTo>
                  <a:lnTo>
                    <a:pt x="518922" y="289648"/>
                  </a:lnTo>
                  <a:lnTo>
                    <a:pt x="518591" y="289648"/>
                  </a:lnTo>
                  <a:lnTo>
                    <a:pt x="518414" y="289661"/>
                  </a:lnTo>
                  <a:lnTo>
                    <a:pt x="518248" y="289687"/>
                  </a:lnTo>
                  <a:lnTo>
                    <a:pt x="518083" y="289725"/>
                  </a:lnTo>
                  <a:lnTo>
                    <a:pt x="517956" y="289763"/>
                  </a:lnTo>
                  <a:lnTo>
                    <a:pt x="517804" y="289814"/>
                  </a:lnTo>
                  <a:lnTo>
                    <a:pt x="517677" y="289877"/>
                  </a:lnTo>
                  <a:lnTo>
                    <a:pt x="517537" y="289941"/>
                  </a:lnTo>
                  <a:lnTo>
                    <a:pt x="517385" y="290055"/>
                  </a:lnTo>
                  <a:lnTo>
                    <a:pt x="517258" y="290156"/>
                  </a:lnTo>
                  <a:lnTo>
                    <a:pt x="517105" y="290347"/>
                  </a:lnTo>
                  <a:lnTo>
                    <a:pt x="517055" y="290474"/>
                  </a:lnTo>
                  <a:lnTo>
                    <a:pt x="517042" y="290741"/>
                  </a:lnTo>
                  <a:lnTo>
                    <a:pt x="517080" y="290880"/>
                  </a:lnTo>
                  <a:lnTo>
                    <a:pt x="517169" y="291020"/>
                  </a:lnTo>
                  <a:lnTo>
                    <a:pt x="517372" y="291223"/>
                  </a:lnTo>
                  <a:lnTo>
                    <a:pt x="534974" y="304914"/>
                  </a:lnTo>
                  <a:lnTo>
                    <a:pt x="537730" y="303733"/>
                  </a:lnTo>
                  <a:lnTo>
                    <a:pt x="523189" y="292430"/>
                  </a:lnTo>
                  <a:lnTo>
                    <a:pt x="546569" y="296443"/>
                  </a:lnTo>
                  <a:lnTo>
                    <a:pt x="547547" y="294551"/>
                  </a:lnTo>
                  <a:close/>
                </a:path>
                <a:path w="625475" h="305435">
                  <a:moveTo>
                    <a:pt x="548779" y="295389"/>
                  </a:moveTo>
                  <a:lnTo>
                    <a:pt x="548525" y="294995"/>
                  </a:lnTo>
                  <a:lnTo>
                    <a:pt x="548335" y="294830"/>
                  </a:lnTo>
                  <a:lnTo>
                    <a:pt x="548144" y="294741"/>
                  </a:lnTo>
                  <a:lnTo>
                    <a:pt x="547878" y="294614"/>
                  </a:lnTo>
                  <a:lnTo>
                    <a:pt x="547636" y="294563"/>
                  </a:lnTo>
                  <a:lnTo>
                    <a:pt x="546582" y="296443"/>
                  </a:lnTo>
                  <a:lnTo>
                    <a:pt x="546836" y="296481"/>
                  </a:lnTo>
                  <a:lnTo>
                    <a:pt x="547243" y="296481"/>
                  </a:lnTo>
                  <a:lnTo>
                    <a:pt x="547497" y="296456"/>
                  </a:lnTo>
                  <a:lnTo>
                    <a:pt x="547649" y="296418"/>
                  </a:lnTo>
                  <a:lnTo>
                    <a:pt x="547814" y="296392"/>
                  </a:lnTo>
                  <a:lnTo>
                    <a:pt x="547966" y="296341"/>
                  </a:lnTo>
                  <a:lnTo>
                    <a:pt x="548106" y="296291"/>
                  </a:lnTo>
                  <a:lnTo>
                    <a:pt x="548703" y="295770"/>
                  </a:lnTo>
                  <a:lnTo>
                    <a:pt x="548779" y="295592"/>
                  </a:lnTo>
                  <a:lnTo>
                    <a:pt x="548779" y="295389"/>
                  </a:lnTo>
                  <a:close/>
                </a:path>
                <a:path w="625475" h="305435">
                  <a:moveTo>
                    <a:pt x="549795" y="268008"/>
                  </a:moveTo>
                  <a:lnTo>
                    <a:pt x="549757" y="267868"/>
                  </a:lnTo>
                  <a:lnTo>
                    <a:pt x="549694" y="267716"/>
                  </a:lnTo>
                  <a:lnTo>
                    <a:pt x="549567" y="267538"/>
                  </a:lnTo>
                  <a:lnTo>
                    <a:pt x="549313" y="267347"/>
                  </a:lnTo>
                  <a:lnTo>
                    <a:pt x="549046" y="267233"/>
                  </a:lnTo>
                  <a:lnTo>
                    <a:pt x="548868" y="267169"/>
                  </a:lnTo>
                  <a:lnTo>
                    <a:pt x="548030" y="266839"/>
                  </a:lnTo>
                  <a:lnTo>
                    <a:pt x="547852" y="266738"/>
                  </a:lnTo>
                  <a:lnTo>
                    <a:pt x="547573" y="266636"/>
                  </a:lnTo>
                  <a:lnTo>
                    <a:pt x="547433" y="266611"/>
                  </a:lnTo>
                  <a:lnTo>
                    <a:pt x="547255" y="266560"/>
                  </a:lnTo>
                  <a:lnTo>
                    <a:pt x="547090" y="266547"/>
                  </a:lnTo>
                  <a:lnTo>
                    <a:pt x="546925" y="266534"/>
                  </a:lnTo>
                  <a:lnTo>
                    <a:pt x="546747" y="266522"/>
                  </a:lnTo>
                  <a:lnTo>
                    <a:pt x="546595" y="266534"/>
                  </a:lnTo>
                  <a:lnTo>
                    <a:pt x="546417" y="266547"/>
                  </a:lnTo>
                  <a:lnTo>
                    <a:pt x="546188" y="266598"/>
                  </a:lnTo>
                  <a:lnTo>
                    <a:pt x="545960" y="266661"/>
                  </a:lnTo>
                  <a:lnTo>
                    <a:pt x="545680" y="266763"/>
                  </a:lnTo>
                  <a:lnTo>
                    <a:pt x="545452" y="266903"/>
                  </a:lnTo>
                  <a:lnTo>
                    <a:pt x="544550" y="267652"/>
                  </a:lnTo>
                  <a:lnTo>
                    <a:pt x="544372" y="267817"/>
                  </a:lnTo>
                  <a:lnTo>
                    <a:pt x="544220" y="268046"/>
                  </a:lnTo>
                  <a:lnTo>
                    <a:pt x="544195" y="268198"/>
                  </a:lnTo>
                  <a:lnTo>
                    <a:pt x="544207" y="268389"/>
                  </a:lnTo>
                  <a:lnTo>
                    <a:pt x="544271" y="268579"/>
                  </a:lnTo>
                  <a:lnTo>
                    <a:pt x="544410" y="268757"/>
                  </a:lnTo>
                  <a:lnTo>
                    <a:pt x="544601" y="268909"/>
                  </a:lnTo>
                  <a:lnTo>
                    <a:pt x="544728" y="268986"/>
                  </a:lnTo>
                  <a:lnTo>
                    <a:pt x="544855" y="269036"/>
                  </a:lnTo>
                  <a:lnTo>
                    <a:pt x="546125" y="269557"/>
                  </a:lnTo>
                  <a:lnTo>
                    <a:pt x="546265" y="269621"/>
                  </a:lnTo>
                  <a:lnTo>
                    <a:pt x="546417" y="269671"/>
                  </a:lnTo>
                  <a:lnTo>
                    <a:pt x="546569" y="269697"/>
                  </a:lnTo>
                  <a:lnTo>
                    <a:pt x="546735" y="269735"/>
                  </a:lnTo>
                  <a:lnTo>
                    <a:pt x="546887" y="269760"/>
                  </a:lnTo>
                  <a:lnTo>
                    <a:pt x="547065" y="269773"/>
                  </a:lnTo>
                  <a:lnTo>
                    <a:pt x="547230" y="269773"/>
                  </a:lnTo>
                  <a:lnTo>
                    <a:pt x="547395" y="269760"/>
                  </a:lnTo>
                  <a:lnTo>
                    <a:pt x="547560" y="269748"/>
                  </a:lnTo>
                  <a:lnTo>
                    <a:pt x="547725" y="269709"/>
                  </a:lnTo>
                  <a:lnTo>
                    <a:pt x="547890" y="269671"/>
                  </a:lnTo>
                  <a:lnTo>
                    <a:pt x="548030" y="269646"/>
                  </a:lnTo>
                  <a:lnTo>
                    <a:pt x="548309" y="269532"/>
                  </a:lnTo>
                  <a:lnTo>
                    <a:pt x="548538" y="269392"/>
                  </a:lnTo>
                  <a:lnTo>
                    <a:pt x="549389" y="268668"/>
                  </a:lnTo>
                  <a:lnTo>
                    <a:pt x="549529" y="268566"/>
                  </a:lnTo>
                  <a:lnTo>
                    <a:pt x="549643" y="268439"/>
                  </a:lnTo>
                  <a:lnTo>
                    <a:pt x="549732" y="268300"/>
                  </a:lnTo>
                  <a:lnTo>
                    <a:pt x="549783" y="268109"/>
                  </a:lnTo>
                  <a:close/>
                </a:path>
                <a:path w="625475" h="305435">
                  <a:moveTo>
                    <a:pt x="560793" y="284353"/>
                  </a:moveTo>
                  <a:lnTo>
                    <a:pt x="557593" y="280809"/>
                  </a:lnTo>
                  <a:lnTo>
                    <a:pt x="557390" y="280720"/>
                  </a:lnTo>
                  <a:lnTo>
                    <a:pt x="557364" y="284403"/>
                  </a:lnTo>
                  <a:lnTo>
                    <a:pt x="557364" y="284530"/>
                  </a:lnTo>
                  <a:lnTo>
                    <a:pt x="552970" y="287083"/>
                  </a:lnTo>
                  <a:lnTo>
                    <a:pt x="552081" y="287045"/>
                  </a:lnTo>
                  <a:lnTo>
                    <a:pt x="551218" y="286918"/>
                  </a:lnTo>
                  <a:lnTo>
                    <a:pt x="550456" y="286689"/>
                  </a:lnTo>
                  <a:lnTo>
                    <a:pt x="550252" y="286613"/>
                  </a:lnTo>
                  <a:lnTo>
                    <a:pt x="550100" y="286562"/>
                  </a:lnTo>
                  <a:lnTo>
                    <a:pt x="548309" y="284543"/>
                  </a:lnTo>
                  <a:lnTo>
                    <a:pt x="548322" y="284289"/>
                  </a:lnTo>
                  <a:lnTo>
                    <a:pt x="549008" y="283070"/>
                  </a:lnTo>
                  <a:lnTo>
                    <a:pt x="552716" y="281863"/>
                  </a:lnTo>
                  <a:lnTo>
                    <a:pt x="553593" y="281889"/>
                  </a:lnTo>
                  <a:lnTo>
                    <a:pt x="554456" y="282028"/>
                  </a:lnTo>
                  <a:lnTo>
                    <a:pt x="555421" y="282333"/>
                  </a:lnTo>
                  <a:lnTo>
                    <a:pt x="555955" y="282575"/>
                  </a:lnTo>
                  <a:lnTo>
                    <a:pt x="557364" y="284403"/>
                  </a:lnTo>
                  <a:lnTo>
                    <a:pt x="557364" y="280720"/>
                  </a:lnTo>
                  <a:lnTo>
                    <a:pt x="557174" y="280631"/>
                  </a:lnTo>
                  <a:lnTo>
                    <a:pt x="557022" y="280593"/>
                  </a:lnTo>
                  <a:lnTo>
                    <a:pt x="552615" y="279882"/>
                  </a:lnTo>
                  <a:lnTo>
                    <a:pt x="551840" y="279920"/>
                  </a:lnTo>
                  <a:lnTo>
                    <a:pt x="551078" y="279996"/>
                  </a:lnTo>
                  <a:lnTo>
                    <a:pt x="550849" y="280035"/>
                  </a:lnTo>
                  <a:lnTo>
                    <a:pt x="550862" y="279679"/>
                  </a:lnTo>
                  <a:lnTo>
                    <a:pt x="547446" y="275615"/>
                  </a:lnTo>
                  <a:lnTo>
                    <a:pt x="547446" y="279730"/>
                  </a:lnTo>
                  <a:lnTo>
                    <a:pt x="547433" y="280073"/>
                  </a:lnTo>
                  <a:lnTo>
                    <a:pt x="546557" y="281647"/>
                  </a:lnTo>
                  <a:lnTo>
                    <a:pt x="546341" y="281838"/>
                  </a:lnTo>
                  <a:lnTo>
                    <a:pt x="546100" y="282016"/>
                  </a:lnTo>
                  <a:lnTo>
                    <a:pt x="541540" y="283337"/>
                  </a:lnTo>
                  <a:lnTo>
                    <a:pt x="540346" y="283286"/>
                  </a:lnTo>
                  <a:lnTo>
                    <a:pt x="539191" y="283108"/>
                  </a:lnTo>
                  <a:lnTo>
                    <a:pt x="538645" y="282968"/>
                  </a:lnTo>
                  <a:lnTo>
                    <a:pt x="538086" y="282790"/>
                  </a:lnTo>
                  <a:lnTo>
                    <a:pt x="537883" y="282714"/>
                  </a:lnTo>
                  <a:lnTo>
                    <a:pt x="535279" y="279933"/>
                  </a:lnTo>
                  <a:lnTo>
                    <a:pt x="535292" y="279590"/>
                  </a:lnTo>
                  <a:lnTo>
                    <a:pt x="541794" y="276326"/>
                  </a:lnTo>
                  <a:lnTo>
                    <a:pt x="542683" y="276402"/>
                  </a:lnTo>
                  <a:lnTo>
                    <a:pt x="543534" y="276555"/>
                  </a:lnTo>
                  <a:lnTo>
                    <a:pt x="544601" y="276860"/>
                  </a:lnTo>
                  <a:lnTo>
                    <a:pt x="544842" y="276961"/>
                  </a:lnTo>
                  <a:lnTo>
                    <a:pt x="545096" y="277050"/>
                  </a:lnTo>
                  <a:lnTo>
                    <a:pt x="547446" y="279730"/>
                  </a:lnTo>
                  <a:lnTo>
                    <a:pt x="547446" y="275615"/>
                  </a:lnTo>
                  <a:lnTo>
                    <a:pt x="547192" y="275488"/>
                  </a:lnTo>
                  <a:lnTo>
                    <a:pt x="547014" y="275437"/>
                  </a:lnTo>
                  <a:lnTo>
                    <a:pt x="546811" y="275348"/>
                  </a:lnTo>
                  <a:lnTo>
                    <a:pt x="546658" y="275285"/>
                  </a:lnTo>
                  <a:lnTo>
                    <a:pt x="541566" y="274345"/>
                  </a:lnTo>
                  <a:lnTo>
                    <a:pt x="540169" y="274383"/>
                  </a:lnTo>
                  <a:lnTo>
                    <a:pt x="531863" y="279984"/>
                  </a:lnTo>
                  <a:lnTo>
                    <a:pt x="531939" y="280517"/>
                  </a:lnTo>
                  <a:lnTo>
                    <a:pt x="541629" y="285318"/>
                  </a:lnTo>
                  <a:lnTo>
                    <a:pt x="542556" y="285267"/>
                  </a:lnTo>
                  <a:lnTo>
                    <a:pt x="543471" y="285178"/>
                  </a:lnTo>
                  <a:lnTo>
                    <a:pt x="544360" y="285038"/>
                  </a:lnTo>
                  <a:lnTo>
                    <a:pt x="544931" y="284911"/>
                  </a:lnTo>
                  <a:lnTo>
                    <a:pt x="544957" y="285038"/>
                  </a:lnTo>
                  <a:lnTo>
                    <a:pt x="553059" y="289064"/>
                  </a:lnTo>
                  <a:lnTo>
                    <a:pt x="553834" y="289026"/>
                  </a:lnTo>
                  <a:lnTo>
                    <a:pt x="560768" y="284797"/>
                  </a:lnTo>
                  <a:lnTo>
                    <a:pt x="560793" y="284353"/>
                  </a:lnTo>
                  <a:close/>
                </a:path>
                <a:path w="625475" h="305435">
                  <a:moveTo>
                    <a:pt x="581723" y="261937"/>
                  </a:moveTo>
                  <a:lnTo>
                    <a:pt x="581672" y="261810"/>
                  </a:lnTo>
                  <a:lnTo>
                    <a:pt x="581558" y="261620"/>
                  </a:lnTo>
                  <a:lnTo>
                    <a:pt x="581431" y="261505"/>
                  </a:lnTo>
                  <a:lnTo>
                    <a:pt x="581152" y="261315"/>
                  </a:lnTo>
                  <a:lnTo>
                    <a:pt x="580961" y="261226"/>
                  </a:lnTo>
                  <a:lnTo>
                    <a:pt x="580809" y="261175"/>
                  </a:lnTo>
                  <a:lnTo>
                    <a:pt x="580656" y="261150"/>
                  </a:lnTo>
                  <a:lnTo>
                    <a:pt x="580326" y="261086"/>
                  </a:lnTo>
                  <a:lnTo>
                    <a:pt x="580174" y="261073"/>
                  </a:lnTo>
                  <a:lnTo>
                    <a:pt x="579831" y="261073"/>
                  </a:lnTo>
                  <a:lnTo>
                    <a:pt x="579577" y="261112"/>
                  </a:lnTo>
                  <a:lnTo>
                    <a:pt x="579335" y="261162"/>
                  </a:lnTo>
                  <a:lnTo>
                    <a:pt x="579183" y="261188"/>
                  </a:lnTo>
                  <a:lnTo>
                    <a:pt x="578916" y="261302"/>
                  </a:lnTo>
                  <a:lnTo>
                    <a:pt x="578789" y="261378"/>
                  </a:lnTo>
                  <a:lnTo>
                    <a:pt x="578586" y="261531"/>
                  </a:lnTo>
                  <a:lnTo>
                    <a:pt x="578396" y="261747"/>
                  </a:lnTo>
                  <a:lnTo>
                    <a:pt x="578345" y="261886"/>
                  </a:lnTo>
                  <a:lnTo>
                    <a:pt x="578307" y="262064"/>
                  </a:lnTo>
                  <a:lnTo>
                    <a:pt x="581723" y="262001"/>
                  </a:lnTo>
                  <a:close/>
                </a:path>
                <a:path w="625475" h="305435">
                  <a:moveTo>
                    <a:pt x="582371" y="267741"/>
                  </a:moveTo>
                  <a:lnTo>
                    <a:pt x="582333" y="267576"/>
                  </a:lnTo>
                  <a:lnTo>
                    <a:pt x="581736" y="262001"/>
                  </a:lnTo>
                  <a:lnTo>
                    <a:pt x="578332" y="262128"/>
                  </a:lnTo>
                  <a:lnTo>
                    <a:pt x="578726" y="265823"/>
                  </a:lnTo>
                  <a:lnTo>
                    <a:pt x="560082" y="258292"/>
                  </a:lnTo>
                  <a:lnTo>
                    <a:pt x="563575" y="255409"/>
                  </a:lnTo>
                  <a:lnTo>
                    <a:pt x="563714" y="255282"/>
                  </a:lnTo>
                  <a:lnTo>
                    <a:pt x="563829" y="255104"/>
                  </a:lnTo>
                  <a:lnTo>
                    <a:pt x="563892" y="254914"/>
                  </a:lnTo>
                  <a:lnTo>
                    <a:pt x="563880" y="254723"/>
                  </a:lnTo>
                  <a:lnTo>
                    <a:pt x="563791" y="254533"/>
                  </a:lnTo>
                  <a:lnTo>
                    <a:pt x="563664" y="254342"/>
                  </a:lnTo>
                  <a:lnTo>
                    <a:pt x="563410" y="254165"/>
                  </a:lnTo>
                  <a:lnTo>
                    <a:pt x="563232" y="254063"/>
                  </a:lnTo>
                  <a:lnTo>
                    <a:pt x="563092" y="254000"/>
                  </a:lnTo>
                  <a:lnTo>
                    <a:pt x="562635" y="253885"/>
                  </a:lnTo>
                  <a:lnTo>
                    <a:pt x="562470" y="253860"/>
                  </a:lnTo>
                  <a:lnTo>
                    <a:pt x="562292" y="253847"/>
                  </a:lnTo>
                  <a:lnTo>
                    <a:pt x="562127" y="253847"/>
                  </a:lnTo>
                  <a:lnTo>
                    <a:pt x="561962" y="253860"/>
                  </a:lnTo>
                  <a:lnTo>
                    <a:pt x="561797" y="253873"/>
                  </a:lnTo>
                  <a:lnTo>
                    <a:pt x="561632" y="253911"/>
                  </a:lnTo>
                  <a:lnTo>
                    <a:pt x="561479" y="253949"/>
                  </a:lnTo>
                  <a:lnTo>
                    <a:pt x="561340" y="253974"/>
                  </a:lnTo>
                  <a:lnTo>
                    <a:pt x="561060" y="254088"/>
                  </a:lnTo>
                  <a:lnTo>
                    <a:pt x="560933" y="254165"/>
                  </a:lnTo>
                  <a:lnTo>
                    <a:pt x="560781" y="254279"/>
                  </a:lnTo>
                  <a:lnTo>
                    <a:pt x="556463" y="257835"/>
                  </a:lnTo>
                  <a:lnTo>
                    <a:pt x="556298" y="257949"/>
                  </a:lnTo>
                  <a:lnTo>
                    <a:pt x="556171" y="258076"/>
                  </a:lnTo>
                  <a:lnTo>
                    <a:pt x="551840" y="261632"/>
                  </a:lnTo>
                  <a:lnTo>
                    <a:pt x="551713" y="261772"/>
                  </a:lnTo>
                  <a:lnTo>
                    <a:pt x="551586" y="261950"/>
                  </a:lnTo>
                  <a:lnTo>
                    <a:pt x="551522" y="262140"/>
                  </a:lnTo>
                  <a:lnTo>
                    <a:pt x="551535" y="262331"/>
                  </a:lnTo>
                  <a:lnTo>
                    <a:pt x="551624" y="262521"/>
                  </a:lnTo>
                  <a:lnTo>
                    <a:pt x="551840" y="262775"/>
                  </a:lnTo>
                  <a:lnTo>
                    <a:pt x="552018" y="262890"/>
                  </a:lnTo>
                  <a:lnTo>
                    <a:pt x="552196" y="262978"/>
                  </a:lnTo>
                  <a:lnTo>
                    <a:pt x="552475" y="263093"/>
                  </a:lnTo>
                  <a:lnTo>
                    <a:pt x="552640" y="263131"/>
                  </a:lnTo>
                  <a:lnTo>
                    <a:pt x="552958" y="263182"/>
                  </a:lnTo>
                  <a:lnTo>
                    <a:pt x="553123" y="263194"/>
                  </a:lnTo>
                  <a:lnTo>
                    <a:pt x="553453" y="263194"/>
                  </a:lnTo>
                  <a:lnTo>
                    <a:pt x="553783" y="263144"/>
                  </a:lnTo>
                  <a:lnTo>
                    <a:pt x="553948" y="263105"/>
                  </a:lnTo>
                  <a:lnTo>
                    <a:pt x="554164" y="263042"/>
                  </a:lnTo>
                  <a:lnTo>
                    <a:pt x="554367" y="262953"/>
                  </a:lnTo>
                  <a:lnTo>
                    <a:pt x="554596" y="262813"/>
                  </a:lnTo>
                  <a:lnTo>
                    <a:pt x="558139" y="259905"/>
                  </a:lnTo>
                  <a:lnTo>
                    <a:pt x="579526" y="268554"/>
                  </a:lnTo>
                  <a:lnTo>
                    <a:pt x="579716" y="268630"/>
                  </a:lnTo>
                  <a:lnTo>
                    <a:pt x="579894" y="268693"/>
                  </a:lnTo>
                  <a:lnTo>
                    <a:pt x="580021" y="268719"/>
                  </a:lnTo>
                  <a:lnTo>
                    <a:pt x="580199" y="268757"/>
                  </a:lnTo>
                  <a:lnTo>
                    <a:pt x="580339" y="268770"/>
                  </a:lnTo>
                  <a:lnTo>
                    <a:pt x="580504" y="268782"/>
                  </a:lnTo>
                  <a:lnTo>
                    <a:pt x="580682" y="268795"/>
                  </a:lnTo>
                  <a:lnTo>
                    <a:pt x="580872" y="268782"/>
                  </a:lnTo>
                  <a:lnTo>
                    <a:pt x="581012" y="268770"/>
                  </a:lnTo>
                  <a:lnTo>
                    <a:pt x="581177" y="268744"/>
                  </a:lnTo>
                  <a:lnTo>
                    <a:pt x="581355" y="268706"/>
                  </a:lnTo>
                  <a:lnTo>
                    <a:pt x="581634" y="268617"/>
                  </a:lnTo>
                  <a:lnTo>
                    <a:pt x="581787" y="268554"/>
                  </a:lnTo>
                  <a:lnTo>
                    <a:pt x="582015" y="268414"/>
                  </a:lnTo>
                  <a:lnTo>
                    <a:pt x="582142" y="268300"/>
                  </a:lnTo>
                  <a:lnTo>
                    <a:pt x="582244" y="268173"/>
                  </a:lnTo>
                  <a:lnTo>
                    <a:pt x="582333" y="268020"/>
                  </a:lnTo>
                  <a:lnTo>
                    <a:pt x="582358" y="267868"/>
                  </a:lnTo>
                  <a:lnTo>
                    <a:pt x="582371" y="267741"/>
                  </a:lnTo>
                  <a:close/>
                </a:path>
                <a:path w="625475" h="305435">
                  <a:moveTo>
                    <a:pt x="620864" y="217411"/>
                  </a:moveTo>
                  <a:lnTo>
                    <a:pt x="620826" y="217271"/>
                  </a:lnTo>
                  <a:lnTo>
                    <a:pt x="620725" y="217081"/>
                  </a:lnTo>
                  <a:lnTo>
                    <a:pt x="620560" y="216916"/>
                  </a:lnTo>
                  <a:lnTo>
                    <a:pt x="620280" y="216725"/>
                  </a:lnTo>
                  <a:lnTo>
                    <a:pt x="620090" y="216636"/>
                  </a:lnTo>
                  <a:lnTo>
                    <a:pt x="619937" y="216585"/>
                  </a:lnTo>
                  <a:lnTo>
                    <a:pt x="619785" y="216547"/>
                  </a:lnTo>
                  <a:lnTo>
                    <a:pt x="619467" y="216496"/>
                  </a:lnTo>
                  <a:lnTo>
                    <a:pt x="619302" y="216484"/>
                  </a:lnTo>
                  <a:lnTo>
                    <a:pt x="619048" y="216484"/>
                  </a:lnTo>
                  <a:lnTo>
                    <a:pt x="589737" y="217500"/>
                  </a:lnTo>
                  <a:lnTo>
                    <a:pt x="589572" y="217500"/>
                  </a:lnTo>
                  <a:lnTo>
                    <a:pt x="589407" y="217512"/>
                  </a:lnTo>
                  <a:lnTo>
                    <a:pt x="589153" y="217551"/>
                  </a:lnTo>
                  <a:lnTo>
                    <a:pt x="589000" y="217589"/>
                  </a:lnTo>
                  <a:lnTo>
                    <a:pt x="588784" y="217639"/>
                  </a:lnTo>
                  <a:lnTo>
                    <a:pt x="588645" y="217703"/>
                  </a:lnTo>
                  <a:lnTo>
                    <a:pt x="588441" y="217805"/>
                  </a:lnTo>
                  <a:lnTo>
                    <a:pt x="588276" y="217906"/>
                  </a:lnTo>
                  <a:lnTo>
                    <a:pt x="588149" y="218033"/>
                  </a:lnTo>
                  <a:lnTo>
                    <a:pt x="588048" y="218160"/>
                  </a:lnTo>
                  <a:lnTo>
                    <a:pt x="587997" y="218287"/>
                  </a:lnTo>
                  <a:lnTo>
                    <a:pt x="587959" y="218452"/>
                  </a:lnTo>
                  <a:lnTo>
                    <a:pt x="587959" y="218605"/>
                  </a:lnTo>
                  <a:lnTo>
                    <a:pt x="588010" y="218744"/>
                  </a:lnTo>
                  <a:lnTo>
                    <a:pt x="588086" y="218884"/>
                  </a:lnTo>
                  <a:lnTo>
                    <a:pt x="588251" y="219049"/>
                  </a:lnTo>
                  <a:lnTo>
                    <a:pt x="588467" y="219202"/>
                  </a:lnTo>
                  <a:lnTo>
                    <a:pt x="588594" y="219265"/>
                  </a:lnTo>
                  <a:lnTo>
                    <a:pt x="588721" y="219316"/>
                  </a:lnTo>
                  <a:lnTo>
                    <a:pt x="588873" y="219379"/>
                  </a:lnTo>
                  <a:lnTo>
                    <a:pt x="613371" y="228714"/>
                  </a:lnTo>
                  <a:lnTo>
                    <a:pt x="613587" y="228790"/>
                  </a:lnTo>
                  <a:lnTo>
                    <a:pt x="613740" y="228815"/>
                  </a:lnTo>
                  <a:lnTo>
                    <a:pt x="613892" y="228854"/>
                  </a:lnTo>
                  <a:lnTo>
                    <a:pt x="614057" y="228866"/>
                  </a:lnTo>
                  <a:lnTo>
                    <a:pt x="614235" y="228879"/>
                  </a:lnTo>
                  <a:lnTo>
                    <a:pt x="614400" y="228879"/>
                  </a:lnTo>
                  <a:lnTo>
                    <a:pt x="614565" y="228866"/>
                  </a:lnTo>
                  <a:lnTo>
                    <a:pt x="615048" y="228790"/>
                  </a:lnTo>
                  <a:lnTo>
                    <a:pt x="615188" y="228739"/>
                  </a:lnTo>
                  <a:lnTo>
                    <a:pt x="615467" y="228625"/>
                  </a:lnTo>
                  <a:lnTo>
                    <a:pt x="615696" y="228473"/>
                  </a:lnTo>
                  <a:lnTo>
                    <a:pt x="616013" y="227926"/>
                  </a:lnTo>
                  <a:lnTo>
                    <a:pt x="616000" y="227736"/>
                  </a:lnTo>
                  <a:lnTo>
                    <a:pt x="615924" y="227545"/>
                  </a:lnTo>
                  <a:lnTo>
                    <a:pt x="615772" y="227380"/>
                  </a:lnTo>
                  <a:lnTo>
                    <a:pt x="615569" y="227228"/>
                  </a:lnTo>
                  <a:lnTo>
                    <a:pt x="615315" y="227088"/>
                  </a:lnTo>
                  <a:lnTo>
                    <a:pt x="594906" y="219316"/>
                  </a:lnTo>
                  <a:lnTo>
                    <a:pt x="619252" y="218465"/>
                  </a:lnTo>
                  <a:lnTo>
                    <a:pt x="619493" y="218440"/>
                  </a:lnTo>
                  <a:lnTo>
                    <a:pt x="619658" y="218414"/>
                  </a:lnTo>
                  <a:lnTo>
                    <a:pt x="619823" y="218376"/>
                  </a:lnTo>
                  <a:lnTo>
                    <a:pt x="619975" y="218338"/>
                  </a:lnTo>
                  <a:lnTo>
                    <a:pt x="620115" y="218287"/>
                  </a:lnTo>
                  <a:lnTo>
                    <a:pt x="620255" y="218224"/>
                  </a:lnTo>
                  <a:lnTo>
                    <a:pt x="620382" y="218160"/>
                  </a:lnTo>
                  <a:lnTo>
                    <a:pt x="620585" y="218008"/>
                  </a:lnTo>
                  <a:lnTo>
                    <a:pt x="620737" y="217830"/>
                  </a:lnTo>
                  <a:lnTo>
                    <a:pt x="620826" y="217652"/>
                  </a:lnTo>
                  <a:lnTo>
                    <a:pt x="620864" y="217449"/>
                  </a:lnTo>
                  <a:close/>
                </a:path>
                <a:path w="625475" h="305435">
                  <a:moveTo>
                    <a:pt x="624992" y="207772"/>
                  </a:moveTo>
                  <a:lnTo>
                    <a:pt x="614730" y="199783"/>
                  </a:lnTo>
                  <a:lnTo>
                    <a:pt x="614565" y="199758"/>
                  </a:lnTo>
                  <a:lnTo>
                    <a:pt x="614438" y="199745"/>
                  </a:lnTo>
                  <a:lnTo>
                    <a:pt x="614260" y="199732"/>
                  </a:lnTo>
                  <a:lnTo>
                    <a:pt x="611936" y="199364"/>
                  </a:lnTo>
                  <a:lnTo>
                    <a:pt x="611936" y="201409"/>
                  </a:lnTo>
                  <a:lnTo>
                    <a:pt x="610019" y="205549"/>
                  </a:lnTo>
                  <a:lnTo>
                    <a:pt x="607872" y="207225"/>
                  </a:lnTo>
                  <a:lnTo>
                    <a:pt x="607682" y="207302"/>
                  </a:lnTo>
                  <a:lnTo>
                    <a:pt x="607275" y="207403"/>
                  </a:lnTo>
                  <a:lnTo>
                    <a:pt x="606425" y="207543"/>
                  </a:lnTo>
                  <a:lnTo>
                    <a:pt x="605536" y="207581"/>
                  </a:lnTo>
                  <a:lnTo>
                    <a:pt x="604685" y="207543"/>
                  </a:lnTo>
                  <a:lnTo>
                    <a:pt x="604532" y="207518"/>
                  </a:lnTo>
                  <a:lnTo>
                    <a:pt x="604177" y="208038"/>
                  </a:lnTo>
                  <a:lnTo>
                    <a:pt x="604431" y="207492"/>
                  </a:lnTo>
                  <a:lnTo>
                    <a:pt x="604189" y="207454"/>
                  </a:lnTo>
                  <a:lnTo>
                    <a:pt x="603326" y="207340"/>
                  </a:lnTo>
                  <a:lnTo>
                    <a:pt x="603173" y="207314"/>
                  </a:lnTo>
                  <a:lnTo>
                    <a:pt x="603008" y="207276"/>
                  </a:lnTo>
                  <a:lnTo>
                    <a:pt x="602869" y="207264"/>
                  </a:lnTo>
                  <a:lnTo>
                    <a:pt x="602691" y="207225"/>
                  </a:lnTo>
                  <a:lnTo>
                    <a:pt x="598436" y="203822"/>
                  </a:lnTo>
                  <a:lnTo>
                    <a:pt x="598462" y="203479"/>
                  </a:lnTo>
                  <a:lnTo>
                    <a:pt x="604608" y="200367"/>
                  </a:lnTo>
                  <a:lnTo>
                    <a:pt x="605790" y="200444"/>
                  </a:lnTo>
                  <a:lnTo>
                    <a:pt x="605993" y="200482"/>
                  </a:lnTo>
                  <a:lnTo>
                    <a:pt x="606158" y="200507"/>
                  </a:lnTo>
                  <a:lnTo>
                    <a:pt x="611936" y="201409"/>
                  </a:lnTo>
                  <a:lnTo>
                    <a:pt x="611936" y="199364"/>
                  </a:lnTo>
                  <a:lnTo>
                    <a:pt x="607047" y="198602"/>
                  </a:lnTo>
                  <a:lnTo>
                    <a:pt x="606717" y="198551"/>
                  </a:lnTo>
                  <a:lnTo>
                    <a:pt x="606526" y="198513"/>
                  </a:lnTo>
                  <a:lnTo>
                    <a:pt x="605599" y="198424"/>
                  </a:lnTo>
                  <a:lnTo>
                    <a:pt x="604659" y="198386"/>
                  </a:lnTo>
                  <a:lnTo>
                    <a:pt x="603732" y="198412"/>
                  </a:lnTo>
                  <a:lnTo>
                    <a:pt x="602805" y="198488"/>
                  </a:lnTo>
                  <a:lnTo>
                    <a:pt x="595007" y="203784"/>
                  </a:lnTo>
                  <a:lnTo>
                    <a:pt x="595033" y="204330"/>
                  </a:lnTo>
                  <a:lnTo>
                    <a:pt x="602043" y="209169"/>
                  </a:lnTo>
                  <a:lnTo>
                    <a:pt x="603542" y="209397"/>
                  </a:lnTo>
                  <a:lnTo>
                    <a:pt x="603783" y="208876"/>
                  </a:lnTo>
                  <a:lnTo>
                    <a:pt x="603554" y="209397"/>
                  </a:lnTo>
                  <a:lnTo>
                    <a:pt x="603935" y="209461"/>
                  </a:lnTo>
                  <a:lnTo>
                    <a:pt x="604710" y="209524"/>
                  </a:lnTo>
                  <a:lnTo>
                    <a:pt x="605485" y="209562"/>
                  </a:lnTo>
                  <a:lnTo>
                    <a:pt x="606259" y="209550"/>
                  </a:lnTo>
                  <a:lnTo>
                    <a:pt x="613283" y="206159"/>
                  </a:lnTo>
                  <a:lnTo>
                    <a:pt x="615213" y="201980"/>
                  </a:lnTo>
                  <a:lnTo>
                    <a:pt x="616038" y="202209"/>
                  </a:lnTo>
                  <a:lnTo>
                    <a:pt x="616927" y="202526"/>
                  </a:lnTo>
                  <a:lnTo>
                    <a:pt x="621563" y="207746"/>
                  </a:lnTo>
                  <a:lnTo>
                    <a:pt x="621499" y="208343"/>
                  </a:lnTo>
                  <a:lnTo>
                    <a:pt x="621334" y="208940"/>
                  </a:lnTo>
                  <a:lnTo>
                    <a:pt x="621195" y="209245"/>
                  </a:lnTo>
                  <a:lnTo>
                    <a:pt x="621131" y="209384"/>
                  </a:lnTo>
                  <a:lnTo>
                    <a:pt x="621131" y="209575"/>
                  </a:lnTo>
                  <a:lnTo>
                    <a:pt x="621741" y="210248"/>
                  </a:lnTo>
                  <a:lnTo>
                    <a:pt x="622007" y="210362"/>
                  </a:lnTo>
                  <a:lnTo>
                    <a:pt x="622160" y="210400"/>
                  </a:lnTo>
                  <a:lnTo>
                    <a:pt x="622312" y="210439"/>
                  </a:lnTo>
                  <a:lnTo>
                    <a:pt x="622477" y="210464"/>
                  </a:lnTo>
                  <a:lnTo>
                    <a:pt x="622642" y="210477"/>
                  </a:lnTo>
                  <a:lnTo>
                    <a:pt x="623062" y="210477"/>
                  </a:lnTo>
                  <a:lnTo>
                    <a:pt x="623392" y="210439"/>
                  </a:lnTo>
                  <a:lnTo>
                    <a:pt x="623620" y="210375"/>
                  </a:lnTo>
                  <a:lnTo>
                    <a:pt x="623773" y="210337"/>
                  </a:lnTo>
                  <a:lnTo>
                    <a:pt x="623912" y="210273"/>
                  </a:lnTo>
                  <a:lnTo>
                    <a:pt x="624154" y="210134"/>
                  </a:lnTo>
                  <a:lnTo>
                    <a:pt x="624332" y="209969"/>
                  </a:lnTo>
                  <a:lnTo>
                    <a:pt x="624497" y="209753"/>
                  </a:lnTo>
                  <a:lnTo>
                    <a:pt x="624674" y="209359"/>
                  </a:lnTo>
                  <a:lnTo>
                    <a:pt x="624903" y="208572"/>
                  </a:lnTo>
                  <a:lnTo>
                    <a:pt x="624992" y="20777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851178" y="3806736"/>
              <a:ext cx="221615" cy="59055"/>
            </a:xfrm>
            <a:custGeom>
              <a:avLst/>
              <a:gdLst/>
              <a:ahLst/>
              <a:cxnLst/>
              <a:rect l="l" t="t" r="r" b="b"/>
              <a:pathLst>
                <a:path w="221615" h="59054">
                  <a:moveTo>
                    <a:pt x="2641" y="58420"/>
                  </a:moveTo>
                  <a:lnTo>
                    <a:pt x="787" y="56756"/>
                  </a:lnTo>
                  <a:lnTo>
                    <a:pt x="571" y="56845"/>
                  </a:lnTo>
                  <a:lnTo>
                    <a:pt x="342" y="56984"/>
                  </a:lnTo>
                  <a:lnTo>
                    <a:pt x="165" y="57150"/>
                  </a:lnTo>
                  <a:lnTo>
                    <a:pt x="25" y="57378"/>
                  </a:lnTo>
                  <a:lnTo>
                    <a:pt x="0" y="57531"/>
                  </a:lnTo>
                  <a:lnTo>
                    <a:pt x="12" y="57721"/>
                  </a:lnTo>
                  <a:lnTo>
                    <a:pt x="482" y="58280"/>
                  </a:lnTo>
                  <a:lnTo>
                    <a:pt x="660" y="58369"/>
                  </a:lnTo>
                  <a:lnTo>
                    <a:pt x="800" y="58432"/>
                  </a:lnTo>
                  <a:lnTo>
                    <a:pt x="952" y="58483"/>
                  </a:lnTo>
                  <a:lnTo>
                    <a:pt x="1104" y="58508"/>
                  </a:lnTo>
                  <a:lnTo>
                    <a:pt x="1270" y="58547"/>
                  </a:lnTo>
                  <a:lnTo>
                    <a:pt x="1435" y="58559"/>
                  </a:lnTo>
                  <a:lnTo>
                    <a:pt x="1600" y="58572"/>
                  </a:lnTo>
                  <a:lnTo>
                    <a:pt x="1765" y="58585"/>
                  </a:lnTo>
                  <a:lnTo>
                    <a:pt x="1943" y="58572"/>
                  </a:lnTo>
                  <a:lnTo>
                    <a:pt x="2260" y="58521"/>
                  </a:lnTo>
                  <a:lnTo>
                    <a:pt x="2425" y="58483"/>
                  </a:lnTo>
                  <a:lnTo>
                    <a:pt x="2578" y="58445"/>
                  </a:lnTo>
                  <a:close/>
                </a:path>
                <a:path w="221615" h="59054">
                  <a:moveTo>
                    <a:pt x="16471" y="52565"/>
                  </a:moveTo>
                  <a:lnTo>
                    <a:pt x="16383" y="52374"/>
                  </a:lnTo>
                  <a:lnTo>
                    <a:pt x="16230" y="52184"/>
                  </a:lnTo>
                  <a:lnTo>
                    <a:pt x="15989" y="52006"/>
                  </a:lnTo>
                  <a:lnTo>
                    <a:pt x="15798" y="51904"/>
                  </a:lnTo>
                  <a:lnTo>
                    <a:pt x="15519" y="51803"/>
                  </a:lnTo>
                  <a:lnTo>
                    <a:pt x="15354" y="51765"/>
                  </a:lnTo>
                  <a:lnTo>
                    <a:pt x="15036" y="51714"/>
                  </a:lnTo>
                  <a:lnTo>
                    <a:pt x="14871" y="51701"/>
                  </a:lnTo>
                  <a:lnTo>
                    <a:pt x="14693" y="51701"/>
                  </a:lnTo>
                  <a:lnTo>
                    <a:pt x="14541" y="51714"/>
                  </a:lnTo>
                  <a:lnTo>
                    <a:pt x="14363" y="51727"/>
                  </a:lnTo>
                  <a:lnTo>
                    <a:pt x="14198" y="51765"/>
                  </a:lnTo>
                  <a:lnTo>
                    <a:pt x="14046" y="51803"/>
                  </a:lnTo>
                  <a:lnTo>
                    <a:pt x="13893" y="51841"/>
                  </a:lnTo>
                  <a:lnTo>
                    <a:pt x="15697" y="53517"/>
                  </a:lnTo>
                  <a:lnTo>
                    <a:pt x="15900" y="53441"/>
                  </a:lnTo>
                  <a:lnTo>
                    <a:pt x="16116" y="53289"/>
                  </a:lnTo>
                  <a:lnTo>
                    <a:pt x="16344" y="53086"/>
                  </a:lnTo>
                  <a:lnTo>
                    <a:pt x="16421" y="52946"/>
                  </a:lnTo>
                  <a:lnTo>
                    <a:pt x="16471" y="52755"/>
                  </a:lnTo>
                  <a:lnTo>
                    <a:pt x="16471" y="52565"/>
                  </a:lnTo>
                  <a:close/>
                </a:path>
                <a:path w="221615" h="59054">
                  <a:moveTo>
                    <a:pt x="35306" y="25704"/>
                  </a:moveTo>
                  <a:lnTo>
                    <a:pt x="35153" y="25590"/>
                  </a:lnTo>
                  <a:lnTo>
                    <a:pt x="34899" y="25450"/>
                  </a:lnTo>
                  <a:lnTo>
                    <a:pt x="34759" y="25400"/>
                  </a:lnTo>
                  <a:lnTo>
                    <a:pt x="34620" y="25349"/>
                  </a:lnTo>
                  <a:lnTo>
                    <a:pt x="34455" y="25311"/>
                  </a:lnTo>
                  <a:lnTo>
                    <a:pt x="34213" y="25273"/>
                  </a:lnTo>
                  <a:lnTo>
                    <a:pt x="33972" y="25260"/>
                  </a:lnTo>
                  <a:lnTo>
                    <a:pt x="33794" y="25247"/>
                  </a:lnTo>
                  <a:lnTo>
                    <a:pt x="33629" y="25260"/>
                  </a:lnTo>
                  <a:lnTo>
                    <a:pt x="32448" y="25692"/>
                  </a:lnTo>
                  <a:lnTo>
                    <a:pt x="32245" y="25895"/>
                  </a:lnTo>
                  <a:lnTo>
                    <a:pt x="32181" y="26035"/>
                  </a:lnTo>
                  <a:lnTo>
                    <a:pt x="32156" y="26187"/>
                  </a:lnTo>
                  <a:lnTo>
                    <a:pt x="32181" y="26428"/>
                  </a:lnTo>
                  <a:lnTo>
                    <a:pt x="32232" y="26568"/>
                  </a:lnTo>
                  <a:lnTo>
                    <a:pt x="32372" y="26733"/>
                  </a:lnTo>
                  <a:lnTo>
                    <a:pt x="35293" y="25717"/>
                  </a:lnTo>
                  <a:close/>
                </a:path>
                <a:path w="221615" h="59054">
                  <a:moveTo>
                    <a:pt x="36309" y="43294"/>
                  </a:moveTo>
                  <a:lnTo>
                    <a:pt x="36233" y="42875"/>
                  </a:lnTo>
                  <a:lnTo>
                    <a:pt x="36156" y="42595"/>
                  </a:lnTo>
                  <a:lnTo>
                    <a:pt x="36080" y="42405"/>
                  </a:lnTo>
                  <a:lnTo>
                    <a:pt x="35979" y="41821"/>
                  </a:lnTo>
                  <a:lnTo>
                    <a:pt x="35445" y="40462"/>
                  </a:lnTo>
                  <a:lnTo>
                    <a:pt x="34683" y="39116"/>
                  </a:lnTo>
                  <a:lnTo>
                    <a:pt x="33693" y="37833"/>
                  </a:lnTo>
                  <a:lnTo>
                    <a:pt x="33083" y="37223"/>
                  </a:lnTo>
                  <a:lnTo>
                    <a:pt x="32918" y="37033"/>
                  </a:lnTo>
                  <a:lnTo>
                    <a:pt x="32893" y="43370"/>
                  </a:lnTo>
                  <a:lnTo>
                    <a:pt x="32880" y="43599"/>
                  </a:lnTo>
                  <a:lnTo>
                    <a:pt x="32829" y="43815"/>
                  </a:lnTo>
                  <a:lnTo>
                    <a:pt x="32778" y="43942"/>
                  </a:lnTo>
                  <a:lnTo>
                    <a:pt x="31648" y="45123"/>
                  </a:lnTo>
                  <a:lnTo>
                    <a:pt x="31508" y="45212"/>
                  </a:lnTo>
                  <a:lnTo>
                    <a:pt x="31203" y="45351"/>
                  </a:lnTo>
                  <a:lnTo>
                    <a:pt x="29121" y="45783"/>
                  </a:lnTo>
                  <a:lnTo>
                    <a:pt x="28536" y="45783"/>
                  </a:lnTo>
                  <a:lnTo>
                    <a:pt x="26365" y="45300"/>
                  </a:lnTo>
                  <a:lnTo>
                    <a:pt x="26162" y="45224"/>
                  </a:lnTo>
                  <a:lnTo>
                    <a:pt x="25869" y="45135"/>
                  </a:lnTo>
                  <a:lnTo>
                    <a:pt x="25120" y="44856"/>
                  </a:lnTo>
                  <a:lnTo>
                    <a:pt x="26695" y="35623"/>
                  </a:lnTo>
                  <a:lnTo>
                    <a:pt x="27546" y="36093"/>
                  </a:lnTo>
                  <a:lnTo>
                    <a:pt x="28854" y="37045"/>
                  </a:lnTo>
                  <a:lnTo>
                    <a:pt x="29349" y="37490"/>
                  </a:lnTo>
                  <a:lnTo>
                    <a:pt x="31800" y="40398"/>
                  </a:lnTo>
                  <a:lnTo>
                    <a:pt x="32143" y="40982"/>
                  </a:lnTo>
                  <a:lnTo>
                    <a:pt x="32600" y="42164"/>
                  </a:lnTo>
                  <a:lnTo>
                    <a:pt x="32715" y="42773"/>
                  </a:lnTo>
                  <a:lnTo>
                    <a:pt x="32766" y="42913"/>
                  </a:lnTo>
                  <a:lnTo>
                    <a:pt x="32854" y="43141"/>
                  </a:lnTo>
                  <a:lnTo>
                    <a:pt x="32893" y="43370"/>
                  </a:lnTo>
                  <a:lnTo>
                    <a:pt x="32893" y="37020"/>
                  </a:lnTo>
                  <a:lnTo>
                    <a:pt x="32372" y="36550"/>
                  </a:lnTo>
                  <a:lnTo>
                    <a:pt x="32245" y="36449"/>
                  </a:lnTo>
                  <a:lnTo>
                    <a:pt x="31635" y="35890"/>
                  </a:lnTo>
                  <a:lnTo>
                    <a:pt x="30124" y="34798"/>
                  </a:lnTo>
                  <a:lnTo>
                    <a:pt x="28409" y="33782"/>
                  </a:lnTo>
                  <a:lnTo>
                    <a:pt x="26543" y="32867"/>
                  </a:lnTo>
                  <a:lnTo>
                    <a:pt x="24612" y="32118"/>
                  </a:lnTo>
                  <a:lnTo>
                    <a:pt x="24460" y="32067"/>
                  </a:lnTo>
                  <a:lnTo>
                    <a:pt x="24168" y="31940"/>
                  </a:lnTo>
                  <a:lnTo>
                    <a:pt x="23545" y="31711"/>
                  </a:lnTo>
                  <a:lnTo>
                    <a:pt x="23533" y="34099"/>
                  </a:lnTo>
                  <a:lnTo>
                    <a:pt x="21958" y="43319"/>
                  </a:lnTo>
                  <a:lnTo>
                    <a:pt x="21120" y="42837"/>
                  </a:lnTo>
                  <a:lnTo>
                    <a:pt x="19812" y="41884"/>
                  </a:lnTo>
                  <a:lnTo>
                    <a:pt x="19304" y="41452"/>
                  </a:lnTo>
                  <a:lnTo>
                    <a:pt x="15976" y="36283"/>
                  </a:lnTo>
                  <a:lnTo>
                    <a:pt x="15963" y="36156"/>
                  </a:lnTo>
                  <a:lnTo>
                    <a:pt x="15925" y="36029"/>
                  </a:lnTo>
                  <a:lnTo>
                    <a:pt x="15824" y="35775"/>
                  </a:lnTo>
                  <a:lnTo>
                    <a:pt x="15786" y="35547"/>
                  </a:lnTo>
                  <a:lnTo>
                    <a:pt x="15798" y="35318"/>
                  </a:lnTo>
                  <a:lnTo>
                    <a:pt x="15849" y="35090"/>
                  </a:lnTo>
                  <a:lnTo>
                    <a:pt x="15925" y="34861"/>
                  </a:lnTo>
                  <a:lnTo>
                    <a:pt x="16040" y="34645"/>
                  </a:lnTo>
                  <a:lnTo>
                    <a:pt x="16192" y="34442"/>
                  </a:lnTo>
                  <a:lnTo>
                    <a:pt x="16395" y="34226"/>
                  </a:lnTo>
                  <a:lnTo>
                    <a:pt x="16878" y="33870"/>
                  </a:lnTo>
                  <a:lnTo>
                    <a:pt x="17018" y="33794"/>
                  </a:lnTo>
                  <a:lnTo>
                    <a:pt x="17157" y="33705"/>
                  </a:lnTo>
                  <a:lnTo>
                    <a:pt x="17462" y="33566"/>
                  </a:lnTo>
                  <a:lnTo>
                    <a:pt x="17640" y="33502"/>
                  </a:lnTo>
                  <a:lnTo>
                    <a:pt x="17805" y="33439"/>
                  </a:lnTo>
                  <a:lnTo>
                    <a:pt x="18034" y="33375"/>
                  </a:lnTo>
                  <a:lnTo>
                    <a:pt x="18770" y="33210"/>
                  </a:lnTo>
                  <a:lnTo>
                    <a:pt x="19164" y="33159"/>
                  </a:lnTo>
                  <a:lnTo>
                    <a:pt x="19951" y="33121"/>
                  </a:lnTo>
                  <a:lnTo>
                    <a:pt x="20929" y="33210"/>
                  </a:lnTo>
                  <a:lnTo>
                    <a:pt x="21501" y="33324"/>
                  </a:lnTo>
                  <a:lnTo>
                    <a:pt x="22174" y="33553"/>
                  </a:lnTo>
                  <a:lnTo>
                    <a:pt x="22339" y="33629"/>
                  </a:lnTo>
                  <a:lnTo>
                    <a:pt x="22479" y="33693"/>
                  </a:lnTo>
                  <a:lnTo>
                    <a:pt x="23533" y="34099"/>
                  </a:lnTo>
                  <a:lnTo>
                    <a:pt x="23533" y="31711"/>
                  </a:lnTo>
                  <a:lnTo>
                    <a:pt x="23215" y="31623"/>
                  </a:lnTo>
                  <a:lnTo>
                    <a:pt x="22885" y="31508"/>
                  </a:lnTo>
                  <a:lnTo>
                    <a:pt x="22199" y="31369"/>
                  </a:lnTo>
                  <a:lnTo>
                    <a:pt x="21501" y="31254"/>
                  </a:lnTo>
                  <a:lnTo>
                    <a:pt x="20764" y="31178"/>
                  </a:lnTo>
                  <a:lnTo>
                    <a:pt x="20040" y="31140"/>
                  </a:lnTo>
                  <a:lnTo>
                    <a:pt x="19304" y="31153"/>
                  </a:lnTo>
                  <a:lnTo>
                    <a:pt x="15875" y="31826"/>
                  </a:lnTo>
                  <a:lnTo>
                    <a:pt x="15570" y="31927"/>
                  </a:lnTo>
                  <a:lnTo>
                    <a:pt x="12979" y="33769"/>
                  </a:lnTo>
                  <a:lnTo>
                    <a:pt x="12827" y="33959"/>
                  </a:lnTo>
                  <a:lnTo>
                    <a:pt x="12611" y="34353"/>
                  </a:lnTo>
                  <a:lnTo>
                    <a:pt x="12547" y="34569"/>
                  </a:lnTo>
                  <a:lnTo>
                    <a:pt x="12458" y="34772"/>
                  </a:lnTo>
                  <a:lnTo>
                    <a:pt x="12382" y="35204"/>
                  </a:lnTo>
                  <a:lnTo>
                    <a:pt x="12369" y="35407"/>
                  </a:lnTo>
                  <a:lnTo>
                    <a:pt x="12369" y="35623"/>
                  </a:lnTo>
                  <a:lnTo>
                    <a:pt x="12433" y="36042"/>
                  </a:lnTo>
                  <a:lnTo>
                    <a:pt x="12496" y="36258"/>
                  </a:lnTo>
                  <a:lnTo>
                    <a:pt x="12573" y="36461"/>
                  </a:lnTo>
                  <a:lnTo>
                    <a:pt x="12712" y="37109"/>
                  </a:lnTo>
                  <a:lnTo>
                    <a:pt x="24307" y="46901"/>
                  </a:lnTo>
                  <a:lnTo>
                    <a:pt x="24511" y="46977"/>
                  </a:lnTo>
                  <a:lnTo>
                    <a:pt x="28638" y="47777"/>
                  </a:lnTo>
                  <a:lnTo>
                    <a:pt x="29375" y="47764"/>
                  </a:lnTo>
                  <a:lnTo>
                    <a:pt x="32842" y="47091"/>
                  </a:lnTo>
                  <a:lnTo>
                    <a:pt x="33108" y="46990"/>
                  </a:lnTo>
                  <a:lnTo>
                    <a:pt x="33782" y="46685"/>
                  </a:lnTo>
                  <a:lnTo>
                    <a:pt x="34048" y="46532"/>
                  </a:lnTo>
                  <a:lnTo>
                    <a:pt x="34315" y="46393"/>
                  </a:lnTo>
                  <a:lnTo>
                    <a:pt x="34785" y="46075"/>
                  </a:lnTo>
                  <a:lnTo>
                    <a:pt x="35204" y="45720"/>
                  </a:lnTo>
                  <a:lnTo>
                    <a:pt x="35560" y="45351"/>
                  </a:lnTo>
                  <a:lnTo>
                    <a:pt x="35699" y="45148"/>
                  </a:lnTo>
                  <a:lnTo>
                    <a:pt x="35852" y="44970"/>
                  </a:lnTo>
                  <a:lnTo>
                    <a:pt x="36068" y="44564"/>
                  </a:lnTo>
                  <a:lnTo>
                    <a:pt x="36131" y="44348"/>
                  </a:lnTo>
                  <a:lnTo>
                    <a:pt x="36220" y="44145"/>
                  </a:lnTo>
                  <a:lnTo>
                    <a:pt x="36296" y="43713"/>
                  </a:lnTo>
                  <a:lnTo>
                    <a:pt x="36296" y="43510"/>
                  </a:lnTo>
                  <a:lnTo>
                    <a:pt x="36309" y="43294"/>
                  </a:lnTo>
                  <a:close/>
                </a:path>
                <a:path w="221615" h="59054">
                  <a:moveTo>
                    <a:pt x="51257" y="25488"/>
                  </a:moveTo>
                  <a:lnTo>
                    <a:pt x="50876" y="25425"/>
                  </a:lnTo>
                  <a:lnTo>
                    <a:pt x="50698" y="25412"/>
                  </a:lnTo>
                  <a:lnTo>
                    <a:pt x="50533" y="25412"/>
                  </a:lnTo>
                  <a:lnTo>
                    <a:pt x="50355" y="25425"/>
                  </a:lnTo>
                  <a:lnTo>
                    <a:pt x="50203" y="25438"/>
                  </a:lnTo>
                  <a:lnTo>
                    <a:pt x="49961" y="25476"/>
                  </a:lnTo>
                  <a:lnTo>
                    <a:pt x="49720" y="25552"/>
                  </a:lnTo>
                  <a:lnTo>
                    <a:pt x="49580" y="25590"/>
                  </a:lnTo>
                  <a:lnTo>
                    <a:pt x="49453" y="25654"/>
                  </a:lnTo>
                  <a:lnTo>
                    <a:pt x="49326" y="25717"/>
                  </a:lnTo>
                  <a:lnTo>
                    <a:pt x="49187" y="25831"/>
                  </a:lnTo>
                  <a:lnTo>
                    <a:pt x="49060" y="25958"/>
                  </a:lnTo>
                  <a:lnTo>
                    <a:pt x="48920" y="26200"/>
                  </a:lnTo>
                  <a:lnTo>
                    <a:pt x="48882" y="26339"/>
                  </a:lnTo>
                  <a:lnTo>
                    <a:pt x="48895" y="26530"/>
                  </a:lnTo>
                  <a:lnTo>
                    <a:pt x="48958" y="26720"/>
                  </a:lnTo>
                  <a:lnTo>
                    <a:pt x="49110" y="26898"/>
                  </a:lnTo>
                  <a:lnTo>
                    <a:pt x="49364" y="27089"/>
                  </a:lnTo>
                  <a:lnTo>
                    <a:pt x="49555" y="27190"/>
                  </a:lnTo>
                  <a:lnTo>
                    <a:pt x="49682" y="27241"/>
                  </a:lnTo>
                  <a:lnTo>
                    <a:pt x="49834" y="27292"/>
                  </a:lnTo>
                  <a:lnTo>
                    <a:pt x="51257" y="25488"/>
                  </a:lnTo>
                  <a:close/>
                </a:path>
                <a:path w="221615" h="59054">
                  <a:moveTo>
                    <a:pt x="54749" y="38315"/>
                  </a:moveTo>
                  <a:lnTo>
                    <a:pt x="54508" y="37846"/>
                  </a:lnTo>
                  <a:lnTo>
                    <a:pt x="54330" y="37693"/>
                  </a:lnTo>
                  <a:lnTo>
                    <a:pt x="54076" y="37566"/>
                  </a:lnTo>
                  <a:lnTo>
                    <a:pt x="53797" y="37452"/>
                  </a:lnTo>
                  <a:lnTo>
                    <a:pt x="53632" y="37426"/>
                  </a:lnTo>
                  <a:lnTo>
                    <a:pt x="53479" y="37388"/>
                  </a:lnTo>
                  <a:lnTo>
                    <a:pt x="53314" y="37376"/>
                  </a:lnTo>
                  <a:lnTo>
                    <a:pt x="53149" y="37350"/>
                  </a:lnTo>
                  <a:lnTo>
                    <a:pt x="52971" y="37350"/>
                  </a:lnTo>
                  <a:lnTo>
                    <a:pt x="52819" y="37363"/>
                  </a:lnTo>
                  <a:lnTo>
                    <a:pt x="52476" y="37414"/>
                  </a:lnTo>
                  <a:lnTo>
                    <a:pt x="52324" y="37452"/>
                  </a:lnTo>
                  <a:lnTo>
                    <a:pt x="52171" y="37490"/>
                  </a:lnTo>
                  <a:lnTo>
                    <a:pt x="51981" y="37566"/>
                  </a:lnTo>
                  <a:lnTo>
                    <a:pt x="51460" y="37706"/>
                  </a:lnTo>
                  <a:lnTo>
                    <a:pt x="51028" y="37769"/>
                  </a:lnTo>
                  <a:lnTo>
                    <a:pt x="50609" y="37795"/>
                  </a:lnTo>
                  <a:lnTo>
                    <a:pt x="50012" y="37769"/>
                  </a:lnTo>
                  <a:lnTo>
                    <a:pt x="48018" y="37020"/>
                  </a:lnTo>
                  <a:lnTo>
                    <a:pt x="35293" y="25717"/>
                  </a:lnTo>
                  <a:lnTo>
                    <a:pt x="32423" y="26797"/>
                  </a:lnTo>
                  <a:lnTo>
                    <a:pt x="45135" y="38100"/>
                  </a:lnTo>
                  <a:lnTo>
                    <a:pt x="50101" y="39776"/>
                  </a:lnTo>
                  <a:lnTo>
                    <a:pt x="51358" y="39751"/>
                  </a:lnTo>
                  <a:lnTo>
                    <a:pt x="52578" y="39573"/>
                  </a:lnTo>
                  <a:lnTo>
                    <a:pt x="53149" y="39446"/>
                  </a:lnTo>
                  <a:lnTo>
                    <a:pt x="53975" y="39179"/>
                  </a:lnTo>
                  <a:lnTo>
                    <a:pt x="54178" y="39090"/>
                  </a:lnTo>
                  <a:lnTo>
                    <a:pt x="54394" y="38950"/>
                  </a:lnTo>
                  <a:lnTo>
                    <a:pt x="54584" y="38785"/>
                  </a:lnTo>
                  <a:lnTo>
                    <a:pt x="54698" y="38608"/>
                  </a:lnTo>
                  <a:lnTo>
                    <a:pt x="54749" y="38404"/>
                  </a:lnTo>
                  <a:close/>
                </a:path>
                <a:path w="221615" h="59054">
                  <a:moveTo>
                    <a:pt x="72923" y="31496"/>
                  </a:moveTo>
                  <a:lnTo>
                    <a:pt x="72885" y="31356"/>
                  </a:lnTo>
                  <a:lnTo>
                    <a:pt x="72834" y="31216"/>
                  </a:lnTo>
                  <a:lnTo>
                    <a:pt x="72694" y="31038"/>
                  </a:lnTo>
                  <a:lnTo>
                    <a:pt x="72440" y="30848"/>
                  </a:lnTo>
                  <a:lnTo>
                    <a:pt x="72250" y="30746"/>
                  </a:lnTo>
                  <a:lnTo>
                    <a:pt x="72110" y="30695"/>
                  </a:lnTo>
                  <a:lnTo>
                    <a:pt x="71958" y="30657"/>
                  </a:lnTo>
                  <a:lnTo>
                    <a:pt x="62611" y="28333"/>
                  </a:lnTo>
                  <a:lnTo>
                    <a:pt x="62738" y="22504"/>
                  </a:lnTo>
                  <a:lnTo>
                    <a:pt x="62725" y="22352"/>
                  </a:lnTo>
                  <a:lnTo>
                    <a:pt x="62649" y="22161"/>
                  </a:lnTo>
                  <a:lnTo>
                    <a:pt x="62509" y="21996"/>
                  </a:lnTo>
                  <a:lnTo>
                    <a:pt x="62318" y="21831"/>
                  </a:lnTo>
                  <a:lnTo>
                    <a:pt x="61988" y="21666"/>
                  </a:lnTo>
                  <a:lnTo>
                    <a:pt x="61696" y="21577"/>
                  </a:lnTo>
                  <a:lnTo>
                    <a:pt x="61468" y="21526"/>
                  </a:lnTo>
                  <a:lnTo>
                    <a:pt x="61302" y="21513"/>
                  </a:lnTo>
                  <a:lnTo>
                    <a:pt x="61137" y="21501"/>
                  </a:lnTo>
                  <a:lnTo>
                    <a:pt x="60972" y="21501"/>
                  </a:lnTo>
                  <a:lnTo>
                    <a:pt x="60794" y="21513"/>
                  </a:lnTo>
                  <a:lnTo>
                    <a:pt x="60477" y="21551"/>
                  </a:lnTo>
                  <a:lnTo>
                    <a:pt x="60312" y="21590"/>
                  </a:lnTo>
                  <a:lnTo>
                    <a:pt x="60159" y="21640"/>
                  </a:lnTo>
                  <a:lnTo>
                    <a:pt x="59893" y="21755"/>
                  </a:lnTo>
                  <a:lnTo>
                    <a:pt x="59766" y="21818"/>
                  </a:lnTo>
                  <a:lnTo>
                    <a:pt x="59626" y="21932"/>
                  </a:lnTo>
                  <a:lnTo>
                    <a:pt x="59423" y="22148"/>
                  </a:lnTo>
                  <a:lnTo>
                    <a:pt x="59334" y="22326"/>
                  </a:lnTo>
                  <a:lnTo>
                    <a:pt x="59321" y="22479"/>
                  </a:lnTo>
                  <a:lnTo>
                    <a:pt x="59207" y="27482"/>
                  </a:lnTo>
                  <a:lnTo>
                    <a:pt x="51269" y="25501"/>
                  </a:lnTo>
                  <a:lnTo>
                    <a:pt x="49923" y="27317"/>
                  </a:lnTo>
                  <a:lnTo>
                    <a:pt x="59169" y="29629"/>
                  </a:lnTo>
                  <a:lnTo>
                    <a:pt x="59055" y="35433"/>
                  </a:lnTo>
                  <a:lnTo>
                    <a:pt x="59067" y="35585"/>
                  </a:lnTo>
                  <a:lnTo>
                    <a:pt x="59131" y="35775"/>
                  </a:lnTo>
                  <a:lnTo>
                    <a:pt x="59283" y="35941"/>
                  </a:lnTo>
                  <a:lnTo>
                    <a:pt x="59461" y="36106"/>
                  </a:lnTo>
                  <a:lnTo>
                    <a:pt x="59855" y="36296"/>
                  </a:lnTo>
                  <a:lnTo>
                    <a:pt x="60007" y="36334"/>
                  </a:lnTo>
                  <a:lnTo>
                    <a:pt x="60159" y="36385"/>
                  </a:lnTo>
                  <a:lnTo>
                    <a:pt x="60401" y="36423"/>
                  </a:lnTo>
                  <a:lnTo>
                    <a:pt x="60655" y="36436"/>
                  </a:lnTo>
                  <a:lnTo>
                    <a:pt x="60820" y="36436"/>
                  </a:lnTo>
                  <a:lnTo>
                    <a:pt x="60998" y="36423"/>
                  </a:lnTo>
                  <a:lnTo>
                    <a:pt x="61150" y="36423"/>
                  </a:lnTo>
                  <a:lnTo>
                    <a:pt x="61391" y="36372"/>
                  </a:lnTo>
                  <a:lnTo>
                    <a:pt x="61620" y="36296"/>
                  </a:lnTo>
                  <a:lnTo>
                    <a:pt x="61760" y="36258"/>
                  </a:lnTo>
                  <a:lnTo>
                    <a:pt x="61899" y="36182"/>
                  </a:lnTo>
                  <a:lnTo>
                    <a:pt x="62166" y="36017"/>
                  </a:lnTo>
                  <a:lnTo>
                    <a:pt x="62293" y="35890"/>
                  </a:lnTo>
                  <a:lnTo>
                    <a:pt x="62407" y="35699"/>
                  </a:lnTo>
                  <a:lnTo>
                    <a:pt x="62471" y="35521"/>
                  </a:lnTo>
                  <a:lnTo>
                    <a:pt x="62572" y="30467"/>
                  </a:lnTo>
                  <a:lnTo>
                    <a:pt x="70535" y="32448"/>
                  </a:lnTo>
                  <a:lnTo>
                    <a:pt x="70777" y="32499"/>
                  </a:lnTo>
                  <a:lnTo>
                    <a:pt x="70929" y="32512"/>
                  </a:lnTo>
                  <a:lnTo>
                    <a:pt x="71107" y="32524"/>
                  </a:lnTo>
                  <a:lnTo>
                    <a:pt x="71272" y="32524"/>
                  </a:lnTo>
                  <a:lnTo>
                    <a:pt x="71437" y="32512"/>
                  </a:lnTo>
                  <a:lnTo>
                    <a:pt x="71843" y="32461"/>
                  </a:lnTo>
                  <a:lnTo>
                    <a:pt x="72072" y="32397"/>
                  </a:lnTo>
                  <a:lnTo>
                    <a:pt x="72212" y="32346"/>
                  </a:lnTo>
                  <a:lnTo>
                    <a:pt x="72339" y="32283"/>
                  </a:lnTo>
                  <a:lnTo>
                    <a:pt x="72466" y="32219"/>
                  </a:lnTo>
                  <a:lnTo>
                    <a:pt x="72605" y="32105"/>
                  </a:lnTo>
                  <a:lnTo>
                    <a:pt x="72745" y="31978"/>
                  </a:lnTo>
                  <a:lnTo>
                    <a:pt x="72859" y="31788"/>
                  </a:lnTo>
                  <a:lnTo>
                    <a:pt x="72923" y="31597"/>
                  </a:lnTo>
                  <a:close/>
                </a:path>
                <a:path w="221615" h="59054">
                  <a:moveTo>
                    <a:pt x="191058" y="17576"/>
                  </a:moveTo>
                  <a:lnTo>
                    <a:pt x="191020" y="17373"/>
                  </a:lnTo>
                  <a:lnTo>
                    <a:pt x="190906" y="17195"/>
                  </a:lnTo>
                  <a:lnTo>
                    <a:pt x="190754" y="17030"/>
                  </a:lnTo>
                  <a:lnTo>
                    <a:pt x="190525" y="16878"/>
                  </a:lnTo>
                  <a:lnTo>
                    <a:pt x="190271" y="16764"/>
                  </a:lnTo>
                  <a:lnTo>
                    <a:pt x="190119" y="16713"/>
                  </a:lnTo>
                  <a:lnTo>
                    <a:pt x="189966" y="16675"/>
                  </a:lnTo>
                  <a:lnTo>
                    <a:pt x="189560" y="16611"/>
                  </a:lnTo>
                  <a:lnTo>
                    <a:pt x="183527" y="16192"/>
                  </a:lnTo>
                  <a:lnTo>
                    <a:pt x="186740" y="1104"/>
                  </a:lnTo>
                  <a:lnTo>
                    <a:pt x="186753" y="977"/>
                  </a:lnTo>
                  <a:lnTo>
                    <a:pt x="186728" y="838"/>
                  </a:lnTo>
                  <a:lnTo>
                    <a:pt x="186664" y="698"/>
                  </a:lnTo>
                  <a:lnTo>
                    <a:pt x="186563" y="546"/>
                  </a:lnTo>
                  <a:lnTo>
                    <a:pt x="186436" y="419"/>
                  </a:lnTo>
                  <a:lnTo>
                    <a:pt x="186296" y="330"/>
                  </a:lnTo>
                  <a:lnTo>
                    <a:pt x="186169" y="254"/>
                  </a:lnTo>
                  <a:lnTo>
                    <a:pt x="186029" y="190"/>
                  </a:lnTo>
                  <a:lnTo>
                    <a:pt x="185801" y="101"/>
                  </a:lnTo>
                  <a:lnTo>
                    <a:pt x="185674" y="76"/>
                  </a:lnTo>
                  <a:lnTo>
                    <a:pt x="185508" y="38"/>
                  </a:lnTo>
                  <a:lnTo>
                    <a:pt x="185356" y="12"/>
                  </a:lnTo>
                  <a:lnTo>
                    <a:pt x="185178" y="0"/>
                  </a:lnTo>
                  <a:lnTo>
                    <a:pt x="184912" y="0"/>
                  </a:lnTo>
                  <a:lnTo>
                    <a:pt x="184708" y="25"/>
                  </a:lnTo>
                  <a:lnTo>
                    <a:pt x="184569" y="38"/>
                  </a:lnTo>
                  <a:lnTo>
                    <a:pt x="184340" y="76"/>
                  </a:lnTo>
                  <a:lnTo>
                    <a:pt x="184200" y="127"/>
                  </a:lnTo>
                  <a:lnTo>
                    <a:pt x="183984" y="203"/>
                  </a:lnTo>
                  <a:lnTo>
                    <a:pt x="183794" y="292"/>
                  </a:lnTo>
                  <a:lnTo>
                    <a:pt x="175653" y="3175"/>
                  </a:lnTo>
                  <a:lnTo>
                    <a:pt x="175387" y="3276"/>
                  </a:lnTo>
                  <a:lnTo>
                    <a:pt x="175209" y="3378"/>
                  </a:lnTo>
                  <a:lnTo>
                    <a:pt x="175031" y="3543"/>
                  </a:lnTo>
                  <a:lnTo>
                    <a:pt x="174904" y="3733"/>
                  </a:lnTo>
                  <a:lnTo>
                    <a:pt x="174840" y="3924"/>
                  </a:lnTo>
                  <a:lnTo>
                    <a:pt x="174840" y="4114"/>
                  </a:lnTo>
                  <a:lnTo>
                    <a:pt x="174917" y="4305"/>
                  </a:lnTo>
                  <a:lnTo>
                    <a:pt x="175056" y="4483"/>
                  </a:lnTo>
                  <a:lnTo>
                    <a:pt x="175234" y="4648"/>
                  </a:lnTo>
                  <a:lnTo>
                    <a:pt x="175475" y="4787"/>
                  </a:lnTo>
                  <a:lnTo>
                    <a:pt x="175615" y="4838"/>
                  </a:lnTo>
                  <a:lnTo>
                    <a:pt x="175755" y="4889"/>
                  </a:lnTo>
                  <a:lnTo>
                    <a:pt x="175920" y="4914"/>
                  </a:lnTo>
                  <a:lnTo>
                    <a:pt x="176072" y="4953"/>
                  </a:lnTo>
                  <a:lnTo>
                    <a:pt x="176237" y="4978"/>
                  </a:lnTo>
                  <a:lnTo>
                    <a:pt x="176403" y="4991"/>
                  </a:lnTo>
                  <a:lnTo>
                    <a:pt x="176745" y="4991"/>
                  </a:lnTo>
                  <a:lnTo>
                    <a:pt x="176898" y="4978"/>
                  </a:lnTo>
                  <a:lnTo>
                    <a:pt x="177076" y="4940"/>
                  </a:lnTo>
                  <a:lnTo>
                    <a:pt x="177228" y="4914"/>
                  </a:lnTo>
                  <a:lnTo>
                    <a:pt x="177380" y="4876"/>
                  </a:lnTo>
                  <a:lnTo>
                    <a:pt x="182892" y="2921"/>
                  </a:lnTo>
                  <a:lnTo>
                    <a:pt x="180124" y="15951"/>
                  </a:lnTo>
                  <a:lnTo>
                    <a:pt x="174104" y="15519"/>
                  </a:lnTo>
                  <a:lnTo>
                    <a:pt x="173685" y="15506"/>
                  </a:lnTo>
                  <a:lnTo>
                    <a:pt x="173355" y="15557"/>
                  </a:lnTo>
                  <a:lnTo>
                    <a:pt x="173113" y="15621"/>
                  </a:lnTo>
                  <a:lnTo>
                    <a:pt x="172910" y="15684"/>
                  </a:lnTo>
                  <a:lnTo>
                    <a:pt x="172770" y="15735"/>
                  </a:lnTo>
                  <a:lnTo>
                    <a:pt x="172593" y="15849"/>
                  </a:lnTo>
                  <a:lnTo>
                    <a:pt x="172453" y="15976"/>
                  </a:lnTo>
                  <a:lnTo>
                    <a:pt x="172300" y="16141"/>
                  </a:lnTo>
                  <a:lnTo>
                    <a:pt x="172199" y="16332"/>
                  </a:lnTo>
                  <a:lnTo>
                    <a:pt x="172186" y="16573"/>
                  </a:lnTo>
                  <a:lnTo>
                    <a:pt x="172212" y="16713"/>
                  </a:lnTo>
                  <a:lnTo>
                    <a:pt x="172720" y="17208"/>
                  </a:lnTo>
                  <a:lnTo>
                    <a:pt x="172847" y="17284"/>
                  </a:lnTo>
                  <a:lnTo>
                    <a:pt x="172974" y="17335"/>
                  </a:lnTo>
                  <a:lnTo>
                    <a:pt x="173113" y="17386"/>
                  </a:lnTo>
                  <a:lnTo>
                    <a:pt x="173355" y="17424"/>
                  </a:lnTo>
                  <a:lnTo>
                    <a:pt x="173609" y="17475"/>
                  </a:lnTo>
                  <a:lnTo>
                    <a:pt x="189141" y="18567"/>
                  </a:lnTo>
                  <a:lnTo>
                    <a:pt x="189382" y="18592"/>
                  </a:lnTo>
                  <a:lnTo>
                    <a:pt x="189560" y="18580"/>
                  </a:lnTo>
                  <a:lnTo>
                    <a:pt x="189725" y="18567"/>
                  </a:lnTo>
                  <a:lnTo>
                    <a:pt x="190042" y="18491"/>
                  </a:lnTo>
                  <a:lnTo>
                    <a:pt x="190195" y="18465"/>
                  </a:lnTo>
                  <a:lnTo>
                    <a:pt x="190334" y="18402"/>
                  </a:lnTo>
                  <a:lnTo>
                    <a:pt x="190474" y="18351"/>
                  </a:lnTo>
                  <a:lnTo>
                    <a:pt x="190652" y="18237"/>
                  </a:lnTo>
                  <a:lnTo>
                    <a:pt x="190792" y="18122"/>
                  </a:lnTo>
                  <a:lnTo>
                    <a:pt x="190944" y="17957"/>
                  </a:lnTo>
                  <a:lnTo>
                    <a:pt x="191058" y="17665"/>
                  </a:lnTo>
                  <a:close/>
                </a:path>
                <a:path w="221615" h="59054">
                  <a:moveTo>
                    <a:pt x="211429" y="19024"/>
                  </a:moveTo>
                  <a:lnTo>
                    <a:pt x="211391" y="18821"/>
                  </a:lnTo>
                  <a:lnTo>
                    <a:pt x="211251" y="18605"/>
                  </a:lnTo>
                  <a:lnTo>
                    <a:pt x="211124" y="18478"/>
                  </a:lnTo>
                  <a:lnTo>
                    <a:pt x="210896" y="18326"/>
                  </a:lnTo>
                  <a:lnTo>
                    <a:pt x="210769" y="18262"/>
                  </a:lnTo>
                  <a:lnTo>
                    <a:pt x="210553" y="18186"/>
                  </a:lnTo>
                  <a:lnTo>
                    <a:pt x="210337" y="18122"/>
                  </a:lnTo>
                  <a:lnTo>
                    <a:pt x="209931" y="18059"/>
                  </a:lnTo>
                  <a:lnTo>
                    <a:pt x="209499" y="20027"/>
                  </a:lnTo>
                  <a:lnTo>
                    <a:pt x="209753" y="20040"/>
                  </a:lnTo>
                  <a:lnTo>
                    <a:pt x="209931" y="20027"/>
                  </a:lnTo>
                  <a:lnTo>
                    <a:pt x="210096" y="20015"/>
                  </a:lnTo>
                  <a:lnTo>
                    <a:pt x="210248" y="19977"/>
                  </a:lnTo>
                  <a:lnTo>
                    <a:pt x="210400" y="19939"/>
                  </a:lnTo>
                  <a:lnTo>
                    <a:pt x="210705" y="19850"/>
                  </a:lnTo>
                  <a:lnTo>
                    <a:pt x="210832" y="19799"/>
                  </a:lnTo>
                  <a:lnTo>
                    <a:pt x="211404" y="19215"/>
                  </a:lnTo>
                  <a:lnTo>
                    <a:pt x="211429" y="19024"/>
                  </a:lnTo>
                  <a:close/>
                </a:path>
                <a:path w="221615" h="59054">
                  <a:moveTo>
                    <a:pt x="213334" y="1993"/>
                  </a:moveTo>
                  <a:lnTo>
                    <a:pt x="213080" y="1981"/>
                  </a:lnTo>
                  <a:lnTo>
                    <a:pt x="212915" y="1993"/>
                  </a:lnTo>
                  <a:lnTo>
                    <a:pt x="212229" y="1968"/>
                  </a:lnTo>
                  <a:lnTo>
                    <a:pt x="211505" y="1981"/>
                  </a:lnTo>
                  <a:lnTo>
                    <a:pt x="205803" y="4279"/>
                  </a:lnTo>
                  <a:lnTo>
                    <a:pt x="205130" y="4876"/>
                  </a:lnTo>
                  <a:lnTo>
                    <a:pt x="204012" y="6121"/>
                  </a:lnTo>
                  <a:lnTo>
                    <a:pt x="203568" y="6781"/>
                  </a:lnTo>
                  <a:lnTo>
                    <a:pt x="203111" y="7429"/>
                  </a:lnTo>
                  <a:lnTo>
                    <a:pt x="202438" y="8775"/>
                  </a:lnTo>
                  <a:lnTo>
                    <a:pt x="202222" y="9474"/>
                  </a:lnTo>
                  <a:lnTo>
                    <a:pt x="202006" y="10287"/>
                  </a:lnTo>
                  <a:lnTo>
                    <a:pt x="201853" y="11036"/>
                  </a:lnTo>
                  <a:lnTo>
                    <a:pt x="203098" y="16662"/>
                  </a:lnTo>
                  <a:lnTo>
                    <a:pt x="203161" y="16840"/>
                  </a:lnTo>
                  <a:lnTo>
                    <a:pt x="209486" y="20015"/>
                  </a:lnTo>
                  <a:lnTo>
                    <a:pt x="209905" y="18059"/>
                  </a:lnTo>
                  <a:lnTo>
                    <a:pt x="209080" y="17957"/>
                  </a:lnTo>
                  <a:lnTo>
                    <a:pt x="206463" y="16294"/>
                  </a:lnTo>
                  <a:lnTo>
                    <a:pt x="206400" y="16103"/>
                  </a:lnTo>
                  <a:lnTo>
                    <a:pt x="206286" y="15925"/>
                  </a:lnTo>
                  <a:lnTo>
                    <a:pt x="206108" y="15570"/>
                  </a:lnTo>
                  <a:lnTo>
                    <a:pt x="206006" y="15392"/>
                  </a:lnTo>
                  <a:lnTo>
                    <a:pt x="205727" y="14795"/>
                  </a:lnTo>
                  <a:lnTo>
                    <a:pt x="205371" y="13601"/>
                  </a:lnTo>
                  <a:lnTo>
                    <a:pt x="205206" y="12395"/>
                  </a:lnTo>
                  <a:lnTo>
                    <a:pt x="205270" y="11176"/>
                  </a:lnTo>
                  <a:lnTo>
                    <a:pt x="205371" y="10655"/>
                  </a:lnTo>
                  <a:lnTo>
                    <a:pt x="205422" y="10388"/>
                  </a:lnTo>
                  <a:lnTo>
                    <a:pt x="208559" y="5461"/>
                  </a:lnTo>
                  <a:lnTo>
                    <a:pt x="208686" y="5372"/>
                  </a:lnTo>
                  <a:lnTo>
                    <a:pt x="208813" y="5245"/>
                  </a:lnTo>
                  <a:lnTo>
                    <a:pt x="212318" y="3937"/>
                  </a:lnTo>
                  <a:lnTo>
                    <a:pt x="212712" y="3937"/>
                  </a:lnTo>
                  <a:lnTo>
                    <a:pt x="212915" y="3962"/>
                  </a:lnTo>
                  <a:lnTo>
                    <a:pt x="213334" y="1993"/>
                  </a:lnTo>
                  <a:close/>
                </a:path>
                <a:path w="221615" h="59054">
                  <a:moveTo>
                    <a:pt x="221043" y="9575"/>
                  </a:moveTo>
                  <a:lnTo>
                    <a:pt x="219697" y="5321"/>
                  </a:lnTo>
                  <a:lnTo>
                    <a:pt x="213791" y="2032"/>
                  </a:lnTo>
                  <a:lnTo>
                    <a:pt x="213575" y="2032"/>
                  </a:lnTo>
                  <a:lnTo>
                    <a:pt x="213448" y="2019"/>
                  </a:lnTo>
                  <a:lnTo>
                    <a:pt x="212915" y="3962"/>
                  </a:lnTo>
                  <a:lnTo>
                    <a:pt x="213156" y="3987"/>
                  </a:lnTo>
                  <a:lnTo>
                    <a:pt x="213360" y="4000"/>
                  </a:lnTo>
                  <a:lnTo>
                    <a:pt x="213741" y="4064"/>
                  </a:lnTo>
                  <a:lnTo>
                    <a:pt x="213918" y="4114"/>
                  </a:lnTo>
                  <a:lnTo>
                    <a:pt x="214109" y="4152"/>
                  </a:lnTo>
                  <a:lnTo>
                    <a:pt x="216382" y="5791"/>
                  </a:lnTo>
                  <a:lnTo>
                    <a:pt x="216446" y="5943"/>
                  </a:lnTo>
                  <a:lnTo>
                    <a:pt x="216738" y="6451"/>
                  </a:lnTo>
                  <a:lnTo>
                    <a:pt x="217106" y="7213"/>
                  </a:lnTo>
                  <a:lnTo>
                    <a:pt x="217474" y="8407"/>
                  </a:lnTo>
                  <a:lnTo>
                    <a:pt x="217538" y="9017"/>
                  </a:lnTo>
                  <a:lnTo>
                    <a:pt x="217627" y="9613"/>
                  </a:lnTo>
                  <a:lnTo>
                    <a:pt x="217576" y="10833"/>
                  </a:lnTo>
                  <a:lnTo>
                    <a:pt x="217462" y="11353"/>
                  </a:lnTo>
                  <a:lnTo>
                    <a:pt x="219138" y="11557"/>
                  </a:lnTo>
                  <a:lnTo>
                    <a:pt x="217436" y="11430"/>
                  </a:lnTo>
                  <a:lnTo>
                    <a:pt x="214147" y="16649"/>
                  </a:lnTo>
                  <a:lnTo>
                    <a:pt x="214020" y="16776"/>
                  </a:lnTo>
                  <a:lnTo>
                    <a:pt x="213918" y="16967"/>
                  </a:lnTo>
                  <a:lnTo>
                    <a:pt x="213880" y="17145"/>
                  </a:lnTo>
                  <a:lnTo>
                    <a:pt x="213893" y="17348"/>
                  </a:lnTo>
                  <a:lnTo>
                    <a:pt x="213982" y="17538"/>
                  </a:lnTo>
                  <a:lnTo>
                    <a:pt x="214134" y="17703"/>
                  </a:lnTo>
                  <a:lnTo>
                    <a:pt x="214337" y="17868"/>
                  </a:lnTo>
                  <a:lnTo>
                    <a:pt x="214591" y="17995"/>
                  </a:lnTo>
                  <a:lnTo>
                    <a:pt x="214731" y="18046"/>
                  </a:lnTo>
                  <a:lnTo>
                    <a:pt x="214884" y="18084"/>
                  </a:lnTo>
                  <a:lnTo>
                    <a:pt x="215036" y="18122"/>
                  </a:lnTo>
                  <a:lnTo>
                    <a:pt x="215188" y="18161"/>
                  </a:lnTo>
                  <a:lnTo>
                    <a:pt x="215366" y="18173"/>
                  </a:lnTo>
                  <a:lnTo>
                    <a:pt x="215861" y="18173"/>
                  </a:lnTo>
                  <a:lnTo>
                    <a:pt x="216027" y="18148"/>
                  </a:lnTo>
                  <a:lnTo>
                    <a:pt x="216192" y="18110"/>
                  </a:lnTo>
                  <a:lnTo>
                    <a:pt x="216560" y="18008"/>
                  </a:lnTo>
                  <a:lnTo>
                    <a:pt x="216750" y="17919"/>
                  </a:lnTo>
                  <a:lnTo>
                    <a:pt x="219252" y="15227"/>
                  </a:lnTo>
                  <a:lnTo>
                    <a:pt x="219710" y="14579"/>
                  </a:lnTo>
                  <a:lnTo>
                    <a:pt x="220370" y="13233"/>
                  </a:lnTo>
                  <a:lnTo>
                    <a:pt x="220611" y="12534"/>
                  </a:lnTo>
                  <a:lnTo>
                    <a:pt x="220814" y="11734"/>
                  </a:lnTo>
                  <a:lnTo>
                    <a:pt x="220980" y="10985"/>
                  </a:lnTo>
                  <a:lnTo>
                    <a:pt x="221043" y="957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053756" y="3810698"/>
              <a:ext cx="222885" cy="73660"/>
            </a:xfrm>
            <a:custGeom>
              <a:avLst/>
              <a:gdLst/>
              <a:ahLst/>
              <a:cxnLst/>
              <a:rect l="l" t="t" r="r" b="b"/>
              <a:pathLst>
                <a:path w="222884" h="73660">
                  <a:moveTo>
                    <a:pt x="14719" y="13144"/>
                  </a:moveTo>
                  <a:lnTo>
                    <a:pt x="14655" y="12954"/>
                  </a:lnTo>
                  <a:lnTo>
                    <a:pt x="14528" y="12776"/>
                  </a:lnTo>
                  <a:lnTo>
                    <a:pt x="14351" y="12611"/>
                  </a:lnTo>
                  <a:lnTo>
                    <a:pt x="14224" y="12534"/>
                  </a:lnTo>
                  <a:lnTo>
                    <a:pt x="14097" y="12484"/>
                  </a:lnTo>
                  <a:lnTo>
                    <a:pt x="13970" y="12420"/>
                  </a:lnTo>
                  <a:lnTo>
                    <a:pt x="13843" y="12357"/>
                  </a:lnTo>
                  <a:lnTo>
                    <a:pt x="13525" y="12293"/>
                  </a:lnTo>
                  <a:lnTo>
                    <a:pt x="13360" y="12255"/>
                  </a:lnTo>
                  <a:lnTo>
                    <a:pt x="13195" y="12242"/>
                  </a:lnTo>
                  <a:lnTo>
                    <a:pt x="12852" y="12242"/>
                  </a:lnTo>
                  <a:lnTo>
                    <a:pt x="12687" y="12255"/>
                  </a:lnTo>
                  <a:lnTo>
                    <a:pt x="12446" y="12293"/>
                  </a:lnTo>
                  <a:lnTo>
                    <a:pt x="12217" y="12357"/>
                  </a:lnTo>
                  <a:lnTo>
                    <a:pt x="11925" y="12471"/>
                  </a:lnTo>
                  <a:lnTo>
                    <a:pt x="11696" y="12598"/>
                  </a:lnTo>
                  <a:lnTo>
                    <a:pt x="11506" y="12750"/>
                  </a:lnTo>
                  <a:lnTo>
                    <a:pt x="11391" y="12890"/>
                  </a:lnTo>
                  <a:lnTo>
                    <a:pt x="11036" y="13220"/>
                  </a:lnTo>
                  <a:lnTo>
                    <a:pt x="9474" y="13906"/>
                  </a:lnTo>
                  <a:lnTo>
                    <a:pt x="9105" y="14008"/>
                  </a:lnTo>
                  <a:lnTo>
                    <a:pt x="8928" y="14033"/>
                  </a:lnTo>
                  <a:lnTo>
                    <a:pt x="7937" y="14122"/>
                  </a:lnTo>
                  <a:lnTo>
                    <a:pt x="7340" y="14109"/>
                  </a:lnTo>
                  <a:lnTo>
                    <a:pt x="7099" y="14071"/>
                  </a:lnTo>
                  <a:lnTo>
                    <a:pt x="6921" y="14084"/>
                  </a:lnTo>
                  <a:lnTo>
                    <a:pt x="6756" y="14097"/>
                  </a:lnTo>
                  <a:lnTo>
                    <a:pt x="6604" y="14135"/>
                  </a:lnTo>
                  <a:lnTo>
                    <a:pt x="6438" y="14173"/>
                  </a:lnTo>
                  <a:lnTo>
                    <a:pt x="6286" y="14211"/>
                  </a:lnTo>
                  <a:lnTo>
                    <a:pt x="6146" y="14262"/>
                  </a:lnTo>
                  <a:lnTo>
                    <a:pt x="6019" y="14325"/>
                  </a:lnTo>
                  <a:lnTo>
                    <a:pt x="5448" y="14897"/>
                  </a:lnTo>
                  <a:lnTo>
                    <a:pt x="5422" y="15087"/>
                  </a:lnTo>
                  <a:lnTo>
                    <a:pt x="5461" y="15290"/>
                  </a:lnTo>
                  <a:lnTo>
                    <a:pt x="5575" y="15481"/>
                  </a:lnTo>
                  <a:lnTo>
                    <a:pt x="5791" y="15684"/>
                  </a:lnTo>
                  <a:lnTo>
                    <a:pt x="5956" y="15786"/>
                  </a:lnTo>
                  <a:lnTo>
                    <a:pt x="6083" y="15862"/>
                  </a:lnTo>
                  <a:lnTo>
                    <a:pt x="6223" y="15900"/>
                  </a:lnTo>
                  <a:lnTo>
                    <a:pt x="6362" y="15951"/>
                  </a:lnTo>
                  <a:lnTo>
                    <a:pt x="6515" y="15989"/>
                  </a:lnTo>
                  <a:lnTo>
                    <a:pt x="6680" y="16027"/>
                  </a:lnTo>
                  <a:lnTo>
                    <a:pt x="6845" y="16040"/>
                  </a:lnTo>
                  <a:lnTo>
                    <a:pt x="7289" y="16090"/>
                  </a:lnTo>
                  <a:lnTo>
                    <a:pt x="8394" y="16090"/>
                  </a:lnTo>
                  <a:lnTo>
                    <a:pt x="8763" y="16065"/>
                  </a:lnTo>
                  <a:lnTo>
                    <a:pt x="14554" y="13665"/>
                  </a:lnTo>
                  <a:lnTo>
                    <a:pt x="14643" y="13525"/>
                  </a:lnTo>
                  <a:lnTo>
                    <a:pt x="14719" y="13347"/>
                  </a:lnTo>
                  <a:lnTo>
                    <a:pt x="14719" y="13144"/>
                  </a:lnTo>
                  <a:close/>
                </a:path>
                <a:path w="222884" h="73660">
                  <a:moveTo>
                    <a:pt x="17145" y="3746"/>
                  </a:moveTo>
                  <a:lnTo>
                    <a:pt x="14757" y="2324"/>
                  </a:lnTo>
                  <a:lnTo>
                    <a:pt x="520" y="10363"/>
                  </a:lnTo>
                  <a:lnTo>
                    <a:pt x="292" y="10515"/>
                  </a:lnTo>
                  <a:lnTo>
                    <a:pt x="165" y="10642"/>
                  </a:lnTo>
                  <a:lnTo>
                    <a:pt x="50" y="10820"/>
                  </a:lnTo>
                  <a:lnTo>
                    <a:pt x="12" y="11010"/>
                  </a:lnTo>
                  <a:lnTo>
                    <a:pt x="495" y="11760"/>
                  </a:lnTo>
                  <a:lnTo>
                    <a:pt x="673" y="11849"/>
                  </a:lnTo>
                  <a:lnTo>
                    <a:pt x="812" y="11912"/>
                  </a:lnTo>
                  <a:lnTo>
                    <a:pt x="1041" y="11988"/>
                  </a:lnTo>
                  <a:lnTo>
                    <a:pt x="1435" y="12052"/>
                  </a:lnTo>
                  <a:lnTo>
                    <a:pt x="1600" y="12065"/>
                  </a:lnTo>
                  <a:lnTo>
                    <a:pt x="1778" y="12065"/>
                  </a:lnTo>
                  <a:lnTo>
                    <a:pt x="1943" y="12052"/>
                  </a:lnTo>
                  <a:lnTo>
                    <a:pt x="2108" y="12039"/>
                  </a:lnTo>
                  <a:lnTo>
                    <a:pt x="2273" y="12001"/>
                  </a:lnTo>
                  <a:lnTo>
                    <a:pt x="2425" y="11976"/>
                  </a:lnTo>
                  <a:lnTo>
                    <a:pt x="2578" y="11925"/>
                  </a:lnTo>
                  <a:lnTo>
                    <a:pt x="2844" y="11823"/>
                  </a:lnTo>
                  <a:lnTo>
                    <a:pt x="17145" y="3746"/>
                  </a:lnTo>
                  <a:close/>
                </a:path>
                <a:path w="222884" h="73660">
                  <a:moveTo>
                    <a:pt x="17678" y="2984"/>
                  </a:moveTo>
                  <a:lnTo>
                    <a:pt x="17399" y="2489"/>
                  </a:lnTo>
                  <a:lnTo>
                    <a:pt x="17195" y="2336"/>
                  </a:lnTo>
                  <a:lnTo>
                    <a:pt x="17018" y="2235"/>
                  </a:lnTo>
                  <a:lnTo>
                    <a:pt x="16878" y="2171"/>
                  </a:lnTo>
                  <a:lnTo>
                    <a:pt x="16725" y="2120"/>
                  </a:lnTo>
                  <a:lnTo>
                    <a:pt x="16560" y="2095"/>
                  </a:lnTo>
                  <a:lnTo>
                    <a:pt x="16243" y="2044"/>
                  </a:lnTo>
                  <a:lnTo>
                    <a:pt x="16078" y="2032"/>
                  </a:lnTo>
                  <a:lnTo>
                    <a:pt x="15900" y="2032"/>
                  </a:lnTo>
                  <a:lnTo>
                    <a:pt x="15735" y="2044"/>
                  </a:lnTo>
                  <a:lnTo>
                    <a:pt x="15417" y="2082"/>
                  </a:lnTo>
                  <a:lnTo>
                    <a:pt x="15252" y="2120"/>
                  </a:lnTo>
                  <a:lnTo>
                    <a:pt x="15100" y="2159"/>
                  </a:lnTo>
                  <a:lnTo>
                    <a:pt x="14960" y="2222"/>
                  </a:lnTo>
                  <a:lnTo>
                    <a:pt x="14833" y="2273"/>
                  </a:lnTo>
                  <a:lnTo>
                    <a:pt x="17157" y="3733"/>
                  </a:lnTo>
                  <a:lnTo>
                    <a:pt x="17386" y="3581"/>
                  </a:lnTo>
                  <a:lnTo>
                    <a:pt x="17513" y="3454"/>
                  </a:lnTo>
                  <a:lnTo>
                    <a:pt x="17653" y="3225"/>
                  </a:lnTo>
                  <a:lnTo>
                    <a:pt x="17678" y="3086"/>
                  </a:lnTo>
                  <a:close/>
                </a:path>
                <a:path w="222884" h="73660">
                  <a:moveTo>
                    <a:pt x="18275" y="7467"/>
                  </a:moveTo>
                  <a:lnTo>
                    <a:pt x="18135" y="7188"/>
                  </a:lnTo>
                  <a:lnTo>
                    <a:pt x="17970" y="7023"/>
                  </a:lnTo>
                  <a:lnTo>
                    <a:pt x="17678" y="6845"/>
                  </a:lnTo>
                  <a:lnTo>
                    <a:pt x="17487" y="6756"/>
                  </a:lnTo>
                  <a:lnTo>
                    <a:pt x="17335" y="6705"/>
                  </a:lnTo>
                  <a:lnTo>
                    <a:pt x="17183" y="6667"/>
                  </a:lnTo>
                  <a:lnTo>
                    <a:pt x="17018" y="6629"/>
                  </a:lnTo>
                  <a:lnTo>
                    <a:pt x="16852" y="6616"/>
                  </a:lnTo>
                  <a:lnTo>
                    <a:pt x="16687" y="6604"/>
                  </a:lnTo>
                  <a:lnTo>
                    <a:pt x="16433" y="6604"/>
                  </a:lnTo>
                  <a:lnTo>
                    <a:pt x="16192" y="6629"/>
                  </a:lnTo>
                  <a:lnTo>
                    <a:pt x="16027" y="6642"/>
                  </a:lnTo>
                  <a:lnTo>
                    <a:pt x="15862" y="6692"/>
                  </a:lnTo>
                  <a:lnTo>
                    <a:pt x="15709" y="6731"/>
                  </a:lnTo>
                  <a:lnTo>
                    <a:pt x="15506" y="6807"/>
                  </a:lnTo>
                  <a:lnTo>
                    <a:pt x="15328" y="6908"/>
                  </a:lnTo>
                  <a:lnTo>
                    <a:pt x="15113" y="7061"/>
                  </a:lnTo>
                  <a:lnTo>
                    <a:pt x="14960" y="7239"/>
                  </a:lnTo>
                  <a:lnTo>
                    <a:pt x="14871" y="7416"/>
                  </a:lnTo>
                  <a:lnTo>
                    <a:pt x="18262" y="7708"/>
                  </a:lnTo>
                  <a:lnTo>
                    <a:pt x="18275" y="7467"/>
                  </a:lnTo>
                  <a:close/>
                </a:path>
                <a:path w="222884" h="73660">
                  <a:moveTo>
                    <a:pt x="46558" y="7594"/>
                  </a:moveTo>
                  <a:lnTo>
                    <a:pt x="46367" y="6184"/>
                  </a:lnTo>
                  <a:lnTo>
                    <a:pt x="45961" y="4800"/>
                  </a:lnTo>
                  <a:lnTo>
                    <a:pt x="45631" y="4140"/>
                  </a:lnTo>
                  <a:lnTo>
                    <a:pt x="45529" y="3911"/>
                  </a:lnTo>
                  <a:lnTo>
                    <a:pt x="45237" y="3416"/>
                  </a:lnTo>
                  <a:lnTo>
                    <a:pt x="45186" y="3289"/>
                  </a:lnTo>
                  <a:lnTo>
                    <a:pt x="44932" y="2806"/>
                  </a:lnTo>
                  <a:lnTo>
                    <a:pt x="43129" y="1219"/>
                  </a:lnTo>
                  <a:lnTo>
                    <a:pt x="43129" y="7645"/>
                  </a:lnTo>
                  <a:lnTo>
                    <a:pt x="43078" y="8864"/>
                  </a:lnTo>
                  <a:lnTo>
                    <a:pt x="42964" y="9398"/>
                  </a:lnTo>
                  <a:lnTo>
                    <a:pt x="42938" y="9537"/>
                  </a:lnTo>
                  <a:lnTo>
                    <a:pt x="39662" y="14681"/>
                  </a:lnTo>
                  <a:lnTo>
                    <a:pt x="39535" y="14808"/>
                  </a:lnTo>
                  <a:lnTo>
                    <a:pt x="36017" y="16103"/>
                  </a:lnTo>
                  <a:lnTo>
                    <a:pt x="35623" y="16103"/>
                  </a:lnTo>
                  <a:lnTo>
                    <a:pt x="35433" y="16090"/>
                  </a:lnTo>
                  <a:lnTo>
                    <a:pt x="34975" y="16040"/>
                  </a:lnTo>
                  <a:lnTo>
                    <a:pt x="34594" y="15976"/>
                  </a:lnTo>
                  <a:lnTo>
                    <a:pt x="34417" y="15925"/>
                  </a:lnTo>
                  <a:lnTo>
                    <a:pt x="34226" y="15887"/>
                  </a:lnTo>
                  <a:lnTo>
                    <a:pt x="31965" y="14262"/>
                  </a:lnTo>
                  <a:lnTo>
                    <a:pt x="31902" y="14122"/>
                  </a:lnTo>
                  <a:lnTo>
                    <a:pt x="31534" y="13462"/>
                  </a:lnTo>
                  <a:lnTo>
                    <a:pt x="43027" y="6972"/>
                  </a:lnTo>
                  <a:lnTo>
                    <a:pt x="43129" y="7645"/>
                  </a:lnTo>
                  <a:lnTo>
                    <a:pt x="43129" y="1219"/>
                  </a:lnTo>
                  <a:lnTo>
                    <a:pt x="42875" y="1066"/>
                  </a:lnTo>
                  <a:lnTo>
                    <a:pt x="42316" y="812"/>
                  </a:lnTo>
                  <a:lnTo>
                    <a:pt x="42303" y="4635"/>
                  </a:lnTo>
                  <a:lnTo>
                    <a:pt x="30797" y="11125"/>
                  </a:lnTo>
                  <a:lnTo>
                    <a:pt x="30721" y="10426"/>
                  </a:lnTo>
                  <a:lnTo>
                    <a:pt x="30772" y="9207"/>
                  </a:lnTo>
                  <a:lnTo>
                    <a:pt x="30886" y="8661"/>
                  </a:lnTo>
                  <a:lnTo>
                    <a:pt x="30911" y="8521"/>
                  </a:lnTo>
                  <a:lnTo>
                    <a:pt x="34112" y="3467"/>
                  </a:lnTo>
                  <a:lnTo>
                    <a:pt x="34251" y="3340"/>
                  </a:lnTo>
                  <a:lnTo>
                    <a:pt x="34505" y="3060"/>
                  </a:lnTo>
                  <a:lnTo>
                    <a:pt x="34747" y="2870"/>
                  </a:lnTo>
                  <a:lnTo>
                    <a:pt x="34874" y="2794"/>
                  </a:lnTo>
                  <a:lnTo>
                    <a:pt x="35001" y="2692"/>
                  </a:lnTo>
                  <a:lnTo>
                    <a:pt x="37833" y="1968"/>
                  </a:lnTo>
                  <a:lnTo>
                    <a:pt x="38417" y="1993"/>
                  </a:lnTo>
                  <a:lnTo>
                    <a:pt x="38671" y="2006"/>
                  </a:lnTo>
                  <a:lnTo>
                    <a:pt x="41897" y="3860"/>
                  </a:lnTo>
                  <a:lnTo>
                    <a:pt x="42049" y="4114"/>
                  </a:lnTo>
                  <a:lnTo>
                    <a:pt x="42303" y="4635"/>
                  </a:lnTo>
                  <a:lnTo>
                    <a:pt x="42303" y="812"/>
                  </a:lnTo>
                  <a:lnTo>
                    <a:pt x="41681" y="571"/>
                  </a:lnTo>
                  <a:lnTo>
                    <a:pt x="41046" y="381"/>
                  </a:lnTo>
                  <a:lnTo>
                    <a:pt x="40360" y="215"/>
                  </a:lnTo>
                  <a:lnTo>
                    <a:pt x="39649" y="101"/>
                  </a:lnTo>
                  <a:lnTo>
                    <a:pt x="38836" y="50"/>
                  </a:lnTo>
                  <a:lnTo>
                    <a:pt x="38481" y="0"/>
                  </a:lnTo>
                  <a:lnTo>
                    <a:pt x="37376" y="0"/>
                  </a:lnTo>
                  <a:lnTo>
                    <a:pt x="37020" y="25"/>
                  </a:lnTo>
                  <a:lnTo>
                    <a:pt x="32829" y="1168"/>
                  </a:lnTo>
                  <a:lnTo>
                    <a:pt x="32829" y="2895"/>
                  </a:lnTo>
                  <a:lnTo>
                    <a:pt x="32829" y="1168"/>
                  </a:lnTo>
                  <a:lnTo>
                    <a:pt x="31318" y="2311"/>
                  </a:lnTo>
                  <a:lnTo>
                    <a:pt x="30645" y="2908"/>
                  </a:lnTo>
                  <a:lnTo>
                    <a:pt x="29514" y="4152"/>
                  </a:lnTo>
                  <a:lnTo>
                    <a:pt x="29083" y="4813"/>
                  </a:lnTo>
                  <a:lnTo>
                    <a:pt x="28613" y="5461"/>
                  </a:lnTo>
                  <a:lnTo>
                    <a:pt x="27292" y="10477"/>
                  </a:lnTo>
                  <a:lnTo>
                    <a:pt x="27482" y="11874"/>
                  </a:lnTo>
                  <a:lnTo>
                    <a:pt x="27889" y="13258"/>
                  </a:lnTo>
                  <a:lnTo>
                    <a:pt x="28219" y="13944"/>
                  </a:lnTo>
                  <a:lnTo>
                    <a:pt x="28536" y="14566"/>
                  </a:lnTo>
                  <a:lnTo>
                    <a:pt x="28638" y="14744"/>
                  </a:lnTo>
                  <a:lnTo>
                    <a:pt x="34556" y="17995"/>
                  </a:lnTo>
                  <a:lnTo>
                    <a:pt x="34785" y="18034"/>
                  </a:lnTo>
                  <a:lnTo>
                    <a:pt x="34925" y="18046"/>
                  </a:lnTo>
                  <a:lnTo>
                    <a:pt x="35102" y="18059"/>
                  </a:lnTo>
                  <a:lnTo>
                    <a:pt x="35369" y="18072"/>
                  </a:lnTo>
                  <a:lnTo>
                    <a:pt x="36842" y="18059"/>
                  </a:lnTo>
                  <a:lnTo>
                    <a:pt x="42532" y="15760"/>
                  </a:lnTo>
                  <a:lnTo>
                    <a:pt x="43192" y="15163"/>
                  </a:lnTo>
                  <a:lnTo>
                    <a:pt x="44323" y="13919"/>
                  </a:lnTo>
                  <a:lnTo>
                    <a:pt x="44767" y="13258"/>
                  </a:lnTo>
                  <a:lnTo>
                    <a:pt x="45224" y="12611"/>
                  </a:lnTo>
                  <a:lnTo>
                    <a:pt x="45897" y="11264"/>
                  </a:lnTo>
                  <a:lnTo>
                    <a:pt x="46189" y="10363"/>
                  </a:lnTo>
                  <a:lnTo>
                    <a:pt x="46342" y="9753"/>
                  </a:lnTo>
                  <a:lnTo>
                    <a:pt x="46482" y="9004"/>
                  </a:lnTo>
                  <a:lnTo>
                    <a:pt x="46558" y="7594"/>
                  </a:lnTo>
                  <a:close/>
                </a:path>
                <a:path w="222884" h="73660">
                  <a:moveTo>
                    <a:pt x="61861" y="18808"/>
                  </a:moveTo>
                  <a:lnTo>
                    <a:pt x="61823" y="18605"/>
                  </a:lnTo>
                  <a:lnTo>
                    <a:pt x="61709" y="18427"/>
                  </a:lnTo>
                  <a:lnTo>
                    <a:pt x="61556" y="18262"/>
                  </a:lnTo>
                  <a:lnTo>
                    <a:pt x="61328" y="18110"/>
                  </a:lnTo>
                  <a:lnTo>
                    <a:pt x="60998" y="17970"/>
                  </a:lnTo>
                  <a:lnTo>
                    <a:pt x="60769" y="17907"/>
                  </a:lnTo>
                  <a:lnTo>
                    <a:pt x="60363" y="17843"/>
                  </a:lnTo>
                  <a:lnTo>
                    <a:pt x="60223" y="17843"/>
                  </a:lnTo>
                  <a:lnTo>
                    <a:pt x="59931" y="17805"/>
                  </a:lnTo>
                  <a:lnTo>
                    <a:pt x="58089" y="16916"/>
                  </a:lnTo>
                  <a:lnTo>
                    <a:pt x="57861" y="16611"/>
                  </a:lnTo>
                  <a:lnTo>
                    <a:pt x="57785" y="16370"/>
                  </a:lnTo>
                  <a:lnTo>
                    <a:pt x="57759" y="16192"/>
                  </a:lnTo>
                  <a:lnTo>
                    <a:pt x="57759" y="16040"/>
                  </a:lnTo>
                  <a:lnTo>
                    <a:pt x="60629" y="2565"/>
                  </a:lnTo>
                  <a:lnTo>
                    <a:pt x="60629" y="2324"/>
                  </a:lnTo>
                  <a:lnTo>
                    <a:pt x="60502" y="2044"/>
                  </a:lnTo>
                  <a:lnTo>
                    <a:pt x="59550" y="1524"/>
                  </a:lnTo>
                  <a:lnTo>
                    <a:pt x="59385" y="1485"/>
                  </a:lnTo>
                  <a:lnTo>
                    <a:pt x="59220" y="1473"/>
                  </a:lnTo>
                  <a:lnTo>
                    <a:pt x="59055" y="1460"/>
                  </a:lnTo>
                  <a:lnTo>
                    <a:pt x="58801" y="1460"/>
                  </a:lnTo>
                  <a:lnTo>
                    <a:pt x="58559" y="1485"/>
                  </a:lnTo>
                  <a:lnTo>
                    <a:pt x="58229" y="1536"/>
                  </a:lnTo>
                  <a:lnTo>
                    <a:pt x="58077" y="1587"/>
                  </a:lnTo>
                  <a:lnTo>
                    <a:pt x="57873" y="1663"/>
                  </a:lnTo>
                  <a:lnTo>
                    <a:pt x="57683" y="1765"/>
                  </a:lnTo>
                  <a:lnTo>
                    <a:pt x="57429" y="1955"/>
                  </a:lnTo>
                  <a:lnTo>
                    <a:pt x="57327" y="2095"/>
                  </a:lnTo>
                  <a:lnTo>
                    <a:pt x="57238" y="2273"/>
                  </a:lnTo>
                  <a:lnTo>
                    <a:pt x="54406" y="15621"/>
                  </a:lnTo>
                  <a:lnTo>
                    <a:pt x="54356" y="15887"/>
                  </a:lnTo>
                  <a:lnTo>
                    <a:pt x="54343" y="16256"/>
                  </a:lnTo>
                  <a:lnTo>
                    <a:pt x="54368" y="16421"/>
                  </a:lnTo>
                  <a:lnTo>
                    <a:pt x="54381" y="16611"/>
                  </a:lnTo>
                  <a:lnTo>
                    <a:pt x="58724" y="19646"/>
                  </a:lnTo>
                  <a:lnTo>
                    <a:pt x="59016" y="19710"/>
                  </a:lnTo>
                  <a:lnTo>
                    <a:pt x="59639" y="19786"/>
                  </a:lnTo>
                  <a:lnTo>
                    <a:pt x="59944" y="19812"/>
                  </a:lnTo>
                  <a:lnTo>
                    <a:pt x="60198" y="19824"/>
                  </a:lnTo>
                  <a:lnTo>
                    <a:pt x="60363" y="19812"/>
                  </a:lnTo>
                  <a:lnTo>
                    <a:pt x="60528" y="19799"/>
                  </a:lnTo>
                  <a:lnTo>
                    <a:pt x="60680" y="19761"/>
                  </a:lnTo>
                  <a:lnTo>
                    <a:pt x="60845" y="19723"/>
                  </a:lnTo>
                  <a:lnTo>
                    <a:pt x="60998" y="19697"/>
                  </a:lnTo>
                  <a:lnTo>
                    <a:pt x="61137" y="19634"/>
                  </a:lnTo>
                  <a:lnTo>
                    <a:pt x="61277" y="19583"/>
                  </a:lnTo>
                  <a:lnTo>
                    <a:pt x="61455" y="19469"/>
                  </a:lnTo>
                  <a:lnTo>
                    <a:pt x="61595" y="19354"/>
                  </a:lnTo>
                  <a:lnTo>
                    <a:pt x="61747" y="19189"/>
                  </a:lnTo>
                  <a:lnTo>
                    <a:pt x="61861" y="18897"/>
                  </a:lnTo>
                  <a:close/>
                </a:path>
                <a:path w="222884" h="73660">
                  <a:moveTo>
                    <a:pt x="85636" y="9525"/>
                  </a:moveTo>
                  <a:lnTo>
                    <a:pt x="85496" y="9245"/>
                  </a:lnTo>
                  <a:lnTo>
                    <a:pt x="85331" y="9080"/>
                  </a:lnTo>
                  <a:lnTo>
                    <a:pt x="85039" y="8902"/>
                  </a:lnTo>
                  <a:lnTo>
                    <a:pt x="84848" y="8813"/>
                  </a:lnTo>
                  <a:lnTo>
                    <a:pt x="84696" y="8763"/>
                  </a:lnTo>
                  <a:lnTo>
                    <a:pt x="84543" y="8724"/>
                  </a:lnTo>
                  <a:lnTo>
                    <a:pt x="84378" y="8686"/>
                  </a:lnTo>
                  <a:lnTo>
                    <a:pt x="84226" y="8686"/>
                  </a:lnTo>
                  <a:lnTo>
                    <a:pt x="84048" y="8674"/>
                  </a:lnTo>
                  <a:lnTo>
                    <a:pt x="83883" y="8661"/>
                  </a:lnTo>
                  <a:lnTo>
                    <a:pt x="83718" y="8674"/>
                  </a:lnTo>
                  <a:lnTo>
                    <a:pt x="83553" y="8686"/>
                  </a:lnTo>
                  <a:lnTo>
                    <a:pt x="83388" y="8712"/>
                  </a:lnTo>
                  <a:lnTo>
                    <a:pt x="83223" y="8750"/>
                  </a:lnTo>
                  <a:lnTo>
                    <a:pt x="82943" y="8839"/>
                  </a:lnTo>
                  <a:lnTo>
                    <a:pt x="82804" y="8902"/>
                  </a:lnTo>
                  <a:lnTo>
                    <a:pt x="82626" y="9004"/>
                  </a:lnTo>
                  <a:lnTo>
                    <a:pt x="76987" y="12801"/>
                  </a:lnTo>
                  <a:lnTo>
                    <a:pt x="73101" y="8331"/>
                  </a:lnTo>
                  <a:lnTo>
                    <a:pt x="72212" y="8597"/>
                  </a:lnTo>
                  <a:lnTo>
                    <a:pt x="73088" y="8331"/>
                  </a:lnTo>
                  <a:lnTo>
                    <a:pt x="72961" y="8204"/>
                  </a:lnTo>
                  <a:lnTo>
                    <a:pt x="71767" y="7785"/>
                  </a:lnTo>
                  <a:lnTo>
                    <a:pt x="71361" y="7785"/>
                  </a:lnTo>
                  <a:lnTo>
                    <a:pt x="71018" y="7835"/>
                  </a:lnTo>
                  <a:lnTo>
                    <a:pt x="70878" y="7874"/>
                  </a:lnTo>
                  <a:lnTo>
                    <a:pt x="70586" y="7962"/>
                  </a:lnTo>
                  <a:lnTo>
                    <a:pt x="70446" y="8013"/>
                  </a:lnTo>
                  <a:lnTo>
                    <a:pt x="69850" y="8699"/>
                  </a:lnTo>
                  <a:lnTo>
                    <a:pt x="69850" y="8839"/>
                  </a:lnTo>
                  <a:lnTo>
                    <a:pt x="69888" y="8991"/>
                  </a:lnTo>
                  <a:lnTo>
                    <a:pt x="69989" y="9169"/>
                  </a:lnTo>
                  <a:lnTo>
                    <a:pt x="74574" y="14427"/>
                  </a:lnTo>
                  <a:lnTo>
                    <a:pt x="67995" y="18834"/>
                  </a:lnTo>
                  <a:lnTo>
                    <a:pt x="67843" y="18961"/>
                  </a:lnTo>
                  <a:lnTo>
                    <a:pt x="67703" y="19138"/>
                  </a:lnTo>
                  <a:lnTo>
                    <a:pt x="67602" y="19316"/>
                  </a:lnTo>
                  <a:lnTo>
                    <a:pt x="67576" y="19558"/>
                  </a:lnTo>
                  <a:lnTo>
                    <a:pt x="67614" y="19697"/>
                  </a:lnTo>
                  <a:lnTo>
                    <a:pt x="67716" y="19888"/>
                  </a:lnTo>
                  <a:lnTo>
                    <a:pt x="67894" y="20066"/>
                  </a:lnTo>
                  <a:lnTo>
                    <a:pt x="68237" y="20269"/>
                  </a:lnTo>
                  <a:lnTo>
                    <a:pt x="68516" y="20370"/>
                  </a:lnTo>
                  <a:lnTo>
                    <a:pt x="68681" y="20408"/>
                  </a:lnTo>
                  <a:lnTo>
                    <a:pt x="68846" y="20447"/>
                  </a:lnTo>
                  <a:lnTo>
                    <a:pt x="68999" y="20459"/>
                  </a:lnTo>
                  <a:lnTo>
                    <a:pt x="69164" y="20472"/>
                  </a:lnTo>
                  <a:lnTo>
                    <a:pt x="69418" y="20472"/>
                  </a:lnTo>
                  <a:lnTo>
                    <a:pt x="69672" y="20447"/>
                  </a:lnTo>
                  <a:lnTo>
                    <a:pt x="69837" y="20434"/>
                  </a:lnTo>
                  <a:lnTo>
                    <a:pt x="69989" y="20383"/>
                  </a:lnTo>
                  <a:lnTo>
                    <a:pt x="70345" y="20269"/>
                  </a:lnTo>
                  <a:lnTo>
                    <a:pt x="70586" y="20129"/>
                  </a:lnTo>
                  <a:lnTo>
                    <a:pt x="76238" y="16332"/>
                  </a:lnTo>
                  <a:lnTo>
                    <a:pt x="80124" y="20789"/>
                  </a:lnTo>
                  <a:lnTo>
                    <a:pt x="80302" y="20967"/>
                  </a:lnTo>
                  <a:lnTo>
                    <a:pt x="80594" y="21132"/>
                  </a:lnTo>
                  <a:lnTo>
                    <a:pt x="80733" y="21183"/>
                  </a:lnTo>
                  <a:lnTo>
                    <a:pt x="80886" y="21247"/>
                  </a:lnTo>
                  <a:lnTo>
                    <a:pt x="81114" y="21285"/>
                  </a:lnTo>
                  <a:lnTo>
                    <a:pt x="81356" y="21323"/>
                  </a:lnTo>
                  <a:lnTo>
                    <a:pt x="81534" y="21336"/>
                  </a:lnTo>
                  <a:lnTo>
                    <a:pt x="81699" y="21348"/>
                  </a:lnTo>
                  <a:lnTo>
                    <a:pt x="81864" y="21336"/>
                  </a:lnTo>
                  <a:lnTo>
                    <a:pt x="82029" y="21323"/>
                  </a:lnTo>
                  <a:lnTo>
                    <a:pt x="82346" y="21259"/>
                  </a:lnTo>
                  <a:lnTo>
                    <a:pt x="82486" y="21221"/>
                  </a:lnTo>
                  <a:lnTo>
                    <a:pt x="82765" y="21107"/>
                  </a:lnTo>
                  <a:lnTo>
                    <a:pt x="82943" y="21005"/>
                  </a:lnTo>
                  <a:lnTo>
                    <a:pt x="83108" y="20878"/>
                  </a:lnTo>
                  <a:lnTo>
                    <a:pt x="83248" y="20713"/>
                  </a:lnTo>
                  <a:lnTo>
                    <a:pt x="83350" y="20485"/>
                  </a:lnTo>
                  <a:lnTo>
                    <a:pt x="83375" y="20332"/>
                  </a:lnTo>
                  <a:lnTo>
                    <a:pt x="83324" y="20129"/>
                  </a:lnTo>
                  <a:lnTo>
                    <a:pt x="83223" y="19951"/>
                  </a:lnTo>
                  <a:lnTo>
                    <a:pt x="78651" y="14719"/>
                  </a:lnTo>
                  <a:lnTo>
                    <a:pt x="85229" y="10299"/>
                  </a:lnTo>
                  <a:lnTo>
                    <a:pt x="85382" y="10185"/>
                  </a:lnTo>
                  <a:lnTo>
                    <a:pt x="85547" y="9969"/>
                  </a:lnTo>
                  <a:lnTo>
                    <a:pt x="85623" y="9817"/>
                  </a:lnTo>
                  <a:lnTo>
                    <a:pt x="85636" y="9525"/>
                  </a:lnTo>
                  <a:close/>
                </a:path>
                <a:path w="222884" h="73660">
                  <a:moveTo>
                    <a:pt x="166738" y="50977"/>
                  </a:moveTo>
                  <a:lnTo>
                    <a:pt x="166624" y="50749"/>
                  </a:lnTo>
                  <a:lnTo>
                    <a:pt x="166281" y="50419"/>
                  </a:lnTo>
                  <a:lnTo>
                    <a:pt x="163779" y="51765"/>
                  </a:lnTo>
                  <a:lnTo>
                    <a:pt x="163957" y="51866"/>
                  </a:lnTo>
                  <a:lnTo>
                    <a:pt x="164312" y="51993"/>
                  </a:lnTo>
                  <a:lnTo>
                    <a:pt x="164719" y="52057"/>
                  </a:lnTo>
                  <a:lnTo>
                    <a:pt x="164884" y="52070"/>
                  </a:lnTo>
                  <a:lnTo>
                    <a:pt x="165214" y="52070"/>
                  </a:lnTo>
                  <a:lnTo>
                    <a:pt x="165379" y="52057"/>
                  </a:lnTo>
                  <a:lnTo>
                    <a:pt x="165544" y="52019"/>
                  </a:lnTo>
                  <a:lnTo>
                    <a:pt x="165709" y="52006"/>
                  </a:lnTo>
                  <a:lnTo>
                    <a:pt x="166001" y="51904"/>
                  </a:lnTo>
                  <a:lnTo>
                    <a:pt x="166128" y="51841"/>
                  </a:lnTo>
                  <a:lnTo>
                    <a:pt x="166255" y="51777"/>
                  </a:lnTo>
                  <a:lnTo>
                    <a:pt x="166420" y="51663"/>
                  </a:lnTo>
                  <a:lnTo>
                    <a:pt x="166585" y="51498"/>
                  </a:lnTo>
                  <a:lnTo>
                    <a:pt x="166674" y="51371"/>
                  </a:lnTo>
                  <a:lnTo>
                    <a:pt x="166738" y="51168"/>
                  </a:lnTo>
                  <a:lnTo>
                    <a:pt x="166738" y="50977"/>
                  </a:lnTo>
                  <a:close/>
                </a:path>
                <a:path w="222884" h="73660">
                  <a:moveTo>
                    <a:pt x="181927" y="36728"/>
                  </a:moveTo>
                  <a:lnTo>
                    <a:pt x="181889" y="36563"/>
                  </a:lnTo>
                  <a:lnTo>
                    <a:pt x="181800" y="36385"/>
                  </a:lnTo>
                  <a:lnTo>
                    <a:pt x="181673" y="36245"/>
                  </a:lnTo>
                  <a:lnTo>
                    <a:pt x="181546" y="36156"/>
                  </a:lnTo>
                  <a:lnTo>
                    <a:pt x="181419" y="36068"/>
                  </a:lnTo>
                  <a:lnTo>
                    <a:pt x="181292" y="36004"/>
                  </a:lnTo>
                  <a:lnTo>
                    <a:pt x="181152" y="35941"/>
                  </a:lnTo>
                  <a:lnTo>
                    <a:pt x="181025" y="35890"/>
                  </a:lnTo>
                  <a:lnTo>
                    <a:pt x="180886" y="35864"/>
                  </a:lnTo>
                  <a:lnTo>
                    <a:pt x="180517" y="35801"/>
                  </a:lnTo>
                  <a:lnTo>
                    <a:pt x="180365" y="35788"/>
                  </a:lnTo>
                  <a:lnTo>
                    <a:pt x="180187" y="35775"/>
                  </a:lnTo>
                  <a:lnTo>
                    <a:pt x="170586" y="34950"/>
                  </a:lnTo>
                  <a:lnTo>
                    <a:pt x="170345" y="34937"/>
                  </a:lnTo>
                  <a:lnTo>
                    <a:pt x="170167" y="34950"/>
                  </a:lnTo>
                  <a:lnTo>
                    <a:pt x="170014" y="34963"/>
                  </a:lnTo>
                  <a:lnTo>
                    <a:pt x="169849" y="34988"/>
                  </a:lnTo>
                  <a:lnTo>
                    <a:pt x="169684" y="35026"/>
                  </a:lnTo>
                  <a:lnTo>
                    <a:pt x="169532" y="35052"/>
                  </a:lnTo>
                  <a:lnTo>
                    <a:pt x="169392" y="35115"/>
                  </a:lnTo>
                  <a:lnTo>
                    <a:pt x="169265" y="35179"/>
                  </a:lnTo>
                  <a:lnTo>
                    <a:pt x="169125" y="35229"/>
                  </a:lnTo>
                  <a:lnTo>
                    <a:pt x="168910" y="35382"/>
                  </a:lnTo>
                  <a:lnTo>
                    <a:pt x="168732" y="35598"/>
                  </a:lnTo>
                  <a:lnTo>
                    <a:pt x="168656" y="35737"/>
                  </a:lnTo>
                  <a:lnTo>
                    <a:pt x="168617" y="35941"/>
                  </a:lnTo>
                  <a:lnTo>
                    <a:pt x="168656" y="36131"/>
                  </a:lnTo>
                  <a:lnTo>
                    <a:pt x="168757" y="36322"/>
                  </a:lnTo>
                  <a:lnTo>
                    <a:pt x="168910" y="36474"/>
                  </a:lnTo>
                  <a:lnTo>
                    <a:pt x="169125" y="36626"/>
                  </a:lnTo>
                  <a:lnTo>
                    <a:pt x="169265" y="36703"/>
                  </a:lnTo>
                  <a:lnTo>
                    <a:pt x="169392" y="36753"/>
                  </a:lnTo>
                  <a:lnTo>
                    <a:pt x="169532" y="36804"/>
                  </a:lnTo>
                  <a:lnTo>
                    <a:pt x="169684" y="36842"/>
                  </a:lnTo>
                  <a:lnTo>
                    <a:pt x="169849" y="36880"/>
                  </a:lnTo>
                  <a:lnTo>
                    <a:pt x="170014" y="36906"/>
                  </a:lnTo>
                  <a:lnTo>
                    <a:pt x="176403" y="37452"/>
                  </a:lnTo>
                  <a:lnTo>
                    <a:pt x="159778" y="46405"/>
                  </a:lnTo>
                  <a:lnTo>
                    <a:pt x="155663" y="43840"/>
                  </a:lnTo>
                  <a:lnTo>
                    <a:pt x="155473" y="43726"/>
                  </a:lnTo>
                  <a:lnTo>
                    <a:pt x="155333" y="43675"/>
                  </a:lnTo>
                  <a:lnTo>
                    <a:pt x="155117" y="43599"/>
                  </a:lnTo>
                  <a:lnTo>
                    <a:pt x="154724" y="43535"/>
                  </a:lnTo>
                  <a:lnTo>
                    <a:pt x="154546" y="43522"/>
                  </a:lnTo>
                  <a:lnTo>
                    <a:pt x="154216" y="43522"/>
                  </a:lnTo>
                  <a:lnTo>
                    <a:pt x="153733" y="43599"/>
                  </a:lnTo>
                  <a:lnTo>
                    <a:pt x="153581" y="43637"/>
                  </a:lnTo>
                  <a:lnTo>
                    <a:pt x="153301" y="43751"/>
                  </a:lnTo>
                  <a:lnTo>
                    <a:pt x="153073" y="43891"/>
                  </a:lnTo>
                  <a:lnTo>
                    <a:pt x="152844" y="44094"/>
                  </a:lnTo>
                  <a:lnTo>
                    <a:pt x="152755" y="44234"/>
                  </a:lnTo>
                  <a:lnTo>
                    <a:pt x="152704" y="44424"/>
                  </a:lnTo>
                  <a:lnTo>
                    <a:pt x="152717" y="44615"/>
                  </a:lnTo>
                  <a:lnTo>
                    <a:pt x="152806" y="44856"/>
                  </a:lnTo>
                  <a:lnTo>
                    <a:pt x="152908" y="44983"/>
                  </a:lnTo>
                  <a:lnTo>
                    <a:pt x="153098" y="45148"/>
                  </a:lnTo>
                  <a:lnTo>
                    <a:pt x="158318" y="48387"/>
                  </a:lnTo>
                  <a:lnTo>
                    <a:pt x="158470" y="48475"/>
                  </a:lnTo>
                  <a:lnTo>
                    <a:pt x="158623" y="48577"/>
                  </a:lnTo>
                  <a:lnTo>
                    <a:pt x="163779" y="51752"/>
                  </a:lnTo>
                  <a:lnTo>
                    <a:pt x="166281" y="50419"/>
                  </a:lnTo>
                  <a:lnTo>
                    <a:pt x="162115" y="47853"/>
                  </a:lnTo>
                  <a:lnTo>
                    <a:pt x="181216" y="37579"/>
                  </a:lnTo>
                  <a:lnTo>
                    <a:pt x="181356" y="37503"/>
                  </a:lnTo>
                  <a:lnTo>
                    <a:pt x="181546" y="37388"/>
                  </a:lnTo>
                  <a:lnTo>
                    <a:pt x="181724" y="37236"/>
                  </a:lnTo>
                  <a:lnTo>
                    <a:pt x="181825" y="37109"/>
                  </a:lnTo>
                  <a:lnTo>
                    <a:pt x="181889" y="36969"/>
                  </a:lnTo>
                  <a:lnTo>
                    <a:pt x="181927" y="36753"/>
                  </a:lnTo>
                  <a:close/>
                </a:path>
                <a:path w="222884" h="73660">
                  <a:moveTo>
                    <a:pt x="196837" y="53809"/>
                  </a:moveTo>
                  <a:lnTo>
                    <a:pt x="184912" y="52590"/>
                  </a:lnTo>
                  <a:lnTo>
                    <a:pt x="196049" y="46583"/>
                  </a:lnTo>
                  <a:lnTo>
                    <a:pt x="196215" y="46482"/>
                  </a:lnTo>
                  <a:lnTo>
                    <a:pt x="196405" y="46316"/>
                  </a:lnTo>
                  <a:lnTo>
                    <a:pt x="196532" y="46126"/>
                  </a:lnTo>
                  <a:lnTo>
                    <a:pt x="196596" y="45948"/>
                  </a:lnTo>
                  <a:lnTo>
                    <a:pt x="196596" y="45745"/>
                  </a:lnTo>
                  <a:lnTo>
                    <a:pt x="196519" y="45554"/>
                  </a:lnTo>
                  <a:lnTo>
                    <a:pt x="196342" y="45339"/>
                  </a:lnTo>
                  <a:lnTo>
                    <a:pt x="196189" y="45212"/>
                  </a:lnTo>
                  <a:lnTo>
                    <a:pt x="195961" y="45072"/>
                  </a:lnTo>
                  <a:lnTo>
                    <a:pt x="195668" y="44970"/>
                  </a:lnTo>
                  <a:lnTo>
                    <a:pt x="195516" y="44945"/>
                  </a:lnTo>
                  <a:lnTo>
                    <a:pt x="195351" y="44907"/>
                  </a:lnTo>
                  <a:lnTo>
                    <a:pt x="195199" y="44881"/>
                  </a:lnTo>
                  <a:lnTo>
                    <a:pt x="195033" y="44869"/>
                  </a:lnTo>
                  <a:lnTo>
                    <a:pt x="194691" y="44869"/>
                  </a:lnTo>
                  <a:lnTo>
                    <a:pt x="194208" y="44945"/>
                  </a:lnTo>
                  <a:lnTo>
                    <a:pt x="194056" y="44983"/>
                  </a:lnTo>
                  <a:lnTo>
                    <a:pt x="193903" y="45046"/>
                  </a:lnTo>
                  <a:lnTo>
                    <a:pt x="193776" y="45097"/>
                  </a:lnTo>
                  <a:lnTo>
                    <a:pt x="180187" y="52425"/>
                  </a:lnTo>
                  <a:lnTo>
                    <a:pt x="180060" y="52476"/>
                  </a:lnTo>
                  <a:lnTo>
                    <a:pt x="179933" y="52552"/>
                  </a:lnTo>
                  <a:lnTo>
                    <a:pt x="173228" y="56159"/>
                  </a:lnTo>
                  <a:lnTo>
                    <a:pt x="173037" y="56261"/>
                  </a:lnTo>
                  <a:lnTo>
                    <a:pt x="172859" y="56426"/>
                  </a:lnTo>
                  <a:lnTo>
                    <a:pt x="172745" y="56603"/>
                  </a:lnTo>
                  <a:lnTo>
                    <a:pt x="172669" y="56794"/>
                  </a:lnTo>
                  <a:lnTo>
                    <a:pt x="172681" y="56997"/>
                  </a:lnTo>
                  <a:lnTo>
                    <a:pt x="172758" y="57175"/>
                  </a:lnTo>
                  <a:lnTo>
                    <a:pt x="172897" y="57353"/>
                  </a:lnTo>
                  <a:lnTo>
                    <a:pt x="173075" y="57518"/>
                  </a:lnTo>
                  <a:lnTo>
                    <a:pt x="173316" y="57658"/>
                  </a:lnTo>
                  <a:lnTo>
                    <a:pt x="173456" y="57708"/>
                  </a:lnTo>
                  <a:lnTo>
                    <a:pt x="173596" y="57759"/>
                  </a:lnTo>
                  <a:lnTo>
                    <a:pt x="174066" y="57848"/>
                  </a:lnTo>
                  <a:lnTo>
                    <a:pt x="174244" y="57861"/>
                  </a:lnTo>
                  <a:lnTo>
                    <a:pt x="174586" y="57861"/>
                  </a:lnTo>
                  <a:lnTo>
                    <a:pt x="174739" y="57848"/>
                  </a:lnTo>
                  <a:lnTo>
                    <a:pt x="174904" y="57810"/>
                  </a:lnTo>
                  <a:lnTo>
                    <a:pt x="175069" y="57785"/>
                  </a:lnTo>
                  <a:lnTo>
                    <a:pt x="175221" y="57746"/>
                  </a:lnTo>
                  <a:lnTo>
                    <a:pt x="175348" y="57683"/>
                  </a:lnTo>
                  <a:lnTo>
                    <a:pt x="175488" y="57632"/>
                  </a:lnTo>
                  <a:lnTo>
                    <a:pt x="181775" y="54279"/>
                  </a:lnTo>
                  <a:lnTo>
                    <a:pt x="185559" y="54673"/>
                  </a:lnTo>
                  <a:lnTo>
                    <a:pt x="181267" y="61823"/>
                  </a:lnTo>
                  <a:lnTo>
                    <a:pt x="181203" y="61963"/>
                  </a:lnTo>
                  <a:lnTo>
                    <a:pt x="181178" y="62204"/>
                  </a:lnTo>
                  <a:lnTo>
                    <a:pt x="181229" y="62395"/>
                  </a:lnTo>
                  <a:lnTo>
                    <a:pt x="181305" y="62534"/>
                  </a:lnTo>
                  <a:lnTo>
                    <a:pt x="181483" y="62699"/>
                  </a:lnTo>
                  <a:lnTo>
                    <a:pt x="181749" y="62890"/>
                  </a:lnTo>
                  <a:lnTo>
                    <a:pt x="181952" y="62966"/>
                  </a:lnTo>
                  <a:lnTo>
                    <a:pt x="182092" y="63030"/>
                  </a:lnTo>
                  <a:lnTo>
                    <a:pt x="182257" y="63055"/>
                  </a:lnTo>
                  <a:lnTo>
                    <a:pt x="182651" y="63131"/>
                  </a:lnTo>
                  <a:lnTo>
                    <a:pt x="182892" y="63144"/>
                  </a:lnTo>
                  <a:lnTo>
                    <a:pt x="183070" y="63131"/>
                  </a:lnTo>
                  <a:lnTo>
                    <a:pt x="183235" y="63119"/>
                  </a:lnTo>
                  <a:lnTo>
                    <a:pt x="183413" y="63093"/>
                  </a:lnTo>
                  <a:lnTo>
                    <a:pt x="183553" y="63055"/>
                  </a:lnTo>
                  <a:lnTo>
                    <a:pt x="183857" y="62966"/>
                  </a:lnTo>
                  <a:lnTo>
                    <a:pt x="183984" y="62915"/>
                  </a:lnTo>
                  <a:lnTo>
                    <a:pt x="184226" y="62776"/>
                  </a:lnTo>
                  <a:lnTo>
                    <a:pt x="184365" y="62649"/>
                  </a:lnTo>
                  <a:lnTo>
                    <a:pt x="184480" y="62522"/>
                  </a:lnTo>
                  <a:lnTo>
                    <a:pt x="188976" y="55029"/>
                  </a:lnTo>
                  <a:lnTo>
                    <a:pt x="196240" y="55765"/>
                  </a:lnTo>
                  <a:lnTo>
                    <a:pt x="196837" y="53809"/>
                  </a:lnTo>
                  <a:close/>
                </a:path>
                <a:path w="222884" h="73660">
                  <a:moveTo>
                    <a:pt x="198259" y="54724"/>
                  </a:moveTo>
                  <a:lnTo>
                    <a:pt x="198221" y="54571"/>
                  </a:lnTo>
                  <a:lnTo>
                    <a:pt x="198145" y="54432"/>
                  </a:lnTo>
                  <a:lnTo>
                    <a:pt x="197993" y="54254"/>
                  </a:lnTo>
                  <a:lnTo>
                    <a:pt x="197802" y="54114"/>
                  </a:lnTo>
                  <a:lnTo>
                    <a:pt x="197675" y="54038"/>
                  </a:lnTo>
                  <a:lnTo>
                    <a:pt x="197548" y="53987"/>
                  </a:lnTo>
                  <a:lnTo>
                    <a:pt x="197408" y="53924"/>
                  </a:lnTo>
                  <a:lnTo>
                    <a:pt x="197256" y="53873"/>
                  </a:lnTo>
                  <a:lnTo>
                    <a:pt x="197091" y="53848"/>
                  </a:lnTo>
                  <a:lnTo>
                    <a:pt x="196850" y="53809"/>
                  </a:lnTo>
                  <a:lnTo>
                    <a:pt x="196253" y="55765"/>
                  </a:lnTo>
                  <a:lnTo>
                    <a:pt x="196507" y="55778"/>
                  </a:lnTo>
                  <a:lnTo>
                    <a:pt x="196659" y="55778"/>
                  </a:lnTo>
                  <a:lnTo>
                    <a:pt x="196837" y="55765"/>
                  </a:lnTo>
                  <a:lnTo>
                    <a:pt x="197002" y="55740"/>
                  </a:lnTo>
                  <a:lnTo>
                    <a:pt x="197167" y="55702"/>
                  </a:lnTo>
                  <a:lnTo>
                    <a:pt x="197307" y="55676"/>
                  </a:lnTo>
                  <a:lnTo>
                    <a:pt x="197535" y="55600"/>
                  </a:lnTo>
                  <a:lnTo>
                    <a:pt x="197726" y="55511"/>
                  </a:lnTo>
                  <a:lnTo>
                    <a:pt x="198043" y="55283"/>
                  </a:lnTo>
                  <a:lnTo>
                    <a:pt x="198145" y="55156"/>
                  </a:lnTo>
                  <a:lnTo>
                    <a:pt x="198208" y="55016"/>
                  </a:lnTo>
                  <a:lnTo>
                    <a:pt x="198259" y="54813"/>
                  </a:lnTo>
                  <a:close/>
                </a:path>
                <a:path w="222884" h="73660">
                  <a:moveTo>
                    <a:pt x="212585" y="55753"/>
                  </a:moveTo>
                  <a:lnTo>
                    <a:pt x="212559" y="55613"/>
                  </a:lnTo>
                  <a:lnTo>
                    <a:pt x="212471" y="55410"/>
                  </a:lnTo>
                  <a:lnTo>
                    <a:pt x="212331" y="55245"/>
                  </a:lnTo>
                  <a:lnTo>
                    <a:pt x="212178" y="55118"/>
                  </a:lnTo>
                  <a:lnTo>
                    <a:pt x="211950" y="54978"/>
                  </a:lnTo>
                  <a:lnTo>
                    <a:pt x="211810" y="54927"/>
                  </a:lnTo>
                  <a:lnTo>
                    <a:pt x="211569" y="54851"/>
                  </a:lnTo>
                  <a:lnTo>
                    <a:pt x="211340" y="54813"/>
                  </a:lnTo>
                  <a:lnTo>
                    <a:pt x="211175" y="54787"/>
                  </a:lnTo>
                  <a:lnTo>
                    <a:pt x="211023" y="54775"/>
                  </a:lnTo>
                  <a:lnTo>
                    <a:pt x="210680" y="54775"/>
                  </a:lnTo>
                  <a:lnTo>
                    <a:pt x="210515" y="54787"/>
                  </a:lnTo>
                  <a:lnTo>
                    <a:pt x="210350" y="54825"/>
                  </a:lnTo>
                  <a:lnTo>
                    <a:pt x="210185" y="54851"/>
                  </a:lnTo>
                  <a:lnTo>
                    <a:pt x="210032" y="54889"/>
                  </a:lnTo>
                  <a:lnTo>
                    <a:pt x="209892" y="54952"/>
                  </a:lnTo>
                  <a:lnTo>
                    <a:pt x="209765" y="55003"/>
                  </a:lnTo>
                  <a:lnTo>
                    <a:pt x="192709" y="64185"/>
                  </a:lnTo>
                  <a:lnTo>
                    <a:pt x="192455" y="64325"/>
                  </a:lnTo>
                  <a:lnTo>
                    <a:pt x="190779" y="66078"/>
                  </a:lnTo>
                  <a:lnTo>
                    <a:pt x="190690" y="66255"/>
                  </a:lnTo>
                  <a:lnTo>
                    <a:pt x="190614" y="66611"/>
                  </a:lnTo>
                  <a:lnTo>
                    <a:pt x="190588" y="66979"/>
                  </a:lnTo>
                  <a:lnTo>
                    <a:pt x="190639" y="67335"/>
                  </a:lnTo>
                  <a:lnTo>
                    <a:pt x="191566" y="68859"/>
                  </a:lnTo>
                  <a:lnTo>
                    <a:pt x="191719" y="69011"/>
                  </a:lnTo>
                  <a:lnTo>
                    <a:pt x="192100" y="69303"/>
                  </a:lnTo>
                  <a:lnTo>
                    <a:pt x="192303" y="69443"/>
                  </a:lnTo>
                  <a:lnTo>
                    <a:pt x="192570" y="69570"/>
                  </a:lnTo>
                  <a:lnTo>
                    <a:pt x="192773" y="69634"/>
                  </a:lnTo>
                  <a:lnTo>
                    <a:pt x="192938" y="69684"/>
                  </a:lnTo>
                  <a:lnTo>
                    <a:pt x="193090" y="69710"/>
                  </a:lnTo>
                  <a:lnTo>
                    <a:pt x="193255" y="69735"/>
                  </a:lnTo>
                  <a:lnTo>
                    <a:pt x="193421" y="69748"/>
                  </a:lnTo>
                  <a:lnTo>
                    <a:pt x="193598" y="69748"/>
                  </a:lnTo>
                  <a:lnTo>
                    <a:pt x="193751" y="69735"/>
                  </a:lnTo>
                  <a:lnTo>
                    <a:pt x="194957" y="69329"/>
                  </a:lnTo>
                  <a:lnTo>
                    <a:pt x="195122" y="69176"/>
                  </a:lnTo>
                  <a:lnTo>
                    <a:pt x="195211" y="69037"/>
                  </a:lnTo>
                  <a:lnTo>
                    <a:pt x="195262" y="68846"/>
                  </a:lnTo>
                  <a:lnTo>
                    <a:pt x="195262" y="68656"/>
                  </a:lnTo>
                  <a:lnTo>
                    <a:pt x="195199" y="68453"/>
                  </a:lnTo>
                  <a:lnTo>
                    <a:pt x="195059" y="68287"/>
                  </a:lnTo>
                  <a:lnTo>
                    <a:pt x="194881" y="68122"/>
                  </a:lnTo>
                  <a:lnTo>
                    <a:pt x="194716" y="68033"/>
                  </a:lnTo>
                  <a:lnTo>
                    <a:pt x="194538" y="67894"/>
                  </a:lnTo>
                  <a:lnTo>
                    <a:pt x="194386" y="67754"/>
                  </a:lnTo>
                  <a:lnTo>
                    <a:pt x="194259" y="67602"/>
                  </a:lnTo>
                  <a:lnTo>
                    <a:pt x="194081" y="67284"/>
                  </a:lnTo>
                  <a:lnTo>
                    <a:pt x="194030" y="67119"/>
                  </a:lnTo>
                  <a:lnTo>
                    <a:pt x="194500" y="66001"/>
                  </a:lnTo>
                  <a:lnTo>
                    <a:pt x="194856" y="65735"/>
                  </a:lnTo>
                  <a:lnTo>
                    <a:pt x="212039" y="56489"/>
                  </a:lnTo>
                  <a:lnTo>
                    <a:pt x="212204" y="56388"/>
                  </a:lnTo>
                  <a:lnTo>
                    <a:pt x="212432" y="56172"/>
                  </a:lnTo>
                  <a:lnTo>
                    <a:pt x="212509" y="56032"/>
                  </a:lnTo>
                  <a:lnTo>
                    <a:pt x="212585" y="55841"/>
                  </a:lnTo>
                  <a:close/>
                </a:path>
                <a:path w="222884" h="73660">
                  <a:moveTo>
                    <a:pt x="222275" y="71526"/>
                  </a:moveTo>
                  <a:lnTo>
                    <a:pt x="221729" y="69570"/>
                  </a:lnTo>
                  <a:lnTo>
                    <a:pt x="199567" y="71666"/>
                  </a:lnTo>
                  <a:lnTo>
                    <a:pt x="200126" y="73621"/>
                  </a:lnTo>
                  <a:lnTo>
                    <a:pt x="222275" y="7152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251901" y="3874998"/>
              <a:ext cx="94615" cy="200025"/>
            </a:xfrm>
            <a:custGeom>
              <a:avLst/>
              <a:gdLst/>
              <a:ahLst/>
              <a:cxnLst/>
              <a:rect l="l" t="t" r="r" b="b"/>
              <a:pathLst>
                <a:path w="94615" h="200025">
                  <a:moveTo>
                    <a:pt x="17081" y="965"/>
                  </a:moveTo>
                  <a:lnTo>
                    <a:pt x="17043" y="787"/>
                  </a:lnTo>
                  <a:lnTo>
                    <a:pt x="16979" y="647"/>
                  </a:lnTo>
                  <a:lnTo>
                    <a:pt x="16827" y="469"/>
                  </a:lnTo>
                  <a:lnTo>
                    <a:pt x="16675" y="342"/>
                  </a:lnTo>
                  <a:lnTo>
                    <a:pt x="16370" y="177"/>
                  </a:lnTo>
                  <a:lnTo>
                    <a:pt x="16154" y="101"/>
                  </a:lnTo>
                  <a:lnTo>
                    <a:pt x="16002" y="63"/>
                  </a:lnTo>
                  <a:lnTo>
                    <a:pt x="15684" y="12"/>
                  </a:lnTo>
                  <a:lnTo>
                    <a:pt x="15519" y="0"/>
                  </a:lnTo>
                  <a:lnTo>
                    <a:pt x="15189" y="0"/>
                  </a:lnTo>
                  <a:lnTo>
                    <a:pt x="14147" y="304"/>
                  </a:lnTo>
                  <a:lnTo>
                    <a:pt x="14020" y="368"/>
                  </a:lnTo>
                  <a:lnTo>
                    <a:pt x="13804" y="571"/>
                  </a:lnTo>
                  <a:lnTo>
                    <a:pt x="13703" y="762"/>
                  </a:lnTo>
                  <a:lnTo>
                    <a:pt x="17030" y="1206"/>
                  </a:lnTo>
                  <a:lnTo>
                    <a:pt x="17081" y="1079"/>
                  </a:lnTo>
                  <a:close/>
                </a:path>
                <a:path w="94615" h="200025">
                  <a:moveTo>
                    <a:pt x="25565" y="6134"/>
                  </a:moveTo>
                  <a:lnTo>
                    <a:pt x="25273" y="5689"/>
                  </a:lnTo>
                  <a:lnTo>
                    <a:pt x="25107" y="5575"/>
                  </a:lnTo>
                  <a:lnTo>
                    <a:pt x="24930" y="5473"/>
                  </a:lnTo>
                  <a:lnTo>
                    <a:pt x="24803" y="5422"/>
                  </a:lnTo>
                  <a:lnTo>
                    <a:pt x="24650" y="5359"/>
                  </a:lnTo>
                  <a:lnTo>
                    <a:pt x="24333" y="5295"/>
                  </a:lnTo>
                  <a:lnTo>
                    <a:pt x="24168" y="5270"/>
                  </a:lnTo>
                  <a:lnTo>
                    <a:pt x="24003" y="5257"/>
                  </a:lnTo>
                  <a:lnTo>
                    <a:pt x="23660" y="5257"/>
                  </a:lnTo>
                  <a:lnTo>
                    <a:pt x="15036" y="6083"/>
                  </a:lnTo>
                  <a:lnTo>
                    <a:pt x="17030" y="1219"/>
                  </a:lnTo>
                  <a:lnTo>
                    <a:pt x="13703" y="774"/>
                  </a:lnTo>
                  <a:lnTo>
                    <a:pt x="11379" y="6426"/>
                  </a:lnTo>
                  <a:lnTo>
                    <a:pt x="1422" y="7366"/>
                  </a:lnTo>
                  <a:lnTo>
                    <a:pt x="1181" y="7404"/>
                  </a:lnTo>
                  <a:lnTo>
                    <a:pt x="1016" y="7442"/>
                  </a:lnTo>
                  <a:lnTo>
                    <a:pt x="876" y="7480"/>
                  </a:lnTo>
                  <a:lnTo>
                    <a:pt x="609" y="7581"/>
                  </a:lnTo>
                  <a:lnTo>
                    <a:pt x="482" y="7658"/>
                  </a:lnTo>
                  <a:lnTo>
                    <a:pt x="266" y="7810"/>
                  </a:lnTo>
                  <a:lnTo>
                    <a:pt x="139" y="7937"/>
                  </a:lnTo>
                  <a:lnTo>
                    <a:pt x="38" y="8115"/>
                  </a:lnTo>
                  <a:lnTo>
                    <a:pt x="0" y="8267"/>
                  </a:lnTo>
                  <a:lnTo>
                    <a:pt x="0" y="8458"/>
                  </a:lnTo>
                  <a:lnTo>
                    <a:pt x="76" y="8648"/>
                  </a:lnTo>
                  <a:lnTo>
                    <a:pt x="203" y="8826"/>
                  </a:lnTo>
                  <a:lnTo>
                    <a:pt x="393" y="8991"/>
                  </a:lnTo>
                  <a:lnTo>
                    <a:pt x="635" y="9131"/>
                  </a:lnTo>
                  <a:lnTo>
                    <a:pt x="774" y="9182"/>
                  </a:lnTo>
                  <a:lnTo>
                    <a:pt x="914" y="9232"/>
                  </a:lnTo>
                  <a:lnTo>
                    <a:pt x="1066" y="9258"/>
                  </a:lnTo>
                  <a:lnTo>
                    <a:pt x="1231" y="9296"/>
                  </a:lnTo>
                  <a:lnTo>
                    <a:pt x="1397" y="9321"/>
                  </a:lnTo>
                  <a:lnTo>
                    <a:pt x="1562" y="9334"/>
                  </a:lnTo>
                  <a:lnTo>
                    <a:pt x="1905" y="9334"/>
                  </a:lnTo>
                  <a:lnTo>
                    <a:pt x="10528" y="8521"/>
                  </a:lnTo>
                  <a:lnTo>
                    <a:pt x="8534" y="13373"/>
                  </a:lnTo>
                  <a:lnTo>
                    <a:pt x="8483" y="13525"/>
                  </a:lnTo>
                  <a:lnTo>
                    <a:pt x="8496" y="13716"/>
                  </a:lnTo>
                  <a:lnTo>
                    <a:pt x="8572" y="13906"/>
                  </a:lnTo>
                  <a:lnTo>
                    <a:pt x="8699" y="14084"/>
                  </a:lnTo>
                  <a:lnTo>
                    <a:pt x="10045" y="14592"/>
                  </a:lnTo>
                  <a:lnTo>
                    <a:pt x="10375" y="14592"/>
                  </a:lnTo>
                  <a:lnTo>
                    <a:pt x="10553" y="14579"/>
                  </a:lnTo>
                  <a:lnTo>
                    <a:pt x="11582" y="14185"/>
                  </a:lnTo>
                  <a:lnTo>
                    <a:pt x="11722" y="14058"/>
                  </a:lnTo>
                  <a:lnTo>
                    <a:pt x="11861" y="13843"/>
                  </a:lnTo>
                  <a:lnTo>
                    <a:pt x="14173" y="8178"/>
                  </a:lnTo>
                  <a:lnTo>
                    <a:pt x="24130" y="7226"/>
                  </a:lnTo>
                  <a:lnTo>
                    <a:pt x="24384" y="7188"/>
                  </a:lnTo>
                  <a:lnTo>
                    <a:pt x="24549" y="7150"/>
                  </a:lnTo>
                  <a:lnTo>
                    <a:pt x="24688" y="7112"/>
                  </a:lnTo>
                  <a:lnTo>
                    <a:pt x="24968" y="7010"/>
                  </a:lnTo>
                  <a:lnTo>
                    <a:pt x="25196" y="6870"/>
                  </a:lnTo>
                  <a:lnTo>
                    <a:pt x="25387" y="6705"/>
                  </a:lnTo>
                  <a:lnTo>
                    <a:pt x="25501" y="6515"/>
                  </a:lnTo>
                  <a:lnTo>
                    <a:pt x="25565" y="6337"/>
                  </a:lnTo>
                  <a:lnTo>
                    <a:pt x="25565" y="6134"/>
                  </a:lnTo>
                  <a:close/>
                </a:path>
                <a:path w="94615" h="200025">
                  <a:moveTo>
                    <a:pt x="55130" y="193065"/>
                  </a:moveTo>
                  <a:lnTo>
                    <a:pt x="55092" y="192913"/>
                  </a:lnTo>
                  <a:lnTo>
                    <a:pt x="53708" y="192163"/>
                  </a:lnTo>
                  <a:lnTo>
                    <a:pt x="53454" y="192151"/>
                  </a:lnTo>
                  <a:lnTo>
                    <a:pt x="53301" y="192151"/>
                  </a:lnTo>
                  <a:lnTo>
                    <a:pt x="53124" y="192163"/>
                  </a:lnTo>
                  <a:lnTo>
                    <a:pt x="52717" y="192227"/>
                  </a:lnTo>
                  <a:lnTo>
                    <a:pt x="52362" y="192354"/>
                  </a:lnTo>
                  <a:lnTo>
                    <a:pt x="52235" y="192430"/>
                  </a:lnTo>
                  <a:lnTo>
                    <a:pt x="52019" y="192582"/>
                  </a:lnTo>
                  <a:lnTo>
                    <a:pt x="51854" y="192735"/>
                  </a:lnTo>
                  <a:lnTo>
                    <a:pt x="51752" y="192925"/>
                  </a:lnTo>
                  <a:lnTo>
                    <a:pt x="51714" y="193116"/>
                  </a:lnTo>
                  <a:lnTo>
                    <a:pt x="55130" y="193103"/>
                  </a:lnTo>
                  <a:close/>
                </a:path>
                <a:path w="94615" h="200025">
                  <a:moveTo>
                    <a:pt x="55435" y="198805"/>
                  </a:moveTo>
                  <a:lnTo>
                    <a:pt x="55130" y="193116"/>
                  </a:lnTo>
                  <a:lnTo>
                    <a:pt x="51714" y="193179"/>
                  </a:lnTo>
                  <a:lnTo>
                    <a:pt x="51892" y="196862"/>
                  </a:lnTo>
                  <a:lnTo>
                    <a:pt x="33731" y="188976"/>
                  </a:lnTo>
                  <a:lnTo>
                    <a:pt x="37388" y="186169"/>
                  </a:lnTo>
                  <a:lnTo>
                    <a:pt x="34658" y="184975"/>
                  </a:lnTo>
                  <a:lnTo>
                    <a:pt x="30086" y="188480"/>
                  </a:lnTo>
                  <a:lnTo>
                    <a:pt x="29908" y="188595"/>
                  </a:lnTo>
                  <a:lnTo>
                    <a:pt x="25285" y="192151"/>
                  </a:lnTo>
                  <a:lnTo>
                    <a:pt x="25120" y="192316"/>
                  </a:lnTo>
                  <a:lnTo>
                    <a:pt x="25019" y="192455"/>
                  </a:lnTo>
                  <a:lnTo>
                    <a:pt x="24955" y="192646"/>
                  </a:lnTo>
                  <a:lnTo>
                    <a:pt x="24955" y="192836"/>
                  </a:lnTo>
                  <a:lnTo>
                    <a:pt x="25234" y="193281"/>
                  </a:lnTo>
                  <a:lnTo>
                    <a:pt x="25438" y="193433"/>
                  </a:lnTo>
                  <a:lnTo>
                    <a:pt x="25565" y="193509"/>
                  </a:lnTo>
                  <a:lnTo>
                    <a:pt x="25692" y="193560"/>
                  </a:lnTo>
                  <a:lnTo>
                    <a:pt x="25908" y="193636"/>
                  </a:lnTo>
                  <a:lnTo>
                    <a:pt x="26314" y="193713"/>
                  </a:lnTo>
                  <a:lnTo>
                    <a:pt x="26479" y="193725"/>
                  </a:lnTo>
                  <a:lnTo>
                    <a:pt x="26809" y="193738"/>
                  </a:lnTo>
                  <a:lnTo>
                    <a:pt x="27216" y="193675"/>
                  </a:lnTo>
                  <a:lnTo>
                    <a:pt x="27736" y="193522"/>
                  </a:lnTo>
                  <a:lnTo>
                    <a:pt x="28028" y="193344"/>
                  </a:lnTo>
                  <a:lnTo>
                    <a:pt x="31673" y="190550"/>
                  </a:lnTo>
                  <a:lnTo>
                    <a:pt x="52476" y="199593"/>
                  </a:lnTo>
                  <a:lnTo>
                    <a:pt x="52603" y="199644"/>
                  </a:lnTo>
                  <a:lnTo>
                    <a:pt x="52730" y="199707"/>
                  </a:lnTo>
                  <a:lnTo>
                    <a:pt x="52882" y="199758"/>
                  </a:lnTo>
                  <a:lnTo>
                    <a:pt x="53022" y="199809"/>
                  </a:lnTo>
                  <a:lnTo>
                    <a:pt x="53213" y="199847"/>
                  </a:lnTo>
                  <a:lnTo>
                    <a:pt x="53428" y="199872"/>
                  </a:lnTo>
                  <a:lnTo>
                    <a:pt x="53682" y="199885"/>
                  </a:lnTo>
                  <a:lnTo>
                    <a:pt x="53848" y="199885"/>
                  </a:lnTo>
                  <a:lnTo>
                    <a:pt x="54013" y="199872"/>
                  </a:lnTo>
                  <a:lnTo>
                    <a:pt x="54140" y="199859"/>
                  </a:lnTo>
                  <a:lnTo>
                    <a:pt x="54292" y="199834"/>
                  </a:lnTo>
                  <a:lnTo>
                    <a:pt x="54483" y="199783"/>
                  </a:lnTo>
                  <a:lnTo>
                    <a:pt x="54800" y="199669"/>
                  </a:lnTo>
                  <a:lnTo>
                    <a:pt x="55016" y="199542"/>
                  </a:lnTo>
                  <a:lnTo>
                    <a:pt x="55143" y="199453"/>
                  </a:lnTo>
                  <a:lnTo>
                    <a:pt x="55283" y="199301"/>
                  </a:lnTo>
                  <a:lnTo>
                    <a:pt x="55384" y="199110"/>
                  </a:lnTo>
                  <a:lnTo>
                    <a:pt x="55435" y="198945"/>
                  </a:lnTo>
                  <a:lnTo>
                    <a:pt x="55435" y="198805"/>
                  </a:lnTo>
                  <a:close/>
                </a:path>
                <a:path w="94615" h="200025">
                  <a:moveTo>
                    <a:pt x="62382" y="76974"/>
                  </a:moveTo>
                  <a:lnTo>
                    <a:pt x="62357" y="76835"/>
                  </a:lnTo>
                  <a:lnTo>
                    <a:pt x="62255" y="76644"/>
                  </a:lnTo>
                  <a:lnTo>
                    <a:pt x="62103" y="76479"/>
                  </a:lnTo>
                  <a:lnTo>
                    <a:pt x="61874" y="76327"/>
                  </a:lnTo>
                  <a:lnTo>
                    <a:pt x="61620" y="76212"/>
                  </a:lnTo>
                  <a:lnTo>
                    <a:pt x="61480" y="76149"/>
                  </a:lnTo>
                  <a:lnTo>
                    <a:pt x="61328" y="76111"/>
                  </a:lnTo>
                  <a:lnTo>
                    <a:pt x="60921" y="76047"/>
                  </a:lnTo>
                  <a:lnTo>
                    <a:pt x="60667" y="76034"/>
                  </a:lnTo>
                  <a:lnTo>
                    <a:pt x="60502" y="76047"/>
                  </a:lnTo>
                  <a:lnTo>
                    <a:pt x="60325" y="76060"/>
                  </a:lnTo>
                  <a:lnTo>
                    <a:pt x="59410" y="76377"/>
                  </a:lnTo>
                  <a:lnTo>
                    <a:pt x="59245" y="76492"/>
                  </a:lnTo>
                  <a:lnTo>
                    <a:pt x="59093" y="76644"/>
                  </a:lnTo>
                  <a:lnTo>
                    <a:pt x="58991" y="76835"/>
                  </a:lnTo>
                  <a:lnTo>
                    <a:pt x="58953" y="77025"/>
                  </a:lnTo>
                  <a:lnTo>
                    <a:pt x="62382" y="76974"/>
                  </a:lnTo>
                  <a:close/>
                </a:path>
                <a:path w="94615" h="200025">
                  <a:moveTo>
                    <a:pt x="66509" y="130911"/>
                  </a:moveTo>
                  <a:lnTo>
                    <a:pt x="66294" y="130860"/>
                  </a:lnTo>
                  <a:lnTo>
                    <a:pt x="65887" y="130784"/>
                  </a:lnTo>
                  <a:lnTo>
                    <a:pt x="65633" y="130771"/>
                  </a:lnTo>
                  <a:lnTo>
                    <a:pt x="65468" y="130784"/>
                  </a:lnTo>
                  <a:lnTo>
                    <a:pt x="65303" y="130797"/>
                  </a:lnTo>
                  <a:lnTo>
                    <a:pt x="65138" y="130822"/>
                  </a:lnTo>
                  <a:lnTo>
                    <a:pt x="64909" y="130873"/>
                  </a:lnTo>
                  <a:lnTo>
                    <a:pt x="64617" y="130975"/>
                  </a:lnTo>
                  <a:lnTo>
                    <a:pt x="64427" y="131076"/>
                  </a:lnTo>
                  <a:lnTo>
                    <a:pt x="64211" y="131229"/>
                  </a:lnTo>
                  <a:lnTo>
                    <a:pt x="63931" y="131673"/>
                  </a:lnTo>
                  <a:lnTo>
                    <a:pt x="63931" y="131876"/>
                  </a:lnTo>
                  <a:lnTo>
                    <a:pt x="63982" y="132016"/>
                  </a:lnTo>
                  <a:lnTo>
                    <a:pt x="64058" y="132156"/>
                  </a:lnTo>
                  <a:lnTo>
                    <a:pt x="64223" y="132321"/>
                  </a:lnTo>
                  <a:lnTo>
                    <a:pt x="64439" y="132473"/>
                  </a:lnTo>
                  <a:lnTo>
                    <a:pt x="64566" y="132537"/>
                  </a:lnTo>
                  <a:lnTo>
                    <a:pt x="64770" y="132613"/>
                  </a:lnTo>
                  <a:lnTo>
                    <a:pt x="66509" y="130911"/>
                  </a:lnTo>
                  <a:close/>
                </a:path>
                <a:path w="94615" h="200025">
                  <a:moveTo>
                    <a:pt x="83705" y="75704"/>
                  </a:moveTo>
                  <a:lnTo>
                    <a:pt x="83527" y="75603"/>
                  </a:lnTo>
                  <a:lnTo>
                    <a:pt x="83261" y="75501"/>
                  </a:lnTo>
                  <a:lnTo>
                    <a:pt x="83108" y="75450"/>
                  </a:lnTo>
                  <a:lnTo>
                    <a:pt x="82867" y="75412"/>
                  </a:lnTo>
                  <a:lnTo>
                    <a:pt x="82524" y="75374"/>
                  </a:lnTo>
                  <a:lnTo>
                    <a:pt x="82283" y="75387"/>
                  </a:lnTo>
                  <a:lnTo>
                    <a:pt x="81953" y="75425"/>
                  </a:lnTo>
                  <a:lnTo>
                    <a:pt x="81788" y="75450"/>
                  </a:lnTo>
                  <a:lnTo>
                    <a:pt x="81635" y="75488"/>
                  </a:lnTo>
                  <a:lnTo>
                    <a:pt x="81483" y="75539"/>
                  </a:lnTo>
                  <a:lnTo>
                    <a:pt x="81356" y="75590"/>
                  </a:lnTo>
                  <a:lnTo>
                    <a:pt x="81114" y="75730"/>
                  </a:lnTo>
                  <a:lnTo>
                    <a:pt x="80937" y="75895"/>
                  </a:lnTo>
                  <a:lnTo>
                    <a:pt x="80772" y="76111"/>
                  </a:lnTo>
                  <a:lnTo>
                    <a:pt x="80721" y="76263"/>
                  </a:lnTo>
                  <a:lnTo>
                    <a:pt x="80721" y="76454"/>
                  </a:lnTo>
                  <a:lnTo>
                    <a:pt x="80784" y="76644"/>
                  </a:lnTo>
                  <a:lnTo>
                    <a:pt x="80911" y="76835"/>
                  </a:lnTo>
                  <a:lnTo>
                    <a:pt x="81089" y="76987"/>
                  </a:lnTo>
                  <a:lnTo>
                    <a:pt x="83705" y="75704"/>
                  </a:lnTo>
                  <a:close/>
                </a:path>
                <a:path w="94615" h="200025">
                  <a:moveTo>
                    <a:pt x="84709" y="116801"/>
                  </a:moveTo>
                  <a:lnTo>
                    <a:pt x="84645" y="116598"/>
                  </a:lnTo>
                  <a:lnTo>
                    <a:pt x="84531" y="116420"/>
                  </a:lnTo>
                  <a:lnTo>
                    <a:pt x="84315" y="116217"/>
                  </a:lnTo>
                  <a:lnTo>
                    <a:pt x="81686" y="117487"/>
                  </a:lnTo>
                  <a:lnTo>
                    <a:pt x="81851" y="117589"/>
                  </a:lnTo>
                  <a:lnTo>
                    <a:pt x="81991" y="117652"/>
                  </a:lnTo>
                  <a:lnTo>
                    <a:pt x="82194" y="117729"/>
                  </a:lnTo>
                  <a:lnTo>
                    <a:pt x="82435" y="117792"/>
                  </a:lnTo>
                  <a:lnTo>
                    <a:pt x="82588" y="117817"/>
                  </a:lnTo>
                  <a:lnTo>
                    <a:pt x="82765" y="117830"/>
                  </a:lnTo>
                  <a:lnTo>
                    <a:pt x="83261" y="117830"/>
                  </a:lnTo>
                  <a:lnTo>
                    <a:pt x="83426" y="117817"/>
                  </a:lnTo>
                  <a:lnTo>
                    <a:pt x="83591" y="117779"/>
                  </a:lnTo>
                  <a:lnTo>
                    <a:pt x="83743" y="117741"/>
                  </a:lnTo>
                  <a:lnTo>
                    <a:pt x="83883" y="117703"/>
                  </a:lnTo>
                  <a:lnTo>
                    <a:pt x="84099" y="117602"/>
                  </a:lnTo>
                  <a:lnTo>
                    <a:pt x="84277" y="117513"/>
                  </a:lnTo>
                  <a:lnTo>
                    <a:pt x="84480" y="117348"/>
                  </a:lnTo>
                  <a:lnTo>
                    <a:pt x="84620" y="117182"/>
                  </a:lnTo>
                  <a:lnTo>
                    <a:pt x="84696" y="116992"/>
                  </a:lnTo>
                  <a:lnTo>
                    <a:pt x="84709" y="116801"/>
                  </a:lnTo>
                  <a:close/>
                </a:path>
                <a:path w="94615" h="200025">
                  <a:moveTo>
                    <a:pt x="86652" y="138264"/>
                  </a:moveTo>
                  <a:lnTo>
                    <a:pt x="86614" y="138125"/>
                  </a:lnTo>
                  <a:lnTo>
                    <a:pt x="86499" y="137947"/>
                  </a:lnTo>
                  <a:lnTo>
                    <a:pt x="86372" y="137820"/>
                  </a:lnTo>
                  <a:lnTo>
                    <a:pt x="86029" y="137604"/>
                  </a:lnTo>
                  <a:lnTo>
                    <a:pt x="85826" y="137541"/>
                  </a:lnTo>
                  <a:lnTo>
                    <a:pt x="78371" y="134988"/>
                  </a:lnTo>
                  <a:lnTo>
                    <a:pt x="85305" y="132003"/>
                  </a:lnTo>
                  <a:lnTo>
                    <a:pt x="85521" y="131889"/>
                  </a:lnTo>
                  <a:lnTo>
                    <a:pt x="85775" y="131711"/>
                  </a:lnTo>
                  <a:lnTo>
                    <a:pt x="85890" y="131584"/>
                  </a:lnTo>
                  <a:lnTo>
                    <a:pt x="85979" y="131394"/>
                  </a:lnTo>
                  <a:lnTo>
                    <a:pt x="86017" y="131203"/>
                  </a:lnTo>
                  <a:lnTo>
                    <a:pt x="85979" y="131000"/>
                  </a:lnTo>
                  <a:lnTo>
                    <a:pt x="85877" y="130822"/>
                  </a:lnTo>
                  <a:lnTo>
                    <a:pt x="85725" y="130644"/>
                  </a:lnTo>
                  <a:lnTo>
                    <a:pt x="85509" y="130492"/>
                  </a:lnTo>
                  <a:lnTo>
                    <a:pt x="85382" y="130441"/>
                  </a:lnTo>
                  <a:lnTo>
                    <a:pt x="85255" y="130378"/>
                  </a:lnTo>
                  <a:lnTo>
                    <a:pt x="85102" y="130327"/>
                  </a:lnTo>
                  <a:lnTo>
                    <a:pt x="84950" y="130289"/>
                  </a:lnTo>
                  <a:lnTo>
                    <a:pt x="84543" y="130213"/>
                  </a:lnTo>
                  <a:lnTo>
                    <a:pt x="84124" y="130213"/>
                  </a:lnTo>
                  <a:lnTo>
                    <a:pt x="83959" y="130225"/>
                  </a:lnTo>
                  <a:lnTo>
                    <a:pt x="83794" y="130251"/>
                  </a:lnTo>
                  <a:lnTo>
                    <a:pt x="83629" y="130289"/>
                  </a:lnTo>
                  <a:lnTo>
                    <a:pt x="83337" y="130378"/>
                  </a:lnTo>
                  <a:lnTo>
                    <a:pt x="75171" y="133883"/>
                  </a:lnTo>
                  <a:lnTo>
                    <a:pt x="66522" y="130911"/>
                  </a:lnTo>
                  <a:lnTo>
                    <a:pt x="64782" y="132613"/>
                  </a:lnTo>
                  <a:lnTo>
                    <a:pt x="72212" y="135166"/>
                  </a:lnTo>
                  <a:lnTo>
                    <a:pt x="65278" y="138150"/>
                  </a:lnTo>
                  <a:lnTo>
                    <a:pt x="64579" y="138938"/>
                  </a:lnTo>
                  <a:lnTo>
                    <a:pt x="64617" y="139141"/>
                  </a:lnTo>
                  <a:lnTo>
                    <a:pt x="65151" y="139674"/>
                  </a:lnTo>
                  <a:lnTo>
                    <a:pt x="65417" y="139801"/>
                  </a:lnTo>
                  <a:lnTo>
                    <a:pt x="65646" y="139852"/>
                  </a:lnTo>
                  <a:lnTo>
                    <a:pt x="66052" y="139928"/>
                  </a:lnTo>
                  <a:lnTo>
                    <a:pt x="66306" y="139941"/>
                  </a:lnTo>
                  <a:lnTo>
                    <a:pt x="66471" y="139928"/>
                  </a:lnTo>
                  <a:lnTo>
                    <a:pt x="66624" y="139915"/>
                  </a:lnTo>
                  <a:lnTo>
                    <a:pt x="66802" y="139890"/>
                  </a:lnTo>
                  <a:lnTo>
                    <a:pt x="66954" y="139852"/>
                  </a:lnTo>
                  <a:lnTo>
                    <a:pt x="67106" y="139814"/>
                  </a:lnTo>
                  <a:lnTo>
                    <a:pt x="67259" y="139763"/>
                  </a:lnTo>
                  <a:lnTo>
                    <a:pt x="75399" y="136258"/>
                  </a:lnTo>
                  <a:lnTo>
                    <a:pt x="84086" y="139230"/>
                  </a:lnTo>
                  <a:lnTo>
                    <a:pt x="84302" y="139280"/>
                  </a:lnTo>
                  <a:lnTo>
                    <a:pt x="84709" y="139357"/>
                  </a:lnTo>
                  <a:lnTo>
                    <a:pt x="84963" y="139369"/>
                  </a:lnTo>
                  <a:lnTo>
                    <a:pt x="85115" y="139357"/>
                  </a:lnTo>
                  <a:lnTo>
                    <a:pt x="85293" y="139344"/>
                  </a:lnTo>
                  <a:lnTo>
                    <a:pt x="85458" y="139319"/>
                  </a:lnTo>
                  <a:lnTo>
                    <a:pt x="85610" y="139280"/>
                  </a:lnTo>
                  <a:lnTo>
                    <a:pt x="85763" y="139255"/>
                  </a:lnTo>
                  <a:lnTo>
                    <a:pt x="85902" y="139192"/>
                  </a:lnTo>
                  <a:lnTo>
                    <a:pt x="86029" y="139128"/>
                  </a:lnTo>
                  <a:lnTo>
                    <a:pt x="86156" y="139077"/>
                  </a:lnTo>
                  <a:lnTo>
                    <a:pt x="86385" y="138912"/>
                  </a:lnTo>
                  <a:lnTo>
                    <a:pt x="86525" y="138747"/>
                  </a:lnTo>
                  <a:lnTo>
                    <a:pt x="86652" y="138506"/>
                  </a:lnTo>
                  <a:lnTo>
                    <a:pt x="86652" y="138264"/>
                  </a:lnTo>
                  <a:close/>
                </a:path>
                <a:path w="94615" h="200025">
                  <a:moveTo>
                    <a:pt x="90779" y="80568"/>
                  </a:moveTo>
                  <a:lnTo>
                    <a:pt x="90728" y="80429"/>
                  </a:lnTo>
                  <a:lnTo>
                    <a:pt x="90652" y="80289"/>
                  </a:lnTo>
                  <a:lnTo>
                    <a:pt x="90500" y="80137"/>
                  </a:lnTo>
                  <a:lnTo>
                    <a:pt x="90347" y="80022"/>
                  </a:lnTo>
                  <a:lnTo>
                    <a:pt x="90208" y="79946"/>
                  </a:lnTo>
                  <a:lnTo>
                    <a:pt x="89065" y="79209"/>
                  </a:lnTo>
                  <a:lnTo>
                    <a:pt x="89065" y="80683"/>
                  </a:lnTo>
                  <a:lnTo>
                    <a:pt x="89065" y="79209"/>
                  </a:lnTo>
                  <a:lnTo>
                    <a:pt x="83718" y="75717"/>
                  </a:lnTo>
                  <a:lnTo>
                    <a:pt x="81165" y="77038"/>
                  </a:lnTo>
                  <a:lnTo>
                    <a:pt x="85420" y="79806"/>
                  </a:lnTo>
                  <a:lnTo>
                    <a:pt x="62712" y="80492"/>
                  </a:lnTo>
                  <a:lnTo>
                    <a:pt x="62395" y="76974"/>
                  </a:lnTo>
                  <a:lnTo>
                    <a:pt x="58978" y="77076"/>
                  </a:lnTo>
                  <a:lnTo>
                    <a:pt x="59372" y="81495"/>
                  </a:lnTo>
                  <a:lnTo>
                    <a:pt x="59372" y="81622"/>
                  </a:lnTo>
                  <a:lnTo>
                    <a:pt x="59778" y="86055"/>
                  </a:lnTo>
                  <a:lnTo>
                    <a:pt x="60299" y="86702"/>
                  </a:lnTo>
                  <a:lnTo>
                    <a:pt x="60426" y="86779"/>
                  </a:lnTo>
                  <a:lnTo>
                    <a:pt x="60553" y="86829"/>
                  </a:lnTo>
                  <a:lnTo>
                    <a:pt x="60845" y="86918"/>
                  </a:lnTo>
                  <a:lnTo>
                    <a:pt x="61341" y="86995"/>
                  </a:lnTo>
                  <a:lnTo>
                    <a:pt x="61671" y="86995"/>
                  </a:lnTo>
                  <a:lnTo>
                    <a:pt x="62242" y="86906"/>
                  </a:lnTo>
                  <a:lnTo>
                    <a:pt x="62458" y="86817"/>
                  </a:lnTo>
                  <a:lnTo>
                    <a:pt x="62598" y="86766"/>
                  </a:lnTo>
                  <a:lnTo>
                    <a:pt x="62763" y="86664"/>
                  </a:lnTo>
                  <a:lnTo>
                    <a:pt x="62979" y="86512"/>
                  </a:lnTo>
                  <a:lnTo>
                    <a:pt x="63093" y="86385"/>
                  </a:lnTo>
                  <a:lnTo>
                    <a:pt x="63195" y="86156"/>
                  </a:lnTo>
                  <a:lnTo>
                    <a:pt x="63220" y="86004"/>
                  </a:lnTo>
                  <a:lnTo>
                    <a:pt x="62890" y="82461"/>
                  </a:lnTo>
                  <a:lnTo>
                    <a:pt x="89154" y="81661"/>
                  </a:lnTo>
                  <a:lnTo>
                    <a:pt x="89293" y="81661"/>
                  </a:lnTo>
                  <a:lnTo>
                    <a:pt x="89420" y="81648"/>
                  </a:lnTo>
                  <a:lnTo>
                    <a:pt x="89547" y="81635"/>
                  </a:lnTo>
                  <a:lnTo>
                    <a:pt x="89700" y="81597"/>
                  </a:lnTo>
                  <a:lnTo>
                    <a:pt x="89865" y="81559"/>
                  </a:lnTo>
                  <a:lnTo>
                    <a:pt x="90030" y="81495"/>
                  </a:lnTo>
                  <a:lnTo>
                    <a:pt x="90195" y="81419"/>
                  </a:lnTo>
                  <a:lnTo>
                    <a:pt x="90385" y="81318"/>
                  </a:lnTo>
                  <a:lnTo>
                    <a:pt x="90576" y="81140"/>
                  </a:lnTo>
                  <a:lnTo>
                    <a:pt x="90690" y="81000"/>
                  </a:lnTo>
                  <a:lnTo>
                    <a:pt x="90741" y="80873"/>
                  </a:lnTo>
                  <a:lnTo>
                    <a:pt x="90779" y="80733"/>
                  </a:lnTo>
                  <a:lnTo>
                    <a:pt x="90779" y="80594"/>
                  </a:lnTo>
                  <a:close/>
                </a:path>
                <a:path w="94615" h="200025">
                  <a:moveTo>
                    <a:pt x="91757" y="110388"/>
                  </a:moveTo>
                  <a:lnTo>
                    <a:pt x="91579" y="108419"/>
                  </a:lnTo>
                  <a:lnTo>
                    <a:pt x="73253" y="108978"/>
                  </a:lnTo>
                  <a:lnTo>
                    <a:pt x="72923" y="108978"/>
                  </a:lnTo>
                  <a:lnTo>
                    <a:pt x="72758" y="108978"/>
                  </a:lnTo>
                  <a:lnTo>
                    <a:pt x="72631" y="108991"/>
                  </a:lnTo>
                  <a:lnTo>
                    <a:pt x="63601" y="109258"/>
                  </a:lnTo>
                  <a:lnTo>
                    <a:pt x="63030" y="109321"/>
                  </a:lnTo>
                  <a:lnTo>
                    <a:pt x="62877" y="109359"/>
                  </a:lnTo>
                  <a:lnTo>
                    <a:pt x="62738" y="109410"/>
                  </a:lnTo>
                  <a:lnTo>
                    <a:pt x="62598" y="109474"/>
                  </a:lnTo>
                  <a:lnTo>
                    <a:pt x="62471" y="109537"/>
                  </a:lnTo>
                  <a:lnTo>
                    <a:pt x="62268" y="109689"/>
                  </a:lnTo>
                  <a:lnTo>
                    <a:pt x="62039" y="109956"/>
                  </a:lnTo>
                  <a:lnTo>
                    <a:pt x="61988" y="110134"/>
                  </a:lnTo>
                  <a:lnTo>
                    <a:pt x="61988" y="110286"/>
                  </a:lnTo>
                  <a:lnTo>
                    <a:pt x="62014" y="110426"/>
                  </a:lnTo>
                  <a:lnTo>
                    <a:pt x="62115" y="110617"/>
                  </a:lnTo>
                  <a:lnTo>
                    <a:pt x="62268" y="110782"/>
                  </a:lnTo>
                  <a:lnTo>
                    <a:pt x="62484" y="110934"/>
                  </a:lnTo>
                  <a:lnTo>
                    <a:pt x="62611" y="111010"/>
                  </a:lnTo>
                  <a:lnTo>
                    <a:pt x="62814" y="111086"/>
                  </a:lnTo>
                  <a:lnTo>
                    <a:pt x="63042" y="111163"/>
                  </a:lnTo>
                  <a:lnTo>
                    <a:pt x="63195" y="111188"/>
                  </a:lnTo>
                  <a:lnTo>
                    <a:pt x="63360" y="111201"/>
                  </a:lnTo>
                  <a:lnTo>
                    <a:pt x="63538" y="111226"/>
                  </a:lnTo>
                  <a:lnTo>
                    <a:pt x="63766" y="111226"/>
                  </a:lnTo>
                  <a:lnTo>
                    <a:pt x="72263" y="110985"/>
                  </a:lnTo>
                  <a:lnTo>
                    <a:pt x="74714" y="112687"/>
                  </a:lnTo>
                  <a:lnTo>
                    <a:pt x="63474" y="116573"/>
                  </a:lnTo>
                  <a:lnTo>
                    <a:pt x="63258" y="116649"/>
                  </a:lnTo>
                  <a:lnTo>
                    <a:pt x="63017" y="116776"/>
                  </a:lnTo>
                  <a:lnTo>
                    <a:pt x="62839" y="116941"/>
                  </a:lnTo>
                  <a:lnTo>
                    <a:pt x="62687" y="117170"/>
                  </a:lnTo>
                  <a:lnTo>
                    <a:pt x="62636" y="117309"/>
                  </a:lnTo>
                  <a:lnTo>
                    <a:pt x="62636" y="117513"/>
                  </a:lnTo>
                  <a:lnTo>
                    <a:pt x="62712" y="117690"/>
                  </a:lnTo>
                  <a:lnTo>
                    <a:pt x="62839" y="117881"/>
                  </a:lnTo>
                  <a:lnTo>
                    <a:pt x="63017" y="118046"/>
                  </a:lnTo>
                  <a:lnTo>
                    <a:pt x="63258" y="118186"/>
                  </a:lnTo>
                  <a:lnTo>
                    <a:pt x="63385" y="118237"/>
                  </a:lnTo>
                  <a:lnTo>
                    <a:pt x="63614" y="118313"/>
                  </a:lnTo>
                  <a:lnTo>
                    <a:pt x="63855" y="118351"/>
                  </a:lnTo>
                  <a:lnTo>
                    <a:pt x="64008" y="118389"/>
                  </a:lnTo>
                  <a:lnTo>
                    <a:pt x="64173" y="118402"/>
                  </a:lnTo>
                  <a:lnTo>
                    <a:pt x="64516" y="118402"/>
                  </a:lnTo>
                  <a:lnTo>
                    <a:pt x="64681" y="118389"/>
                  </a:lnTo>
                  <a:lnTo>
                    <a:pt x="64846" y="118364"/>
                  </a:lnTo>
                  <a:lnTo>
                    <a:pt x="64998" y="118325"/>
                  </a:lnTo>
                  <a:lnTo>
                    <a:pt x="65163" y="118287"/>
                  </a:lnTo>
                  <a:lnTo>
                    <a:pt x="76936" y="114223"/>
                  </a:lnTo>
                  <a:lnTo>
                    <a:pt x="81673" y="117487"/>
                  </a:lnTo>
                  <a:lnTo>
                    <a:pt x="84302" y="116217"/>
                  </a:lnTo>
                  <a:lnTo>
                    <a:pt x="76530" y="110858"/>
                  </a:lnTo>
                  <a:lnTo>
                    <a:pt x="91757" y="110388"/>
                  </a:lnTo>
                  <a:close/>
                </a:path>
                <a:path w="94615" h="200025">
                  <a:moveTo>
                    <a:pt x="92278" y="97002"/>
                  </a:moveTo>
                  <a:lnTo>
                    <a:pt x="92240" y="96850"/>
                  </a:lnTo>
                  <a:lnTo>
                    <a:pt x="92240" y="96723"/>
                  </a:lnTo>
                  <a:lnTo>
                    <a:pt x="92125" y="96304"/>
                  </a:lnTo>
                  <a:lnTo>
                    <a:pt x="88849" y="93535"/>
                  </a:lnTo>
                  <a:lnTo>
                    <a:pt x="88849" y="97116"/>
                  </a:lnTo>
                  <a:lnTo>
                    <a:pt x="88849" y="97307"/>
                  </a:lnTo>
                  <a:lnTo>
                    <a:pt x="86347" y="99326"/>
                  </a:lnTo>
                  <a:lnTo>
                    <a:pt x="86220" y="99364"/>
                  </a:lnTo>
                  <a:lnTo>
                    <a:pt x="86017" y="99428"/>
                  </a:lnTo>
                  <a:lnTo>
                    <a:pt x="85255" y="99656"/>
                  </a:lnTo>
                  <a:lnTo>
                    <a:pt x="85039" y="99707"/>
                  </a:lnTo>
                  <a:lnTo>
                    <a:pt x="81178" y="98120"/>
                  </a:lnTo>
                  <a:lnTo>
                    <a:pt x="81178" y="100545"/>
                  </a:lnTo>
                  <a:lnTo>
                    <a:pt x="80010" y="100711"/>
                  </a:lnTo>
                  <a:lnTo>
                    <a:pt x="77927" y="100876"/>
                  </a:lnTo>
                  <a:lnTo>
                    <a:pt x="77127" y="100914"/>
                  </a:lnTo>
                  <a:lnTo>
                    <a:pt x="76873" y="100914"/>
                  </a:lnTo>
                  <a:lnTo>
                    <a:pt x="76606" y="100914"/>
                  </a:lnTo>
                  <a:lnTo>
                    <a:pt x="75907" y="100926"/>
                  </a:lnTo>
                  <a:lnTo>
                    <a:pt x="67589" y="99999"/>
                  </a:lnTo>
                  <a:lnTo>
                    <a:pt x="67437" y="99961"/>
                  </a:lnTo>
                  <a:lnTo>
                    <a:pt x="67284" y="99923"/>
                  </a:lnTo>
                  <a:lnTo>
                    <a:pt x="67157" y="99898"/>
                  </a:lnTo>
                  <a:lnTo>
                    <a:pt x="66776" y="99822"/>
                  </a:lnTo>
                  <a:lnTo>
                    <a:pt x="66408" y="99720"/>
                  </a:lnTo>
                  <a:lnTo>
                    <a:pt x="66255" y="99656"/>
                  </a:lnTo>
                  <a:lnTo>
                    <a:pt x="66078" y="99606"/>
                  </a:lnTo>
                  <a:lnTo>
                    <a:pt x="64274" y="97777"/>
                  </a:lnTo>
                  <a:lnTo>
                    <a:pt x="64274" y="97637"/>
                  </a:lnTo>
                  <a:lnTo>
                    <a:pt x="66751" y="95504"/>
                  </a:lnTo>
                  <a:lnTo>
                    <a:pt x="66929" y="95465"/>
                  </a:lnTo>
                  <a:lnTo>
                    <a:pt x="67856" y="95173"/>
                  </a:lnTo>
                  <a:lnTo>
                    <a:pt x="68097" y="95110"/>
                  </a:lnTo>
                  <a:lnTo>
                    <a:pt x="81178" y="100545"/>
                  </a:lnTo>
                  <a:lnTo>
                    <a:pt x="81178" y="98120"/>
                  </a:lnTo>
                  <a:lnTo>
                    <a:pt x="71970" y="94297"/>
                  </a:lnTo>
                  <a:lnTo>
                    <a:pt x="73113" y="94119"/>
                  </a:lnTo>
                  <a:lnTo>
                    <a:pt x="75184" y="93941"/>
                  </a:lnTo>
                  <a:lnTo>
                    <a:pt x="76225" y="93916"/>
                  </a:lnTo>
                  <a:lnTo>
                    <a:pt x="85699" y="94881"/>
                  </a:lnTo>
                  <a:lnTo>
                    <a:pt x="85915" y="94919"/>
                  </a:lnTo>
                  <a:lnTo>
                    <a:pt x="88836" y="97040"/>
                  </a:lnTo>
                  <a:lnTo>
                    <a:pt x="88849" y="93535"/>
                  </a:lnTo>
                  <a:lnTo>
                    <a:pt x="88303" y="93345"/>
                  </a:lnTo>
                  <a:lnTo>
                    <a:pt x="87630" y="93167"/>
                  </a:lnTo>
                  <a:lnTo>
                    <a:pt x="87287" y="93103"/>
                  </a:lnTo>
                  <a:lnTo>
                    <a:pt x="87122" y="93078"/>
                  </a:lnTo>
                  <a:lnTo>
                    <a:pt x="86956" y="93027"/>
                  </a:lnTo>
                  <a:lnTo>
                    <a:pt x="85915" y="92773"/>
                  </a:lnTo>
                  <a:lnTo>
                    <a:pt x="83591" y="92367"/>
                  </a:lnTo>
                  <a:lnTo>
                    <a:pt x="81203" y="92075"/>
                  </a:lnTo>
                  <a:lnTo>
                    <a:pt x="78790" y="91922"/>
                  </a:lnTo>
                  <a:lnTo>
                    <a:pt x="76428" y="91922"/>
                  </a:lnTo>
                  <a:lnTo>
                    <a:pt x="76187" y="91948"/>
                  </a:lnTo>
                  <a:lnTo>
                    <a:pt x="76060" y="91948"/>
                  </a:lnTo>
                  <a:lnTo>
                    <a:pt x="75907" y="91948"/>
                  </a:lnTo>
                  <a:lnTo>
                    <a:pt x="74853" y="91973"/>
                  </a:lnTo>
                  <a:lnTo>
                    <a:pt x="65532" y="93649"/>
                  </a:lnTo>
                  <a:lnTo>
                    <a:pt x="65341" y="93700"/>
                  </a:lnTo>
                  <a:lnTo>
                    <a:pt x="65189" y="93738"/>
                  </a:lnTo>
                  <a:lnTo>
                    <a:pt x="60833" y="97612"/>
                  </a:lnTo>
                  <a:lnTo>
                    <a:pt x="60845" y="97878"/>
                  </a:lnTo>
                  <a:lnTo>
                    <a:pt x="60871" y="98094"/>
                  </a:lnTo>
                  <a:lnTo>
                    <a:pt x="65824" y="101714"/>
                  </a:lnTo>
                  <a:lnTo>
                    <a:pt x="66154" y="101790"/>
                  </a:lnTo>
                  <a:lnTo>
                    <a:pt x="75933" y="102908"/>
                  </a:lnTo>
                  <a:lnTo>
                    <a:pt x="77050" y="102895"/>
                  </a:lnTo>
                  <a:lnTo>
                    <a:pt x="78270" y="102857"/>
                  </a:lnTo>
                  <a:lnTo>
                    <a:pt x="87769" y="101117"/>
                  </a:lnTo>
                  <a:lnTo>
                    <a:pt x="88582" y="100888"/>
                  </a:lnTo>
                  <a:lnTo>
                    <a:pt x="92278" y="97421"/>
                  </a:lnTo>
                  <a:lnTo>
                    <a:pt x="92278" y="97002"/>
                  </a:lnTo>
                  <a:close/>
                </a:path>
                <a:path w="94615" h="200025">
                  <a:moveTo>
                    <a:pt x="92976" y="123913"/>
                  </a:moveTo>
                  <a:lnTo>
                    <a:pt x="92798" y="121932"/>
                  </a:lnTo>
                  <a:lnTo>
                    <a:pt x="69824" y="122643"/>
                  </a:lnTo>
                  <a:lnTo>
                    <a:pt x="69494" y="122631"/>
                  </a:lnTo>
                  <a:lnTo>
                    <a:pt x="69303" y="122643"/>
                  </a:lnTo>
                  <a:lnTo>
                    <a:pt x="69176" y="122643"/>
                  </a:lnTo>
                  <a:lnTo>
                    <a:pt x="65087" y="123850"/>
                  </a:lnTo>
                  <a:lnTo>
                    <a:pt x="64871" y="123977"/>
                  </a:lnTo>
                  <a:lnTo>
                    <a:pt x="63449" y="126504"/>
                  </a:lnTo>
                  <a:lnTo>
                    <a:pt x="63500" y="126695"/>
                  </a:lnTo>
                  <a:lnTo>
                    <a:pt x="65011" y="127444"/>
                  </a:lnTo>
                  <a:lnTo>
                    <a:pt x="65265" y="127444"/>
                  </a:lnTo>
                  <a:lnTo>
                    <a:pt x="65506" y="127419"/>
                  </a:lnTo>
                  <a:lnTo>
                    <a:pt x="65913" y="127355"/>
                  </a:lnTo>
                  <a:lnTo>
                    <a:pt x="66255" y="127215"/>
                  </a:lnTo>
                  <a:lnTo>
                    <a:pt x="66382" y="127152"/>
                  </a:lnTo>
                  <a:lnTo>
                    <a:pt x="66598" y="127000"/>
                  </a:lnTo>
                  <a:lnTo>
                    <a:pt x="66751" y="126834"/>
                  </a:lnTo>
                  <a:lnTo>
                    <a:pt x="66852" y="126644"/>
                  </a:lnTo>
                  <a:lnTo>
                    <a:pt x="66878" y="126403"/>
                  </a:lnTo>
                  <a:lnTo>
                    <a:pt x="66878" y="126149"/>
                  </a:lnTo>
                  <a:lnTo>
                    <a:pt x="66916" y="125984"/>
                  </a:lnTo>
                  <a:lnTo>
                    <a:pt x="67030" y="125742"/>
                  </a:lnTo>
                  <a:lnTo>
                    <a:pt x="67208" y="125514"/>
                  </a:lnTo>
                  <a:lnTo>
                    <a:pt x="67360" y="125361"/>
                  </a:lnTo>
                  <a:lnTo>
                    <a:pt x="69519" y="124612"/>
                  </a:lnTo>
                  <a:lnTo>
                    <a:pt x="69659" y="124612"/>
                  </a:lnTo>
                  <a:lnTo>
                    <a:pt x="92976" y="123913"/>
                  </a:lnTo>
                  <a:close/>
                </a:path>
                <a:path w="94615" h="200025">
                  <a:moveTo>
                    <a:pt x="93395" y="109347"/>
                  </a:moveTo>
                  <a:lnTo>
                    <a:pt x="93357" y="109194"/>
                  </a:lnTo>
                  <a:lnTo>
                    <a:pt x="93256" y="109004"/>
                  </a:lnTo>
                  <a:lnTo>
                    <a:pt x="93103" y="108839"/>
                  </a:lnTo>
                  <a:lnTo>
                    <a:pt x="92887" y="108686"/>
                  </a:lnTo>
                  <a:lnTo>
                    <a:pt x="92760" y="108623"/>
                  </a:lnTo>
                  <a:lnTo>
                    <a:pt x="92633" y="108572"/>
                  </a:lnTo>
                  <a:lnTo>
                    <a:pt x="92481" y="108508"/>
                  </a:lnTo>
                  <a:lnTo>
                    <a:pt x="92329" y="108470"/>
                  </a:lnTo>
                  <a:lnTo>
                    <a:pt x="92176" y="108445"/>
                  </a:lnTo>
                  <a:lnTo>
                    <a:pt x="92011" y="108419"/>
                  </a:lnTo>
                  <a:lnTo>
                    <a:pt x="91846" y="108407"/>
                  </a:lnTo>
                  <a:lnTo>
                    <a:pt x="91592" y="108407"/>
                  </a:lnTo>
                  <a:lnTo>
                    <a:pt x="91757" y="110388"/>
                  </a:lnTo>
                  <a:lnTo>
                    <a:pt x="92024" y="110363"/>
                  </a:lnTo>
                  <a:lnTo>
                    <a:pt x="92176" y="110337"/>
                  </a:lnTo>
                  <a:lnTo>
                    <a:pt x="92341" y="110299"/>
                  </a:lnTo>
                  <a:lnTo>
                    <a:pt x="92494" y="110274"/>
                  </a:lnTo>
                  <a:lnTo>
                    <a:pt x="92646" y="110210"/>
                  </a:lnTo>
                  <a:lnTo>
                    <a:pt x="92773" y="110147"/>
                  </a:lnTo>
                  <a:lnTo>
                    <a:pt x="92900" y="110096"/>
                  </a:lnTo>
                  <a:lnTo>
                    <a:pt x="93103" y="109931"/>
                  </a:lnTo>
                  <a:lnTo>
                    <a:pt x="93370" y="109524"/>
                  </a:lnTo>
                  <a:lnTo>
                    <a:pt x="93395" y="109385"/>
                  </a:lnTo>
                  <a:close/>
                </a:path>
                <a:path w="94615" h="200025">
                  <a:moveTo>
                    <a:pt x="94615" y="122872"/>
                  </a:moveTo>
                  <a:lnTo>
                    <a:pt x="94576" y="122720"/>
                  </a:lnTo>
                  <a:lnTo>
                    <a:pt x="94488" y="122529"/>
                  </a:lnTo>
                  <a:lnTo>
                    <a:pt x="94322" y="122364"/>
                  </a:lnTo>
                  <a:lnTo>
                    <a:pt x="94107" y="122224"/>
                  </a:lnTo>
                  <a:lnTo>
                    <a:pt x="93980" y="122148"/>
                  </a:lnTo>
                  <a:lnTo>
                    <a:pt x="93853" y="122097"/>
                  </a:lnTo>
                  <a:lnTo>
                    <a:pt x="93548" y="121996"/>
                  </a:lnTo>
                  <a:lnTo>
                    <a:pt x="93383" y="121970"/>
                  </a:lnTo>
                  <a:lnTo>
                    <a:pt x="93230" y="121945"/>
                  </a:lnTo>
                  <a:lnTo>
                    <a:pt x="93065" y="121932"/>
                  </a:lnTo>
                  <a:lnTo>
                    <a:pt x="92811" y="121932"/>
                  </a:lnTo>
                  <a:lnTo>
                    <a:pt x="92976" y="123913"/>
                  </a:lnTo>
                  <a:lnTo>
                    <a:pt x="93243" y="123888"/>
                  </a:lnTo>
                  <a:lnTo>
                    <a:pt x="93395" y="123863"/>
                  </a:lnTo>
                  <a:lnTo>
                    <a:pt x="93560" y="123825"/>
                  </a:lnTo>
                  <a:lnTo>
                    <a:pt x="93713" y="123799"/>
                  </a:lnTo>
                  <a:lnTo>
                    <a:pt x="93853" y="123736"/>
                  </a:lnTo>
                  <a:lnTo>
                    <a:pt x="93992" y="123672"/>
                  </a:lnTo>
                  <a:lnTo>
                    <a:pt x="94119" y="123621"/>
                  </a:lnTo>
                  <a:lnTo>
                    <a:pt x="94589" y="123050"/>
                  </a:lnTo>
                  <a:lnTo>
                    <a:pt x="94615" y="12291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217599" y="4059580"/>
              <a:ext cx="74295" cy="62230"/>
            </a:xfrm>
            <a:custGeom>
              <a:avLst/>
              <a:gdLst/>
              <a:ahLst/>
              <a:cxnLst/>
              <a:rect l="l" t="t" r="r" b="b"/>
              <a:pathLst>
                <a:path w="74295" h="62229">
                  <a:moveTo>
                    <a:pt x="28600" y="61061"/>
                  </a:moveTo>
                  <a:lnTo>
                    <a:pt x="28498" y="60807"/>
                  </a:lnTo>
                  <a:lnTo>
                    <a:pt x="28397" y="60680"/>
                  </a:lnTo>
                  <a:lnTo>
                    <a:pt x="28232" y="60528"/>
                  </a:lnTo>
                  <a:lnTo>
                    <a:pt x="27978" y="60388"/>
                  </a:lnTo>
                  <a:lnTo>
                    <a:pt x="9461" y="52336"/>
                  </a:lnTo>
                  <a:lnTo>
                    <a:pt x="9334" y="52273"/>
                  </a:lnTo>
                  <a:lnTo>
                    <a:pt x="9207" y="52222"/>
                  </a:lnTo>
                  <a:lnTo>
                    <a:pt x="9067" y="52158"/>
                  </a:lnTo>
                  <a:lnTo>
                    <a:pt x="8496" y="51943"/>
                  </a:lnTo>
                  <a:lnTo>
                    <a:pt x="5803" y="51498"/>
                  </a:lnTo>
                  <a:lnTo>
                    <a:pt x="4864" y="51511"/>
                  </a:lnTo>
                  <a:lnTo>
                    <a:pt x="342" y="52971"/>
                  </a:lnTo>
                  <a:lnTo>
                    <a:pt x="203" y="53073"/>
                  </a:lnTo>
                  <a:lnTo>
                    <a:pt x="63" y="53263"/>
                  </a:lnTo>
                  <a:lnTo>
                    <a:pt x="0" y="53454"/>
                  </a:lnTo>
                  <a:lnTo>
                    <a:pt x="0" y="53644"/>
                  </a:lnTo>
                  <a:lnTo>
                    <a:pt x="63" y="53835"/>
                  </a:lnTo>
                  <a:lnTo>
                    <a:pt x="177" y="54013"/>
                  </a:lnTo>
                  <a:lnTo>
                    <a:pt x="368" y="54178"/>
                  </a:lnTo>
                  <a:lnTo>
                    <a:pt x="609" y="54317"/>
                  </a:lnTo>
                  <a:lnTo>
                    <a:pt x="749" y="54368"/>
                  </a:lnTo>
                  <a:lnTo>
                    <a:pt x="889" y="54432"/>
                  </a:lnTo>
                  <a:lnTo>
                    <a:pt x="1041" y="54470"/>
                  </a:lnTo>
                  <a:lnTo>
                    <a:pt x="1524" y="54546"/>
                  </a:lnTo>
                  <a:lnTo>
                    <a:pt x="1854" y="54546"/>
                  </a:lnTo>
                  <a:lnTo>
                    <a:pt x="2032" y="54533"/>
                  </a:lnTo>
                  <a:lnTo>
                    <a:pt x="2197" y="54508"/>
                  </a:lnTo>
                  <a:lnTo>
                    <a:pt x="2349" y="54483"/>
                  </a:lnTo>
                  <a:lnTo>
                    <a:pt x="2781" y="54330"/>
                  </a:lnTo>
                  <a:lnTo>
                    <a:pt x="3022" y="54190"/>
                  </a:lnTo>
                  <a:lnTo>
                    <a:pt x="3467" y="53898"/>
                  </a:lnTo>
                  <a:lnTo>
                    <a:pt x="3949" y="53708"/>
                  </a:lnTo>
                  <a:lnTo>
                    <a:pt x="4457" y="53568"/>
                  </a:lnTo>
                  <a:lnTo>
                    <a:pt x="5168" y="53479"/>
                  </a:lnTo>
                  <a:lnTo>
                    <a:pt x="6032" y="53505"/>
                  </a:lnTo>
                  <a:lnTo>
                    <a:pt x="6324" y="53543"/>
                  </a:lnTo>
                  <a:lnTo>
                    <a:pt x="6591" y="53606"/>
                  </a:lnTo>
                  <a:lnTo>
                    <a:pt x="7010" y="53733"/>
                  </a:lnTo>
                  <a:lnTo>
                    <a:pt x="7137" y="53784"/>
                  </a:lnTo>
                  <a:lnTo>
                    <a:pt x="25857" y="61937"/>
                  </a:lnTo>
                  <a:lnTo>
                    <a:pt x="26060" y="62014"/>
                  </a:lnTo>
                  <a:lnTo>
                    <a:pt x="26212" y="62052"/>
                  </a:lnTo>
                  <a:lnTo>
                    <a:pt x="26377" y="62090"/>
                  </a:lnTo>
                  <a:lnTo>
                    <a:pt x="26708" y="62128"/>
                  </a:lnTo>
                  <a:lnTo>
                    <a:pt x="27051" y="62128"/>
                  </a:lnTo>
                  <a:lnTo>
                    <a:pt x="27216" y="62103"/>
                  </a:lnTo>
                  <a:lnTo>
                    <a:pt x="27368" y="62090"/>
                  </a:lnTo>
                  <a:lnTo>
                    <a:pt x="27533" y="62064"/>
                  </a:lnTo>
                  <a:lnTo>
                    <a:pt x="27686" y="62014"/>
                  </a:lnTo>
                  <a:lnTo>
                    <a:pt x="27838" y="61963"/>
                  </a:lnTo>
                  <a:lnTo>
                    <a:pt x="27965" y="61912"/>
                  </a:lnTo>
                  <a:lnTo>
                    <a:pt x="28206" y="61772"/>
                  </a:lnTo>
                  <a:lnTo>
                    <a:pt x="28384" y="61607"/>
                  </a:lnTo>
                  <a:lnTo>
                    <a:pt x="28549" y="61391"/>
                  </a:lnTo>
                  <a:lnTo>
                    <a:pt x="28600" y="61252"/>
                  </a:lnTo>
                  <a:lnTo>
                    <a:pt x="28600" y="61061"/>
                  </a:lnTo>
                  <a:close/>
                </a:path>
                <a:path w="74295" h="62229">
                  <a:moveTo>
                    <a:pt x="42722" y="50342"/>
                  </a:moveTo>
                  <a:lnTo>
                    <a:pt x="42684" y="50152"/>
                  </a:lnTo>
                  <a:lnTo>
                    <a:pt x="42608" y="50012"/>
                  </a:lnTo>
                  <a:lnTo>
                    <a:pt x="42519" y="49872"/>
                  </a:lnTo>
                  <a:lnTo>
                    <a:pt x="42341" y="49720"/>
                  </a:lnTo>
                  <a:lnTo>
                    <a:pt x="42087" y="49580"/>
                  </a:lnTo>
                  <a:lnTo>
                    <a:pt x="27038" y="43014"/>
                  </a:lnTo>
                  <a:lnTo>
                    <a:pt x="19659" y="39801"/>
                  </a:lnTo>
                  <a:lnTo>
                    <a:pt x="19456" y="39725"/>
                  </a:lnTo>
                  <a:lnTo>
                    <a:pt x="19304" y="39687"/>
                  </a:lnTo>
                  <a:lnTo>
                    <a:pt x="19138" y="39649"/>
                  </a:lnTo>
                  <a:lnTo>
                    <a:pt x="18821" y="39611"/>
                  </a:lnTo>
                  <a:lnTo>
                    <a:pt x="18478" y="39611"/>
                  </a:lnTo>
                  <a:lnTo>
                    <a:pt x="18313" y="39624"/>
                  </a:lnTo>
                  <a:lnTo>
                    <a:pt x="17995" y="39674"/>
                  </a:lnTo>
                  <a:lnTo>
                    <a:pt x="17830" y="39725"/>
                  </a:lnTo>
                  <a:lnTo>
                    <a:pt x="17551" y="39827"/>
                  </a:lnTo>
                  <a:lnTo>
                    <a:pt x="17424" y="39890"/>
                  </a:lnTo>
                  <a:lnTo>
                    <a:pt x="17272" y="40005"/>
                  </a:lnTo>
                  <a:lnTo>
                    <a:pt x="17132" y="40119"/>
                  </a:lnTo>
                  <a:lnTo>
                    <a:pt x="17005" y="40297"/>
                  </a:lnTo>
                  <a:lnTo>
                    <a:pt x="16929" y="40487"/>
                  </a:lnTo>
                  <a:lnTo>
                    <a:pt x="16916" y="40678"/>
                  </a:lnTo>
                  <a:lnTo>
                    <a:pt x="17360" y="41249"/>
                  </a:lnTo>
                  <a:lnTo>
                    <a:pt x="17538" y="41351"/>
                  </a:lnTo>
                  <a:lnTo>
                    <a:pt x="24358" y="44335"/>
                  </a:lnTo>
                  <a:lnTo>
                    <a:pt x="24345" y="46558"/>
                  </a:lnTo>
                  <a:lnTo>
                    <a:pt x="11404" y="45364"/>
                  </a:lnTo>
                  <a:lnTo>
                    <a:pt x="10985" y="45351"/>
                  </a:lnTo>
                  <a:lnTo>
                    <a:pt x="10807" y="45364"/>
                  </a:lnTo>
                  <a:lnTo>
                    <a:pt x="10655" y="45389"/>
                  </a:lnTo>
                  <a:lnTo>
                    <a:pt x="10414" y="45453"/>
                  </a:lnTo>
                  <a:lnTo>
                    <a:pt x="10198" y="45516"/>
                  </a:lnTo>
                  <a:lnTo>
                    <a:pt x="10058" y="45567"/>
                  </a:lnTo>
                  <a:lnTo>
                    <a:pt x="9931" y="45631"/>
                  </a:lnTo>
                  <a:lnTo>
                    <a:pt x="9728" y="45783"/>
                  </a:lnTo>
                  <a:lnTo>
                    <a:pt x="9461" y="46139"/>
                  </a:lnTo>
                  <a:lnTo>
                    <a:pt x="9423" y="46431"/>
                  </a:lnTo>
                  <a:lnTo>
                    <a:pt x="9474" y="46570"/>
                  </a:lnTo>
                  <a:lnTo>
                    <a:pt x="9537" y="46710"/>
                  </a:lnTo>
                  <a:lnTo>
                    <a:pt x="9702" y="46875"/>
                  </a:lnTo>
                  <a:lnTo>
                    <a:pt x="9906" y="47028"/>
                  </a:lnTo>
                  <a:lnTo>
                    <a:pt x="10033" y="47104"/>
                  </a:lnTo>
                  <a:lnTo>
                    <a:pt x="10160" y="47155"/>
                  </a:lnTo>
                  <a:lnTo>
                    <a:pt x="10299" y="47205"/>
                  </a:lnTo>
                  <a:lnTo>
                    <a:pt x="10464" y="47256"/>
                  </a:lnTo>
                  <a:lnTo>
                    <a:pt x="10617" y="47282"/>
                  </a:lnTo>
                  <a:lnTo>
                    <a:pt x="10858" y="47320"/>
                  </a:lnTo>
                  <a:lnTo>
                    <a:pt x="24345" y="48564"/>
                  </a:lnTo>
                  <a:lnTo>
                    <a:pt x="24333" y="52832"/>
                  </a:lnTo>
                  <a:lnTo>
                    <a:pt x="24358" y="52971"/>
                  </a:lnTo>
                  <a:lnTo>
                    <a:pt x="24434" y="53149"/>
                  </a:lnTo>
                  <a:lnTo>
                    <a:pt x="24612" y="53378"/>
                  </a:lnTo>
                  <a:lnTo>
                    <a:pt x="24765" y="53492"/>
                  </a:lnTo>
                  <a:lnTo>
                    <a:pt x="25095" y="53657"/>
                  </a:lnTo>
                  <a:lnTo>
                    <a:pt x="25387" y="53746"/>
                  </a:lnTo>
                  <a:lnTo>
                    <a:pt x="25628" y="53797"/>
                  </a:lnTo>
                  <a:lnTo>
                    <a:pt x="25781" y="53797"/>
                  </a:lnTo>
                  <a:lnTo>
                    <a:pt x="25958" y="53809"/>
                  </a:lnTo>
                  <a:lnTo>
                    <a:pt x="26289" y="53809"/>
                  </a:lnTo>
                  <a:lnTo>
                    <a:pt x="26454" y="53797"/>
                  </a:lnTo>
                  <a:lnTo>
                    <a:pt x="26695" y="53746"/>
                  </a:lnTo>
                  <a:lnTo>
                    <a:pt x="26924" y="53670"/>
                  </a:lnTo>
                  <a:lnTo>
                    <a:pt x="27063" y="53632"/>
                  </a:lnTo>
                  <a:lnTo>
                    <a:pt x="27190" y="53555"/>
                  </a:lnTo>
                  <a:lnTo>
                    <a:pt x="27432" y="53416"/>
                  </a:lnTo>
                  <a:lnTo>
                    <a:pt x="27597" y="53263"/>
                  </a:lnTo>
                  <a:lnTo>
                    <a:pt x="27724" y="53022"/>
                  </a:lnTo>
                  <a:lnTo>
                    <a:pt x="27762" y="52882"/>
                  </a:lnTo>
                  <a:lnTo>
                    <a:pt x="27787" y="45821"/>
                  </a:lnTo>
                  <a:lnTo>
                    <a:pt x="39979" y="51117"/>
                  </a:lnTo>
                  <a:lnTo>
                    <a:pt x="40170" y="51206"/>
                  </a:lnTo>
                  <a:lnTo>
                    <a:pt x="40322" y="51257"/>
                  </a:lnTo>
                  <a:lnTo>
                    <a:pt x="40652" y="51308"/>
                  </a:lnTo>
                  <a:lnTo>
                    <a:pt x="40817" y="51320"/>
                  </a:lnTo>
                  <a:lnTo>
                    <a:pt x="41160" y="51320"/>
                  </a:lnTo>
                  <a:lnTo>
                    <a:pt x="41325" y="51308"/>
                  </a:lnTo>
                  <a:lnTo>
                    <a:pt x="41643" y="51257"/>
                  </a:lnTo>
                  <a:lnTo>
                    <a:pt x="41795" y="51219"/>
                  </a:lnTo>
                  <a:lnTo>
                    <a:pt x="41948" y="51155"/>
                  </a:lnTo>
                  <a:lnTo>
                    <a:pt x="42138" y="51079"/>
                  </a:lnTo>
                  <a:lnTo>
                    <a:pt x="42316" y="50977"/>
                  </a:lnTo>
                  <a:lnTo>
                    <a:pt x="42583" y="50723"/>
                  </a:lnTo>
                  <a:lnTo>
                    <a:pt x="42684" y="50533"/>
                  </a:lnTo>
                  <a:lnTo>
                    <a:pt x="42710" y="50393"/>
                  </a:lnTo>
                  <a:close/>
                </a:path>
                <a:path w="74295" h="62229">
                  <a:moveTo>
                    <a:pt x="56832" y="38442"/>
                  </a:moveTo>
                  <a:lnTo>
                    <a:pt x="55651" y="36106"/>
                  </a:lnTo>
                  <a:lnTo>
                    <a:pt x="55105" y="35471"/>
                  </a:lnTo>
                  <a:lnTo>
                    <a:pt x="53784" y="34277"/>
                  </a:lnTo>
                  <a:lnTo>
                    <a:pt x="53416" y="34010"/>
                  </a:lnTo>
                  <a:lnTo>
                    <a:pt x="53416" y="38430"/>
                  </a:lnTo>
                  <a:lnTo>
                    <a:pt x="53390" y="38646"/>
                  </a:lnTo>
                  <a:lnTo>
                    <a:pt x="52705" y="39725"/>
                  </a:lnTo>
                  <a:lnTo>
                    <a:pt x="52476" y="39916"/>
                  </a:lnTo>
                  <a:lnTo>
                    <a:pt x="52019" y="40182"/>
                  </a:lnTo>
                  <a:lnTo>
                    <a:pt x="51371" y="40436"/>
                  </a:lnTo>
                  <a:lnTo>
                    <a:pt x="51003" y="40551"/>
                  </a:lnTo>
                  <a:lnTo>
                    <a:pt x="50457" y="40665"/>
                  </a:lnTo>
                  <a:lnTo>
                    <a:pt x="49669" y="40741"/>
                  </a:lnTo>
                  <a:lnTo>
                    <a:pt x="49072" y="40741"/>
                  </a:lnTo>
                  <a:lnTo>
                    <a:pt x="48298" y="40665"/>
                  </a:lnTo>
                  <a:lnTo>
                    <a:pt x="48145" y="40640"/>
                  </a:lnTo>
                  <a:lnTo>
                    <a:pt x="47980" y="40601"/>
                  </a:lnTo>
                  <a:lnTo>
                    <a:pt x="47853" y="40589"/>
                  </a:lnTo>
                  <a:lnTo>
                    <a:pt x="47688" y="40576"/>
                  </a:lnTo>
                  <a:lnTo>
                    <a:pt x="46710" y="40449"/>
                  </a:lnTo>
                  <a:lnTo>
                    <a:pt x="42722" y="31445"/>
                  </a:lnTo>
                  <a:lnTo>
                    <a:pt x="43789" y="31737"/>
                  </a:lnTo>
                  <a:lnTo>
                    <a:pt x="45580" y="32372"/>
                  </a:lnTo>
                  <a:lnTo>
                    <a:pt x="46418" y="32740"/>
                  </a:lnTo>
                  <a:lnTo>
                    <a:pt x="46685" y="32842"/>
                  </a:lnTo>
                  <a:lnTo>
                    <a:pt x="52489" y="36880"/>
                  </a:lnTo>
                  <a:lnTo>
                    <a:pt x="52641" y="37033"/>
                  </a:lnTo>
                  <a:lnTo>
                    <a:pt x="52781" y="37160"/>
                  </a:lnTo>
                  <a:lnTo>
                    <a:pt x="53416" y="38430"/>
                  </a:lnTo>
                  <a:lnTo>
                    <a:pt x="53416" y="34010"/>
                  </a:lnTo>
                  <a:lnTo>
                    <a:pt x="48679" y="31254"/>
                  </a:lnTo>
                  <a:lnTo>
                    <a:pt x="48539" y="31191"/>
                  </a:lnTo>
                  <a:lnTo>
                    <a:pt x="48412" y="31140"/>
                  </a:lnTo>
                  <a:lnTo>
                    <a:pt x="48272" y="31076"/>
                  </a:lnTo>
                  <a:lnTo>
                    <a:pt x="47510" y="30746"/>
                  </a:lnTo>
                  <a:lnTo>
                    <a:pt x="45427" y="29997"/>
                  </a:lnTo>
                  <a:lnTo>
                    <a:pt x="44323" y="29705"/>
                  </a:lnTo>
                  <a:lnTo>
                    <a:pt x="43230" y="29387"/>
                  </a:lnTo>
                  <a:lnTo>
                    <a:pt x="40944" y="28905"/>
                  </a:lnTo>
                  <a:lnTo>
                    <a:pt x="39763" y="28727"/>
                  </a:lnTo>
                  <a:lnTo>
                    <a:pt x="38620" y="28600"/>
                  </a:lnTo>
                  <a:lnTo>
                    <a:pt x="38493" y="28575"/>
                  </a:lnTo>
                  <a:lnTo>
                    <a:pt x="38303" y="28536"/>
                  </a:lnTo>
                  <a:lnTo>
                    <a:pt x="38138" y="28498"/>
                  </a:lnTo>
                  <a:lnTo>
                    <a:pt x="36703" y="28359"/>
                  </a:lnTo>
                  <a:lnTo>
                    <a:pt x="35966" y="28346"/>
                  </a:lnTo>
                  <a:lnTo>
                    <a:pt x="35229" y="28384"/>
                  </a:lnTo>
                  <a:lnTo>
                    <a:pt x="30378" y="29972"/>
                  </a:lnTo>
                  <a:lnTo>
                    <a:pt x="30213" y="30073"/>
                  </a:lnTo>
                  <a:lnTo>
                    <a:pt x="30073" y="30200"/>
                  </a:lnTo>
                  <a:lnTo>
                    <a:pt x="29616" y="30607"/>
                  </a:lnTo>
                  <a:lnTo>
                    <a:pt x="29451" y="30810"/>
                  </a:lnTo>
                  <a:lnTo>
                    <a:pt x="29286" y="30988"/>
                  </a:lnTo>
                  <a:lnTo>
                    <a:pt x="29032" y="31394"/>
                  </a:lnTo>
                  <a:lnTo>
                    <a:pt x="28854" y="31800"/>
                  </a:lnTo>
                  <a:lnTo>
                    <a:pt x="28740" y="32219"/>
                  </a:lnTo>
                  <a:lnTo>
                    <a:pt x="28727" y="32435"/>
                  </a:lnTo>
                  <a:lnTo>
                    <a:pt x="28702" y="32639"/>
                  </a:lnTo>
                  <a:lnTo>
                    <a:pt x="29743" y="34861"/>
                  </a:lnTo>
                  <a:lnTo>
                    <a:pt x="29870" y="34988"/>
                  </a:lnTo>
                  <a:lnTo>
                    <a:pt x="30429" y="35598"/>
                  </a:lnTo>
                  <a:lnTo>
                    <a:pt x="31750" y="36791"/>
                  </a:lnTo>
                  <a:lnTo>
                    <a:pt x="33248" y="37884"/>
                  </a:lnTo>
                  <a:lnTo>
                    <a:pt x="34950" y="38900"/>
                  </a:lnTo>
                  <a:lnTo>
                    <a:pt x="36169" y="39509"/>
                  </a:lnTo>
                  <a:lnTo>
                    <a:pt x="36842" y="39827"/>
                  </a:lnTo>
                  <a:lnTo>
                    <a:pt x="37058" y="39916"/>
                  </a:lnTo>
                  <a:lnTo>
                    <a:pt x="39116" y="38328"/>
                  </a:lnTo>
                  <a:lnTo>
                    <a:pt x="38912" y="38252"/>
                  </a:lnTo>
                  <a:lnTo>
                    <a:pt x="38341" y="37985"/>
                  </a:lnTo>
                  <a:lnTo>
                    <a:pt x="33020" y="34188"/>
                  </a:lnTo>
                  <a:lnTo>
                    <a:pt x="32829" y="33985"/>
                  </a:lnTo>
                  <a:lnTo>
                    <a:pt x="32118" y="32651"/>
                  </a:lnTo>
                  <a:lnTo>
                    <a:pt x="32143" y="32423"/>
                  </a:lnTo>
                  <a:lnTo>
                    <a:pt x="32994" y="31242"/>
                  </a:lnTo>
                  <a:lnTo>
                    <a:pt x="35864" y="30340"/>
                  </a:lnTo>
                  <a:lnTo>
                    <a:pt x="36461" y="30340"/>
                  </a:lnTo>
                  <a:lnTo>
                    <a:pt x="36855" y="30365"/>
                  </a:lnTo>
                  <a:lnTo>
                    <a:pt x="37439" y="30454"/>
                  </a:lnTo>
                  <a:lnTo>
                    <a:pt x="37566" y="30480"/>
                  </a:lnTo>
                  <a:lnTo>
                    <a:pt x="37960" y="30505"/>
                  </a:lnTo>
                  <a:lnTo>
                    <a:pt x="38823" y="30645"/>
                  </a:lnTo>
                  <a:lnTo>
                    <a:pt x="42811" y="39636"/>
                  </a:lnTo>
                  <a:lnTo>
                    <a:pt x="41744" y="39331"/>
                  </a:lnTo>
                  <a:lnTo>
                    <a:pt x="39954" y="38709"/>
                  </a:lnTo>
                  <a:lnTo>
                    <a:pt x="39306" y="38430"/>
                  </a:lnTo>
                  <a:lnTo>
                    <a:pt x="39179" y="38379"/>
                  </a:lnTo>
                  <a:lnTo>
                    <a:pt x="37058" y="39928"/>
                  </a:lnTo>
                  <a:lnTo>
                    <a:pt x="38023" y="40335"/>
                  </a:lnTo>
                  <a:lnTo>
                    <a:pt x="40106" y="41084"/>
                  </a:lnTo>
                  <a:lnTo>
                    <a:pt x="41211" y="41376"/>
                  </a:lnTo>
                  <a:lnTo>
                    <a:pt x="42303" y="41694"/>
                  </a:lnTo>
                  <a:lnTo>
                    <a:pt x="44589" y="42164"/>
                  </a:lnTo>
                  <a:lnTo>
                    <a:pt x="45770" y="42354"/>
                  </a:lnTo>
                  <a:lnTo>
                    <a:pt x="46875" y="42506"/>
                  </a:lnTo>
                  <a:lnTo>
                    <a:pt x="47129" y="42532"/>
                  </a:lnTo>
                  <a:lnTo>
                    <a:pt x="47396" y="42570"/>
                  </a:lnTo>
                  <a:lnTo>
                    <a:pt x="48107" y="42659"/>
                  </a:lnTo>
                  <a:lnTo>
                    <a:pt x="48831" y="42722"/>
                  </a:lnTo>
                  <a:lnTo>
                    <a:pt x="49568" y="42722"/>
                  </a:lnTo>
                  <a:lnTo>
                    <a:pt x="53962" y="41795"/>
                  </a:lnTo>
                  <a:lnTo>
                    <a:pt x="54254" y="41668"/>
                  </a:lnTo>
                  <a:lnTo>
                    <a:pt x="54787" y="41376"/>
                  </a:lnTo>
                  <a:lnTo>
                    <a:pt x="55245" y="41059"/>
                  </a:lnTo>
                  <a:lnTo>
                    <a:pt x="55549" y="40830"/>
                  </a:lnTo>
                  <a:lnTo>
                    <a:pt x="55930" y="40474"/>
                  </a:lnTo>
                  <a:lnTo>
                    <a:pt x="56083" y="40271"/>
                  </a:lnTo>
                  <a:lnTo>
                    <a:pt x="56248" y="40093"/>
                  </a:lnTo>
                  <a:lnTo>
                    <a:pt x="56502" y="39687"/>
                  </a:lnTo>
                  <a:lnTo>
                    <a:pt x="56680" y="39281"/>
                  </a:lnTo>
                  <a:lnTo>
                    <a:pt x="56794" y="38849"/>
                  </a:lnTo>
                  <a:lnTo>
                    <a:pt x="56807" y="38646"/>
                  </a:lnTo>
                  <a:lnTo>
                    <a:pt x="56832" y="38442"/>
                  </a:lnTo>
                  <a:close/>
                </a:path>
                <a:path w="74295" h="62229">
                  <a:moveTo>
                    <a:pt x="62331" y="8763"/>
                  </a:moveTo>
                  <a:lnTo>
                    <a:pt x="59588" y="7569"/>
                  </a:lnTo>
                  <a:lnTo>
                    <a:pt x="59423" y="7734"/>
                  </a:lnTo>
                  <a:lnTo>
                    <a:pt x="59321" y="7874"/>
                  </a:lnTo>
                  <a:lnTo>
                    <a:pt x="59258" y="8064"/>
                  </a:lnTo>
                  <a:lnTo>
                    <a:pt x="59258" y="8255"/>
                  </a:lnTo>
                  <a:lnTo>
                    <a:pt x="59537" y="8699"/>
                  </a:lnTo>
                  <a:lnTo>
                    <a:pt x="59740" y="8851"/>
                  </a:lnTo>
                  <a:lnTo>
                    <a:pt x="59867" y="8928"/>
                  </a:lnTo>
                  <a:lnTo>
                    <a:pt x="59994" y="8978"/>
                  </a:lnTo>
                  <a:lnTo>
                    <a:pt x="60210" y="9055"/>
                  </a:lnTo>
                  <a:lnTo>
                    <a:pt x="60617" y="9131"/>
                  </a:lnTo>
                  <a:lnTo>
                    <a:pt x="60782" y="9144"/>
                  </a:lnTo>
                  <a:lnTo>
                    <a:pt x="61112" y="9156"/>
                  </a:lnTo>
                  <a:lnTo>
                    <a:pt x="61518" y="9093"/>
                  </a:lnTo>
                  <a:lnTo>
                    <a:pt x="62039" y="8940"/>
                  </a:lnTo>
                  <a:lnTo>
                    <a:pt x="62331" y="8763"/>
                  </a:lnTo>
                  <a:close/>
                </a:path>
                <a:path w="74295" h="62229">
                  <a:moveTo>
                    <a:pt x="72047" y="990"/>
                  </a:moveTo>
                  <a:lnTo>
                    <a:pt x="72009" y="800"/>
                  </a:lnTo>
                  <a:lnTo>
                    <a:pt x="71920" y="609"/>
                  </a:lnTo>
                  <a:lnTo>
                    <a:pt x="71805" y="482"/>
                  </a:lnTo>
                  <a:lnTo>
                    <a:pt x="71653" y="355"/>
                  </a:lnTo>
                  <a:lnTo>
                    <a:pt x="71424" y="228"/>
                  </a:lnTo>
                  <a:lnTo>
                    <a:pt x="71285" y="165"/>
                  </a:lnTo>
                  <a:lnTo>
                    <a:pt x="71069" y="88"/>
                  </a:lnTo>
                  <a:lnTo>
                    <a:pt x="70510" y="0"/>
                  </a:lnTo>
                  <a:lnTo>
                    <a:pt x="70180" y="0"/>
                  </a:lnTo>
                  <a:lnTo>
                    <a:pt x="70002" y="12"/>
                  </a:lnTo>
                  <a:lnTo>
                    <a:pt x="69837" y="38"/>
                  </a:lnTo>
                  <a:lnTo>
                    <a:pt x="69672" y="76"/>
                  </a:lnTo>
                  <a:lnTo>
                    <a:pt x="69532" y="114"/>
                  </a:lnTo>
                  <a:lnTo>
                    <a:pt x="69253" y="215"/>
                  </a:lnTo>
                  <a:lnTo>
                    <a:pt x="69126" y="279"/>
                  </a:lnTo>
                  <a:lnTo>
                    <a:pt x="68961" y="393"/>
                  </a:lnTo>
                  <a:lnTo>
                    <a:pt x="71691" y="1587"/>
                  </a:lnTo>
                  <a:lnTo>
                    <a:pt x="71831" y="1460"/>
                  </a:lnTo>
                  <a:lnTo>
                    <a:pt x="71970" y="1282"/>
                  </a:lnTo>
                  <a:lnTo>
                    <a:pt x="72034" y="1092"/>
                  </a:lnTo>
                  <a:close/>
                </a:path>
                <a:path w="74295" h="62229">
                  <a:moveTo>
                    <a:pt x="73875" y="25400"/>
                  </a:moveTo>
                  <a:lnTo>
                    <a:pt x="72732" y="23101"/>
                  </a:lnTo>
                  <a:lnTo>
                    <a:pt x="72580" y="22948"/>
                  </a:lnTo>
                  <a:lnTo>
                    <a:pt x="72136" y="22415"/>
                  </a:lnTo>
                  <a:lnTo>
                    <a:pt x="70827" y="21221"/>
                  </a:lnTo>
                  <a:lnTo>
                    <a:pt x="70446" y="20942"/>
                  </a:lnTo>
                  <a:lnTo>
                    <a:pt x="70446" y="25387"/>
                  </a:lnTo>
                  <a:lnTo>
                    <a:pt x="70421" y="25603"/>
                  </a:lnTo>
                  <a:lnTo>
                    <a:pt x="70319" y="25946"/>
                  </a:lnTo>
                  <a:lnTo>
                    <a:pt x="70129" y="26276"/>
                  </a:lnTo>
                  <a:lnTo>
                    <a:pt x="69951" y="26479"/>
                  </a:lnTo>
                  <a:lnTo>
                    <a:pt x="69748" y="26682"/>
                  </a:lnTo>
                  <a:lnTo>
                    <a:pt x="69621" y="26771"/>
                  </a:lnTo>
                  <a:lnTo>
                    <a:pt x="69494" y="26847"/>
                  </a:lnTo>
                  <a:lnTo>
                    <a:pt x="66700" y="27686"/>
                  </a:lnTo>
                  <a:lnTo>
                    <a:pt x="66090" y="27686"/>
                  </a:lnTo>
                  <a:lnTo>
                    <a:pt x="65697" y="27660"/>
                  </a:lnTo>
                  <a:lnTo>
                    <a:pt x="65328" y="27622"/>
                  </a:lnTo>
                  <a:lnTo>
                    <a:pt x="65163" y="27584"/>
                  </a:lnTo>
                  <a:lnTo>
                    <a:pt x="64998" y="27546"/>
                  </a:lnTo>
                  <a:lnTo>
                    <a:pt x="64808" y="27546"/>
                  </a:lnTo>
                  <a:lnTo>
                    <a:pt x="64617" y="27520"/>
                  </a:lnTo>
                  <a:lnTo>
                    <a:pt x="63741" y="27393"/>
                  </a:lnTo>
                  <a:lnTo>
                    <a:pt x="59766" y="18415"/>
                  </a:lnTo>
                  <a:lnTo>
                    <a:pt x="60807" y="18707"/>
                  </a:lnTo>
                  <a:lnTo>
                    <a:pt x="62611" y="19329"/>
                  </a:lnTo>
                  <a:lnTo>
                    <a:pt x="63233" y="19608"/>
                  </a:lnTo>
                  <a:lnTo>
                    <a:pt x="63449" y="19697"/>
                  </a:lnTo>
                  <a:lnTo>
                    <a:pt x="64223" y="20027"/>
                  </a:lnTo>
                  <a:lnTo>
                    <a:pt x="69532" y="23837"/>
                  </a:lnTo>
                  <a:lnTo>
                    <a:pt x="69672" y="23990"/>
                  </a:lnTo>
                  <a:lnTo>
                    <a:pt x="69811" y="24117"/>
                  </a:lnTo>
                  <a:lnTo>
                    <a:pt x="69977" y="24269"/>
                  </a:lnTo>
                  <a:lnTo>
                    <a:pt x="70154" y="24485"/>
                  </a:lnTo>
                  <a:lnTo>
                    <a:pt x="70281" y="24701"/>
                  </a:lnTo>
                  <a:lnTo>
                    <a:pt x="70370" y="24917"/>
                  </a:lnTo>
                  <a:lnTo>
                    <a:pt x="70434" y="25158"/>
                  </a:lnTo>
                  <a:lnTo>
                    <a:pt x="70446" y="25387"/>
                  </a:lnTo>
                  <a:lnTo>
                    <a:pt x="70446" y="20942"/>
                  </a:lnTo>
                  <a:lnTo>
                    <a:pt x="65709" y="18199"/>
                  </a:lnTo>
                  <a:lnTo>
                    <a:pt x="65519" y="18110"/>
                  </a:lnTo>
                  <a:lnTo>
                    <a:pt x="65303" y="18034"/>
                  </a:lnTo>
                  <a:lnTo>
                    <a:pt x="64541" y="17703"/>
                  </a:lnTo>
                  <a:lnTo>
                    <a:pt x="62458" y="16954"/>
                  </a:lnTo>
                  <a:lnTo>
                    <a:pt x="61353" y="16662"/>
                  </a:lnTo>
                  <a:lnTo>
                    <a:pt x="60261" y="16344"/>
                  </a:lnTo>
                  <a:lnTo>
                    <a:pt x="57975" y="15862"/>
                  </a:lnTo>
                  <a:lnTo>
                    <a:pt x="55689" y="15532"/>
                  </a:lnTo>
                  <a:lnTo>
                    <a:pt x="55537" y="15532"/>
                  </a:lnTo>
                  <a:lnTo>
                    <a:pt x="55321" y="15494"/>
                  </a:lnTo>
                  <a:lnTo>
                    <a:pt x="55181" y="15468"/>
                  </a:lnTo>
                  <a:lnTo>
                    <a:pt x="54470" y="15379"/>
                  </a:lnTo>
                  <a:lnTo>
                    <a:pt x="53746" y="15316"/>
                  </a:lnTo>
                  <a:lnTo>
                    <a:pt x="48602" y="16243"/>
                  </a:lnTo>
                  <a:lnTo>
                    <a:pt x="48310" y="16370"/>
                  </a:lnTo>
                  <a:lnTo>
                    <a:pt x="47777" y="16662"/>
                  </a:lnTo>
                  <a:lnTo>
                    <a:pt x="47536" y="16840"/>
                  </a:lnTo>
                  <a:lnTo>
                    <a:pt x="47294" y="16979"/>
                  </a:lnTo>
                  <a:lnTo>
                    <a:pt x="47091" y="17145"/>
                  </a:lnTo>
                  <a:lnTo>
                    <a:pt x="46634" y="17551"/>
                  </a:lnTo>
                  <a:lnTo>
                    <a:pt x="45720" y="19583"/>
                  </a:lnTo>
                  <a:lnTo>
                    <a:pt x="45758" y="20015"/>
                  </a:lnTo>
                  <a:lnTo>
                    <a:pt x="46774" y="21805"/>
                  </a:lnTo>
                  <a:lnTo>
                    <a:pt x="46951" y="21996"/>
                  </a:lnTo>
                  <a:lnTo>
                    <a:pt x="47459" y="22555"/>
                  </a:lnTo>
                  <a:lnTo>
                    <a:pt x="48768" y="23749"/>
                  </a:lnTo>
                  <a:lnTo>
                    <a:pt x="50292" y="24841"/>
                  </a:lnTo>
                  <a:lnTo>
                    <a:pt x="51968" y="25857"/>
                  </a:lnTo>
                  <a:lnTo>
                    <a:pt x="53187" y="26466"/>
                  </a:lnTo>
                  <a:lnTo>
                    <a:pt x="53860" y="26784"/>
                  </a:lnTo>
                  <a:lnTo>
                    <a:pt x="54076" y="26873"/>
                  </a:lnTo>
                  <a:lnTo>
                    <a:pt x="56134" y="25285"/>
                  </a:lnTo>
                  <a:lnTo>
                    <a:pt x="55930" y="25209"/>
                  </a:lnTo>
                  <a:lnTo>
                    <a:pt x="50050" y="21145"/>
                  </a:lnTo>
                  <a:lnTo>
                    <a:pt x="49860" y="20929"/>
                  </a:lnTo>
                  <a:lnTo>
                    <a:pt x="49618" y="20713"/>
                  </a:lnTo>
                  <a:lnTo>
                    <a:pt x="49441" y="20497"/>
                  </a:lnTo>
                  <a:lnTo>
                    <a:pt x="49314" y="20281"/>
                  </a:lnTo>
                  <a:lnTo>
                    <a:pt x="49225" y="20066"/>
                  </a:lnTo>
                  <a:lnTo>
                    <a:pt x="49161" y="19824"/>
                  </a:lnTo>
                  <a:lnTo>
                    <a:pt x="49149" y="19596"/>
                  </a:lnTo>
                  <a:lnTo>
                    <a:pt x="49174" y="19380"/>
                  </a:lnTo>
                  <a:lnTo>
                    <a:pt x="49276" y="19037"/>
                  </a:lnTo>
                  <a:lnTo>
                    <a:pt x="49466" y="18707"/>
                  </a:lnTo>
                  <a:lnTo>
                    <a:pt x="49644" y="18503"/>
                  </a:lnTo>
                  <a:lnTo>
                    <a:pt x="49847" y="18300"/>
                  </a:lnTo>
                  <a:lnTo>
                    <a:pt x="49987" y="18224"/>
                  </a:lnTo>
                  <a:lnTo>
                    <a:pt x="52895" y="17297"/>
                  </a:lnTo>
                  <a:lnTo>
                    <a:pt x="53505" y="17297"/>
                  </a:lnTo>
                  <a:lnTo>
                    <a:pt x="54279" y="17373"/>
                  </a:lnTo>
                  <a:lnTo>
                    <a:pt x="54470" y="17411"/>
                  </a:lnTo>
                  <a:lnTo>
                    <a:pt x="54597" y="17424"/>
                  </a:lnTo>
                  <a:lnTo>
                    <a:pt x="54978" y="17462"/>
                  </a:lnTo>
                  <a:lnTo>
                    <a:pt x="55880" y="17602"/>
                  </a:lnTo>
                  <a:lnTo>
                    <a:pt x="59855" y="26581"/>
                  </a:lnTo>
                  <a:lnTo>
                    <a:pt x="58775" y="26276"/>
                  </a:lnTo>
                  <a:lnTo>
                    <a:pt x="56984" y="25654"/>
                  </a:lnTo>
                  <a:lnTo>
                    <a:pt x="56337" y="25374"/>
                  </a:lnTo>
                  <a:lnTo>
                    <a:pt x="56210" y="25323"/>
                  </a:lnTo>
                  <a:lnTo>
                    <a:pt x="54089" y="26873"/>
                  </a:lnTo>
                  <a:lnTo>
                    <a:pt x="55054" y="27279"/>
                  </a:lnTo>
                  <a:lnTo>
                    <a:pt x="57137" y="28028"/>
                  </a:lnTo>
                  <a:lnTo>
                    <a:pt x="58242" y="28321"/>
                  </a:lnTo>
                  <a:lnTo>
                    <a:pt x="59334" y="28638"/>
                  </a:lnTo>
                  <a:lnTo>
                    <a:pt x="61620" y="29121"/>
                  </a:lnTo>
                  <a:lnTo>
                    <a:pt x="62801" y="29298"/>
                  </a:lnTo>
                  <a:lnTo>
                    <a:pt x="63169" y="29337"/>
                  </a:lnTo>
                  <a:lnTo>
                    <a:pt x="63919" y="29451"/>
                  </a:lnTo>
                  <a:lnTo>
                    <a:pt x="64046" y="29464"/>
                  </a:lnTo>
                  <a:lnTo>
                    <a:pt x="64414" y="29514"/>
                  </a:lnTo>
                  <a:lnTo>
                    <a:pt x="65125" y="29603"/>
                  </a:lnTo>
                  <a:lnTo>
                    <a:pt x="65849" y="29667"/>
                  </a:lnTo>
                  <a:lnTo>
                    <a:pt x="66598" y="29679"/>
                  </a:lnTo>
                  <a:lnTo>
                    <a:pt x="67322" y="29641"/>
                  </a:lnTo>
                  <a:lnTo>
                    <a:pt x="68046" y="29565"/>
                  </a:lnTo>
                  <a:lnTo>
                    <a:pt x="69430" y="29298"/>
                  </a:lnTo>
                  <a:lnTo>
                    <a:pt x="70713" y="28879"/>
                  </a:lnTo>
                  <a:lnTo>
                    <a:pt x="70993" y="28740"/>
                  </a:lnTo>
                  <a:lnTo>
                    <a:pt x="71285" y="28613"/>
                  </a:lnTo>
                  <a:lnTo>
                    <a:pt x="71818" y="28321"/>
                  </a:lnTo>
                  <a:lnTo>
                    <a:pt x="72288" y="27990"/>
                  </a:lnTo>
                  <a:lnTo>
                    <a:pt x="72580" y="27787"/>
                  </a:lnTo>
                  <a:lnTo>
                    <a:pt x="73825" y="25806"/>
                  </a:lnTo>
                  <a:lnTo>
                    <a:pt x="73875" y="2540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865605" y="3842854"/>
              <a:ext cx="365125" cy="288290"/>
            </a:xfrm>
            <a:custGeom>
              <a:avLst/>
              <a:gdLst/>
              <a:ahLst/>
              <a:cxnLst/>
              <a:rect l="l" t="t" r="r" b="b"/>
              <a:pathLst>
                <a:path w="365125" h="288289">
                  <a:moveTo>
                    <a:pt x="28346" y="39052"/>
                  </a:moveTo>
                  <a:lnTo>
                    <a:pt x="28333" y="38900"/>
                  </a:lnTo>
                  <a:lnTo>
                    <a:pt x="28257" y="38760"/>
                  </a:lnTo>
                  <a:lnTo>
                    <a:pt x="28079" y="38544"/>
                  </a:lnTo>
                  <a:lnTo>
                    <a:pt x="27927" y="38430"/>
                  </a:lnTo>
                  <a:lnTo>
                    <a:pt x="27686" y="38303"/>
                  </a:lnTo>
                  <a:lnTo>
                    <a:pt x="27546" y="38239"/>
                  </a:lnTo>
                  <a:lnTo>
                    <a:pt x="27393" y="38188"/>
                  </a:lnTo>
                  <a:lnTo>
                    <a:pt x="27241" y="38150"/>
                  </a:lnTo>
                  <a:lnTo>
                    <a:pt x="26911" y="38100"/>
                  </a:lnTo>
                  <a:lnTo>
                    <a:pt x="26746" y="38087"/>
                  </a:lnTo>
                  <a:lnTo>
                    <a:pt x="26581" y="38087"/>
                  </a:lnTo>
                  <a:lnTo>
                    <a:pt x="26403" y="38100"/>
                  </a:lnTo>
                  <a:lnTo>
                    <a:pt x="26250" y="38112"/>
                  </a:lnTo>
                  <a:lnTo>
                    <a:pt x="26085" y="38150"/>
                  </a:lnTo>
                  <a:lnTo>
                    <a:pt x="25768" y="38227"/>
                  </a:lnTo>
                  <a:lnTo>
                    <a:pt x="20612" y="40170"/>
                  </a:lnTo>
                  <a:lnTo>
                    <a:pt x="6375" y="27508"/>
                  </a:lnTo>
                  <a:lnTo>
                    <a:pt x="6223" y="27381"/>
                  </a:lnTo>
                  <a:lnTo>
                    <a:pt x="6070" y="27279"/>
                  </a:lnTo>
                  <a:lnTo>
                    <a:pt x="5892" y="27178"/>
                  </a:lnTo>
                  <a:lnTo>
                    <a:pt x="5765" y="27114"/>
                  </a:lnTo>
                  <a:lnTo>
                    <a:pt x="5626" y="27063"/>
                  </a:lnTo>
                  <a:lnTo>
                    <a:pt x="5473" y="27038"/>
                  </a:lnTo>
                  <a:lnTo>
                    <a:pt x="5143" y="26974"/>
                  </a:lnTo>
                  <a:lnTo>
                    <a:pt x="4978" y="26962"/>
                  </a:lnTo>
                  <a:lnTo>
                    <a:pt x="4724" y="26962"/>
                  </a:lnTo>
                  <a:lnTo>
                    <a:pt x="4470" y="26987"/>
                  </a:lnTo>
                  <a:lnTo>
                    <a:pt x="4318" y="27012"/>
                  </a:lnTo>
                  <a:lnTo>
                    <a:pt x="4165" y="27051"/>
                  </a:lnTo>
                  <a:lnTo>
                    <a:pt x="4000" y="27089"/>
                  </a:lnTo>
                  <a:lnTo>
                    <a:pt x="3873" y="27152"/>
                  </a:lnTo>
                  <a:lnTo>
                    <a:pt x="3733" y="27203"/>
                  </a:lnTo>
                  <a:lnTo>
                    <a:pt x="3606" y="27266"/>
                  </a:lnTo>
                  <a:lnTo>
                    <a:pt x="3479" y="27368"/>
                  </a:lnTo>
                  <a:lnTo>
                    <a:pt x="3314" y="27508"/>
                  </a:lnTo>
                  <a:lnTo>
                    <a:pt x="3225" y="27647"/>
                  </a:lnTo>
                  <a:lnTo>
                    <a:pt x="88" y="33108"/>
                  </a:lnTo>
                  <a:lnTo>
                    <a:pt x="25" y="33248"/>
                  </a:lnTo>
                  <a:lnTo>
                    <a:pt x="0" y="33489"/>
                  </a:lnTo>
                  <a:lnTo>
                    <a:pt x="88" y="33731"/>
                  </a:lnTo>
                  <a:lnTo>
                    <a:pt x="215" y="33909"/>
                  </a:lnTo>
                  <a:lnTo>
                    <a:pt x="368" y="34036"/>
                  </a:lnTo>
                  <a:lnTo>
                    <a:pt x="596" y="34175"/>
                  </a:lnTo>
                  <a:lnTo>
                    <a:pt x="800" y="34264"/>
                  </a:lnTo>
                  <a:lnTo>
                    <a:pt x="939" y="34315"/>
                  </a:lnTo>
                  <a:lnTo>
                    <a:pt x="1181" y="34353"/>
                  </a:lnTo>
                  <a:lnTo>
                    <a:pt x="1422" y="34391"/>
                  </a:lnTo>
                  <a:lnTo>
                    <a:pt x="1587" y="34417"/>
                  </a:lnTo>
                  <a:lnTo>
                    <a:pt x="1752" y="34417"/>
                  </a:lnTo>
                  <a:lnTo>
                    <a:pt x="1917" y="34404"/>
                  </a:lnTo>
                  <a:lnTo>
                    <a:pt x="2095" y="34391"/>
                  </a:lnTo>
                  <a:lnTo>
                    <a:pt x="2247" y="34366"/>
                  </a:lnTo>
                  <a:lnTo>
                    <a:pt x="2400" y="34315"/>
                  </a:lnTo>
                  <a:lnTo>
                    <a:pt x="2832" y="34175"/>
                  </a:lnTo>
                  <a:lnTo>
                    <a:pt x="3060" y="34036"/>
                  </a:lnTo>
                  <a:lnTo>
                    <a:pt x="3251" y="33870"/>
                  </a:lnTo>
                  <a:lnTo>
                    <a:pt x="3340" y="33731"/>
                  </a:lnTo>
                  <a:lnTo>
                    <a:pt x="5346" y="30226"/>
                  </a:lnTo>
                  <a:lnTo>
                    <a:pt x="17741" y="41249"/>
                  </a:lnTo>
                  <a:lnTo>
                    <a:pt x="12649" y="43154"/>
                  </a:lnTo>
                  <a:lnTo>
                    <a:pt x="12446" y="43230"/>
                  </a:lnTo>
                  <a:lnTo>
                    <a:pt x="12217" y="43370"/>
                  </a:lnTo>
                  <a:lnTo>
                    <a:pt x="12039" y="43548"/>
                  </a:lnTo>
                  <a:lnTo>
                    <a:pt x="11899" y="43764"/>
                  </a:lnTo>
                  <a:lnTo>
                    <a:pt x="11874" y="43916"/>
                  </a:lnTo>
                  <a:lnTo>
                    <a:pt x="11887" y="44107"/>
                  </a:lnTo>
                  <a:lnTo>
                    <a:pt x="11963" y="44297"/>
                  </a:lnTo>
                  <a:lnTo>
                    <a:pt x="12141" y="44513"/>
                  </a:lnTo>
                  <a:lnTo>
                    <a:pt x="12293" y="44627"/>
                  </a:lnTo>
                  <a:lnTo>
                    <a:pt x="12547" y="44754"/>
                  </a:lnTo>
                  <a:lnTo>
                    <a:pt x="12674" y="44818"/>
                  </a:lnTo>
                  <a:lnTo>
                    <a:pt x="12827" y="44869"/>
                  </a:lnTo>
                  <a:lnTo>
                    <a:pt x="12992" y="44894"/>
                  </a:lnTo>
                  <a:lnTo>
                    <a:pt x="13144" y="44932"/>
                  </a:lnTo>
                  <a:lnTo>
                    <a:pt x="13309" y="44958"/>
                  </a:lnTo>
                  <a:lnTo>
                    <a:pt x="13474" y="44970"/>
                  </a:lnTo>
                  <a:lnTo>
                    <a:pt x="13652" y="44970"/>
                  </a:lnTo>
                  <a:lnTo>
                    <a:pt x="13817" y="44958"/>
                  </a:lnTo>
                  <a:lnTo>
                    <a:pt x="14211" y="44894"/>
                  </a:lnTo>
                  <a:lnTo>
                    <a:pt x="14452" y="44831"/>
                  </a:lnTo>
                  <a:lnTo>
                    <a:pt x="21043" y="42354"/>
                  </a:lnTo>
                  <a:lnTo>
                    <a:pt x="21196" y="42303"/>
                  </a:lnTo>
                  <a:lnTo>
                    <a:pt x="27571" y="39903"/>
                  </a:lnTo>
                  <a:lnTo>
                    <a:pt x="27774" y="39827"/>
                  </a:lnTo>
                  <a:lnTo>
                    <a:pt x="28003" y="39687"/>
                  </a:lnTo>
                  <a:lnTo>
                    <a:pt x="28181" y="39509"/>
                  </a:lnTo>
                  <a:lnTo>
                    <a:pt x="28321" y="39293"/>
                  </a:lnTo>
                  <a:lnTo>
                    <a:pt x="28346" y="39141"/>
                  </a:lnTo>
                  <a:close/>
                </a:path>
                <a:path w="365125" h="288289">
                  <a:moveTo>
                    <a:pt x="48183" y="29679"/>
                  </a:moveTo>
                  <a:lnTo>
                    <a:pt x="48120" y="29260"/>
                  </a:lnTo>
                  <a:lnTo>
                    <a:pt x="48056" y="29044"/>
                  </a:lnTo>
                  <a:lnTo>
                    <a:pt x="47993" y="28917"/>
                  </a:lnTo>
                  <a:lnTo>
                    <a:pt x="47967" y="28790"/>
                  </a:lnTo>
                  <a:lnTo>
                    <a:pt x="47840" y="28206"/>
                  </a:lnTo>
                  <a:lnTo>
                    <a:pt x="47307" y="26847"/>
                  </a:lnTo>
                  <a:lnTo>
                    <a:pt x="46545" y="25501"/>
                  </a:lnTo>
                  <a:lnTo>
                    <a:pt x="45554" y="24218"/>
                  </a:lnTo>
                  <a:lnTo>
                    <a:pt x="44780" y="23418"/>
                  </a:lnTo>
                  <a:lnTo>
                    <a:pt x="44767" y="29756"/>
                  </a:lnTo>
                  <a:lnTo>
                    <a:pt x="44716" y="30213"/>
                  </a:lnTo>
                  <a:lnTo>
                    <a:pt x="44627" y="30441"/>
                  </a:lnTo>
                  <a:lnTo>
                    <a:pt x="44513" y="30657"/>
                  </a:lnTo>
                  <a:lnTo>
                    <a:pt x="44361" y="30861"/>
                  </a:lnTo>
                  <a:lnTo>
                    <a:pt x="44145" y="31076"/>
                  </a:lnTo>
                  <a:lnTo>
                    <a:pt x="43675" y="31432"/>
                  </a:lnTo>
                  <a:lnTo>
                    <a:pt x="43535" y="31508"/>
                  </a:lnTo>
                  <a:lnTo>
                    <a:pt x="43395" y="31597"/>
                  </a:lnTo>
                  <a:lnTo>
                    <a:pt x="43091" y="31737"/>
                  </a:lnTo>
                  <a:lnTo>
                    <a:pt x="42913" y="31800"/>
                  </a:lnTo>
                  <a:lnTo>
                    <a:pt x="42760" y="31864"/>
                  </a:lnTo>
                  <a:lnTo>
                    <a:pt x="42164" y="32016"/>
                  </a:lnTo>
                  <a:lnTo>
                    <a:pt x="41783" y="32092"/>
                  </a:lnTo>
                  <a:lnTo>
                    <a:pt x="41389" y="32143"/>
                  </a:lnTo>
                  <a:lnTo>
                    <a:pt x="40601" y="32181"/>
                  </a:lnTo>
                  <a:lnTo>
                    <a:pt x="39624" y="32092"/>
                  </a:lnTo>
                  <a:lnTo>
                    <a:pt x="39052" y="31978"/>
                  </a:lnTo>
                  <a:lnTo>
                    <a:pt x="38696" y="31877"/>
                  </a:lnTo>
                  <a:lnTo>
                    <a:pt x="38239" y="31699"/>
                  </a:lnTo>
                  <a:lnTo>
                    <a:pt x="38100" y="31648"/>
                  </a:lnTo>
                  <a:lnTo>
                    <a:pt x="37973" y="31597"/>
                  </a:lnTo>
                  <a:lnTo>
                    <a:pt x="37846" y="31559"/>
                  </a:lnTo>
                  <a:lnTo>
                    <a:pt x="37693" y="31508"/>
                  </a:lnTo>
                  <a:lnTo>
                    <a:pt x="36995" y="31242"/>
                  </a:lnTo>
                  <a:lnTo>
                    <a:pt x="38595" y="21996"/>
                  </a:lnTo>
                  <a:lnTo>
                    <a:pt x="39433" y="22466"/>
                  </a:lnTo>
                  <a:lnTo>
                    <a:pt x="40728" y="23418"/>
                  </a:lnTo>
                  <a:lnTo>
                    <a:pt x="41211" y="23850"/>
                  </a:lnTo>
                  <a:lnTo>
                    <a:pt x="41351" y="23977"/>
                  </a:lnTo>
                  <a:lnTo>
                    <a:pt x="41821" y="24422"/>
                  </a:lnTo>
                  <a:lnTo>
                    <a:pt x="42494" y="25120"/>
                  </a:lnTo>
                  <a:lnTo>
                    <a:pt x="43345" y="26225"/>
                  </a:lnTo>
                  <a:lnTo>
                    <a:pt x="44005" y="27368"/>
                  </a:lnTo>
                  <a:lnTo>
                    <a:pt x="44462" y="28562"/>
                  </a:lnTo>
                  <a:lnTo>
                    <a:pt x="44577" y="29108"/>
                  </a:lnTo>
                  <a:lnTo>
                    <a:pt x="44615" y="29273"/>
                  </a:lnTo>
                  <a:lnTo>
                    <a:pt x="44729" y="29527"/>
                  </a:lnTo>
                  <a:lnTo>
                    <a:pt x="44767" y="29756"/>
                  </a:lnTo>
                  <a:lnTo>
                    <a:pt x="44767" y="23418"/>
                  </a:lnTo>
                  <a:lnTo>
                    <a:pt x="44297" y="22987"/>
                  </a:lnTo>
                  <a:lnTo>
                    <a:pt x="44170" y="22860"/>
                  </a:lnTo>
                  <a:lnTo>
                    <a:pt x="43522" y="22263"/>
                  </a:lnTo>
                  <a:lnTo>
                    <a:pt x="36322" y="18453"/>
                  </a:lnTo>
                  <a:lnTo>
                    <a:pt x="36156" y="18376"/>
                  </a:lnTo>
                  <a:lnTo>
                    <a:pt x="36029" y="18326"/>
                  </a:lnTo>
                  <a:lnTo>
                    <a:pt x="31915" y="17526"/>
                  </a:lnTo>
                  <a:lnTo>
                    <a:pt x="31178" y="17538"/>
                  </a:lnTo>
                  <a:lnTo>
                    <a:pt x="27940" y="18148"/>
                  </a:lnTo>
                  <a:lnTo>
                    <a:pt x="27749" y="18211"/>
                  </a:lnTo>
                  <a:lnTo>
                    <a:pt x="27444" y="18326"/>
                  </a:lnTo>
                  <a:lnTo>
                    <a:pt x="26771" y="18618"/>
                  </a:lnTo>
                  <a:lnTo>
                    <a:pt x="26504" y="18770"/>
                  </a:lnTo>
                  <a:lnTo>
                    <a:pt x="26238" y="18910"/>
                  </a:lnTo>
                  <a:lnTo>
                    <a:pt x="25768" y="19227"/>
                  </a:lnTo>
                  <a:lnTo>
                    <a:pt x="25565" y="19418"/>
                  </a:lnTo>
                  <a:lnTo>
                    <a:pt x="25349" y="19583"/>
                  </a:lnTo>
                  <a:lnTo>
                    <a:pt x="24993" y="19951"/>
                  </a:lnTo>
                  <a:lnTo>
                    <a:pt x="24853" y="20154"/>
                  </a:lnTo>
                  <a:lnTo>
                    <a:pt x="24701" y="20345"/>
                  </a:lnTo>
                  <a:lnTo>
                    <a:pt x="24485" y="20739"/>
                  </a:lnTo>
                  <a:lnTo>
                    <a:pt x="24422" y="20955"/>
                  </a:lnTo>
                  <a:lnTo>
                    <a:pt x="24333" y="21158"/>
                  </a:lnTo>
                  <a:lnTo>
                    <a:pt x="24257" y="21590"/>
                  </a:lnTo>
                  <a:lnTo>
                    <a:pt x="24244" y="21793"/>
                  </a:lnTo>
                  <a:lnTo>
                    <a:pt x="24244" y="22009"/>
                  </a:lnTo>
                  <a:lnTo>
                    <a:pt x="24307" y="22428"/>
                  </a:lnTo>
                  <a:lnTo>
                    <a:pt x="24371" y="22644"/>
                  </a:lnTo>
                  <a:lnTo>
                    <a:pt x="24422" y="22796"/>
                  </a:lnTo>
                  <a:lnTo>
                    <a:pt x="24574" y="23482"/>
                  </a:lnTo>
                  <a:lnTo>
                    <a:pt x="28194" y="28778"/>
                  </a:lnTo>
                  <a:lnTo>
                    <a:pt x="29679" y="28295"/>
                  </a:lnTo>
                  <a:lnTo>
                    <a:pt x="31127" y="27749"/>
                  </a:lnTo>
                  <a:lnTo>
                    <a:pt x="30594" y="27266"/>
                  </a:lnTo>
                  <a:lnTo>
                    <a:pt x="29933" y="26581"/>
                  </a:lnTo>
                  <a:lnTo>
                    <a:pt x="29070" y="25476"/>
                  </a:lnTo>
                  <a:lnTo>
                    <a:pt x="28409" y="24320"/>
                  </a:lnTo>
                  <a:lnTo>
                    <a:pt x="27952" y="23139"/>
                  </a:lnTo>
                  <a:lnTo>
                    <a:pt x="27838" y="22618"/>
                  </a:lnTo>
                  <a:lnTo>
                    <a:pt x="27825" y="22479"/>
                  </a:lnTo>
                  <a:lnTo>
                    <a:pt x="27762" y="22339"/>
                  </a:lnTo>
                  <a:lnTo>
                    <a:pt x="27698" y="22161"/>
                  </a:lnTo>
                  <a:lnTo>
                    <a:pt x="27660" y="21932"/>
                  </a:lnTo>
                  <a:lnTo>
                    <a:pt x="27673" y="21704"/>
                  </a:lnTo>
                  <a:lnTo>
                    <a:pt x="27724" y="21488"/>
                  </a:lnTo>
                  <a:lnTo>
                    <a:pt x="29451" y="19926"/>
                  </a:lnTo>
                  <a:lnTo>
                    <a:pt x="29679" y="19824"/>
                  </a:lnTo>
                  <a:lnTo>
                    <a:pt x="29895" y="19761"/>
                  </a:lnTo>
                  <a:lnTo>
                    <a:pt x="30645" y="19596"/>
                  </a:lnTo>
                  <a:lnTo>
                    <a:pt x="31038" y="19545"/>
                  </a:lnTo>
                  <a:lnTo>
                    <a:pt x="31419" y="19519"/>
                  </a:lnTo>
                  <a:lnTo>
                    <a:pt x="32016" y="19519"/>
                  </a:lnTo>
                  <a:lnTo>
                    <a:pt x="32804" y="19596"/>
                  </a:lnTo>
                  <a:lnTo>
                    <a:pt x="33362" y="19710"/>
                  </a:lnTo>
                  <a:lnTo>
                    <a:pt x="33540" y="19761"/>
                  </a:lnTo>
                  <a:lnTo>
                    <a:pt x="34213" y="20015"/>
                  </a:lnTo>
                  <a:lnTo>
                    <a:pt x="34493" y="20116"/>
                  </a:lnTo>
                  <a:lnTo>
                    <a:pt x="34696" y="20180"/>
                  </a:lnTo>
                  <a:lnTo>
                    <a:pt x="35420" y="20472"/>
                  </a:lnTo>
                  <a:lnTo>
                    <a:pt x="33832" y="29692"/>
                  </a:lnTo>
                  <a:lnTo>
                    <a:pt x="33007" y="29222"/>
                  </a:lnTo>
                  <a:lnTo>
                    <a:pt x="31699" y="28270"/>
                  </a:lnTo>
                  <a:lnTo>
                    <a:pt x="31191" y="27825"/>
                  </a:lnTo>
                  <a:lnTo>
                    <a:pt x="28257" y="28841"/>
                  </a:lnTo>
                  <a:lnTo>
                    <a:pt x="36385" y="33362"/>
                  </a:lnTo>
                  <a:lnTo>
                    <a:pt x="37007" y="33591"/>
                  </a:lnTo>
                  <a:lnTo>
                    <a:pt x="37338" y="33680"/>
                  </a:lnTo>
                  <a:lnTo>
                    <a:pt x="37668" y="33794"/>
                  </a:lnTo>
                  <a:lnTo>
                    <a:pt x="38354" y="33934"/>
                  </a:lnTo>
                  <a:lnTo>
                    <a:pt x="39052" y="34048"/>
                  </a:lnTo>
                  <a:lnTo>
                    <a:pt x="39789" y="34124"/>
                  </a:lnTo>
                  <a:lnTo>
                    <a:pt x="40513" y="34163"/>
                  </a:lnTo>
                  <a:lnTo>
                    <a:pt x="41249" y="34150"/>
                  </a:lnTo>
                  <a:lnTo>
                    <a:pt x="44615" y="33515"/>
                  </a:lnTo>
                  <a:lnTo>
                    <a:pt x="44780" y="33451"/>
                  </a:lnTo>
                  <a:lnTo>
                    <a:pt x="44983" y="33375"/>
                  </a:lnTo>
                  <a:lnTo>
                    <a:pt x="46863" y="32283"/>
                  </a:lnTo>
                  <a:lnTo>
                    <a:pt x="47078" y="32118"/>
                  </a:lnTo>
                  <a:lnTo>
                    <a:pt x="47434" y="31737"/>
                  </a:lnTo>
                  <a:lnTo>
                    <a:pt x="47726" y="31356"/>
                  </a:lnTo>
                  <a:lnTo>
                    <a:pt x="47942" y="30949"/>
                  </a:lnTo>
                  <a:lnTo>
                    <a:pt x="48006" y="30734"/>
                  </a:lnTo>
                  <a:lnTo>
                    <a:pt x="48094" y="30530"/>
                  </a:lnTo>
                  <a:lnTo>
                    <a:pt x="48171" y="30099"/>
                  </a:lnTo>
                  <a:lnTo>
                    <a:pt x="48183" y="29895"/>
                  </a:lnTo>
                  <a:lnTo>
                    <a:pt x="48183" y="29679"/>
                  </a:lnTo>
                  <a:close/>
                </a:path>
                <a:path w="365125" h="288289">
                  <a:moveTo>
                    <a:pt x="63601" y="25831"/>
                  </a:moveTo>
                  <a:lnTo>
                    <a:pt x="63512" y="25539"/>
                  </a:lnTo>
                  <a:lnTo>
                    <a:pt x="63322" y="25323"/>
                  </a:lnTo>
                  <a:lnTo>
                    <a:pt x="60452" y="26416"/>
                  </a:lnTo>
                  <a:lnTo>
                    <a:pt x="60604" y="26530"/>
                  </a:lnTo>
                  <a:lnTo>
                    <a:pt x="60845" y="26657"/>
                  </a:lnTo>
                  <a:lnTo>
                    <a:pt x="61201" y="26784"/>
                  </a:lnTo>
                  <a:lnTo>
                    <a:pt x="61531" y="26835"/>
                  </a:lnTo>
                  <a:lnTo>
                    <a:pt x="61785" y="26847"/>
                  </a:lnTo>
                  <a:lnTo>
                    <a:pt x="61950" y="26860"/>
                  </a:lnTo>
                  <a:lnTo>
                    <a:pt x="62115" y="26847"/>
                  </a:lnTo>
                  <a:lnTo>
                    <a:pt x="62280" y="26822"/>
                  </a:lnTo>
                  <a:lnTo>
                    <a:pt x="62445" y="26809"/>
                  </a:lnTo>
                  <a:lnTo>
                    <a:pt x="62611" y="26771"/>
                  </a:lnTo>
                  <a:lnTo>
                    <a:pt x="62738" y="26720"/>
                  </a:lnTo>
                  <a:lnTo>
                    <a:pt x="62890" y="26670"/>
                  </a:lnTo>
                  <a:lnTo>
                    <a:pt x="63131" y="26543"/>
                  </a:lnTo>
                  <a:lnTo>
                    <a:pt x="63258" y="26466"/>
                  </a:lnTo>
                  <a:lnTo>
                    <a:pt x="63461" y="26263"/>
                  </a:lnTo>
                  <a:lnTo>
                    <a:pt x="63563" y="26073"/>
                  </a:lnTo>
                  <a:lnTo>
                    <a:pt x="63601" y="25920"/>
                  </a:lnTo>
                  <a:close/>
                </a:path>
                <a:path w="365125" h="288289">
                  <a:moveTo>
                    <a:pt x="73164" y="21069"/>
                  </a:moveTo>
                  <a:lnTo>
                    <a:pt x="61226" y="17246"/>
                  </a:lnTo>
                  <a:lnTo>
                    <a:pt x="63766" y="13246"/>
                  </a:lnTo>
                  <a:lnTo>
                    <a:pt x="63830" y="13106"/>
                  </a:lnTo>
                  <a:lnTo>
                    <a:pt x="63881" y="12903"/>
                  </a:lnTo>
                  <a:lnTo>
                    <a:pt x="63830" y="12661"/>
                  </a:lnTo>
                  <a:lnTo>
                    <a:pt x="63741" y="12522"/>
                  </a:lnTo>
                  <a:lnTo>
                    <a:pt x="63550" y="12319"/>
                  </a:lnTo>
                  <a:lnTo>
                    <a:pt x="63385" y="12204"/>
                  </a:lnTo>
                  <a:lnTo>
                    <a:pt x="63258" y="12141"/>
                  </a:lnTo>
                  <a:lnTo>
                    <a:pt x="63119" y="12090"/>
                  </a:lnTo>
                  <a:lnTo>
                    <a:pt x="62979" y="12026"/>
                  </a:lnTo>
                  <a:lnTo>
                    <a:pt x="62826" y="11988"/>
                  </a:lnTo>
                  <a:lnTo>
                    <a:pt x="62344" y="11912"/>
                  </a:lnTo>
                  <a:lnTo>
                    <a:pt x="62001" y="11912"/>
                  </a:lnTo>
                  <a:lnTo>
                    <a:pt x="61836" y="11925"/>
                  </a:lnTo>
                  <a:lnTo>
                    <a:pt x="61671" y="11963"/>
                  </a:lnTo>
                  <a:lnTo>
                    <a:pt x="61442" y="12001"/>
                  </a:lnTo>
                  <a:lnTo>
                    <a:pt x="61226" y="12077"/>
                  </a:lnTo>
                  <a:lnTo>
                    <a:pt x="61087" y="12128"/>
                  </a:lnTo>
                  <a:lnTo>
                    <a:pt x="60845" y="12268"/>
                  </a:lnTo>
                  <a:lnTo>
                    <a:pt x="60579" y="12509"/>
                  </a:lnTo>
                  <a:lnTo>
                    <a:pt x="56388" y="19151"/>
                  </a:lnTo>
                  <a:lnTo>
                    <a:pt x="48082" y="11760"/>
                  </a:lnTo>
                  <a:lnTo>
                    <a:pt x="47929" y="11645"/>
                  </a:lnTo>
                  <a:lnTo>
                    <a:pt x="47675" y="11506"/>
                  </a:lnTo>
                  <a:lnTo>
                    <a:pt x="47536" y="11455"/>
                  </a:lnTo>
                  <a:lnTo>
                    <a:pt x="47383" y="11404"/>
                  </a:lnTo>
                  <a:lnTo>
                    <a:pt x="47231" y="11366"/>
                  </a:lnTo>
                  <a:lnTo>
                    <a:pt x="46990" y="11328"/>
                  </a:lnTo>
                  <a:lnTo>
                    <a:pt x="46748" y="11315"/>
                  </a:lnTo>
                  <a:lnTo>
                    <a:pt x="46405" y="11315"/>
                  </a:lnTo>
                  <a:lnTo>
                    <a:pt x="45923" y="11391"/>
                  </a:lnTo>
                  <a:lnTo>
                    <a:pt x="45707" y="11468"/>
                  </a:lnTo>
                  <a:lnTo>
                    <a:pt x="45504" y="11557"/>
                  </a:lnTo>
                  <a:lnTo>
                    <a:pt x="45262" y="11696"/>
                  </a:lnTo>
                  <a:lnTo>
                    <a:pt x="44932" y="12242"/>
                  </a:lnTo>
                  <a:lnTo>
                    <a:pt x="44958" y="12484"/>
                  </a:lnTo>
                  <a:lnTo>
                    <a:pt x="45008" y="12623"/>
                  </a:lnTo>
                  <a:lnTo>
                    <a:pt x="45148" y="12788"/>
                  </a:lnTo>
                  <a:lnTo>
                    <a:pt x="55270" y="21780"/>
                  </a:lnTo>
                  <a:lnTo>
                    <a:pt x="55422" y="21920"/>
                  </a:lnTo>
                  <a:lnTo>
                    <a:pt x="60464" y="26390"/>
                  </a:lnTo>
                  <a:lnTo>
                    <a:pt x="63322" y="25323"/>
                  </a:lnTo>
                  <a:lnTo>
                    <a:pt x="58712" y="21221"/>
                  </a:lnTo>
                  <a:lnTo>
                    <a:pt x="60032" y="19126"/>
                  </a:lnTo>
                  <a:lnTo>
                    <a:pt x="71501" y="22809"/>
                  </a:lnTo>
                  <a:lnTo>
                    <a:pt x="73164" y="21069"/>
                  </a:lnTo>
                  <a:close/>
                </a:path>
                <a:path w="365125" h="288289">
                  <a:moveTo>
                    <a:pt x="74041" y="21869"/>
                  </a:moveTo>
                  <a:lnTo>
                    <a:pt x="73990" y="21729"/>
                  </a:lnTo>
                  <a:lnTo>
                    <a:pt x="73494" y="21234"/>
                  </a:lnTo>
                  <a:lnTo>
                    <a:pt x="73367" y="21158"/>
                  </a:lnTo>
                  <a:lnTo>
                    <a:pt x="73164" y="21082"/>
                  </a:lnTo>
                  <a:lnTo>
                    <a:pt x="71501" y="22809"/>
                  </a:lnTo>
                  <a:lnTo>
                    <a:pt x="71805" y="22898"/>
                  </a:lnTo>
                  <a:lnTo>
                    <a:pt x="72059" y="22936"/>
                  </a:lnTo>
                  <a:lnTo>
                    <a:pt x="72555" y="22936"/>
                  </a:lnTo>
                  <a:lnTo>
                    <a:pt x="72885" y="22885"/>
                  </a:lnTo>
                  <a:lnTo>
                    <a:pt x="73037" y="22847"/>
                  </a:lnTo>
                  <a:lnTo>
                    <a:pt x="73190" y="22809"/>
                  </a:lnTo>
                  <a:lnTo>
                    <a:pt x="73329" y="22758"/>
                  </a:lnTo>
                  <a:lnTo>
                    <a:pt x="73469" y="22694"/>
                  </a:lnTo>
                  <a:lnTo>
                    <a:pt x="73634" y="22580"/>
                  </a:lnTo>
                  <a:lnTo>
                    <a:pt x="74041" y="22021"/>
                  </a:lnTo>
                  <a:lnTo>
                    <a:pt x="74041" y="21869"/>
                  </a:lnTo>
                  <a:close/>
                </a:path>
                <a:path w="365125" h="288289">
                  <a:moveTo>
                    <a:pt x="90500" y="4406"/>
                  </a:moveTo>
                  <a:lnTo>
                    <a:pt x="88938" y="3035"/>
                  </a:lnTo>
                  <a:lnTo>
                    <a:pt x="88811" y="2921"/>
                  </a:lnTo>
                  <a:lnTo>
                    <a:pt x="79159" y="0"/>
                  </a:lnTo>
                  <a:lnTo>
                    <a:pt x="77546" y="114"/>
                  </a:lnTo>
                  <a:lnTo>
                    <a:pt x="75971" y="342"/>
                  </a:lnTo>
                  <a:lnTo>
                    <a:pt x="75463" y="457"/>
                  </a:lnTo>
                  <a:lnTo>
                    <a:pt x="73990" y="863"/>
                  </a:lnTo>
                  <a:lnTo>
                    <a:pt x="73748" y="965"/>
                  </a:lnTo>
                  <a:lnTo>
                    <a:pt x="73596" y="1003"/>
                  </a:lnTo>
                  <a:lnTo>
                    <a:pt x="73329" y="1117"/>
                  </a:lnTo>
                  <a:lnTo>
                    <a:pt x="68503" y="6616"/>
                  </a:lnTo>
                  <a:lnTo>
                    <a:pt x="68592" y="7239"/>
                  </a:lnTo>
                  <a:lnTo>
                    <a:pt x="70231" y="9817"/>
                  </a:lnTo>
                  <a:lnTo>
                    <a:pt x="80149" y="14122"/>
                  </a:lnTo>
                  <a:lnTo>
                    <a:pt x="80619" y="14122"/>
                  </a:lnTo>
                  <a:lnTo>
                    <a:pt x="83426" y="16611"/>
                  </a:lnTo>
                  <a:lnTo>
                    <a:pt x="80962" y="17538"/>
                  </a:lnTo>
                  <a:lnTo>
                    <a:pt x="80759" y="17614"/>
                  </a:lnTo>
                  <a:lnTo>
                    <a:pt x="80530" y="17754"/>
                  </a:lnTo>
                  <a:lnTo>
                    <a:pt x="80314" y="17970"/>
                  </a:lnTo>
                  <a:lnTo>
                    <a:pt x="80213" y="18148"/>
                  </a:lnTo>
                  <a:lnTo>
                    <a:pt x="80187" y="18300"/>
                  </a:lnTo>
                  <a:lnTo>
                    <a:pt x="80187" y="18491"/>
                  </a:lnTo>
                  <a:lnTo>
                    <a:pt x="80670" y="19050"/>
                  </a:lnTo>
                  <a:lnTo>
                    <a:pt x="80860" y="19138"/>
                  </a:lnTo>
                  <a:lnTo>
                    <a:pt x="80987" y="19202"/>
                  </a:lnTo>
                  <a:lnTo>
                    <a:pt x="81140" y="19253"/>
                  </a:lnTo>
                  <a:lnTo>
                    <a:pt x="81305" y="19278"/>
                  </a:lnTo>
                  <a:lnTo>
                    <a:pt x="81457" y="19316"/>
                  </a:lnTo>
                  <a:lnTo>
                    <a:pt x="81622" y="19342"/>
                  </a:lnTo>
                  <a:lnTo>
                    <a:pt x="81788" y="19354"/>
                  </a:lnTo>
                  <a:lnTo>
                    <a:pt x="81965" y="19354"/>
                  </a:lnTo>
                  <a:lnTo>
                    <a:pt x="82118" y="19342"/>
                  </a:lnTo>
                  <a:lnTo>
                    <a:pt x="82524" y="19278"/>
                  </a:lnTo>
                  <a:lnTo>
                    <a:pt x="82765" y="19215"/>
                  </a:lnTo>
                  <a:lnTo>
                    <a:pt x="86525" y="17805"/>
                  </a:lnTo>
                  <a:lnTo>
                    <a:pt x="86728" y="17729"/>
                  </a:lnTo>
                  <a:lnTo>
                    <a:pt x="86893" y="17665"/>
                  </a:lnTo>
                  <a:lnTo>
                    <a:pt x="87172" y="17500"/>
                  </a:lnTo>
                  <a:lnTo>
                    <a:pt x="87299" y="17373"/>
                  </a:lnTo>
                  <a:lnTo>
                    <a:pt x="87414" y="17246"/>
                  </a:lnTo>
                  <a:lnTo>
                    <a:pt x="87490" y="17106"/>
                  </a:lnTo>
                  <a:lnTo>
                    <a:pt x="87515" y="16954"/>
                  </a:lnTo>
                  <a:lnTo>
                    <a:pt x="87503" y="16776"/>
                  </a:lnTo>
                  <a:lnTo>
                    <a:pt x="87426" y="16573"/>
                  </a:lnTo>
                  <a:lnTo>
                    <a:pt x="87287" y="16408"/>
                  </a:lnTo>
                  <a:lnTo>
                    <a:pt x="87134" y="16281"/>
                  </a:lnTo>
                  <a:lnTo>
                    <a:pt x="83134" y="12712"/>
                  </a:lnTo>
                  <a:lnTo>
                    <a:pt x="83007" y="12598"/>
                  </a:lnTo>
                  <a:lnTo>
                    <a:pt x="82854" y="12458"/>
                  </a:lnTo>
                  <a:lnTo>
                    <a:pt x="82664" y="12369"/>
                  </a:lnTo>
                  <a:lnTo>
                    <a:pt x="82537" y="12319"/>
                  </a:lnTo>
                  <a:lnTo>
                    <a:pt x="82384" y="12255"/>
                  </a:lnTo>
                  <a:lnTo>
                    <a:pt x="82169" y="12192"/>
                  </a:lnTo>
                  <a:lnTo>
                    <a:pt x="82003" y="12166"/>
                  </a:lnTo>
                  <a:lnTo>
                    <a:pt x="81851" y="12153"/>
                  </a:lnTo>
                  <a:lnTo>
                    <a:pt x="81673" y="12141"/>
                  </a:lnTo>
                  <a:lnTo>
                    <a:pt x="81419" y="12141"/>
                  </a:lnTo>
                  <a:lnTo>
                    <a:pt x="80365" y="12141"/>
                  </a:lnTo>
                  <a:lnTo>
                    <a:pt x="79667" y="12103"/>
                  </a:lnTo>
                  <a:lnTo>
                    <a:pt x="79324" y="12052"/>
                  </a:lnTo>
                  <a:lnTo>
                    <a:pt x="78994" y="12026"/>
                  </a:lnTo>
                  <a:lnTo>
                    <a:pt x="77685" y="11747"/>
                  </a:lnTo>
                  <a:lnTo>
                    <a:pt x="75044" y="10452"/>
                  </a:lnTo>
                  <a:lnTo>
                    <a:pt x="74904" y="10325"/>
                  </a:lnTo>
                  <a:lnTo>
                    <a:pt x="74752" y="10223"/>
                  </a:lnTo>
                  <a:lnTo>
                    <a:pt x="73279" y="8902"/>
                  </a:lnTo>
                  <a:lnTo>
                    <a:pt x="73152" y="8788"/>
                  </a:lnTo>
                  <a:lnTo>
                    <a:pt x="72999" y="8661"/>
                  </a:lnTo>
                  <a:lnTo>
                    <a:pt x="72605" y="8216"/>
                  </a:lnTo>
                  <a:lnTo>
                    <a:pt x="72326" y="7810"/>
                  </a:lnTo>
                  <a:lnTo>
                    <a:pt x="72123" y="7391"/>
                  </a:lnTo>
                  <a:lnTo>
                    <a:pt x="71983" y="6985"/>
                  </a:lnTo>
                  <a:lnTo>
                    <a:pt x="71920" y="6540"/>
                  </a:lnTo>
                  <a:lnTo>
                    <a:pt x="71932" y="6108"/>
                  </a:lnTo>
                  <a:lnTo>
                    <a:pt x="73266" y="3898"/>
                  </a:lnTo>
                  <a:lnTo>
                    <a:pt x="73482" y="3708"/>
                  </a:lnTo>
                  <a:lnTo>
                    <a:pt x="75336" y="2717"/>
                  </a:lnTo>
                  <a:lnTo>
                    <a:pt x="79273" y="1981"/>
                  </a:lnTo>
                  <a:lnTo>
                    <a:pt x="80772" y="2032"/>
                  </a:lnTo>
                  <a:lnTo>
                    <a:pt x="85928" y="3987"/>
                  </a:lnTo>
                  <a:lnTo>
                    <a:pt x="87630" y="5486"/>
                  </a:lnTo>
                  <a:lnTo>
                    <a:pt x="90500" y="4406"/>
                  </a:lnTo>
                  <a:close/>
                </a:path>
                <a:path w="365125" h="288289">
                  <a:moveTo>
                    <a:pt x="349770" y="274205"/>
                  </a:moveTo>
                  <a:lnTo>
                    <a:pt x="349631" y="274027"/>
                  </a:lnTo>
                  <a:lnTo>
                    <a:pt x="349478" y="273900"/>
                  </a:lnTo>
                  <a:lnTo>
                    <a:pt x="349250" y="273761"/>
                  </a:lnTo>
                  <a:lnTo>
                    <a:pt x="348894" y="273634"/>
                  </a:lnTo>
                  <a:lnTo>
                    <a:pt x="348665" y="273583"/>
                  </a:lnTo>
                  <a:lnTo>
                    <a:pt x="348500" y="273558"/>
                  </a:lnTo>
                  <a:lnTo>
                    <a:pt x="348335" y="273545"/>
                  </a:lnTo>
                  <a:lnTo>
                    <a:pt x="348157" y="273532"/>
                  </a:lnTo>
                  <a:lnTo>
                    <a:pt x="348005" y="273545"/>
                  </a:lnTo>
                  <a:lnTo>
                    <a:pt x="347586" y="273596"/>
                  </a:lnTo>
                  <a:lnTo>
                    <a:pt x="347357" y="273646"/>
                  </a:lnTo>
                  <a:lnTo>
                    <a:pt x="347078" y="273761"/>
                  </a:lnTo>
                  <a:lnTo>
                    <a:pt x="346951" y="273824"/>
                  </a:lnTo>
                  <a:lnTo>
                    <a:pt x="346786" y="273939"/>
                  </a:lnTo>
                  <a:lnTo>
                    <a:pt x="346646" y="274053"/>
                  </a:lnTo>
                  <a:lnTo>
                    <a:pt x="346519" y="274231"/>
                  </a:lnTo>
                  <a:lnTo>
                    <a:pt x="346443" y="274472"/>
                  </a:lnTo>
                  <a:lnTo>
                    <a:pt x="346456" y="274624"/>
                  </a:lnTo>
                  <a:lnTo>
                    <a:pt x="346506" y="274802"/>
                  </a:lnTo>
                  <a:lnTo>
                    <a:pt x="349770" y="274205"/>
                  </a:lnTo>
                  <a:close/>
                </a:path>
                <a:path w="365125" h="288289">
                  <a:moveTo>
                    <a:pt x="355066" y="270878"/>
                  </a:moveTo>
                  <a:lnTo>
                    <a:pt x="352336" y="269684"/>
                  </a:lnTo>
                  <a:lnTo>
                    <a:pt x="352196" y="269798"/>
                  </a:lnTo>
                  <a:lnTo>
                    <a:pt x="352056" y="269989"/>
                  </a:lnTo>
                  <a:lnTo>
                    <a:pt x="351993" y="270179"/>
                  </a:lnTo>
                  <a:lnTo>
                    <a:pt x="351993" y="270370"/>
                  </a:lnTo>
                  <a:lnTo>
                    <a:pt x="352056" y="270560"/>
                  </a:lnTo>
                  <a:lnTo>
                    <a:pt x="352171" y="270738"/>
                  </a:lnTo>
                  <a:lnTo>
                    <a:pt x="352361" y="270903"/>
                  </a:lnTo>
                  <a:lnTo>
                    <a:pt x="352602" y="271043"/>
                  </a:lnTo>
                  <a:lnTo>
                    <a:pt x="352742" y="271094"/>
                  </a:lnTo>
                  <a:lnTo>
                    <a:pt x="352882" y="271157"/>
                  </a:lnTo>
                  <a:lnTo>
                    <a:pt x="353034" y="271195"/>
                  </a:lnTo>
                  <a:lnTo>
                    <a:pt x="353517" y="271272"/>
                  </a:lnTo>
                  <a:lnTo>
                    <a:pt x="353847" y="271272"/>
                  </a:lnTo>
                  <a:lnTo>
                    <a:pt x="354025" y="271259"/>
                  </a:lnTo>
                  <a:lnTo>
                    <a:pt x="354190" y="271233"/>
                  </a:lnTo>
                  <a:lnTo>
                    <a:pt x="354342" y="271208"/>
                  </a:lnTo>
                  <a:lnTo>
                    <a:pt x="354774" y="271056"/>
                  </a:lnTo>
                  <a:lnTo>
                    <a:pt x="355015" y="270916"/>
                  </a:lnTo>
                  <a:close/>
                </a:path>
                <a:path w="365125" h="288289">
                  <a:moveTo>
                    <a:pt x="364782" y="280936"/>
                  </a:moveTo>
                  <a:lnTo>
                    <a:pt x="364718" y="280746"/>
                  </a:lnTo>
                  <a:lnTo>
                    <a:pt x="364591" y="280568"/>
                  </a:lnTo>
                  <a:lnTo>
                    <a:pt x="364401" y="280403"/>
                  </a:lnTo>
                  <a:lnTo>
                    <a:pt x="364172" y="280263"/>
                  </a:lnTo>
                  <a:lnTo>
                    <a:pt x="364032" y="280212"/>
                  </a:lnTo>
                  <a:lnTo>
                    <a:pt x="363893" y="280149"/>
                  </a:lnTo>
                  <a:lnTo>
                    <a:pt x="363258" y="280035"/>
                  </a:lnTo>
                  <a:lnTo>
                    <a:pt x="353085" y="279704"/>
                  </a:lnTo>
                  <a:lnTo>
                    <a:pt x="349770" y="274218"/>
                  </a:lnTo>
                  <a:lnTo>
                    <a:pt x="346532" y="274866"/>
                  </a:lnTo>
                  <a:lnTo>
                    <a:pt x="349377" y="279577"/>
                  </a:lnTo>
                  <a:lnTo>
                    <a:pt x="340753" y="279285"/>
                  </a:lnTo>
                  <a:lnTo>
                    <a:pt x="340512" y="279285"/>
                  </a:lnTo>
                  <a:lnTo>
                    <a:pt x="340017" y="279361"/>
                  </a:lnTo>
                  <a:lnTo>
                    <a:pt x="339864" y="279400"/>
                  </a:lnTo>
                  <a:lnTo>
                    <a:pt x="339725" y="279450"/>
                  </a:lnTo>
                  <a:lnTo>
                    <a:pt x="339598" y="279514"/>
                  </a:lnTo>
                  <a:lnTo>
                    <a:pt x="339471" y="279577"/>
                  </a:lnTo>
                  <a:lnTo>
                    <a:pt x="339242" y="279717"/>
                  </a:lnTo>
                  <a:lnTo>
                    <a:pt x="339077" y="279895"/>
                  </a:lnTo>
                  <a:lnTo>
                    <a:pt x="339013" y="280035"/>
                  </a:lnTo>
                  <a:lnTo>
                    <a:pt x="338950" y="280174"/>
                  </a:lnTo>
                  <a:lnTo>
                    <a:pt x="338950" y="280365"/>
                  </a:lnTo>
                  <a:lnTo>
                    <a:pt x="339013" y="280568"/>
                  </a:lnTo>
                  <a:lnTo>
                    <a:pt x="339572" y="281038"/>
                  </a:lnTo>
                  <a:lnTo>
                    <a:pt x="339699" y="281089"/>
                  </a:lnTo>
                  <a:lnTo>
                    <a:pt x="339915" y="281178"/>
                  </a:lnTo>
                  <a:lnTo>
                    <a:pt x="340487" y="281266"/>
                  </a:lnTo>
                  <a:lnTo>
                    <a:pt x="350608" y="281609"/>
                  </a:lnTo>
                  <a:lnTo>
                    <a:pt x="353961" y="287108"/>
                  </a:lnTo>
                  <a:lnTo>
                    <a:pt x="354101" y="287274"/>
                  </a:lnTo>
                  <a:lnTo>
                    <a:pt x="354241" y="287388"/>
                  </a:lnTo>
                  <a:lnTo>
                    <a:pt x="354482" y="287528"/>
                  </a:lnTo>
                  <a:lnTo>
                    <a:pt x="354609" y="287578"/>
                  </a:lnTo>
                  <a:lnTo>
                    <a:pt x="354825" y="287655"/>
                  </a:lnTo>
                  <a:lnTo>
                    <a:pt x="355066" y="287705"/>
                  </a:lnTo>
                  <a:lnTo>
                    <a:pt x="355231" y="287731"/>
                  </a:lnTo>
                  <a:lnTo>
                    <a:pt x="355396" y="287743"/>
                  </a:lnTo>
                  <a:lnTo>
                    <a:pt x="355561" y="287756"/>
                  </a:lnTo>
                  <a:lnTo>
                    <a:pt x="355727" y="287743"/>
                  </a:lnTo>
                  <a:lnTo>
                    <a:pt x="356069" y="287705"/>
                  </a:lnTo>
                  <a:lnTo>
                    <a:pt x="356222" y="287667"/>
                  </a:lnTo>
                  <a:lnTo>
                    <a:pt x="356362" y="287642"/>
                  </a:lnTo>
                  <a:lnTo>
                    <a:pt x="356717" y="287502"/>
                  </a:lnTo>
                  <a:lnTo>
                    <a:pt x="356946" y="287362"/>
                  </a:lnTo>
                  <a:lnTo>
                    <a:pt x="357085" y="287235"/>
                  </a:lnTo>
                  <a:lnTo>
                    <a:pt x="357212" y="287058"/>
                  </a:lnTo>
                  <a:lnTo>
                    <a:pt x="357276" y="286867"/>
                  </a:lnTo>
                  <a:lnTo>
                    <a:pt x="357276" y="286664"/>
                  </a:lnTo>
                  <a:lnTo>
                    <a:pt x="357225" y="286486"/>
                  </a:lnTo>
                  <a:lnTo>
                    <a:pt x="354304" y="281736"/>
                  </a:lnTo>
                  <a:lnTo>
                    <a:pt x="362966" y="282016"/>
                  </a:lnTo>
                  <a:lnTo>
                    <a:pt x="363232" y="282016"/>
                  </a:lnTo>
                  <a:lnTo>
                    <a:pt x="363385" y="282003"/>
                  </a:lnTo>
                  <a:lnTo>
                    <a:pt x="363562" y="281978"/>
                  </a:lnTo>
                  <a:lnTo>
                    <a:pt x="363728" y="281940"/>
                  </a:lnTo>
                  <a:lnTo>
                    <a:pt x="363867" y="281901"/>
                  </a:lnTo>
                  <a:lnTo>
                    <a:pt x="364007" y="281851"/>
                  </a:lnTo>
                  <a:lnTo>
                    <a:pt x="364147" y="281787"/>
                  </a:lnTo>
                  <a:lnTo>
                    <a:pt x="364274" y="281724"/>
                  </a:lnTo>
                  <a:lnTo>
                    <a:pt x="364439" y="281622"/>
                  </a:lnTo>
                  <a:lnTo>
                    <a:pt x="364617" y="281457"/>
                  </a:lnTo>
                  <a:lnTo>
                    <a:pt x="364705" y="281317"/>
                  </a:lnTo>
                  <a:lnTo>
                    <a:pt x="364769" y="281127"/>
                  </a:lnTo>
                  <a:lnTo>
                    <a:pt x="364782" y="28093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951267" y="3834231"/>
              <a:ext cx="170815" cy="24130"/>
            </a:xfrm>
            <a:custGeom>
              <a:avLst/>
              <a:gdLst/>
              <a:ahLst/>
              <a:cxnLst/>
              <a:rect l="l" t="t" r="r" b="b"/>
              <a:pathLst>
                <a:path w="170815" h="24129">
                  <a:moveTo>
                    <a:pt x="12827" y="21958"/>
                  </a:moveTo>
                  <a:lnTo>
                    <a:pt x="10960" y="20281"/>
                  </a:lnTo>
                  <a:lnTo>
                    <a:pt x="8458" y="21221"/>
                  </a:lnTo>
                  <a:lnTo>
                    <a:pt x="5689" y="18757"/>
                  </a:lnTo>
                  <a:lnTo>
                    <a:pt x="6553" y="16129"/>
                  </a:lnTo>
                  <a:lnTo>
                    <a:pt x="6515" y="15836"/>
                  </a:lnTo>
                  <a:lnTo>
                    <a:pt x="4991" y="13157"/>
                  </a:lnTo>
                  <a:lnTo>
                    <a:pt x="4851" y="13030"/>
                  </a:lnTo>
                  <a:lnTo>
                    <a:pt x="4699" y="12915"/>
                  </a:lnTo>
                  <a:lnTo>
                    <a:pt x="3149" y="11544"/>
                  </a:lnTo>
                  <a:lnTo>
                    <a:pt x="2997" y="11417"/>
                  </a:lnTo>
                  <a:lnTo>
                    <a:pt x="2755" y="11277"/>
                  </a:lnTo>
                  <a:lnTo>
                    <a:pt x="2463" y="11176"/>
                  </a:lnTo>
                  <a:lnTo>
                    <a:pt x="2311" y="11137"/>
                  </a:lnTo>
                  <a:lnTo>
                    <a:pt x="2146" y="11125"/>
                  </a:lnTo>
                  <a:lnTo>
                    <a:pt x="1993" y="11099"/>
                  </a:lnTo>
                  <a:lnTo>
                    <a:pt x="1828" y="11087"/>
                  </a:lnTo>
                  <a:lnTo>
                    <a:pt x="1651" y="11087"/>
                  </a:lnTo>
                  <a:lnTo>
                    <a:pt x="1485" y="11099"/>
                  </a:lnTo>
                  <a:lnTo>
                    <a:pt x="1320" y="11112"/>
                  </a:lnTo>
                  <a:lnTo>
                    <a:pt x="1155" y="11125"/>
                  </a:lnTo>
                  <a:lnTo>
                    <a:pt x="850" y="11214"/>
                  </a:lnTo>
                  <a:lnTo>
                    <a:pt x="723" y="11264"/>
                  </a:lnTo>
                  <a:lnTo>
                    <a:pt x="584" y="11328"/>
                  </a:lnTo>
                  <a:lnTo>
                    <a:pt x="342" y="11480"/>
                  </a:lnTo>
                  <a:lnTo>
                    <a:pt x="177" y="11645"/>
                  </a:lnTo>
                  <a:lnTo>
                    <a:pt x="38" y="11874"/>
                  </a:lnTo>
                  <a:lnTo>
                    <a:pt x="12" y="12014"/>
                  </a:lnTo>
                  <a:lnTo>
                    <a:pt x="38" y="12255"/>
                  </a:lnTo>
                  <a:lnTo>
                    <a:pt x="88" y="12395"/>
                  </a:lnTo>
                  <a:lnTo>
                    <a:pt x="228" y="12560"/>
                  </a:lnTo>
                  <a:lnTo>
                    <a:pt x="1968" y="14109"/>
                  </a:lnTo>
                  <a:lnTo>
                    <a:pt x="2247" y="14376"/>
                  </a:lnTo>
                  <a:lnTo>
                    <a:pt x="3124" y="16205"/>
                  </a:lnTo>
                  <a:lnTo>
                    <a:pt x="3111" y="16611"/>
                  </a:lnTo>
                  <a:lnTo>
                    <a:pt x="2324" y="18249"/>
                  </a:lnTo>
                  <a:lnTo>
                    <a:pt x="2159" y="18415"/>
                  </a:lnTo>
                  <a:lnTo>
                    <a:pt x="2057" y="18605"/>
                  </a:lnTo>
                  <a:lnTo>
                    <a:pt x="2019" y="18757"/>
                  </a:lnTo>
                  <a:lnTo>
                    <a:pt x="2032" y="18897"/>
                  </a:lnTo>
                  <a:lnTo>
                    <a:pt x="2070" y="19050"/>
                  </a:lnTo>
                  <a:lnTo>
                    <a:pt x="2171" y="19227"/>
                  </a:lnTo>
                  <a:lnTo>
                    <a:pt x="2298" y="19367"/>
                  </a:lnTo>
                  <a:lnTo>
                    <a:pt x="6527" y="23126"/>
                  </a:lnTo>
                  <a:lnTo>
                    <a:pt x="6692" y="23241"/>
                  </a:lnTo>
                  <a:lnTo>
                    <a:pt x="6896" y="23355"/>
                  </a:lnTo>
                  <a:lnTo>
                    <a:pt x="7073" y="23431"/>
                  </a:lnTo>
                  <a:lnTo>
                    <a:pt x="7226" y="23482"/>
                  </a:lnTo>
                  <a:lnTo>
                    <a:pt x="7416" y="23520"/>
                  </a:lnTo>
                  <a:lnTo>
                    <a:pt x="7543" y="23545"/>
                  </a:lnTo>
                  <a:lnTo>
                    <a:pt x="7696" y="23558"/>
                  </a:lnTo>
                  <a:lnTo>
                    <a:pt x="7874" y="23583"/>
                  </a:lnTo>
                  <a:lnTo>
                    <a:pt x="8051" y="23583"/>
                  </a:lnTo>
                  <a:lnTo>
                    <a:pt x="8204" y="23571"/>
                  </a:lnTo>
                  <a:lnTo>
                    <a:pt x="8534" y="23520"/>
                  </a:lnTo>
                  <a:lnTo>
                    <a:pt x="8699" y="23482"/>
                  </a:lnTo>
                  <a:lnTo>
                    <a:pt x="8851" y="23444"/>
                  </a:lnTo>
                  <a:lnTo>
                    <a:pt x="12827" y="21958"/>
                  </a:lnTo>
                  <a:close/>
                </a:path>
                <a:path w="170815" h="24129">
                  <a:moveTo>
                    <a:pt x="13601" y="21082"/>
                  </a:moveTo>
                  <a:lnTo>
                    <a:pt x="13589" y="20929"/>
                  </a:lnTo>
                  <a:lnTo>
                    <a:pt x="13512" y="20789"/>
                  </a:lnTo>
                  <a:lnTo>
                    <a:pt x="13119" y="20421"/>
                  </a:lnTo>
                  <a:lnTo>
                    <a:pt x="12941" y="20332"/>
                  </a:lnTo>
                  <a:lnTo>
                    <a:pt x="12801" y="20269"/>
                  </a:lnTo>
                  <a:lnTo>
                    <a:pt x="12649" y="20218"/>
                  </a:lnTo>
                  <a:lnTo>
                    <a:pt x="12484" y="20193"/>
                  </a:lnTo>
                  <a:lnTo>
                    <a:pt x="12331" y="20154"/>
                  </a:lnTo>
                  <a:lnTo>
                    <a:pt x="12166" y="20142"/>
                  </a:lnTo>
                  <a:lnTo>
                    <a:pt x="12001" y="20116"/>
                  </a:lnTo>
                  <a:lnTo>
                    <a:pt x="11823" y="20116"/>
                  </a:lnTo>
                  <a:lnTo>
                    <a:pt x="11658" y="20129"/>
                  </a:lnTo>
                  <a:lnTo>
                    <a:pt x="11341" y="20180"/>
                  </a:lnTo>
                  <a:lnTo>
                    <a:pt x="11176" y="20218"/>
                  </a:lnTo>
                  <a:lnTo>
                    <a:pt x="11023" y="20256"/>
                  </a:lnTo>
                  <a:lnTo>
                    <a:pt x="12827" y="21945"/>
                  </a:lnTo>
                  <a:lnTo>
                    <a:pt x="13030" y="21856"/>
                  </a:lnTo>
                  <a:lnTo>
                    <a:pt x="13258" y="21717"/>
                  </a:lnTo>
                  <a:lnTo>
                    <a:pt x="13436" y="21551"/>
                  </a:lnTo>
                  <a:lnTo>
                    <a:pt x="13576" y="21323"/>
                  </a:lnTo>
                  <a:lnTo>
                    <a:pt x="13601" y="21170"/>
                  </a:lnTo>
                  <a:close/>
                </a:path>
                <a:path w="170815" h="24129">
                  <a:moveTo>
                    <a:pt x="95300" y="5092"/>
                  </a:moveTo>
                  <a:lnTo>
                    <a:pt x="88315" y="673"/>
                  </a:lnTo>
                  <a:lnTo>
                    <a:pt x="88112" y="660"/>
                  </a:lnTo>
                  <a:lnTo>
                    <a:pt x="79044" y="12"/>
                  </a:lnTo>
                  <a:lnTo>
                    <a:pt x="78701" y="0"/>
                  </a:lnTo>
                  <a:lnTo>
                    <a:pt x="78460" y="25"/>
                  </a:lnTo>
                  <a:lnTo>
                    <a:pt x="78295" y="50"/>
                  </a:lnTo>
                  <a:lnTo>
                    <a:pt x="78143" y="88"/>
                  </a:lnTo>
                  <a:lnTo>
                    <a:pt x="77990" y="127"/>
                  </a:lnTo>
                  <a:lnTo>
                    <a:pt x="77851" y="190"/>
                  </a:lnTo>
                  <a:lnTo>
                    <a:pt x="77711" y="241"/>
                  </a:lnTo>
                  <a:lnTo>
                    <a:pt x="77533" y="355"/>
                  </a:lnTo>
                  <a:lnTo>
                    <a:pt x="77393" y="469"/>
                  </a:lnTo>
                  <a:lnTo>
                    <a:pt x="77241" y="635"/>
                  </a:lnTo>
                  <a:lnTo>
                    <a:pt x="77139" y="825"/>
                  </a:lnTo>
                  <a:lnTo>
                    <a:pt x="77127" y="1016"/>
                  </a:lnTo>
                  <a:lnTo>
                    <a:pt x="77165" y="1206"/>
                  </a:lnTo>
                  <a:lnTo>
                    <a:pt x="77343" y="1485"/>
                  </a:lnTo>
                  <a:lnTo>
                    <a:pt x="77495" y="1600"/>
                  </a:lnTo>
                  <a:lnTo>
                    <a:pt x="77660" y="1701"/>
                  </a:lnTo>
                  <a:lnTo>
                    <a:pt x="77787" y="1778"/>
                  </a:lnTo>
                  <a:lnTo>
                    <a:pt x="77914" y="1828"/>
                  </a:lnTo>
                  <a:lnTo>
                    <a:pt x="78066" y="1879"/>
                  </a:lnTo>
                  <a:lnTo>
                    <a:pt x="78219" y="1905"/>
                  </a:lnTo>
                  <a:lnTo>
                    <a:pt x="78549" y="1968"/>
                  </a:lnTo>
                  <a:lnTo>
                    <a:pt x="87744" y="2628"/>
                  </a:lnTo>
                  <a:lnTo>
                    <a:pt x="87896" y="2628"/>
                  </a:lnTo>
                  <a:lnTo>
                    <a:pt x="88112" y="2641"/>
                  </a:lnTo>
                  <a:lnTo>
                    <a:pt x="88557" y="2692"/>
                  </a:lnTo>
                  <a:lnTo>
                    <a:pt x="89382" y="2870"/>
                  </a:lnTo>
                  <a:lnTo>
                    <a:pt x="89573" y="2946"/>
                  </a:lnTo>
                  <a:lnTo>
                    <a:pt x="89776" y="2997"/>
                  </a:lnTo>
                  <a:lnTo>
                    <a:pt x="90131" y="3149"/>
                  </a:lnTo>
                  <a:lnTo>
                    <a:pt x="90779" y="3492"/>
                  </a:lnTo>
                  <a:lnTo>
                    <a:pt x="91287" y="3924"/>
                  </a:lnTo>
                  <a:lnTo>
                    <a:pt x="91490" y="4140"/>
                  </a:lnTo>
                  <a:lnTo>
                    <a:pt x="91706" y="4521"/>
                  </a:lnTo>
                  <a:lnTo>
                    <a:pt x="91846" y="4889"/>
                  </a:lnTo>
                  <a:lnTo>
                    <a:pt x="91871" y="5410"/>
                  </a:lnTo>
                  <a:lnTo>
                    <a:pt x="91808" y="5664"/>
                  </a:lnTo>
                  <a:lnTo>
                    <a:pt x="87477" y="7823"/>
                  </a:lnTo>
                  <a:lnTo>
                    <a:pt x="86893" y="7810"/>
                  </a:lnTo>
                  <a:lnTo>
                    <a:pt x="86715" y="7785"/>
                  </a:lnTo>
                  <a:lnTo>
                    <a:pt x="86550" y="7785"/>
                  </a:lnTo>
                  <a:lnTo>
                    <a:pt x="85725" y="7734"/>
                  </a:lnTo>
                  <a:lnTo>
                    <a:pt x="85255" y="7696"/>
                  </a:lnTo>
                  <a:lnTo>
                    <a:pt x="80619" y="7366"/>
                  </a:lnTo>
                  <a:lnTo>
                    <a:pt x="80378" y="7353"/>
                  </a:lnTo>
                  <a:lnTo>
                    <a:pt x="80200" y="7366"/>
                  </a:lnTo>
                  <a:lnTo>
                    <a:pt x="80035" y="7378"/>
                  </a:lnTo>
                  <a:lnTo>
                    <a:pt x="79717" y="7454"/>
                  </a:lnTo>
                  <a:lnTo>
                    <a:pt x="79565" y="7480"/>
                  </a:lnTo>
                  <a:lnTo>
                    <a:pt x="79425" y="7543"/>
                  </a:lnTo>
                  <a:lnTo>
                    <a:pt x="79286" y="7607"/>
                  </a:lnTo>
                  <a:lnTo>
                    <a:pt x="79108" y="7708"/>
                  </a:lnTo>
                  <a:lnTo>
                    <a:pt x="78968" y="7823"/>
                  </a:lnTo>
                  <a:lnTo>
                    <a:pt x="78816" y="7988"/>
                  </a:lnTo>
                  <a:lnTo>
                    <a:pt x="78714" y="8178"/>
                  </a:lnTo>
                  <a:lnTo>
                    <a:pt x="78701" y="8369"/>
                  </a:lnTo>
                  <a:lnTo>
                    <a:pt x="78740" y="8572"/>
                  </a:lnTo>
                  <a:lnTo>
                    <a:pt x="78841" y="8763"/>
                  </a:lnTo>
                  <a:lnTo>
                    <a:pt x="79006" y="8915"/>
                  </a:lnTo>
                  <a:lnTo>
                    <a:pt x="79235" y="9067"/>
                  </a:lnTo>
                  <a:lnTo>
                    <a:pt x="84721" y="9652"/>
                  </a:lnTo>
                  <a:lnTo>
                    <a:pt x="90182" y="13055"/>
                  </a:lnTo>
                  <a:lnTo>
                    <a:pt x="90170" y="13385"/>
                  </a:lnTo>
                  <a:lnTo>
                    <a:pt x="84251" y="16649"/>
                  </a:lnTo>
                  <a:lnTo>
                    <a:pt x="83667" y="16637"/>
                  </a:lnTo>
                  <a:lnTo>
                    <a:pt x="83362" y="16611"/>
                  </a:lnTo>
                  <a:lnTo>
                    <a:pt x="83121" y="16586"/>
                  </a:lnTo>
                  <a:lnTo>
                    <a:pt x="75641" y="16065"/>
                  </a:lnTo>
                  <a:lnTo>
                    <a:pt x="75298" y="16052"/>
                  </a:lnTo>
                  <a:lnTo>
                    <a:pt x="75044" y="16078"/>
                  </a:lnTo>
                  <a:lnTo>
                    <a:pt x="74891" y="16103"/>
                  </a:lnTo>
                  <a:lnTo>
                    <a:pt x="74650" y="16167"/>
                  </a:lnTo>
                  <a:lnTo>
                    <a:pt x="74434" y="16243"/>
                  </a:lnTo>
                  <a:lnTo>
                    <a:pt x="74180" y="16370"/>
                  </a:lnTo>
                  <a:lnTo>
                    <a:pt x="73977" y="16522"/>
                  </a:lnTo>
                  <a:lnTo>
                    <a:pt x="73825" y="16687"/>
                  </a:lnTo>
                  <a:lnTo>
                    <a:pt x="73723" y="16967"/>
                  </a:lnTo>
                  <a:lnTo>
                    <a:pt x="73723" y="17119"/>
                  </a:lnTo>
                  <a:lnTo>
                    <a:pt x="73748" y="17259"/>
                  </a:lnTo>
                  <a:lnTo>
                    <a:pt x="74079" y="17653"/>
                  </a:lnTo>
                  <a:lnTo>
                    <a:pt x="74256" y="17767"/>
                  </a:lnTo>
                  <a:lnTo>
                    <a:pt x="74383" y="17830"/>
                  </a:lnTo>
                  <a:lnTo>
                    <a:pt x="74510" y="17881"/>
                  </a:lnTo>
                  <a:lnTo>
                    <a:pt x="74650" y="17932"/>
                  </a:lnTo>
                  <a:lnTo>
                    <a:pt x="84340" y="18618"/>
                  </a:lnTo>
                  <a:lnTo>
                    <a:pt x="85267" y="18580"/>
                  </a:lnTo>
                  <a:lnTo>
                    <a:pt x="93599" y="12992"/>
                  </a:lnTo>
                  <a:lnTo>
                    <a:pt x="93535" y="12458"/>
                  </a:lnTo>
                  <a:lnTo>
                    <a:pt x="90893" y="9309"/>
                  </a:lnTo>
                  <a:lnTo>
                    <a:pt x="91274" y="9194"/>
                  </a:lnTo>
                  <a:lnTo>
                    <a:pt x="95275" y="5549"/>
                  </a:lnTo>
                  <a:lnTo>
                    <a:pt x="95300" y="5092"/>
                  </a:lnTo>
                  <a:close/>
                </a:path>
                <a:path w="170815" h="24129">
                  <a:moveTo>
                    <a:pt x="122567" y="10121"/>
                  </a:moveTo>
                  <a:lnTo>
                    <a:pt x="122491" y="9423"/>
                  </a:lnTo>
                  <a:lnTo>
                    <a:pt x="122389" y="8712"/>
                  </a:lnTo>
                  <a:lnTo>
                    <a:pt x="121983" y="7327"/>
                  </a:lnTo>
                  <a:lnTo>
                    <a:pt x="121640" y="6654"/>
                  </a:lnTo>
                  <a:lnTo>
                    <a:pt x="121551" y="6438"/>
                  </a:lnTo>
                  <a:lnTo>
                    <a:pt x="121208" y="5829"/>
                  </a:lnTo>
                  <a:lnTo>
                    <a:pt x="119151" y="3733"/>
                  </a:lnTo>
                  <a:lnTo>
                    <a:pt x="119151" y="10172"/>
                  </a:lnTo>
                  <a:lnTo>
                    <a:pt x="119100" y="11391"/>
                  </a:lnTo>
                  <a:lnTo>
                    <a:pt x="118986" y="11912"/>
                  </a:lnTo>
                  <a:lnTo>
                    <a:pt x="118960" y="12052"/>
                  </a:lnTo>
                  <a:lnTo>
                    <a:pt x="115684" y="17195"/>
                  </a:lnTo>
                  <a:lnTo>
                    <a:pt x="115557" y="17322"/>
                  </a:lnTo>
                  <a:lnTo>
                    <a:pt x="112039" y="18618"/>
                  </a:lnTo>
                  <a:lnTo>
                    <a:pt x="111645" y="18618"/>
                  </a:lnTo>
                  <a:lnTo>
                    <a:pt x="111442" y="18605"/>
                  </a:lnTo>
                  <a:lnTo>
                    <a:pt x="111315" y="18592"/>
                  </a:lnTo>
                  <a:lnTo>
                    <a:pt x="110998" y="18567"/>
                  </a:lnTo>
                  <a:lnTo>
                    <a:pt x="110617" y="18503"/>
                  </a:lnTo>
                  <a:lnTo>
                    <a:pt x="110439" y="18453"/>
                  </a:lnTo>
                  <a:lnTo>
                    <a:pt x="110248" y="18415"/>
                  </a:lnTo>
                  <a:lnTo>
                    <a:pt x="107975" y="16776"/>
                  </a:lnTo>
                  <a:lnTo>
                    <a:pt x="107911" y="16637"/>
                  </a:lnTo>
                  <a:lnTo>
                    <a:pt x="107810" y="16459"/>
                  </a:lnTo>
                  <a:lnTo>
                    <a:pt x="107632" y="16103"/>
                  </a:lnTo>
                  <a:lnTo>
                    <a:pt x="107556" y="15976"/>
                  </a:lnTo>
                  <a:lnTo>
                    <a:pt x="119049" y="9486"/>
                  </a:lnTo>
                  <a:lnTo>
                    <a:pt x="119151" y="10172"/>
                  </a:lnTo>
                  <a:lnTo>
                    <a:pt x="119151" y="3733"/>
                  </a:lnTo>
                  <a:lnTo>
                    <a:pt x="118897" y="3581"/>
                  </a:lnTo>
                  <a:lnTo>
                    <a:pt x="118338" y="3327"/>
                  </a:lnTo>
                  <a:lnTo>
                    <a:pt x="118325" y="7150"/>
                  </a:lnTo>
                  <a:lnTo>
                    <a:pt x="106819" y="13639"/>
                  </a:lnTo>
                  <a:lnTo>
                    <a:pt x="106730" y="12941"/>
                  </a:lnTo>
                  <a:lnTo>
                    <a:pt x="106781" y="11722"/>
                  </a:lnTo>
                  <a:lnTo>
                    <a:pt x="106908" y="11176"/>
                  </a:lnTo>
                  <a:lnTo>
                    <a:pt x="106934" y="11036"/>
                  </a:lnTo>
                  <a:lnTo>
                    <a:pt x="110134" y="5981"/>
                  </a:lnTo>
                  <a:lnTo>
                    <a:pt x="110274" y="5854"/>
                  </a:lnTo>
                  <a:lnTo>
                    <a:pt x="110528" y="5575"/>
                  </a:lnTo>
                  <a:lnTo>
                    <a:pt x="112318" y="4699"/>
                  </a:lnTo>
                  <a:lnTo>
                    <a:pt x="112687" y="4597"/>
                  </a:lnTo>
                  <a:lnTo>
                    <a:pt x="112864" y="4572"/>
                  </a:lnTo>
                  <a:lnTo>
                    <a:pt x="113855" y="4483"/>
                  </a:lnTo>
                  <a:lnTo>
                    <a:pt x="114439" y="4508"/>
                  </a:lnTo>
                  <a:lnTo>
                    <a:pt x="114693" y="4521"/>
                  </a:lnTo>
                  <a:lnTo>
                    <a:pt x="117906" y="6337"/>
                  </a:lnTo>
                  <a:lnTo>
                    <a:pt x="117970" y="6489"/>
                  </a:lnTo>
                  <a:lnTo>
                    <a:pt x="118325" y="7150"/>
                  </a:lnTo>
                  <a:lnTo>
                    <a:pt x="118325" y="3327"/>
                  </a:lnTo>
                  <a:lnTo>
                    <a:pt x="114858" y="2565"/>
                  </a:lnTo>
                  <a:lnTo>
                    <a:pt x="114503" y="2514"/>
                  </a:lnTo>
                  <a:lnTo>
                    <a:pt x="113766" y="2514"/>
                  </a:lnTo>
                  <a:lnTo>
                    <a:pt x="113030" y="2540"/>
                  </a:lnTo>
                  <a:lnTo>
                    <a:pt x="109359" y="3429"/>
                  </a:lnTo>
                  <a:lnTo>
                    <a:pt x="109067" y="3556"/>
                  </a:lnTo>
                  <a:lnTo>
                    <a:pt x="108534" y="3848"/>
                  </a:lnTo>
                  <a:lnTo>
                    <a:pt x="108064" y="4178"/>
                  </a:lnTo>
                  <a:lnTo>
                    <a:pt x="107632" y="4521"/>
                  </a:lnTo>
                  <a:lnTo>
                    <a:pt x="107340" y="4826"/>
                  </a:lnTo>
                  <a:lnTo>
                    <a:pt x="103314" y="12979"/>
                  </a:lnTo>
                  <a:lnTo>
                    <a:pt x="103492" y="14389"/>
                  </a:lnTo>
                  <a:lnTo>
                    <a:pt x="103911" y="15773"/>
                  </a:lnTo>
                  <a:lnTo>
                    <a:pt x="104330" y="16662"/>
                  </a:lnTo>
                  <a:lnTo>
                    <a:pt x="104648" y="17259"/>
                  </a:lnTo>
                  <a:lnTo>
                    <a:pt x="104698" y="17386"/>
                  </a:lnTo>
                  <a:lnTo>
                    <a:pt x="104927" y="17792"/>
                  </a:lnTo>
                  <a:lnTo>
                    <a:pt x="105079" y="17983"/>
                  </a:lnTo>
                  <a:lnTo>
                    <a:pt x="105206" y="18173"/>
                  </a:lnTo>
                  <a:lnTo>
                    <a:pt x="110896" y="20561"/>
                  </a:lnTo>
                  <a:lnTo>
                    <a:pt x="111023" y="20561"/>
                  </a:lnTo>
                  <a:lnTo>
                    <a:pt x="111201" y="20574"/>
                  </a:lnTo>
                  <a:lnTo>
                    <a:pt x="111391" y="20586"/>
                  </a:lnTo>
                  <a:lnTo>
                    <a:pt x="118516" y="18313"/>
                  </a:lnTo>
                  <a:lnTo>
                    <a:pt x="119214" y="17678"/>
                  </a:lnTo>
                  <a:lnTo>
                    <a:pt x="120345" y="16433"/>
                  </a:lnTo>
                  <a:lnTo>
                    <a:pt x="120789" y="15773"/>
                  </a:lnTo>
                  <a:lnTo>
                    <a:pt x="121246" y="15125"/>
                  </a:lnTo>
                  <a:lnTo>
                    <a:pt x="121907" y="13779"/>
                  </a:lnTo>
                  <a:lnTo>
                    <a:pt x="122148" y="13081"/>
                  </a:lnTo>
                  <a:lnTo>
                    <a:pt x="122326" y="12433"/>
                  </a:lnTo>
                  <a:lnTo>
                    <a:pt x="122351" y="12280"/>
                  </a:lnTo>
                  <a:lnTo>
                    <a:pt x="122504" y="11531"/>
                  </a:lnTo>
                  <a:lnTo>
                    <a:pt x="122567" y="10121"/>
                  </a:lnTo>
                  <a:close/>
                </a:path>
                <a:path w="170815" h="24129">
                  <a:moveTo>
                    <a:pt x="137718" y="4927"/>
                  </a:moveTo>
                  <a:lnTo>
                    <a:pt x="137591" y="4635"/>
                  </a:lnTo>
                  <a:lnTo>
                    <a:pt x="137363" y="4445"/>
                  </a:lnTo>
                  <a:lnTo>
                    <a:pt x="137198" y="4330"/>
                  </a:lnTo>
                  <a:lnTo>
                    <a:pt x="136639" y="4114"/>
                  </a:lnTo>
                  <a:lnTo>
                    <a:pt x="136220" y="4064"/>
                  </a:lnTo>
                  <a:lnTo>
                    <a:pt x="135801" y="4064"/>
                  </a:lnTo>
                  <a:lnTo>
                    <a:pt x="135648" y="4089"/>
                  </a:lnTo>
                  <a:lnTo>
                    <a:pt x="135318" y="4140"/>
                  </a:lnTo>
                  <a:lnTo>
                    <a:pt x="135026" y="4229"/>
                  </a:lnTo>
                  <a:lnTo>
                    <a:pt x="134899" y="4292"/>
                  </a:lnTo>
                  <a:lnTo>
                    <a:pt x="134772" y="4356"/>
                  </a:lnTo>
                  <a:lnTo>
                    <a:pt x="134569" y="4508"/>
                  </a:lnTo>
                  <a:lnTo>
                    <a:pt x="134416" y="4686"/>
                  </a:lnTo>
                  <a:lnTo>
                    <a:pt x="134327" y="4876"/>
                  </a:lnTo>
                  <a:lnTo>
                    <a:pt x="137706" y="5168"/>
                  </a:lnTo>
                  <a:lnTo>
                    <a:pt x="137718" y="4927"/>
                  </a:lnTo>
                  <a:close/>
                </a:path>
                <a:path w="170815" h="24129">
                  <a:moveTo>
                    <a:pt x="146659" y="21958"/>
                  </a:moveTo>
                  <a:lnTo>
                    <a:pt x="146621" y="21767"/>
                  </a:lnTo>
                  <a:lnTo>
                    <a:pt x="146558" y="21628"/>
                  </a:lnTo>
                  <a:lnTo>
                    <a:pt x="143357" y="22339"/>
                  </a:lnTo>
                  <a:lnTo>
                    <a:pt x="143459" y="22466"/>
                  </a:lnTo>
                  <a:lnTo>
                    <a:pt x="143700" y="22656"/>
                  </a:lnTo>
                  <a:lnTo>
                    <a:pt x="143891" y="22745"/>
                  </a:lnTo>
                  <a:lnTo>
                    <a:pt x="144030" y="22809"/>
                  </a:lnTo>
                  <a:lnTo>
                    <a:pt x="144183" y="22847"/>
                  </a:lnTo>
                  <a:lnTo>
                    <a:pt x="144322" y="22898"/>
                  </a:lnTo>
                  <a:lnTo>
                    <a:pt x="144487" y="22936"/>
                  </a:lnTo>
                  <a:lnTo>
                    <a:pt x="144653" y="22948"/>
                  </a:lnTo>
                  <a:lnTo>
                    <a:pt x="144830" y="22974"/>
                  </a:lnTo>
                  <a:lnTo>
                    <a:pt x="144983" y="22974"/>
                  </a:lnTo>
                  <a:lnTo>
                    <a:pt x="145148" y="22961"/>
                  </a:lnTo>
                  <a:lnTo>
                    <a:pt x="145326" y="22948"/>
                  </a:lnTo>
                  <a:lnTo>
                    <a:pt x="145478" y="22923"/>
                  </a:lnTo>
                  <a:lnTo>
                    <a:pt x="145643" y="22885"/>
                  </a:lnTo>
                  <a:lnTo>
                    <a:pt x="145796" y="22847"/>
                  </a:lnTo>
                  <a:lnTo>
                    <a:pt x="146062" y="22720"/>
                  </a:lnTo>
                  <a:lnTo>
                    <a:pt x="146189" y="22669"/>
                  </a:lnTo>
                  <a:lnTo>
                    <a:pt x="146354" y="22555"/>
                  </a:lnTo>
                  <a:lnTo>
                    <a:pt x="146481" y="22428"/>
                  </a:lnTo>
                  <a:lnTo>
                    <a:pt x="146608" y="22237"/>
                  </a:lnTo>
                  <a:lnTo>
                    <a:pt x="146659" y="22059"/>
                  </a:lnTo>
                  <a:close/>
                </a:path>
                <a:path w="170815" h="24129">
                  <a:moveTo>
                    <a:pt x="148945" y="11188"/>
                  </a:moveTo>
                  <a:lnTo>
                    <a:pt x="148882" y="10998"/>
                  </a:lnTo>
                  <a:lnTo>
                    <a:pt x="148755" y="10820"/>
                  </a:lnTo>
                  <a:lnTo>
                    <a:pt x="148577" y="10655"/>
                  </a:lnTo>
                  <a:lnTo>
                    <a:pt x="148348" y="10515"/>
                  </a:lnTo>
                  <a:lnTo>
                    <a:pt x="148221" y="10464"/>
                  </a:lnTo>
                  <a:lnTo>
                    <a:pt x="148069" y="10401"/>
                  </a:lnTo>
                  <a:lnTo>
                    <a:pt x="147916" y="10363"/>
                  </a:lnTo>
                  <a:lnTo>
                    <a:pt x="147688" y="10325"/>
                  </a:lnTo>
                  <a:lnTo>
                    <a:pt x="147434" y="10287"/>
                  </a:lnTo>
                  <a:lnTo>
                    <a:pt x="147015" y="10287"/>
                  </a:lnTo>
                  <a:lnTo>
                    <a:pt x="146608" y="10350"/>
                  </a:lnTo>
                  <a:lnTo>
                    <a:pt x="146456" y="10388"/>
                  </a:lnTo>
                  <a:lnTo>
                    <a:pt x="135851" y="13893"/>
                  </a:lnTo>
                  <a:lnTo>
                    <a:pt x="137706" y="5168"/>
                  </a:lnTo>
                  <a:lnTo>
                    <a:pt x="134302" y="4927"/>
                  </a:lnTo>
                  <a:lnTo>
                    <a:pt x="130898" y="20980"/>
                  </a:lnTo>
                  <a:lnTo>
                    <a:pt x="130886" y="21120"/>
                  </a:lnTo>
                  <a:lnTo>
                    <a:pt x="130924" y="21310"/>
                  </a:lnTo>
                  <a:lnTo>
                    <a:pt x="131025" y="21501"/>
                  </a:lnTo>
                  <a:lnTo>
                    <a:pt x="131191" y="21666"/>
                  </a:lnTo>
                  <a:lnTo>
                    <a:pt x="131419" y="21805"/>
                  </a:lnTo>
                  <a:lnTo>
                    <a:pt x="131546" y="21882"/>
                  </a:lnTo>
                  <a:lnTo>
                    <a:pt x="131673" y="21932"/>
                  </a:lnTo>
                  <a:lnTo>
                    <a:pt x="131826" y="21983"/>
                  </a:lnTo>
                  <a:lnTo>
                    <a:pt x="131978" y="22021"/>
                  </a:lnTo>
                  <a:lnTo>
                    <a:pt x="132143" y="22059"/>
                  </a:lnTo>
                  <a:lnTo>
                    <a:pt x="132308" y="22072"/>
                  </a:lnTo>
                  <a:lnTo>
                    <a:pt x="132473" y="22085"/>
                  </a:lnTo>
                  <a:lnTo>
                    <a:pt x="132727" y="22085"/>
                  </a:lnTo>
                  <a:lnTo>
                    <a:pt x="132969" y="22059"/>
                  </a:lnTo>
                  <a:lnTo>
                    <a:pt x="133299" y="22009"/>
                  </a:lnTo>
                  <a:lnTo>
                    <a:pt x="133451" y="21958"/>
                  </a:lnTo>
                  <a:lnTo>
                    <a:pt x="133654" y="21882"/>
                  </a:lnTo>
                  <a:lnTo>
                    <a:pt x="133845" y="21780"/>
                  </a:lnTo>
                  <a:lnTo>
                    <a:pt x="134099" y="21590"/>
                  </a:lnTo>
                  <a:lnTo>
                    <a:pt x="134200" y="21450"/>
                  </a:lnTo>
                  <a:lnTo>
                    <a:pt x="134289" y="21272"/>
                  </a:lnTo>
                  <a:lnTo>
                    <a:pt x="135331" y="16344"/>
                  </a:lnTo>
                  <a:lnTo>
                    <a:pt x="138671" y="15240"/>
                  </a:lnTo>
                  <a:lnTo>
                    <a:pt x="143357" y="22326"/>
                  </a:lnTo>
                  <a:lnTo>
                    <a:pt x="146558" y="21628"/>
                  </a:lnTo>
                  <a:lnTo>
                    <a:pt x="141668" y="14249"/>
                  </a:lnTo>
                  <a:lnTo>
                    <a:pt x="148082" y="12128"/>
                  </a:lnTo>
                  <a:lnTo>
                    <a:pt x="148297" y="12039"/>
                  </a:lnTo>
                  <a:lnTo>
                    <a:pt x="148424" y="11988"/>
                  </a:lnTo>
                  <a:lnTo>
                    <a:pt x="148882" y="11518"/>
                  </a:lnTo>
                  <a:lnTo>
                    <a:pt x="148945" y="11341"/>
                  </a:lnTo>
                  <a:lnTo>
                    <a:pt x="148945" y="11188"/>
                  </a:lnTo>
                  <a:close/>
                </a:path>
                <a:path w="170815" h="24129">
                  <a:moveTo>
                    <a:pt x="170649" y="7302"/>
                  </a:moveTo>
                  <a:lnTo>
                    <a:pt x="170624" y="7150"/>
                  </a:lnTo>
                  <a:lnTo>
                    <a:pt x="170497" y="6972"/>
                  </a:lnTo>
                  <a:lnTo>
                    <a:pt x="170345" y="6807"/>
                  </a:lnTo>
                  <a:lnTo>
                    <a:pt x="170116" y="6654"/>
                  </a:lnTo>
                  <a:lnTo>
                    <a:pt x="169849" y="6540"/>
                  </a:lnTo>
                  <a:lnTo>
                    <a:pt x="169722" y="6489"/>
                  </a:lnTo>
                  <a:lnTo>
                    <a:pt x="169557" y="6451"/>
                  </a:lnTo>
                  <a:lnTo>
                    <a:pt x="169151" y="6400"/>
                  </a:lnTo>
                  <a:lnTo>
                    <a:pt x="168617" y="6362"/>
                  </a:lnTo>
                  <a:lnTo>
                    <a:pt x="167525" y="6350"/>
                  </a:lnTo>
                  <a:lnTo>
                    <a:pt x="156870" y="11836"/>
                  </a:lnTo>
                  <a:lnTo>
                    <a:pt x="156832" y="11963"/>
                  </a:lnTo>
                  <a:lnTo>
                    <a:pt x="156476" y="13677"/>
                  </a:lnTo>
                  <a:lnTo>
                    <a:pt x="156400" y="14033"/>
                  </a:lnTo>
                  <a:lnTo>
                    <a:pt x="158623" y="18211"/>
                  </a:lnTo>
                  <a:lnTo>
                    <a:pt x="158940" y="18453"/>
                  </a:lnTo>
                  <a:lnTo>
                    <a:pt x="159651" y="18884"/>
                  </a:lnTo>
                  <a:lnTo>
                    <a:pt x="160655" y="19367"/>
                  </a:lnTo>
                  <a:lnTo>
                    <a:pt x="160870" y="19443"/>
                  </a:lnTo>
                  <a:lnTo>
                    <a:pt x="162839" y="17830"/>
                  </a:lnTo>
                  <a:lnTo>
                    <a:pt x="162013" y="17449"/>
                  </a:lnTo>
                  <a:lnTo>
                    <a:pt x="161531" y="17157"/>
                  </a:lnTo>
                  <a:lnTo>
                    <a:pt x="159791" y="14566"/>
                  </a:lnTo>
                  <a:lnTo>
                    <a:pt x="159816" y="14173"/>
                  </a:lnTo>
                  <a:lnTo>
                    <a:pt x="159829" y="14046"/>
                  </a:lnTo>
                  <a:lnTo>
                    <a:pt x="160248" y="12192"/>
                  </a:lnTo>
                  <a:lnTo>
                    <a:pt x="160299" y="11976"/>
                  </a:lnTo>
                  <a:lnTo>
                    <a:pt x="167627" y="8318"/>
                  </a:lnTo>
                  <a:lnTo>
                    <a:pt x="168376" y="8331"/>
                  </a:lnTo>
                  <a:lnTo>
                    <a:pt x="168732" y="8356"/>
                  </a:lnTo>
                  <a:lnTo>
                    <a:pt x="168986" y="8369"/>
                  </a:lnTo>
                  <a:lnTo>
                    <a:pt x="169151" y="8356"/>
                  </a:lnTo>
                  <a:lnTo>
                    <a:pt x="169316" y="8343"/>
                  </a:lnTo>
                  <a:lnTo>
                    <a:pt x="169481" y="8305"/>
                  </a:lnTo>
                  <a:lnTo>
                    <a:pt x="169633" y="8267"/>
                  </a:lnTo>
                  <a:lnTo>
                    <a:pt x="169786" y="8242"/>
                  </a:lnTo>
                  <a:lnTo>
                    <a:pt x="169926" y="8178"/>
                  </a:lnTo>
                  <a:lnTo>
                    <a:pt x="170065" y="8128"/>
                  </a:lnTo>
                  <a:lnTo>
                    <a:pt x="170243" y="8013"/>
                  </a:lnTo>
                  <a:lnTo>
                    <a:pt x="170383" y="7899"/>
                  </a:lnTo>
                  <a:lnTo>
                    <a:pt x="170535" y="7734"/>
                  </a:lnTo>
                  <a:lnTo>
                    <a:pt x="170649" y="7442"/>
                  </a:lnTo>
                  <a:lnTo>
                    <a:pt x="170649" y="730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105826" y="3840619"/>
              <a:ext cx="120650" cy="53340"/>
            </a:xfrm>
            <a:custGeom>
              <a:avLst/>
              <a:gdLst/>
              <a:ahLst/>
              <a:cxnLst/>
              <a:rect l="l" t="t" r="r" b="b"/>
              <a:pathLst>
                <a:path w="120650" h="53339">
                  <a:moveTo>
                    <a:pt x="5308" y="7340"/>
                  </a:moveTo>
                  <a:lnTo>
                    <a:pt x="5168" y="7061"/>
                  </a:lnTo>
                  <a:lnTo>
                    <a:pt x="5003" y="6896"/>
                  </a:lnTo>
                  <a:lnTo>
                    <a:pt x="4711" y="6718"/>
                  </a:lnTo>
                  <a:lnTo>
                    <a:pt x="4521" y="6629"/>
                  </a:lnTo>
                  <a:lnTo>
                    <a:pt x="4368" y="6578"/>
                  </a:lnTo>
                  <a:lnTo>
                    <a:pt x="4216" y="6540"/>
                  </a:lnTo>
                  <a:lnTo>
                    <a:pt x="4051" y="6502"/>
                  </a:lnTo>
                  <a:lnTo>
                    <a:pt x="3886" y="6489"/>
                  </a:lnTo>
                  <a:lnTo>
                    <a:pt x="3721" y="6477"/>
                  </a:lnTo>
                  <a:lnTo>
                    <a:pt x="3556" y="6477"/>
                  </a:lnTo>
                  <a:lnTo>
                    <a:pt x="3378" y="6489"/>
                  </a:lnTo>
                  <a:lnTo>
                    <a:pt x="3225" y="6502"/>
                  </a:lnTo>
                  <a:lnTo>
                    <a:pt x="3060" y="6515"/>
                  </a:lnTo>
                  <a:lnTo>
                    <a:pt x="2895" y="6565"/>
                  </a:lnTo>
                  <a:lnTo>
                    <a:pt x="2743" y="6604"/>
                  </a:lnTo>
                  <a:lnTo>
                    <a:pt x="2540" y="6680"/>
                  </a:lnTo>
                  <a:lnTo>
                    <a:pt x="2349" y="6781"/>
                  </a:lnTo>
                  <a:lnTo>
                    <a:pt x="2146" y="6934"/>
                  </a:lnTo>
                  <a:lnTo>
                    <a:pt x="1993" y="7112"/>
                  </a:lnTo>
                  <a:lnTo>
                    <a:pt x="1917" y="7289"/>
                  </a:lnTo>
                  <a:lnTo>
                    <a:pt x="5308" y="7581"/>
                  </a:lnTo>
                  <a:lnTo>
                    <a:pt x="5308" y="7340"/>
                  </a:lnTo>
                  <a:close/>
                </a:path>
                <a:path w="120650" h="53339">
                  <a:moveTo>
                    <a:pt x="9004" y="12141"/>
                  </a:moveTo>
                  <a:lnTo>
                    <a:pt x="8915" y="11950"/>
                  </a:lnTo>
                  <a:lnTo>
                    <a:pt x="8826" y="11823"/>
                  </a:lnTo>
                  <a:lnTo>
                    <a:pt x="8699" y="11696"/>
                  </a:lnTo>
                  <a:lnTo>
                    <a:pt x="8470" y="11531"/>
                  </a:lnTo>
                  <a:lnTo>
                    <a:pt x="8343" y="11480"/>
                  </a:lnTo>
                  <a:lnTo>
                    <a:pt x="8216" y="11430"/>
                  </a:lnTo>
                  <a:lnTo>
                    <a:pt x="7912" y="11328"/>
                  </a:lnTo>
                  <a:lnTo>
                    <a:pt x="7747" y="11315"/>
                  </a:lnTo>
                  <a:lnTo>
                    <a:pt x="7505" y="11277"/>
                  </a:lnTo>
                  <a:lnTo>
                    <a:pt x="7086" y="11277"/>
                  </a:lnTo>
                  <a:lnTo>
                    <a:pt x="6832" y="11315"/>
                  </a:lnTo>
                  <a:lnTo>
                    <a:pt x="6591" y="11353"/>
                  </a:lnTo>
                  <a:lnTo>
                    <a:pt x="6311" y="11442"/>
                  </a:lnTo>
                  <a:lnTo>
                    <a:pt x="6172" y="11506"/>
                  </a:lnTo>
                  <a:lnTo>
                    <a:pt x="6045" y="11569"/>
                  </a:lnTo>
                  <a:lnTo>
                    <a:pt x="5842" y="11722"/>
                  </a:lnTo>
                  <a:lnTo>
                    <a:pt x="5689" y="11899"/>
                  </a:lnTo>
                  <a:lnTo>
                    <a:pt x="5613" y="12090"/>
                  </a:lnTo>
                  <a:lnTo>
                    <a:pt x="7277" y="12255"/>
                  </a:lnTo>
                  <a:lnTo>
                    <a:pt x="5588" y="12141"/>
                  </a:lnTo>
                  <a:lnTo>
                    <a:pt x="4851" y="15608"/>
                  </a:lnTo>
                  <a:lnTo>
                    <a:pt x="1917" y="15417"/>
                  </a:lnTo>
                  <a:lnTo>
                    <a:pt x="1574" y="15392"/>
                  </a:lnTo>
                  <a:lnTo>
                    <a:pt x="1333" y="15417"/>
                  </a:lnTo>
                  <a:lnTo>
                    <a:pt x="1181" y="15443"/>
                  </a:lnTo>
                  <a:lnTo>
                    <a:pt x="1016" y="15481"/>
                  </a:lnTo>
                  <a:lnTo>
                    <a:pt x="863" y="15519"/>
                  </a:lnTo>
                  <a:lnTo>
                    <a:pt x="723" y="15582"/>
                  </a:lnTo>
                  <a:lnTo>
                    <a:pt x="596" y="15633"/>
                  </a:lnTo>
                  <a:lnTo>
                    <a:pt x="368" y="15773"/>
                  </a:lnTo>
                  <a:lnTo>
                    <a:pt x="228" y="15887"/>
                  </a:lnTo>
                  <a:lnTo>
                    <a:pt x="114" y="16027"/>
                  </a:lnTo>
                  <a:lnTo>
                    <a:pt x="25" y="16217"/>
                  </a:lnTo>
                  <a:lnTo>
                    <a:pt x="0" y="16408"/>
                  </a:lnTo>
                  <a:lnTo>
                    <a:pt x="38" y="16598"/>
                  </a:lnTo>
                  <a:lnTo>
                    <a:pt x="152" y="16776"/>
                  </a:lnTo>
                  <a:lnTo>
                    <a:pt x="304" y="16954"/>
                  </a:lnTo>
                  <a:lnTo>
                    <a:pt x="533" y="17106"/>
                  </a:lnTo>
                  <a:lnTo>
                    <a:pt x="660" y="17170"/>
                  </a:lnTo>
                  <a:lnTo>
                    <a:pt x="876" y="17246"/>
                  </a:lnTo>
                  <a:lnTo>
                    <a:pt x="1092" y="17297"/>
                  </a:lnTo>
                  <a:lnTo>
                    <a:pt x="1422" y="17360"/>
                  </a:lnTo>
                  <a:lnTo>
                    <a:pt x="6121" y="17691"/>
                  </a:lnTo>
                  <a:lnTo>
                    <a:pt x="6388" y="17703"/>
                  </a:lnTo>
                  <a:lnTo>
                    <a:pt x="6553" y="17703"/>
                  </a:lnTo>
                  <a:lnTo>
                    <a:pt x="6705" y="17691"/>
                  </a:lnTo>
                  <a:lnTo>
                    <a:pt x="6845" y="17665"/>
                  </a:lnTo>
                  <a:lnTo>
                    <a:pt x="7048" y="17614"/>
                  </a:lnTo>
                  <a:lnTo>
                    <a:pt x="7327" y="17526"/>
                  </a:lnTo>
                  <a:lnTo>
                    <a:pt x="7454" y="17475"/>
                  </a:lnTo>
                  <a:lnTo>
                    <a:pt x="7581" y="17399"/>
                  </a:lnTo>
                  <a:lnTo>
                    <a:pt x="7708" y="17322"/>
                  </a:lnTo>
                  <a:lnTo>
                    <a:pt x="7835" y="17195"/>
                  </a:lnTo>
                  <a:lnTo>
                    <a:pt x="7950" y="17068"/>
                  </a:lnTo>
                  <a:lnTo>
                    <a:pt x="8026" y="16891"/>
                  </a:lnTo>
                  <a:lnTo>
                    <a:pt x="8039" y="16725"/>
                  </a:lnTo>
                  <a:lnTo>
                    <a:pt x="8940" y="12509"/>
                  </a:lnTo>
                  <a:lnTo>
                    <a:pt x="8978" y="12369"/>
                  </a:lnTo>
                  <a:lnTo>
                    <a:pt x="9004" y="12230"/>
                  </a:lnTo>
                  <a:close/>
                </a:path>
                <a:path w="120650" h="53339">
                  <a:moveTo>
                    <a:pt x="14605" y="0"/>
                  </a:moveTo>
                  <a:lnTo>
                    <a:pt x="14185" y="0"/>
                  </a:lnTo>
                  <a:lnTo>
                    <a:pt x="13855" y="50"/>
                  </a:lnTo>
                  <a:lnTo>
                    <a:pt x="13614" y="114"/>
                  </a:lnTo>
                  <a:lnTo>
                    <a:pt x="13411" y="177"/>
                  </a:lnTo>
                  <a:lnTo>
                    <a:pt x="13271" y="241"/>
                  </a:lnTo>
                  <a:lnTo>
                    <a:pt x="13093" y="342"/>
                  </a:lnTo>
                  <a:lnTo>
                    <a:pt x="12954" y="457"/>
                  </a:lnTo>
                  <a:lnTo>
                    <a:pt x="12801" y="622"/>
                  </a:lnTo>
                  <a:lnTo>
                    <a:pt x="12687" y="914"/>
                  </a:lnTo>
                  <a:lnTo>
                    <a:pt x="12687" y="1066"/>
                  </a:lnTo>
                  <a:lnTo>
                    <a:pt x="12712" y="1206"/>
                  </a:lnTo>
                  <a:lnTo>
                    <a:pt x="13220" y="1701"/>
                  </a:lnTo>
                  <a:lnTo>
                    <a:pt x="13347" y="1778"/>
                  </a:lnTo>
                  <a:lnTo>
                    <a:pt x="13487" y="1828"/>
                  </a:lnTo>
                  <a:lnTo>
                    <a:pt x="13614" y="1879"/>
                  </a:lnTo>
                  <a:lnTo>
                    <a:pt x="13868" y="1917"/>
                  </a:lnTo>
                  <a:lnTo>
                    <a:pt x="14109" y="1968"/>
                  </a:lnTo>
                  <a:lnTo>
                    <a:pt x="14605" y="0"/>
                  </a:lnTo>
                  <a:close/>
                </a:path>
                <a:path w="120650" h="53339">
                  <a:moveTo>
                    <a:pt x="21958" y="17678"/>
                  </a:moveTo>
                  <a:lnTo>
                    <a:pt x="21920" y="17487"/>
                  </a:lnTo>
                  <a:lnTo>
                    <a:pt x="21742" y="17208"/>
                  </a:lnTo>
                  <a:lnTo>
                    <a:pt x="21590" y="17094"/>
                  </a:lnTo>
                  <a:lnTo>
                    <a:pt x="21424" y="16979"/>
                  </a:lnTo>
                  <a:lnTo>
                    <a:pt x="21170" y="16865"/>
                  </a:lnTo>
                  <a:lnTo>
                    <a:pt x="21018" y="16814"/>
                  </a:lnTo>
                  <a:lnTo>
                    <a:pt x="20866" y="16776"/>
                  </a:lnTo>
                  <a:lnTo>
                    <a:pt x="20459" y="16713"/>
                  </a:lnTo>
                  <a:lnTo>
                    <a:pt x="20040" y="18669"/>
                  </a:lnTo>
                  <a:lnTo>
                    <a:pt x="20383" y="18694"/>
                  </a:lnTo>
                  <a:lnTo>
                    <a:pt x="20624" y="18669"/>
                  </a:lnTo>
                  <a:lnTo>
                    <a:pt x="20789" y="18643"/>
                  </a:lnTo>
                  <a:lnTo>
                    <a:pt x="20942" y="18592"/>
                  </a:lnTo>
                  <a:lnTo>
                    <a:pt x="21094" y="18567"/>
                  </a:lnTo>
                  <a:lnTo>
                    <a:pt x="21234" y="18503"/>
                  </a:lnTo>
                  <a:lnTo>
                    <a:pt x="21374" y="18453"/>
                  </a:lnTo>
                  <a:lnTo>
                    <a:pt x="21551" y="18338"/>
                  </a:lnTo>
                  <a:lnTo>
                    <a:pt x="21691" y="18224"/>
                  </a:lnTo>
                  <a:lnTo>
                    <a:pt x="21844" y="18059"/>
                  </a:lnTo>
                  <a:lnTo>
                    <a:pt x="21945" y="17868"/>
                  </a:lnTo>
                  <a:lnTo>
                    <a:pt x="21958" y="17678"/>
                  </a:lnTo>
                  <a:close/>
                </a:path>
                <a:path w="120650" h="53339">
                  <a:moveTo>
                    <a:pt x="24320" y="6184"/>
                  </a:moveTo>
                  <a:lnTo>
                    <a:pt x="14605" y="12"/>
                  </a:lnTo>
                  <a:lnTo>
                    <a:pt x="14185" y="1968"/>
                  </a:lnTo>
                  <a:lnTo>
                    <a:pt x="14554" y="1993"/>
                  </a:lnTo>
                  <a:lnTo>
                    <a:pt x="15278" y="2082"/>
                  </a:lnTo>
                  <a:lnTo>
                    <a:pt x="20891" y="6235"/>
                  </a:lnTo>
                  <a:lnTo>
                    <a:pt x="20878" y="6667"/>
                  </a:lnTo>
                  <a:lnTo>
                    <a:pt x="20840" y="6832"/>
                  </a:lnTo>
                  <a:lnTo>
                    <a:pt x="20434" y="8661"/>
                  </a:lnTo>
                  <a:lnTo>
                    <a:pt x="20370" y="8966"/>
                  </a:lnTo>
                  <a:lnTo>
                    <a:pt x="15951" y="11988"/>
                  </a:lnTo>
                  <a:lnTo>
                    <a:pt x="15798" y="12039"/>
                  </a:lnTo>
                  <a:lnTo>
                    <a:pt x="15671" y="12077"/>
                  </a:lnTo>
                  <a:lnTo>
                    <a:pt x="15506" y="12141"/>
                  </a:lnTo>
                  <a:lnTo>
                    <a:pt x="15303" y="12230"/>
                  </a:lnTo>
                  <a:lnTo>
                    <a:pt x="15113" y="12382"/>
                  </a:lnTo>
                  <a:lnTo>
                    <a:pt x="14986" y="12509"/>
                  </a:lnTo>
                  <a:lnTo>
                    <a:pt x="14909" y="12649"/>
                  </a:lnTo>
                  <a:lnTo>
                    <a:pt x="14859" y="12801"/>
                  </a:lnTo>
                  <a:lnTo>
                    <a:pt x="13931" y="17157"/>
                  </a:lnTo>
                  <a:lnTo>
                    <a:pt x="13906" y="17297"/>
                  </a:lnTo>
                  <a:lnTo>
                    <a:pt x="13906" y="17437"/>
                  </a:lnTo>
                  <a:lnTo>
                    <a:pt x="13931" y="17589"/>
                  </a:lnTo>
                  <a:lnTo>
                    <a:pt x="14033" y="17780"/>
                  </a:lnTo>
                  <a:lnTo>
                    <a:pt x="14198" y="17932"/>
                  </a:lnTo>
                  <a:lnTo>
                    <a:pt x="14401" y="18072"/>
                  </a:lnTo>
                  <a:lnTo>
                    <a:pt x="14554" y="18148"/>
                  </a:lnTo>
                  <a:lnTo>
                    <a:pt x="14681" y="18199"/>
                  </a:lnTo>
                  <a:lnTo>
                    <a:pt x="14833" y="18249"/>
                  </a:lnTo>
                  <a:lnTo>
                    <a:pt x="14986" y="18300"/>
                  </a:lnTo>
                  <a:lnTo>
                    <a:pt x="15151" y="18326"/>
                  </a:lnTo>
                  <a:lnTo>
                    <a:pt x="15316" y="18338"/>
                  </a:lnTo>
                  <a:lnTo>
                    <a:pt x="20040" y="18669"/>
                  </a:lnTo>
                  <a:lnTo>
                    <a:pt x="20459" y="16700"/>
                  </a:lnTo>
                  <a:lnTo>
                    <a:pt x="17500" y="16510"/>
                  </a:lnTo>
                  <a:lnTo>
                    <a:pt x="18122" y="13601"/>
                  </a:lnTo>
                  <a:lnTo>
                    <a:pt x="18580" y="13462"/>
                  </a:lnTo>
                  <a:lnTo>
                    <a:pt x="19011" y="13296"/>
                  </a:lnTo>
                  <a:lnTo>
                    <a:pt x="19456" y="13144"/>
                  </a:lnTo>
                  <a:lnTo>
                    <a:pt x="23812" y="9055"/>
                  </a:lnTo>
                  <a:lnTo>
                    <a:pt x="23850" y="8902"/>
                  </a:lnTo>
                  <a:lnTo>
                    <a:pt x="24206" y="7175"/>
                  </a:lnTo>
                  <a:lnTo>
                    <a:pt x="24282" y="6819"/>
                  </a:lnTo>
                  <a:lnTo>
                    <a:pt x="24320" y="6184"/>
                  </a:lnTo>
                  <a:close/>
                </a:path>
                <a:path w="120650" h="53339">
                  <a:moveTo>
                    <a:pt x="73494" y="35242"/>
                  </a:moveTo>
                  <a:lnTo>
                    <a:pt x="73304" y="35140"/>
                  </a:lnTo>
                  <a:lnTo>
                    <a:pt x="72948" y="35013"/>
                  </a:lnTo>
                  <a:lnTo>
                    <a:pt x="72555" y="34950"/>
                  </a:lnTo>
                  <a:lnTo>
                    <a:pt x="72377" y="34937"/>
                  </a:lnTo>
                  <a:lnTo>
                    <a:pt x="72047" y="34937"/>
                  </a:lnTo>
                  <a:lnTo>
                    <a:pt x="71882" y="34950"/>
                  </a:lnTo>
                  <a:lnTo>
                    <a:pt x="71716" y="34988"/>
                  </a:lnTo>
                  <a:lnTo>
                    <a:pt x="71564" y="35013"/>
                  </a:lnTo>
                  <a:lnTo>
                    <a:pt x="71412" y="35052"/>
                  </a:lnTo>
                  <a:lnTo>
                    <a:pt x="71272" y="35115"/>
                  </a:lnTo>
                  <a:lnTo>
                    <a:pt x="71132" y="35166"/>
                  </a:lnTo>
                  <a:lnTo>
                    <a:pt x="70853" y="35344"/>
                  </a:lnTo>
                  <a:lnTo>
                    <a:pt x="70675" y="35509"/>
                  </a:lnTo>
                  <a:lnTo>
                    <a:pt x="70586" y="35636"/>
                  </a:lnTo>
                  <a:lnTo>
                    <a:pt x="70535" y="35839"/>
                  </a:lnTo>
                  <a:lnTo>
                    <a:pt x="70789" y="36436"/>
                  </a:lnTo>
                  <a:lnTo>
                    <a:pt x="70929" y="36550"/>
                  </a:lnTo>
                  <a:lnTo>
                    <a:pt x="73494" y="35242"/>
                  </a:lnTo>
                  <a:close/>
                </a:path>
                <a:path w="120650" h="53339">
                  <a:moveTo>
                    <a:pt x="88569" y="40767"/>
                  </a:moveTo>
                  <a:lnTo>
                    <a:pt x="86233" y="39319"/>
                  </a:lnTo>
                  <a:lnTo>
                    <a:pt x="86080" y="39408"/>
                  </a:lnTo>
                  <a:lnTo>
                    <a:pt x="83007" y="40030"/>
                  </a:lnTo>
                  <a:lnTo>
                    <a:pt x="82118" y="39954"/>
                  </a:lnTo>
                  <a:lnTo>
                    <a:pt x="81483" y="39839"/>
                  </a:lnTo>
                  <a:lnTo>
                    <a:pt x="81292" y="39776"/>
                  </a:lnTo>
                  <a:lnTo>
                    <a:pt x="81076" y="39738"/>
                  </a:lnTo>
                  <a:lnTo>
                    <a:pt x="80695" y="39611"/>
                  </a:lnTo>
                  <a:lnTo>
                    <a:pt x="80530" y="39522"/>
                  </a:lnTo>
                  <a:lnTo>
                    <a:pt x="80340" y="39458"/>
                  </a:lnTo>
                  <a:lnTo>
                    <a:pt x="79921" y="39230"/>
                  </a:lnTo>
                  <a:lnTo>
                    <a:pt x="79679" y="39090"/>
                  </a:lnTo>
                  <a:lnTo>
                    <a:pt x="73494" y="35255"/>
                  </a:lnTo>
                  <a:lnTo>
                    <a:pt x="70993" y="36601"/>
                  </a:lnTo>
                  <a:lnTo>
                    <a:pt x="81343" y="41871"/>
                  </a:lnTo>
                  <a:lnTo>
                    <a:pt x="81724" y="41935"/>
                  </a:lnTo>
                  <a:lnTo>
                    <a:pt x="82499" y="41986"/>
                  </a:lnTo>
                  <a:lnTo>
                    <a:pt x="83273" y="41998"/>
                  </a:lnTo>
                  <a:lnTo>
                    <a:pt x="84429" y="41948"/>
                  </a:lnTo>
                  <a:lnTo>
                    <a:pt x="88480" y="40817"/>
                  </a:lnTo>
                  <a:close/>
                </a:path>
                <a:path w="120650" h="53339">
                  <a:moveTo>
                    <a:pt x="93395" y="36131"/>
                  </a:moveTo>
                  <a:lnTo>
                    <a:pt x="91414" y="33185"/>
                  </a:lnTo>
                  <a:lnTo>
                    <a:pt x="91249" y="33070"/>
                  </a:lnTo>
                  <a:lnTo>
                    <a:pt x="88747" y="34417"/>
                  </a:lnTo>
                  <a:lnTo>
                    <a:pt x="88900" y="34505"/>
                  </a:lnTo>
                  <a:lnTo>
                    <a:pt x="89166" y="34709"/>
                  </a:lnTo>
                  <a:lnTo>
                    <a:pt x="89966" y="36156"/>
                  </a:lnTo>
                  <a:lnTo>
                    <a:pt x="89954" y="36410"/>
                  </a:lnTo>
                  <a:lnTo>
                    <a:pt x="89890" y="36664"/>
                  </a:lnTo>
                  <a:lnTo>
                    <a:pt x="89789" y="36918"/>
                  </a:lnTo>
                  <a:lnTo>
                    <a:pt x="89649" y="37160"/>
                  </a:lnTo>
                  <a:lnTo>
                    <a:pt x="89458" y="37401"/>
                  </a:lnTo>
                  <a:lnTo>
                    <a:pt x="88582" y="38061"/>
                  </a:lnTo>
                  <a:lnTo>
                    <a:pt x="88353" y="38188"/>
                  </a:lnTo>
                  <a:lnTo>
                    <a:pt x="86334" y="39281"/>
                  </a:lnTo>
                  <a:lnTo>
                    <a:pt x="88569" y="40767"/>
                  </a:lnTo>
                  <a:lnTo>
                    <a:pt x="90792" y="39573"/>
                  </a:lnTo>
                  <a:lnTo>
                    <a:pt x="91147" y="39395"/>
                  </a:lnTo>
                  <a:lnTo>
                    <a:pt x="93357" y="36588"/>
                  </a:lnTo>
                  <a:lnTo>
                    <a:pt x="93395" y="36131"/>
                  </a:lnTo>
                  <a:close/>
                </a:path>
                <a:path w="120650" h="53339">
                  <a:moveTo>
                    <a:pt x="105067" y="31445"/>
                  </a:moveTo>
                  <a:lnTo>
                    <a:pt x="105029" y="31242"/>
                  </a:lnTo>
                  <a:lnTo>
                    <a:pt x="104952" y="31115"/>
                  </a:lnTo>
                  <a:lnTo>
                    <a:pt x="104673" y="30822"/>
                  </a:lnTo>
                  <a:lnTo>
                    <a:pt x="94195" y="24371"/>
                  </a:lnTo>
                  <a:lnTo>
                    <a:pt x="94043" y="24244"/>
                  </a:lnTo>
                  <a:lnTo>
                    <a:pt x="93802" y="24117"/>
                  </a:lnTo>
                  <a:lnTo>
                    <a:pt x="93675" y="24066"/>
                  </a:lnTo>
                  <a:lnTo>
                    <a:pt x="93510" y="24015"/>
                  </a:lnTo>
                  <a:lnTo>
                    <a:pt x="93370" y="23964"/>
                  </a:lnTo>
                  <a:lnTo>
                    <a:pt x="93205" y="23939"/>
                  </a:lnTo>
                  <a:lnTo>
                    <a:pt x="93052" y="23914"/>
                  </a:lnTo>
                  <a:lnTo>
                    <a:pt x="92875" y="23901"/>
                  </a:lnTo>
                  <a:lnTo>
                    <a:pt x="92710" y="23901"/>
                  </a:lnTo>
                  <a:lnTo>
                    <a:pt x="92532" y="23901"/>
                  </a:lnTo>
                  <a:lnTo>
                    <a:pt x="92062" y="23977"/>
                  </a:lnTo>
                  <a:lnTo>
                    <a:pt x="91897" y="24028"/>
                  </a:lnTo>
                  <a:lnTo>
                    <a:pt x="91630" y="24130"/>
                  </a:lnTo>
                  <a:lnTo>
                    <a:pt x="91401" y="24269"/>
                  </a:lnTo>
                  <a:lnTo>
                    <a:pt x="82537" y="29032"/>
                  </a:lnTo>
                  <a:lnTo>
                    <a:pt x="82410" y="29095"/>
                  </a:lnTo>
                  <a:lnTo>
                    <a:pt x="82283" y="29171"/>
                  </a:lnTo>
                  <a:lnTo>
                    <a:pt x="82105" y="29337"/>
                  </a:lnTo>
                  <a:lnTo>
                    <a:pt x="81978" y="29514"/>
                  </a:lnTo>
                  <a:lnTo>
                    <a:pt x="81915" y="29705"/>
                  </a:lnTo>
                  <a:lnTo>
                    <a:pt x="81927" y="29908"/>
                  </a:lnTo>
                  <a:lnTo>
                    <a:pt x="82029" y="30149"/>
                  </a:lnTo>
                  <a:lnTo>
                    <a:pt x="82169" y="30314"/>
                  </a:lnTo>
                  <a:lnTo>
                    <a:pt x="82321" y="30429"/>
                  </a:lnTo>
                  <a:lnTo>
                    <a:pt x="88569" y="34302"/>
                  </a:lnTo>
                  <a:lnTo>
                    <a:pt x="88734" y="34404"/>
                  </a:lnTo>
                  <a:lnTo>
                    <a:pt x="91249" y="33058"/>
                  </a:lnTo>
                  <a:lnTo>
                    <a:pt x="91059" y="32956"/>
                  </a:lnTo>
                  <a:lnTo>
                    <a:pt x="86042" y="29857"/>
                  </a:lnTo>
                  <a:lnTo>
                    <a:pt x="92633" y="26301"/>
                  </a:lnTo>
                  <a:lnTo>
                    <a:pt x="102095" y="32143"/>
                  </a:lnTo>
                  <a:lnTo>
                    <a:pt x="102362" y="32270"/>
                  </a:lnTo>
                  <a:lnTo>
                    <a:pt x="102565" y="32334"/>
                  </a:lnTo>
                  <a:lnTo>
                    <a:pt x="102730" y="32385"/>
                  </a:lnTo>
                  <a:lnTo>
                    <a:pt x="102870" y="32410"/>
                  </a:lnTo>
                  <a:lnTo>
                    <a:pt x="103212" y="32448"/>
                  </a:lnTo>
                  <a:lnTo>
                    <a:pt x="103378" y="32448"/>
                  </a:lnTo>
                  <a:lnTo>
                    <a:pt x="103543" y="32435"/>
                  </a:lnTo>
                  <a:lnTo>
                    <a:pt x="104749" y="32029"/>
                  </a:lnTo>
                  <a:lnTo>
                    <a:pt x="104876" y="31902"/>
                  </a:lnTo>
                  <a:lnTo>
                    <a:pt x="105003" y="31737"/>
                  </a:lnTo>
                  <a:lnTo>
                    <a:pt x="105054" y="31534"/>
                  </a:lnTo>
                  <a:close/>
                </a:path>
                <a:path w="120650" h="53339">
                  <a:moveTo>
                    <a:pt x="120599" y="42176"/>
                  </a:moveTo>
                  <a:lnTo>
                    <a:pt x="118757" y="39585"/>
                  </a:lnTo>
                  <a:lnTo>
                    <a:pt x="118592" y="39458"/>
                  </a:lnTo>
                  <a:lnTo>
                    <a:pt x="118402" y="39357"/>
                  </a:lnTo>
                  <a:lnTo>
                    <a:pt x="117792" y="39027"/>
                  </a:lnTo>
                  <a:lnTo>
                    <a:pt x="117182" y="38773"/>
                  </a:lnTo>
                  <a:lnTo>
                    <a:pt x="117170" y="42278"/>
                  </a:lnTo>
                  <a:lnTo>
                    <a:pt x="117170" y="42519"/>
                  </a:lnTo>
                  <a:lnTo>
                    <a:pt x="117132" y="42735"/>
                  </a:lnTo>
                  <a:lnTo>
                    <a:pt x="117055" y="42964"/>
                  </a:lnTo>
                  <a:lnTo>
                    <a:pt x="116789" y="43395"/>
                  </a:lnTo>
                  <a:lnTo>
                    <a:pt x="116636" y="43561"/>
                  </a:lnTo>
                  <a:lnTo>
                    <a:pt x="116547" y="43713"/>
                  </a:lnTo>
                  <a:lnTo>
                    <a:pt x="116243" y="44132"/>
                  </a:lnTo>
                  <a:lnTo>
                    <a:pt x="116141" y="44259"/>
                  </a:lnTo>
                  <a:lnTo>
                    <a:pt x="114071" y="44361"/>
                  </a:lnTo>
                  <a:lnTo>
                    <a:pt x="114071" y="46329"/>
                  </a:lnTo>
                  <a:lnTo>
                    <a:pt x="113385" y="46875"/>
                  </a:lnTo>
                  <a:lnTo>
                    <a:pt x="112001" y="47790"/>
                  </a:lnTo>
                  <a:lnTo>
                    <a:pt x="111315" y="48171"/>
                  </a:lnTo>
                  <a:lnTo>
                    <a:pt x="111061" y="48310"/>
                  </a:lnTo>
                  <a:lnTo>
                    <a:pt x="102971" y="50965"/>
                  </a:lnTo>
                  <a:lnTo>
                    <a:pt x="102819" y="50990"/>
                  </a:lnTo>
                  <a:lnTo>
                    <a:pt x="102679" y="51028"/>
                  </a:lnTo>
                  <a:lnTo>
                    <a:pt x="102552" y="51066"/>
                  </a:lnTo>
                  <a:lnTo>
                    <a:pt x="101892" y="51181"/>
                  </a:lnTo>
                  <a:lnTo>
                    <a:pt x="101104" y="51231"/>
                  </a:lnTo>
                  <a:lnTo>
                    <a:pt x="100330" y="51193"/>
                  </a:lnTo>
                  <a:lnTo>
                    <a:pt x="99936" y="51142"/>
                  </a:lnTo>
                  <a:lnTo>
                    <a:pt x="99568" y="51066"/>
                  </a:lnTo>
                  <a:lnTo>
                    <a:pt x="99187" y="50965"/>
                  </a:lnTo>
                  <a:lnTo>
                    <a:pt x="98691" y="50787"/>
                  </a:lnTo>
                  <a:lnTo>
                    <a:pt x="98158" y="50520"/>
                  </a:lnTo>
                  <a:lnTo>
                    <a:pt x="97967" y="50406"/>
                  </a:lnTo>
                  <a:lnTo>
                    <a:pt x="97015" y="49009"/>
                  </a:lnTo>
                  <a:lnTo>
                    <a:pt x="97015" y="48768"/>
                  </a:lnTo>
                  <a:lnTo>
                    <a:pt x="97040" y="48552"/>
                  </a:lnTo>
                  <a:lnTo>
                    <a:pt x="97180" y="48209"/>
                  </a:lnTo>
                  <a:lnTo>
                    <a:pt x="97396" y="47891"/>
                  </a:lnTo>
                  <a:lnTo>
                    <a:pt x="97523" y="47739"/>
                  </a:lnTo>
                  <a:lnTo>
                    <a:pt x="97942" y="47155"/>
                  </a:lnTo>
                  <a:lnTo>
                    <a:pt x="114071" y="46329"/>
                  </a:lnTo>
                  <a:lnTo>
                    <a:pt x="114071" y="44361"/>
                  </a:lnTo>
                  <a:lnTo>
                    <a:pt x="100101" y="44958"/>
                  </a:lnTo>
                  <a:lnTo>
                    <a:pt x="100787" y="44411"/>
                  </a:lnTo>
                  <a:lnTo>
                    <a:pt x="102184" y="43497"/>
                  </a:lnTo>
                  <a:lnTo>
                    <a:pt x="102857" y="43129"/>
                  </a:lnTo>
                  <a:lnTo>
                    <a:pt x="111125" y="40322"/>
                  </a:lnTo>
                  <a:lnTo>
                    <a:pt x="111404" y="40284"/>
                  </a:lnTo>
                  <a:lnTo>
                    <a:pt x="111531" y="40259"/>
                  </a:lnTo>
                  <a:lnTo>
                    <a:pt x="112280" y="40106"/>
                  </a:lnTo>
                  <a:lnTo>
                    <a:pt x="113068" y="40055"/>
                  </a:lnTo>
                  <a:lnTo>
                    <a:pt x="113461" y="40068"/>
                  </a:lnTo>
                  <a:lnTo>
                    <a:pt x="114249" y="40144"/>
                  </a:lnTo>
                  <a:lnTo>
                    <a:pt x="114808" y="40271"/>
                  </a:lnTo>
                  <a:lnTo>
                    <a:pt x="115493" y="40500"/>
                  </a:lnTo>
                  <a:lnTo>
                    <a:pt x="116039" y="40792"/>
                  </a:lnTo>
                  <a:lnTo>
                    <a:pt x="116217" y="40881"/>
                  </a:lnTo>
                  <a:lnTo>
                    <a:pt x="116370" y="40995"/>
                  </a:lnTo>
                  <a:lnTo>
                    <a:pt x="116598" y="41198"/>
                  </a:lnTo>
                  <a:lnTo>
                    <a:pt x="117144" y="42164"/>
                  </a:lnTo>
                  <a:lnTo>
                    <a:pt x="117170" y="38773"/>
                  </a:lnTo>
                  <a:lnTo>
                    <a:pt x="116547" y="38557"/>
                  </a:lnTo>
                  <a:lnTo>
                    <a:pt x="113017" y="38074"/>
                  </a:lnTo>
                  <a:lnTo>
                    <a:pt x="112293" y="38112"/>
                  </a:lnTo>
                  <a:lnTo>
                    <a:pt x="111556" y="38176"/>
                  </a:lnTo>
                  <a:lnTo>
                    <a:pt x="110502" y="38354"/>
                  </a:lnTo>
                  <a:lnTo>
                    <a:pt x="110363" y="38392"/>
                  </a:lnTo>
                  <a:lnTo>
                    <a:pt x="109118" y="38608"/>
                  </a:lnTo>
                  <a:lnTo>
                    <a:pt x="100749" y="41567"/>
                  </a:lnTo>
                  <a:lnTo>
                    <a:pt x="100622" y="41630"/>
                  </a:lnTo>
                  <a:lnTo>
                    <a:pt x="100444" y="41732"/>
                  </a:lnTo>
                  <a:lnTo>
                    <a:pt x="99720" y="42113"/>
                  </a:lnTo>
                  <a:lnTo>
                    <a:pt x="98120" y="43167"/>
                  </a:lnTo>
                  <a:lnTo>
                    <a:pt x="96685" y="44310"/>
                  </a:lnTo>
                  <a:lnTo>
                    <a:pt x="95465" y="45529"/>
                  </a:lnTo>
                  <a:lnTo>
                    <a:pt x="94792" y="46367"/>
                  </a:lnTo>
                  <a:lnTo>
                    <a:pt x="94462" y="46850"/>
                  </a:lnTo>
                  <a:lnTo>
                    <a:pt x="93586" y="48679"/>
                  </a:lnTo>
                  <a:lnTo>
                    <a:pt x="93586" y="49110"/>
                  </a:lnTo>
                  <a:lnTo>
                    <a:pt x="95288" y="51625"/>
                  </a:lnTo>
                  <a:lnTo>
                    <a:pt x="95542" y="51816"/>
                  </a:lnTo>
                  <a:lnTo>
                    <a:pt x="95669" y="51879"/>
                  </a:lnTo>
                  <a:lnTo>
                    <a:pt x="95846" y="51981"/>
                  </a:lnTo>
                  <a:lnTo>
                    <a:pt x="96393" y="52260"/>
                  </a:lnTo>
                  <a:lnTo>
                    <a:pt x="101155" y="53213"/>
                  </a:lnTo>
                  <a:lnTo>
                    <a:pt x="101892" y="53174"/>
                  </a:lnTo>
                  <a:lnTo>
                    <a:pt x="102616" y="53111"/>
                  </a:lnTo>
                  <a:lnTo>
                    <a:pt x="103670" y="52933"/>
                  </a:lnTo>
                  <a:lnTo>
                    <a:pt x="104013" y="52857"/>
                  </a:lnTo>
                  <a:lnTo>
                    <a:pt x="105079" y="52666"/>
                  </a:lnTo>
                  <a:lnTo>
                    <a:pt x="113347" y="49758"/>
                  </a:lnTo>
                  <a:lnTo>
                    <a:pt x="113499" y="49695"/>
                  </a:lnTo>
                  <a:lnTo>
                    <a:pt x="113741" y="49555"/>
                  </a:lnTo>
                  <a:lnTo>
                    <a:pt x="119722" y="44424"/>
                  </a:lnTo>
                  <a:lnTo>
                    <a:pt x="120599" y="42608"/>
                  </a:lnTo>
                  <a:lnTo>
                    <a:pt x="120599" y="4217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201266" y="3885704"/>
              <a:ext cx="97155" cy="95250"/>
            </a:xfrm>
            <a:custGeom>
              <a:avLst/>
              <a:gdLst/>
              <a:ahLst/>
              <a:cxnLst/>
              <a:rect l="l" t="t" r="r" b="b"/>
              <a:pathLst>
                <a:path w="97154" h="95250">
                  <a:moveTo>
                    <a:pt x="1854" y="1981"/>
                  </a:moveTo>
                  <a:lnTo>
                    <a:pt x="1587" y="0"/>
                  </a:lnTo>
                  <a:lnTo>
                    <a:pt x="1346" y="25"/>
                  </a:lnTo>
                  <a:lnTo>
                    <a:pt x="1181" y="50"/>
                  </a:lnTo>
                  <a:lnTo>
                    <a:pt x="1028" y="101"/>
                  </a:lnTo>
                  <a:lnTo>
                    <a:pt x="876" y="127"/>
                  </a:lnTo>
                  <a:lnTo>
                    <a:pt x="736" y="190"/>
                  </a:lnTo>
                  <a:lnTo>
                    <a:pt x="596" y="241"/>
                  </a:lnTo>
                  <a:lnTo>
                    <a:pt x="419" y="355"/>
                  </a:lnTo>
                  <a:lnTo>
                    <a:pt x="266" y="469"/>
                  </a:lnTo>
                  <a:lnTo>
                    <a:pt x="127" y="635"/>
                  </a:lnTo>
                  <a:lnTo>
                    <a:pt x="25" y="825"/>
                  </a:lnTo>
                  <a:lnTo>
                    <a:pt x="0" y="1016"/>
                  </a:lnTo>
                  <a:lnTo>
                    <a:pt x="50" y="1219"/>
                  </a:lnTo>
                  <a:lnTo>
                    <a:pt x="152" y="1397"/>
                  </a:lnTo>
                  <a:lnTo>
                    <a:pt x="330" y="1562"/>
                  </a:lnTo>
                  <a:lnTo>
                    <a:pt x="546" y="1714"/>
                  </a:lnTo>
                  <a:lnTo>
                    <a:pt x="800" y="1828"/>
                  </a:lnTo>
                  <a:lnTo>
                    <a:pt x="952" y="1879"/>
                  </a:lnTo>
                  <a:lnTo>
                    <a:pt x="1104" y="1917"/>
                  </a:lnTo>
                  <a:lnTo>
                    <a:pt x="1435" y="1968"/>
                  </a:lnTo>
                  <a:lnTo>
                    <a:pt x="1600" y="1981"/>
                  </a:lnTo>
                  <a:lnTo>
                    <a:pt x="1854" y="1981"/>
                  </a:lnTo>
                  <a:close/>
                </a:path>
                <a:path w="97154" h="95250">
                  <a:moveTo>
                    <a:pt x="39954" y="12992"/>
                  </a:moveTo>
                  <a:lnTo>
                    <a:pt x="39903" y="12852"/>
                  </a:lnTo>
                  <a:lnTo>
                    <a:pt x="39839" y="12712"/>
                  </a:lnTo>
                  <a:lnTo>
                    <a:pt x="39687" y="12534"/>
                  </a:lnTo>
                  <a:lnTo>
                    <a:pt x="39497" y="12382"/>
                  </a:lnTo>
                  <a:lnTo>
                    <a:pt x="39370" y="12319"/>
                  </a:lnTo>
                  <a:lnTo>
                    <a:pt x="39243" y="12255"/>
                  </a:lnTo>
                  <a:lnTo>
                    <a:pt x="38950" y="12153"/>
                  </a:lnTo>
                  <a:lnTo>
                    <a:pt x="38785" y="12128"/>
                  </a:lnTo>
                  <a:lnTo>
                    <a:pt x="38544" y="12090"/>
                  </a:lnTo>
                  <a:lnTo>
                    <a:pt x="26606" y="10858"/>
                  </a:lnTo>
                  <a:lnTo>
                    <a:pt x="37744" y="4864"/>
                  </a:lnTo>
                  <a:lnTo>
                    <a:pt x="37922" y="4749"/>
                  </a:lnTo>
                  <a:lnTo>
                    <a:pt x="38100" y="4584"/>
                  </a:lnTo>
                  <a:lnTo>
                    <a:pt x="38214" y="4406"/>
                  </a:lnTo>
                  <a:lnTo>
                    <a:pt x="38290" y="4216"/>
                  </a:lnTo>
                  <a:lnTo>
                    <a:pt x="38277" y="4013"/>
                  </a:lnTo>
                  <a:lnTo>
                    <a:pt x="38201" y="3835"/>
                  </a:lnTo>
                  <a:lnTo>
                    <a:pt x="38074" y="3657"/>
                  </a:lnTo>
                  <a:lnTo>
                    <a:pt x="37884" y="3492"/>
                  </a:lnTo>
                  <a:lnTo>
                    <a:pt x="37642" y="3352"/>
                  </a:lnTo>
                  <a:lnTo>
                    <a:pt x="37503" y="3302"/>
                  </a:lnTo>
                  <a:lnTo>
                    <a:pt x="37363" y="3251"/>
                  </a:lnTo>
                  <a:lnTo>
                    <a:pt x="37198" y="3225"/>
                  </a:lnTo>
                  <a:lnTo>
                    <a:pt x="37045" y="3187"/>
                  </a:lnTo>
                  <a:lnTo>
                    <a:pt x="36893" y="3162"/>
                  </a:lnTo>
                  <a:lnTo>
                    <a:pt x="36715" y="3149"/>
                  </a:lnTo>
                  <a:lnTo>
                    <a:pt x="36372" y="3149"/>
                  </a:lnTo>
                  <a:lnTo>
                    <a:pt x="36220" y="3162"/>
                  </a:lnTo>
                  <a:lnTo>
                    <a:pt x="36055" y="3200"/>
                  </a:lnTo>
                  <a:lnTo>
                    <a:pt x="35890" y="3225"/>
                  </a:lnTo>
                  <a:lnTo>
                    <a:pt x="35737" y="3263"/>
                  </a:lnTo>
                  <a:lnTo>
                    <a:pt x="35610" y="3327"/>
                  </a:lnTo>
                  <a:lnTo>
                    <a:pt x="35471" y="3378"/>
                  </a:lnTo>
                  <a:lnTo>
                    <a:pt x="21932" y="10668"/>
                  </a:lnTo>
                  <a:lnTo>
                    <a:pt x="21742" y="10756"/>
                  </a:lnTo>
                  <a:lnTo>
                    <a:pt x="14922" y="14439"/>
                  </a:lnTo>
                  <a:lnTo>
                    <a:pt x="14757" y="14541"/>
                  </a:lnTo>
                  <a:lnTo>
                    <a:pt x="14566" y="14706"/>
                  </a:lnTo>
                  <a:lnTo>
                    <a:pt x="14439" y="14897"/>
                  </a:lnTo>
                  <a:lnTo>
                    <a:pt x="14376" y="15074"/>
                  </a:lnTo>
                  <a:lnTo>
                    <a:pt x="14376" y="15278"/>
                  </a:lnTo>
                  <a:lnTo>
                    <a:pt x="14490" y="15519"/>
                  </a:lnTo>
                  <a:lnTo>
                    <a:pt x="14630" y="15697"/>
                  </a:lnTo>
                  <a:lnTo>
                    <a:pt x="14782" y="15811"/>
                  </a:lnTo>
                  <a:lnTo>
                    <a:pt x="15011" y="15951"/>
                  </a:lnTo>
                  <a:lnTo>
                    <a:pt x="15303" y="16052"/>
                  </a:lnTo>
                  <a:lnTo>
                    <a:pt x="15786" y="16141"/>
                  </a:lnTo>
                  <a:lnTo>
                    <a:pt x="15938" y="16154"/>
                  </a:lnTo>
                  <a:lnTo>
                    <a:pt x="16281" y="16154"/>
                  </a:lnTo>
                  <a:lnTo>
                    <a:pt x="16764" y="16078"/>
                  </a:lnTo>
                  <a:lnTo>
                    <a:pt x="16916" y="16040"/>
                  </a:lnTo>
                  <a:lnTo>
                    <a:pt x="17068" y="15976"/>
                  </a:lnTo>
                  <a:lnTo>
                    <a:pt x="17195" y="15925"/>
                  </a:lnTo>
                  <a:lnTo>
                    <a:pt x="23456" y="12547"/>
                  </a:lnTo>
                  <a:lnTo>
                    <a:pt x="27254" y="12941"/>
                  </a:lnTo>
                  <a:lnTo>
                    <a:pt x="22961" y="20104"/>
                  </a:lnTo>
                  <a:lnTo>
                    <a:pt x="22898" y="20243"/>
                  </a:lnTo>
                  <a:lnTo>
                    <a:pt x="22860" y="20434"/>
                  </a:lnTo>
                  <a:lnTo>
                    <a:pt x="22910" y="20624"/>
                  </a:lnTo>
                  <a:lnTo>
                    <a:pt x="22999" y="20802"/>
                  </a:lnTo>
                  <a:lnTo>
                    <a:pt x="23164" y="20980"/>
                  </a:lnTo>
                  <a:lnTo>
                    <a:pt x="23380" y="21132"/>
                  </a:lnTo>
                  <a:lnTo>
                    <a:pt x="23507" y="21183"/>
                  </a:lnTo>
                  <a:lnTo>
                    <a:pt x="23647" y="21247"/>
                  </a:lnTo>
                  <a:lnTo>
                    <a:pt x="23787" y="21297"/>
                  </a:lnTo>
                  <a:lnTo>
                    <a:pt x="23939" y="21336"/>
                  </a:lnTo>
                  <a:lnTo>
                    <a:pt x="24091" y="21374"/>
                  </a:lnTo>
                  <a:lnTo>
                    <a:pt x="24257" y="21399"/>
                  </a:lnTo>
                  <a:lnTo>
                    <a:pt x="24434" y="21412"/>
                  </a:lnTo>
                  <a:lnTo>
                    <a:pt x="24765" y="21412"/>
                  </a:lnTo>
                  <a:lnTo>
                    <a:pt x="25095" y="21361"/>
                  </a:lnTo>
                  <a:lnTo>
                    <a:pt x="25247" y="21323"/>
                  </a:lnTo>
                  <a:lnTo>
                    <a:pt x="25400" y="21297"/>
                  </a:lnTo>
                  <a:lnTo>
                    <a:pt x="25539" y="21234"/>
                  </a:lnTo>
                  <a:lnTo>
                    <a:pt x="25679" y="21183"/>
                  </a:lnTo>
                  <a:lnTo>
                    <a:pt x="25806" y="21107"/>
                  </a:lnTo>
                  <a:lnTo>
                    <a:pt x="26009" y="20955"/>
                  </a:lnTo>
                  <a:lnTo>
                    <a:pt x="26187" y="20751"/>
                  </a:lnTo>
                  <a:lnTo>
                    <a:pt x="30657" y="13296"/>
                  </a:lnTo>
                  <a:lnTo>
                    <a:pt x="37947" y="14033"/>
                  </a:lnTo>
                  <a:lnTo>
                    <a:pt x="38201" y="14058"/>
                  </a:lnTo>
                  <a:lnTo>
                    <a:pt x="38354" y="14058"/>
                  </a:lnTo>
                  <a:lnTo>
                    <a:pt x="38519" y="14046"/>
                  </a:lnTo>
                  <a:lnTo>
                    <a:pt x="38696" y="14020"/>
                  </a:lnTo>
                  <a:lnTo>
                    <a:pt x="38849" y="13982"/>
                  </a:lnTo>
                  <a:lnTo>
                    <a:pt x="39001" y="13957"/>
                  </a:lnTo>
                  <a:lnTo>
                    <a:pt x="39154" y="13906"/>
                  </a:lnTo>
                  <a:lnTo>
                    <a:pt x="39408" y="13792"/>
                  </a:lnTo>
                  <a:lnTo>
                    <a:pt x="39535" y="13703"/>
                  </a:lnTo>
                  <a:lnTo>
                    <a:pt x="39674" y="13589"/>
                  </a:lnTo>
                  <a:lnTo>
                    <a:pt x="39801" y="13462"/>
                  </a:lnTo>
                  <a:lnTo>
                    <a:pt x="39903" y="13284"/>
                  </a:lnTo>
                  <a:lnTo>
                    <a:pt x="39954" y="13093"/>
                  </a:lnTo>
                  <a:close/>
                </a:path>
                <a:path w="97154" h="95250">
                  <a:moveTo>
                    <a:pt x="44894" y="19824"/>
                  </a:moveTo>
                  <a:lnTo>
                    <a:pt x="42557" y="18376"/>
                  </a:lnTo>
                  <a:lnTo>
                    <a:pt x="42379" y="18478"/>
                  </a:lnTo>
                  <a:lnTo>
                    <a:pt x="39192" y="22910"/>
                  </a:lnTo>
                  <a:lnTo>
                    <a:pt x="39268" y="23507"/>
                  </a:lnTo>
                  <a:lnTo>
                    <a:pt x="39344" y="23799"/>
                  </a:lnTo>
                  <a:lnTo>
                    <a:pt x="35610" y="25819"/>
                  </a:lnTo>
                  <a:lnTo>
                    <a:pt x="33591" y="24561"/>
                  </a:lnTo>
                  <a:lnTo>
                    <a:pt x="32829" y="24282"/>
                  </a:lnTo>
                  <a:lnTo>
                    <a:pt x="32664" y="24257"/>
                  </a:lnTo>
                  <a:lnTo>
                    <a:pt x="32486" y="24244"/>
                  </a:lnTo>
                  <a:lnTo>
                    <a:pt x="32321" y="24231"/>
                  </a:lnTo>
                  <a:lnTo>
                    <a:pt x="32156" y="24244"/>
                  </a:lnTo>
                  <a:lnTo>
                    <a:pt x="31673" y="24307"/>
                  </a:lnTo>
                  <a:lnTo>
                    <a:pt x="31242" y="24460"/>
                  </a:lnTo>
                  <a:lnTo>
                    <a:pt x="31013" y="24599"/>
                  </a:lnTo>
                  <a:lnTo>
                    <a:pt x="30784" y="24803"/>
                  </a:lnTo>
                  <a:lnTo>
                    <a:pt x="30695" y="24942"/>
                  </a:lnTo>
                  <a:lnTo>
                    <a:pt x="30645" y="25146"/>
                  </a:lnTo>
                  <a:lnTo>
                    <a:pt x="30645" y="25323"/>
                  </a:lnTo>
                  <a:lnTo>
                    <a:pt x="30899" y="25742"/>
                  </a:lnTo>
                  <a:lnTo>
                    <a:pt x="31038" y="25857"/>
                  </a:lnTo>
                  <a:lnTo>
                    <a:pt x="34163" y="27813"/>
                  </a:lnTo>
                  <a:lnTo>
                    <a:pt x="34302" y="27914"/>
                  </a:lnTo>
                  <a:lnTo>
                    <a:pt x="34455" y="27978"/>
                  </a:lnTo>
                  <a:lnTo>
                    <a:pt x="34645" y="28054"/>
                  </a:lnTo>
                  <a:lnTo>
                    <a:pt x="34823" y="28105"/>
                  </a:lnTo>
                  <a:lnTo>
                    <a:pt x="35013" y="28155"/>
                  </a:lnTo>
                  <a:lnTo>
                    <a:pt x="35217" y="28181"/>
                  </a:lnTo>
                  <a:lnTo>
                    <a:pt x="35382" y="28194"/>
                  </a:lnTo>
                  <a:lnTo>
                    <a:pt x="35547" y="28194"/>
                  </a:lnTo>
                  <a:lnTo>
                    <a:pt x="35725" y="28181"/>
                  </a:lnTo>
                  <a:lnTo>
                    <a:pt x="36042" y="28143"/>
                  </a:lnTo>
                  <a:lnTo>
                    <a:pt x="36207" y="28117"/>
                  </a:lnTo>
                  <a:lnTo>
                    <a:pt x="36639" y="27965"/>
                  </a:lnTo>
                  <a:lnTo>
                    <a:pt x="42392" y="24866"/>
                  </a:lnTo>
                  <a:lnTo>
                    <a:pt x="42570" y="24765"/>
                  </a:lnTo>
                  <a:lnTo>
                    <a:pt x="42748" y="24587"/>
                  </a:lnTo>
                  <a:lnTo>
                    <a:pt x="42875" y="24409"/>
                  </a:lnTo>
                  <a:lnTo>
                    <a:pt x="42938" y="24218"/>
                  </a:lnTo>
                  <a:lnTo>
                    <a:pt x="42938" y="24079"/>
                  </a:lnTo>
                  <a:lnTo>
                    <a:pt x="42900" y="23926"/>
                  </a:lnTo>
                  <a:lnTo>
                    <a:pt x="42824" y="23787"/>
                  </a:lnTo>
                  <a:lnTo>
                    <a:pt x="42760" y="23583"/>
                  </a:lnTo>
                  <a:lnTo>
                    <a:pt x="42659" y="23291"/>
                  </a:lnTo>
                  <a:lnTo>
                    <a:pt x="42633" y="22885"/>
                  </a:lnTo>
                  <a:lnTo>
                    <a:pt x="42646" y="22682"/>
                  </a:lnTo>
                  <a:lnTo>
                    <a:pt x="42646" y="22479"/>
                  </a:lnTo>
                  <a:lnTo>
                    <a:pt x="42748" y="22072"/>
                  </a:lnTo>
                  <a:lnTo>
                    <a:pt x="42900" y="21691"/>
                  </a:lnTo>
                  <a:lnTo>
                    <a:pt x="43129" y="21310"/>
                  </a:lnTo>
                  <a:lnTo>
                    <a:pt x="43281" y="21120"/>
                  </a:lnTo>
                  <a:lnTo>
                    <a:pt x="43408" y="20942"/>
                  </a:lnTo>
                  <a:lnTo>
                    <a:pt x="44831" y="19862"/>
                  </a:lnTo>
                  <a:close/>
                </a:path>
                <a:path w="97154" h="95250">
                  <a:moveTo>
                    <a:pt x="59905" y="26479"/>
                  </a:moveTo>
                  <a:lnTo>
                    <a:pt x="57569" y="25031"/>
                  </a:lnTo>
                  <a:lnTo>
                    <a:pt x="55295" y="26263"/>
                  </a:lnTo>
                  <a:lnTo>
                    <a:pt x="50546" y="27368"/>
                  </a:lnTo>
                  <a:lnTo>
                    <a:pt x="49504" y="27343"/>
                  </a:lnTo>
                  <a:lnTo>
                    <a:pt x="48475" y="27216"/>
                  </a:lnTo>
                  <a:lnTo>
                    <a:pt x="48285" y="27178"/>
                  </a:lnTo>
                  <a:lnTo>
                    <a:pt x="48145" y="27152"/>
                  </a:lnTo>
                  <a:lnTo>
                    <a:pt x="47904" y="27101"/>
                  </a:lnTo>
                  <a:lnTo>
                    <a:pt x="47752" y="27101"/>
                  </a:lnTo>
                  <a:lnTo>
                    <a:pt x="47409" y="27089"/>
                  </a:lnTo>
                  <a:lnTo>
                    <a:pt x="47231" y="27114"/>
                  </a:lnTo>
                  <a:lnTo>
                    <a:pt x="46926" y="27165"/>
                  </a:lnTo>
                  <a:lnTo>
                    <a:pt x="46774" y="27216"/>
                  </a:lnTo>
                  <a:lnTo>
                    <a:pt x="46482" y="27317"/>
                  </a:lnTo>
                  <a:lnTo>
                    <a:pt x="46316" y="27419"/>
                  </a:lnTo>
                  <a:lnTo>
                    <a:pt x="40817" y="30378"/>
                  </a:lnTo>
                  <a:lnTo>
                    <a:pt x="40665" y="30467"/>
                  </a:lnTo>
                  <a:lnTo>
                    <a:pt x="40525" y="30568"/>
                  </a:lnTo>
                  <a:lnTo>
                    <a:pt x="40386" y="30683"/>
                  </a:lnTo>
                  <a:lnTo>
                    <a:pt x="40271" y="30835"/>
                  </a:lnTo>
                  <a:lnTo>
                    <a:pt x="40220" y="30962"/>
                  </a:lnTo>
                  <a:lnTo>
                    <a:pt x="40195" y="31242"/>
                  </a:lnTo>
                  <a:lnTo>
                    <a:pt x="40271" y="31445"/>
                  </a:lnTo>
                  <a:lnTo>
                    <a:pt x="40449" y="31661"/>
                  </a:lnTo>
                  <a:lnTo>
                    <a:pt x="40589" y="31788"/>
                  </a:lnTo>
                  <a:lnTo>
                    <a:pt x="43840" y="33782"/>
                  </a:lnTo>
                  <a:lnTo>
                    <a:pt x="44094" y="33921"/>
                  </a:lnTo>
                  <a:lnTo>
                    <a:pt x="44450" y="34036"/>
                  </a:lnTo>
                  <a:lnTo>
                    <a:pt x="44602" y="34048"/>
                  </a:lnTo>
                  <a:lnTo>
                    <a:pt x="44945" y="34099"/>
                  </a:lnTo>
                  <a:lnTo>
                    <a:pt x="45110" y="34099"/>
                  </a:lnTo>
                  <a:lnTo>
                    <a:pt x="45275" y="34086"/>
                  </a:lnTo>
                  <a:lnTo>
                    <a:pt x="45758" y="34023"/>
                  </a:lnTo>
                  <a:lnTo>
                    <a:pt x="46189" y="33870"/>
                  </a:lnTo>
                  <a:lnTo>
                    <a:pt x="46418" y="33731"/>
                  </a:lnTo>
                  <a:lnTo>
                    <a:pt x="46647" y="33528"/>
                  </a:lnTo>
                  <a:lnTo>
                    <a:pt x="46736" y="33388"/>
                  </a:lnTo>
                  <a:lnTo>
                    <a:pt x="46786" y="33185"/>
                  </a:lnTo>
                  <a:lnTo>
                    <a:pt x="46786" y="33007"/>
                  </a:lnTo>
                  <a:lnTo>
                    <a:pt x="46723" y="32804"/>
                  </a:lnTo>
                  <a:lnTo>
                    <a:pt x="46494" y="32550"/>
                  </a:lnTo>
                  <a:lnTo>
                    <a:pt x="46342" y="32448"/>
                  </a:lnTo>
                  <a:lnTo>
                    <a:pt x="44310" y="31191"/>
                  </a:lnTo>
                  <a:lnTo>
                    <a:pt x="48031" y="29197"/>
                  </a:lnTo>
                  <a:lnTo>
                    <a:pt x="48539" y="29260"/>
                  </a:lnTo>
                  <a:lnTo>
                    <a:pt x="49555" y="29324"/>
                  </a:lnTo>
                  <a:lnTo>
                    <a:pt x="57569" y="27749"/>
                  </a:lnTo>
                  <a:lnTo>
                    <a:pt x="57696" y="27686"/>
                  </a:lnTo>
                  <a:lnTo>
                    <a:pt x="57823" y="27597"/>
                  </a:lnTo>
                  <a:lnTo>
                    <a:pt x="59817" y="26530"/>
                  </a:lnTo>
                  <a:close/>
                </a:path>
                <a:path w="97154" h="95250">
                  <a:moveTo>
                    <a:pt x="63436" y="21729"/>
                  </a:moveTo>
                  <a:lnTo>
                    <a:pt x="60617" y="17576"/>
                  </a:lnTo>
                  <a:lnTo>
                    <a:pt x="60464" y="17475"/>
                  </a:lnTo>
                  <a:lnTo>
                    <a:pt x="60325" y="17411"/>
                  </a:lnTo>
                  <a:lnTo>
                    <a:pt x="60083" y="17233"/>
                  </a:lnTo>
                  <a:lnTo>
                    <a:pt x="52222" y="15430"/>
                  </a:lnTo>
                  <a:lnTo>
                    <a:pt x="51142" y="15468"/>
                  </a:lnTo>
                  <a:lnTo>
                    <a:pt x="44919" y="17119"/>
                  </a:lnTo>
                  <a:lnTo>
                    <a:pt x="44792" y="17183"/>
                  </a:lnTo>
                  <a:lnTo>
                    <a:pt x="44665" y="17246"/>
                  </a:lnTo>
                  <a:lnTo>
                    <a:pt x="42659" y="18338"/>
                  </a:lnTo>
                  <a:lnTo>
                    <a:pt x="44894" y="19824"/>
                  </a:lnTo>
                  <a:lnTo>
                    <a:pt x="45059" y="19735"/>
                  </a:lnTo>
                  <a:lnTo>
                    <a:pt x="47078" y="18643"/>
                  </a:lnTo>
                  <a:lnTo>
                    <a:pt x="47447" y="18453"/>
                  </a:lnTo>
                  <a:lnTo>
                    <a:pt x="48044" y="18186"/>
                  </a:lnTo>
                  <a:lnTo>
                    <a:pt x="49352" y="17767"/>
                  </a:lnTo>
                  <a:lnTo>
                    <a:pt x="50063" y="17614"/>
                  </a:lnTo>
                  <a:lnTo>
                    <a:pt x="51523" y="17437"/>
                  </a:lnTo>
                  <a:lnTo>
                    <a:pt x="52273" y="17411"/>
                  </a:lnTo>
                  <a:lnTo>
                    <a:pt x="53009" y="17424"/>
                  </a:lnTo>
                  <a:lnTo>
                    <a:pt x="57861" y="18770"/>
                  </a:lnTo>
                  <a:lnTo>
                    <a:pt x="58013" y="18846"/>
                  </a:lnTo>
                  <a:lnTo>
                    <a:pt x="60020" y="21755"/>
                  </a:lnTo>
                  <a:lnTo>
                    <a:pt x="59994" y="22186"/>
                  </a:lnTo>
                  <a:lnTo>
                    <a:pt x="57581" y="25031"/>
                  </a:lnTo>
                  <a:lnTo>
                    <a:pt x="59905" y="26479"/>
                  </a:lnTo>
                  <a:lnTo>
                    <a:pt x="60325" y="26263"/>
                  </a:lnTo>
                  <a:lnTo>
                    <a:pt x="63436" y="22034"/>
                  </a:lnTo>
                  <a:lnTo>
                    <a:pt x="63436" y="21729"/>
                  </a:lnTo>
                  <a:close/>
                </a:path>
                <a:path w="97154" h="95250">
                  <a:moveTo>
                    <a:pt x="89916" y="69519"/>
                  </a:moveTo>
                  <a:lnTo>
                    <a:pt x="89738" y="67538"/>
                  </a:lnTo>
                  <a:lnTo>
                    <a:pt x="89484" y="67551"/>
                  </a:lnTo>
                  <a:lnTo>
                    <a:pt x="89331" y="67576"/>
                  </a:lnTo>
                  <a:lnTo>
                    <a:pt x="89166" y="67614"/>
                  </a:lnTo>
                  <a:lnTo>
                    <a:pt x="89014" y="67665"/>
                  </a:lnTo>
                  <a:lnTo>
                    <a:pt x="88874" y="67703"/>
                  </a:lnTo>
                  <a:lnTo>
                    <a:pt x="88734" y="67767"/>
                  </a:lnTo>
                  <a:lnTo>
                    <a:pt x="88607" y="67830"/>
                  </a:lnTo>
                  <a:lnTo>
                    <a:pt x="88404" y="67983"/>
                  </a:lnTo>
                  <a:lnTo>
                    <a:pt x="88112" y="68529"/>
                  </a:lnTo>
                  <a:lnTo>
                    <a:pt x="88150" y="68719"/>
                  </a:lnTo>
                  <a:lnTo>
                    <a:pt x="88239" y="68910"/>
                  </a:lnTo>
                  <a:lnTo>
                    <a:pt x="88404" y="69075"/>
                  </a:lnTo>
                  <a:lnTo>
                    <a:pt x="88620" y="69227"/>
                  </a:lnTo>
                  <a:lnTo>
                    <a:pt x="88747" y="69303"/>
                  </a:lnTo>
                  <a:lnTo>
                    <a:pt x="88874" y="69354"/>
                  </a:lnTo>
                  <a:lnTo>
                    <a:pt x="89027" y="69405"/>
                  </a:lnTo>
                  <a:lnTo>
                    <a:pt x="89179" y="69443"/>
                  </a:lnTo>
                  <a:lnTo>
                    <a:pt x="89585" y="69507"/>
                  </a:lnTo>
                  <a:lnTo>
                    <a:pt x="89839" y="69519"/>
                  </a:lnTo>
                  <a:close/>
                </a:path>
                <a:path w="97154" h="95250">
                  <a:moveTo>
                    <a:pt x="95478" y="77355"/>
                  </a:moveTo>
                  <a:lnTo>
                    <a:pt x="94653" y="68529"/>
                  </a:lnTo>
                  <a:lnTo>
                    <a:pt x="94653" y="68389"/>
                  </a:lnTo>
                  <a:lnTo>
                    <a:pt x="94640" y="68237"/>
                  </a:lnTo>
                  <a:lnTo>
                    <a:pt x="94526" y="68046"/>
                  </a:lnTo>
                  <a:lnTo>
                    <a:pt x="94373" y="67881"/>
                  </a:lnTo>
                  <a:lnTo>
                    <a:pt x="94157" y="67729"/>
                  </a:lnTo>
                  <a:lnTo>
                    <a:pt x="94030" y="67665"/>
                  </a:lnTo>
                  <a:lnTo>
                    <a:pt x="93891" y="67614"/>
                  </a:lnTo>
                  <a:lnTo>
                    <a:pt x="93751" y="67551"/>
                  </a:lnTo>
                  <a:lnTo>
                    <a:pt x="93611" y="67525"/>
                  </a:lnTo>
                  <a:lnTo>
                    <a:pt x="93446" y="67500"/>
                  </a:lnTo>
                  <a:lnTo>
                    <a:pt x="93281" y="67462"/>
                  </a:lnTo>
                  <a:lnTo>
                    <a:pt x="93154" y="67462"/>
                  </a:lnTo>
                  <a:lnTo>
                    <a:pt x="92951" y="67437"/>
                  </a:lnTo>
                  <a:lnTo>
                    <a:pt x="92773" y="67449"/>
                  </a:lnTo>
                  <a:lnTo>
                    <a:pt x="92608" y="67462"/>
                  </a:lnTo>
                  <a:lnTo>
                    <a:pt x="89750" y="67538"/>
                  </a:lnTo>
                  <a:lnTo>
                    <a:pt x="89916" y="69519"/>
                  </a:lnTo>
                  <a:lnTo>
                    <a:pt x="91325" y="69469"/>
                  </a:lnTo>
                  <a:lnTo>
                    <a:pt x="91922" y="76161"/>
                  </a:lnTo>
                  <a:lnTo>
                    <a:pt x="65747" y="72796"/>
                  </a:lnTo>
                  <a:lnTo>
                    <a:pt x="65493" y="72771"/>
                  </a:lnTo>
                  <a:lnTo>
                    <a:pt x="65341" y="72771"/>
                  </a:lnTo>
                  <a:lnTo>
                    <a:pt x="65163" y="72783"/>
                  </a:lnTo>
                  <a:lnTo>
                    <a:pt x="64833" y="72821"/>
                  </a:lnTo>
                  <a:lnTo>
                    <a:pt x="64681" y="72859"/>
                  </a:lnTo>
                  <a:lnTo>
                    <a:pt x="64528" y="72898"/>
                  </a:lnTo>
                  <a:lnTo>
                    <a:pt x="64262" y="73012"/>
                  </a:lnTo>
                  <a:lnTo>
                    <a:pt x="64135" y="73088"/>
                  </a:lnTo>
                  <a:lnTo>
                    <a:pt x="63982" y="73202"/>
                  </a:lnTo>
                  <a:lnTo>
                    <a:pt x="63842" y="73317"/>
                  </a:lnTo>
                  <a:lnTo>
                    <a:pt x="63728" y="73507"/>
                  </a:lnTo>
                  <a:lnTo>
                    <a:pt x="63665" y="73698"/>
                  </a:lnTo>
                  <a:lnTo>
                    <a:pt x="63677" y="73888"/>
                  </a:lnTo>
                  <a:lnTo>
                    <a:pt x="63754" y="74079"/>
                  </a:lnTo>
                  <a:lnTo>
                    <a:pt x="63893" y="74256"/>
                  </a:lnTo>
                  <a:lnTo>
                    <a:pt x="64084" y="74409"/>
                  </a:lnTo>
                  <a:lnTo>
                    <a:pt x="64325" y="74536"/>
                  </a:lnTo>
                  <a:lnTo>
                    <a:pt x="64604" y="74650"/>
                  </a:lnTo>
                  <a:lnTo>
                    <a:pt x="64770" y="74688"/>
                  </a:lnTo>
                  <a:lnTo>
                    <a:pt x="64998" y="74726"/>
                  </a:lnTo>
                  <a:lnTo>
                    <a:pt x="93218" y="78359"/>
                  </a:lnTo>
                  <a:lnTo>
                    <a:pt x="93421" y="78384"/>
                  </a:lnTo>
                  <a:lnTo>
                    <a:pt x="93548" y="78397"/>
                  </a:lnTo>
                  <a:lnTo>
                    <a:pt x="93929" y="78397"/>
                  </a:lnTo>
                  <a:lnTo>
                    <a:pt x="94094" y="78384"/>
                  </a:lnTo>
                  <a:lnTo>
                    <a:pt x="94310" y="78346"/>
                  </a:lnTo>
                  <a:lnTo>
                    <a:pt x="94500" y="78308"/>
                  </a:lnTo>
                  <a:lnTo>
                    <a:pt x="94678" y="78244"/>
                  </a:lnTo>
                  <a:lnTo>
                    <a:pt x="94843" y="78181"/>
                  </a:lnTo>
                  <a:lnTo>
                    <a:pt x="94970" y="78105"/>
                  </a:lnTo>
                  <a:lnTo>
                    <a:pt x="95110" y="78016"/>
                  </a:lnTo>
                  <a:lnTo>
                    <a:pt x="95262" y="77876"/>
                  </a:lnTo>
                  <a:lnTo>
                    <a:pt x="95377" y="77736"/>
                  </a:lnTo>
                  <a:lnTo>
                    <a:pt x="95453" y="77571"/>
                  </a:lnTo>
                  <a:lnTo>
                    <a:pt x="95478" y="77381"/>
                  </a:lnTo>
                  <a:close/>
                </a:path>
                <a:path w="97154" h="95250">
                  <a:moveTo>
                    <a:pt x="96558" y="89382"/>
                  </a:moveTo>
                  <a:lnTo>
                    <a:pt x="96545" y="89242"/>
                  </a:lnTo>
                  <a:lnTo>
                    <a:pt x="96532" y="88963"/>
                  </a:lnTo>
                  <a:lnTo>
                    <a:pt x="93129" y="85788"/>
                  </a:lnTo>
                  <a:lnTo>
                    <a:pt x="93129" y="89395"/>
                  </a:lnTo>
                  <a:lnTo>
                    <a:pt x="93116" y="89547"/>
                  </a:lnTo>
                  <a:lnTo>
                    <a:pt x="93091" y="89776"/>
                  </a:lnTo>
                  <a:lnTo>
                    <a:pt x="90792" y="91528"/>
                  </a:lnTo>
                  <a:lnTo>
                    <a:pt x="90627" y="91554"/>
                  </a:lnTo>
                  <a:lnTo>
                    <a:pt x="90500" y="91592"/>
                  </a:lnTo>
                  <a:lnTo>
                    <a:pt x="90373" y="91643"/>
                  </a:lnTo>
                  <a:lnTo>
                    <a:pt x="81495" y="93167"/>
                  </a:lnTo>
                  <a:lnTo>
                    <a:pt x="81318" y="93167"/>
                  </a:lnTo>
                  <a:lnTo>
                    <a:pt x="81165" y="93167"/>
                  </a:lnTo>
                  <a:lnTo>
                    <a:pt x="80911" y="93167"/>
                  </a:lnTo>
                  <a:lnTo>
                    <a:pt x="80187" y="93167"/>
                  </a:lnTo>
                  <a:lnTo>
                    <a:pt x="78816" y="93154"/>
                  </a:lnTo>
                  <a:lnTo>
                    <a:pt x="71615" y="92163"/>
                  </a:lnTo>
                  <a:lnTo>
                    <a:pt x="71475" y="92163"/>
                  </a:lnTo>
                  <a:lnTo>
                    <a:pt x="71297" y="92125"/>
                  </a:lnTo>
                  <a:lnTo>
                    <a:pt x="71069" y="92075"/>
                  </a:lnTo>
                  <a:lnTo>
                    <a:pt x="70700" y="91973"/>
                  </a:lnTo>
                  <a:lnTo>
                    <a:pt x="70535" y="91909"/>
                  </a:lnTo>
                  <a:lnTo>
                    <a:pt x="70358" y="91859"/>
                  </a:lnTo>
                  <a:lnTo>
                    <a:pt x="70040" y="91719"/>
                  </a:lnTo>
                  <a:lnTo>
                    <a:pt x="69900" y="91630"/>
                  </a:lnTo>
                  <a:lnTo>
                    <a:pt x="69748" y="91567"/>
                  </a:lnTo>
                  <a:lnTo>
                    <a:pt x="68567" y="90081"/>
                  </a:lnTo>
                  <a:lnTo>
                    <a:pt x="68554" y="89763"/>
                  </a:lnTo>
                  <a:lnTo>
                    <a:pt x="68592" y="89535"/>
                  </a:lnTo>
                  <a:lnTo>
                    <a:pt x="68681" y="89319"/>
                  </a:lnTo>
                  <a:lnTo>
                    <a:pt x="71094" y="87744"/>
                  </a:lnTo>
                  <a:lnTo>
                    <a:pt x="71221" y="87706"/>
                  </a:lnTo>
                  <a:lnTo>
                    <a:pt x="71424" y="87642"/>
                  </a:lnTo>
                  <a:lnTo>
                    <a:pt x="72148" y="87414"/>
                  </a:lnTo>
                  <a:lnTo>
                    <a:pt x="73393" y="87083"/>
                  </a:lnTo>
                  <a:lnTo>
                    <a:pt x="81495" y="86144"/>
                  </a:lnTo>
                  <a:lnTo>
                    <a:pt x="82867" y="86156"/>
                  </a:lnTo>
                  <a:lnTo>
                    <a:pt x="84963" y="86283"/>
                  </a:lnTo>
                  <a:lnTo>
                    <a:pt x="87020" y="86525"/>
                  </a:lnTo>
                  <a:lnTo>
                    <a:pt x="89027" y="86893"/>
                  </a:lnTo>
                  <a:lnTo>
                    <a:pt x="89789" y="87083"/>
                  </a:lnTo>
                  <a:lnTo>
                    <a:pt x="89992" y="87122"/>
                  </a:lnTo>
                  <a:lnTo>
                    <a:pt x="90119" y="87160"/>
                  </a:lnTo>
                  <a:lnTo>
                    <a:pt x="90309" y="87172"/>
                  </a:lnTo>
                  <a:lnTo>
                    <a:pt x="90436" y="87210"/>
                  </a:lnTo>
                  <a:lnTo>
                    <a:pt x="90982" y="87337"/>
                  </a:lnTo>
                  <a:lnTo>
                    <a:pt x="91147" y="87401"/>
                  </a:lnTo>
                  <a:lnTo>
                    <a:pt x="91325" y="87452"/>
                  </a:lnTo>
                  <a:lnTo>
                    <a:pt x="91655" y="87591"/>
                  </a:lnTo>
                  <a:lnTo>
                    <a:pt x="91795" y="87680"/>
                  </a:lnTo>
                  <a:lnTo>
                    <a:pt x="91935" y="87744"/>
                  </a:lnTo>
                  <a:lnTo>
                    <a:pt x="92202" y="87922"/>
                  </a:lnTo>
                  <a:lnTo>
                    <a:pt x="93116" y="89179"/>
                  </a:lnTo>
                  <a:lnTo>
                    <a:pt x="93129" y="89395"/>
                  </a:lnTo>
                  <a:lnTo>
                    <a:pt x="93129" y="85788"/>
                  </a:lnTo>
                  <a:lnTo>
                    <a:pt x="92913" y="85699"/>
                  </a:lnTo>
                  <a:lnTo>
                    <a:pt x="91922" y="85407"/>
                  </a:lnTo>
                  <a:lnTo>
                    <a:pt x="91401" y="85318"/>
                  </a:lnTo>
                  <a:lnTo>
                    <a:pt x="91147" y="85255"/>
                  </a:lnTo>
                  <a:lnTo>
                    <a:pt x="90208" y="85026"/>
                  </a:lnTo>
                  <a:lnTo>
                    <a:pt x="87871" y="84620"/>
                  </a:lnTo>
                  <a:lnTo>
                    <a:pt x="85496" y="84328"/>
                  </a:lnTo>
                  <a:lnTo>
                    <a:pt x="83070" y="84175"/>
                  </a:lnTo>
                  <a:lnTo>
                    <a:pt x="81851" y="84162"/>
                  </a:lnTo>
                  <a:lnTo>
                    <a:pt x="80759" y="84188"/>
                  </a:lnTo>
                  <a:lnTo>
                    <a:pt x="80632" y="84188"/>
                  </a:lnTo>
                  <a:lnTo>
                    <a:pt x="80340" y="84175"/>
                  </a:lnTo>
                  <a:lnTo>
                    <a:pt x="80200" y="84188"/>
                  </a:lnTo>
                  <a:lnTo>
                    <a:pt x="69672" y="85940"/>
                  </a:lnTo>
                  <a:lnTo>
                    <a:pt x="65125" y="89649"/>
                  </a:lnTo>
                  <a:lnTo>
                    <a:pt x="65125" y="90068"/>
                  </a:lnTo>
                  <a:lnTo>
                    <a:pt x="65151" y="90220"/>
                  </a:lnTo>
                  <a:lnTo>
                    <a:pt x="65163" y="90347"/>
                  </a:lnTo>
                  <a:lnTo>
                    <a:pt x="70370" y="94030"/>
                  </a:lnTo>
                  <a:lnTo>
                    <a:pt x="71488" y="94284"/>
                  </a:lnTo>
                  <a:lnTo>
                    <a:pt x="73812" y="94703"/>
                  </a:lnTo>
                  <a:lnTo>
                    <a:pt x="76200" y="94983"/>
                  </a:lnTo>
                  <a:lnTo>
                    <a:pt x="78613" y="95135"/>
                  </a:lnTo>
                  <a:lnTo>
                    <a:pt x="79832" y="95148"/>
                  </a:lnTo>
                  <a:lnTo>
                    <a:pt x="81330" y="95135"/>
                  </a:lnTo>
                  <a:lnTo>
                    <a:pt x="81470" y="95135"/>
                  </a:lnTo>
                  <a:lnTo>
                    <a:pt x="82550" y="95097"/>
                  </a:lnTo>
                  <a:lnTo>
                    <a:pt x="92202" y="93319"/>
                  </a:lnTo>
                  <a:lnTo>
                    <a:pt x="92849" y="93129"/>
                  </a:lnTo>
                  <a:lnTo>
                    <a:pt x="96545" y="89662"/>
                  </a:lnTo>
                  <a:lnTo>
                    <a:pt x="96545" y="8945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240497" y="3971023"/>
              <a:ext cx="60325" cy="104775"/>
            </a:xfrm>
            <a:custGeom>
              <a:avLst/>
              <a:gdLst/>
              <a:ahLst/>
              <a:cxnLst/>
              <a:rect l="l" t="t" r="r" b="b"/>
              <a:pathLst>
                <a:path w="60325" h="104775">
                  <a:moveTo>
                    <a:pt x="7404" y="77152"/>
                  </a:moveTo>
                  <a:lnTo>
                    <a:pt x="7366" y="76962"/>
                  </a:lnTo>
                  <a:lnTo>
                    <a:pt x="7277" y="76771"/>
                  </a:lnTo>
                  <a:lnTo>
                    <a:pt x="7162" y="76644"/>
                  </a:lnTo>
                  <a:lnTo>
                    <a:pt x="7023" y="76530"/>
                  </a:lnTo>
                  <a:lnTo>
                    <a:pt x="6781" y="76390"/>
                  </a:lnTo>
                  <a:lnTo>
                    <a:pt x="6654" y="76339"/>
                  </a:lnTo>
                  <a:lnTo>
                    <a:pt x="6438" y="76250"/>
                  </a:lnTo>
                  <a:lnTo>
                    <a:pt x="5867" y="76161"/>
                  </a:lnTo>
                  <a:lnTo>
                    <a:pt x="5537" y="76161"/>
                  </a:lnTo>
                  <a:lnTo>
                    <a:pt x="5372" y="76174"/>
                  </a:lnTo>
                  <a:lnTo>
                    <a:pt x="5207" y="76200"/>
                  </a:lnTo>
                  <a:lnTo>
                    <a:pt x="5041" y="76238"/>
                  </a:lnTo>
                  <a:lnTo>
                    <a:pt x="4889" y="76276"/>
                  </a:lnTo>
                  <a:lnTo>
                    <a:pt x="4610" y="76377"/>
                  </a:lnTo>
                  <a:lnTo>
                    <a:pt x="4483" y="76441"/>
                  </a:lnTo>
                  <a:lnTo>
                    <a:pt x="4318" y="76555"/>
                  </a:lnTo>
                  <a:lnTo>
                    <a:pt x="7048" y="77749"/>
                  </a:lnTo>
                  <a:lnTo>
                    <a:pt x="7200" y="77622"/>
                  </a:lnTo>
                  <a:lnTo>
                    <a:pt x="7327" y="77444"/>
                  </a:lnTo>
                  <a:lnTo>
                    <a:pt x="7391" y="77254"/>
                  </a:lnTo>
                  <a:close/>
                </a:path>
                <a:path w="60325" h="104775">
                  <a:moveTo>
                    <a:pt x="11099" y="100126"/>
                  </a:moveTo>
                  <a:lnTo>
                    <a:pt x="11074" y="99695"/>
                  </a:lnTo>
                  <a:lnTo>
                    <a:pt x="10972" y="99275"/>
                  </a:lnTo>
                  <a:lnTo>
                    <a:pt x="10795" y="98869"/>
                  </a:lnTo>
                  <a:lnTo>
                    <a:pt x="10668" y="98666"/>
                  </a:lnTo>
                  <a:lnTo>
                    <a:pt x="10553" y="98463"/>
                  </a:lnTo>
                  <a:lnTo>
                    <a:pt x="10248" y="98082"/>
                  </a:lnTo>
                  <a:lnTo>
                    <a:pt x="10058" y="97891"/>
                  </a:lnTo>
                  <a:lnTo>
                    <a:pt x="9918" y="97777"/>
                  </a:lnTo>
                  <a:lnTo>
                    <a:pt x="9753" y="97624"/>
                  </a:lnTo>
                  <a:lnTo>
                    <a:pt x="9372" y="97155"/>
                  </a:lnTo>
                  <a:lnTo>
                    <a:pt x="8051" y="95961"/>
                  </a:lnTo>
                  <a:lnTo>
                    <a:pt x="2679" y="92824"/>
                  </a:lnTo>
                  <a:lnTo>
                    <a:pt x="2540" y="92760"/>
                  </a:lnTo>
                  <a:lnTo>
                    <a:pt x="2387" y="92710"/>
                  </a:lnTo>
                  <a:lnTo>
                    <a:pt x="2222" y="92684"/>
                  </a:lnTo>
                  <a:lnTo>
                    <a:pt x="2057" y="92659"/>
                  </a:lnTo>
                  <a:lnTo>
                    <a:pt x="1905" y="92646"/>
                  </a:lnTo>
                  <a:lnTo>
                    <a:pt x="1562" y="92646"/>
                  </a:lnTo>
                  <a:lnTo>
                    <a:pt x="1397" y="92659"/>
                  </a:lnTo>
                  <a:lnTo>
                    <a:pt x="1066" y="92710"/>
                  </a:lnTo>
                  <a:lnTo>
                    <a:pt x="914" y="92748"/>
                  </a:lnTo>
                  <a:lnTo>
                    <a:pt x="635" y="92862"/>
                  </a:lnTo>
                  <a:lnTo>
                    <a:pt x="393" y="92989"/>
                  </a:lnTo>
                  <a:lnTo>
                    <a:pt x="215" y="93154"/>
                  </a:lnTo>
                  <a:lnTo>
                    <a:pt x="88" y="93332"/>
                  </a:lnTo>
                  <a:lnTo>
                    <a:pt x="0" y="93573"/>
                  </a:lnTo>
                  <a:lnTo>
                    <a:pt x="0" y="93713"/>
                  </a:lnTo>
                  <a:lnTo>
                    <a:pt x="101" y="93967"/>
                  </a:lnTo>
                  <a:lnTo>
                    <a:pt x="203" y="94094"/>
                  </a:lnTo>
                  <a:lnTo>
                    <a:pt x="381" y="94246"/>
                  </a:lnTo>
                  <a:lnTo>
                    <a:pt x="622" y="94386"/>
                  </a:lnTo>
                  <a:lnTo>
                    <a:pt x="952" y="94526"/>
                  </a:lnTo>
                  <a:lnTo>
                    <a:pt x="6845" y="98653"/>
                  </a:lnTo>
                  <a:lnTo>
                    <a:pt x="6972" y="98780"/>
                  </a:lnTo>
                  <a:lnTo>
                    <a:pt x="7683" y="100101"/>
                  </a:lnTo>
                  <a:lnTo>
                    <a:pt x="7658" y="100330"/>
                  </a:lnTo>
                  <a:lnTo>
                    <a:pt x="6807" y="101523"/>
                  </a:lnTo>
                  <a:lnTo>
                    <a:pt x="3733" y="102425"/>
                  </a:lnTo>
                  <a:lnTo>
                    <a:pt x="3327" y="102425"/>
                  </a:lnTo>
                  <a:lnTo>
                    <a:pt x="2552" y="102349"/>
                  </a:lnTo>
                  <a:lnTo>
                    <a:pt x="2362" y="102311"/>
                  </a:lnTo>
                  <a:lnTo>
                    <a:pt x="2120" y="102273"/>
                  </a:lnTo>
                  <a:lnTo>
                    <a:pt x="1955" y="102260"/>
                  </a:lnTo>
                  <a:lnTo>
                    <a:pt x="1612" y="102260"/>
                  </a:lnTo>
                  <a:lnTo>
                    <a:pt x="1130" y="102336"/>
                  </a:lnTo>
                  <a:lnTo>
                    <a:pt x="977" y="102387"/>
                  </a:lnTo>
                  <a:lnTo>
                    <a:pt x="838" y="102450"/>
                  </a:lnTo>
                  <a:lnTo>
                    <a:pt x="584" y="102577"/>
                  </a:lnTo>
                  <a:lnTo>
                    <a:pt x="381" y="102717"/>
                  </a:lnTo>
                  <a:lnTo>
                    <a:pt x="228" y="102895"/>
                  </a:lnTo>
                  <a:lnTo>
                    <a:pt x="139" y="103085"/>
                  </a:lnTo>
                  <a:lnTo>
                    <a:pt x="114" y="103276"/>
                  </a:lnTo>
                  <a:lnTo>
                    <a:pt x="165" y="103466"/>
                  </a:lnTo>
                  <a:lnTo>
                    <a:pt x="304" y="103695"/>
                  </a:lnTo>
                  <a:lnTo>
                    <a:pt x="533" y="103898"/>
                  </a:lnTo>
                  <a:lnTo>
                    <a:pt x="914" y="104089"/>
                  </a:lnTo>
                  <a:lnTo>
                    <a:pt x="1066" y="104127"/>
                  </a:lnTo>
                  <a:lnTo>
                    <a:pt x="1219" y="104165"/>
                  </a:lnTo>
                  <a:lnTo>
                    <a:pt x="1651" y="104254"/>
                  </a:lnTo>
                  <a:lnTo>
                    <a:pt x="2362" y="104343"/>
                  </a:lnTo>
                  <a:lnTo>
                    <a:pt x="3086" y="104406"/>
                  </a:lnTo>
                  <a:lnTo>
                    <a:pt x="3835" y="104406"/>
                  </a:lnTo>
                  <a:lnTo>
                    <a:pt x="8229" y="103479"/>
                  </a:lnTo>
                  <a:lnTo>
                    <a:pt x="8521" y="103352"/>
                  </a:lnTo>
                  <a:lnTo>
                    <a:pt x="9055" y="103060"/>
                  </a:lnTo>
                  <a:lnTo>
                    <a:pt x="9372" y="102831"/>
                  </a:lnTo>
                  <a:lnTo>
                    <a:pt x="9537" y="102730"/>
                  </a:lnTo>
                  <a:lnTo>
                    <a:pt x="9804" y="102514"/>
                  </a:lnTo>
                  <a:lnTo>
                    <a:pt x="10198" y="102146"/>
                  </a:lnTo>
                  <a:lnTo>
                    <a:pt x="11074" y="100330"/>
                  </a:lnTo>
                  <a:lnTo>
                    <a:pt x="11099" y="100126"/>
                  </a:lnTo>
                  <a:close/>
                </a:path>
                <a:path w="60325" h="104775">
                  <a:moveTo>
                    <a:pt x="28536" y="86372"/>
                  </a:moveTo>
                  <a:lnTo>
                    <a:pt x="25120" y="82118"/>
                  </a:lnTo>
                  <a:lnTo>
                    <a:pt x="25120" y="86360"/>
                  </a:lnTo>
                  <a:lnTo>
                    <a:pt x="25082" y="86702"/>
                  </a:lnTo>
                  <a:lnTo>
                    <a:pt x="18694" y="89839"/>
                  </a:lnTo>
                  <a:lnTo>
                    <a:pt x="17805" y="89763"/>
                  </a:lnTo>
                  <a:lnTo>
                    <a:pt x="16675" y="89573"/>
                  </a:lnTo>
                  <a:lnTo>
                    <a:pt x="16129" y="89420"/>
                  </a:lnTo>
                  <a:lnTo>
                    <a:pt x="15582" y="89217"/>
                  </a:lnTo>
                  <a:lnTo>
                    <a:pt x="15443" y="89166"/>
                  </a:lnTo>
                  <a:lnTo>
                    <a:pt x="15176" y="89052"/>
                  </a:lnTo>
                  <a:lnTo>
                    <a:pt x="10541" y="87033"/>
                  </a:lnTo>
                  <a:lnTo>
                    <a:pt x="15024" y="83591"/>
                  </a:lnTo>
                  <a:lnTo>
                    <a:pt x="15163" y="83477"/>
                  </a:lnTo>
                  <a:lnTo>
                    <a:pt x="15557" y="83210"/>
                  </a:lnTo>
                  <a:lnTo>
                    <a:pt x="16243" y="82892"/>
                  </a:lnTo>
                  <a:lnTo>
                    <a:pt x="18757" y="82461"/>
                  </a:lnTo>
                  <a:lnTo>
                    <a:pt x="19850" y="82550"/>
                  </a:lnTo>
                  <a:lnTo>
                    <a:pt x="20688" y="82727"/>
                  </a:lnTo>
                  <a:lnTo>
                    <a:pt x="21437" y="82994"/>
                  </a:lnTo>
                  <a:lnTo>
                    <a:pt x="22047" y="82537"/>
                  </a:lnTo>
                  <a:lnTo>
                    <a:pt x="21437" y="83007"/>
                  </a:lnTo>
                  <a:lnTo>
                    <a:pt x="22682" y="83540"/>
                  </a:lnTo>
                  <a:lnTo>
                    <a:pt x="23368" y="83870"/>
                  </a:lnTo>
                  <a:lnTo>
                    <a:pt x="25120" y="86360"/>
                  </a:lnTo>
                  <a:lnTo>
                    <a:pt x="25120" y="82118"/>
                  </a:lnTo>
                  <a:lnTo>
                    <a:pt x="24955" y="82054"/>
                  </a:lnTo>
                  <a:lnTo>
                    <a:pt x="24815" y="81991"/>
                  </a:lnTo>
                  <a:lnTo>
                    <a:pt x="24676" y="81940"/>
                  </a:lnTo>
                  <a:lnTo>
                    <a:pt x="24549" y="81876"/>
                  </a:lnTo>
                  <a:lnTo>
                    <a:pt x="24396" y="81838"/>
                  </a:lnTo>
                  <a:lnTo>
                    <a:pt x="23698" y="81521"/>
                  </a:lnTo>
                  <a:lnTo>
                    <a:pt x="23495" y="81432"/>
                  </a:lnTo>
                  <a:lnTo>
                    <a:pt x="23291" y="81343"/>
                  </a:lnTo>
                  <a:lnTo>
                    <a:pt x="22529" y="81038"/>
                  </a:lnTo>
                  <a:lnTo>
                    <a:pt x="21094" y="80695"/>
                  </a:lnTo>
                  <a:lnTo>
                    <a:pt x="20713" y="80632"/>
                  </a:lnTo>
                  <a:lnTo>
                    <a:pt x="19570" y="80505"/>
                  </a:lnTo>
                  <a:lnTo>
                    <a:pt x="19177" y="80492"/>
                  </a:lnTo>
                  <a:lnTo>
                    <a:pt x="18008" y="80505"/>
                  </a:lnTo>
                  <a:lnTo>
                    <a:pt x="14693" y="81140"/>
                  </a:lnTo>
                  <a:lnTo>
                    <a:pt x="14351" y="81241"/>
                  </a:lnTo>
                  <a:lnTo>
                    <a:pt x="13728" y="81508"/>
                  </a:lnTo>
                  <a:lnTo>
                    <a:pt x="13157" y="81800"/>
                  </a:lnTo>
                  <a:lnTo>
                    <a:pt x="12623" y="82143"/>
                  </a:lnTo>
                  <a:lnTo>
                    <a:pt x="12446" y="82283"/>
                  </a:lnTo>
                  <a:lnTo>
                    <a:pt x="12255" y="82435"/>
                  </a:lnTo>
                  <a:lnTo>
                    <a:pt x="7874" y="85788"/>
                  </a:lnTo>
                  <a:lnTo>
                    <a:pt x="7251" y="85382"/>
                  </a:lnTo>
                  <a:lnTo>
                    <a:pt x="4864" y="81432"/>
                  </a:lnTo>
                  <a:lnTo>
                    <a:pt x="4927" y="80822"/>
                  </a:lnTo>
                  <a:lnTo>
                    <a:pt x="7048" y="77749"/>
                  </a:lnTo>
                  <a:lnTo>
                    <a:pt x="4305" y="76555"/>
                  </a:lnTo>
                  <a:lnTo>
                    <a:pt x="1447" y="81407"/>
                  </a:lnTo>
                  <a:lnTo>
                    <a:pt x="1498" y="82219"/>
                  </a:lnTo>
                  <a:lnTo>
                    <a:pt x="7035" y="87985"/>
                  </a:lnTo>
                  <a:lnTo>
                    <a:pt x="18961" y="91821"/>
                  </a:lnTo>
                  <a:lnTo>
                    <a:pt x="20358" y="91770"/>
                  </a:lnTo>
                  <a:lnTo>
                    <a:pt x="28498" y="86906"/>
                  </a:lnTo>
                  <a:lnTo>
                    <a:pt x="28536" y="86372"/>
                  </a:lnTo>
                  <a:close/>
                </a:path>
                <a:path w="60325" h="104775">
                  <a:moveTo>
                    <a:pt x="33502" y="7708"/>
                  </a:moveTo>
                  <a:lnTo>
                    <a:pt x="33248" y="7264"/>
                  </a:lnTo>
                  <a:lnTo>
                    <a:pt x="33096" y="7150"/>
                  </a:lnTo>
                  <a:lnTo>
                    <a:pt x="32918" y="7023"/>
                  </a:lnTo>
                  <a:lnTo>
                    <a:pt x="32791" y="6972"/>
                  </a:lnTo>
                  <a:lnTo>
                    <a:pt x="32575" y="6896"/>
                  </a:lnTo>
                  <a:lnTo>
                    <a:pt x="32334" y="6845"/>
                  </a:lnTo>
                  <a:lnTo>
                    <a:pt x="32207" y="6832"/>
                  </a:lnTo>
                  <a:lnTo>
                    <a:pt x="31838" y="6756"/>
                  </a:lnTo>
                  <a:lnTo>
                    <a:pt x="31470" y="6654"/>
                  </a:lnTo>
                  <a:lnTo>
                    <a:pt x="31305" y="6591"/>
                  </a:lnTo>
                  <a:lnTo>
                    <a:pt x="31127" y="6540"/>
                  </a:lnTo>
                  <a:lnTo>
                    <a:pt x="30810" y="6400"/>
                  </a:lnTo>
                  <a:lnTo>
                    <a:pt x="30670" y="6311"/>
                  </a:lnTo>
                  <a:lnTo>
                    <a:pt x="30518" y="6248"/>
                  </a:lnTo>
                  <a:lnTo>
                    <a:pt x="29337" y="4711"/>
                  </a:lnTo>
                  <a:lnTo>
                    <a:pt x="29311" y="4559"/>
                  </a:lnTo>
                  <a:lnTo>
                    <a:pt x="29210" y="4368"/>
                  </a:lnTo>
                  <a:lnTo>
                    <a:pt x="29057" y="4216"/>
                  </a:lnTo>
                  <a:lnTo>
                    <a:pt x="28829" y="4064"/>
                  </a:lnTo>
                  <a:lnTo>
                    <a:pt x="28702" y="3987"/>
                  </a:lnTo>
                  <a:lnTo>
                    <a:pt x="28511" y="3911"/>
                  </a:lnTo>
                  <a:lnTo>
                    <a:pt x="28282" y="3848"/>
                  </a:lnTo>
                  <a:lnTo>
                    <a:pt x="28117" y="3810"/>
                  </a:lnTo>
                  <a:lnTo>
                    <a:pt x="27952" y="3784"/>
                  </a:lnTo>
                  <a:lnTo>
                    <a:pt x="27787" y="3771"/>
                  </a:lnTo>
                  <a:lnTo>
                    <a:pt x="27457" y="3771"/>
                  </a:lnTo>
                  <a:lnTo>
                    <a:pt x="27279" y="3784"/>
                  </a:lnTo>
                  <a:lnTo>
                    <a:pt x="27127" y="3810"/>
                  </a:lnTo>
                  <a:lnTo>
                    <a:pt x="26974" y="3848"/>
                  </a:lnTo>
                  <a:lnTo>
                    <a:pt x="26670" y="3937"/>
                  </a:lnTo>
                  <a:lnTo>
                    <a:pt x="26543" y="3987"/>
                  </a:lnTo>
                  <a:lnTo>
                    <a:pt x="26416" y="4064"/>
                  </a:lnTo>
                  <a:lnTo>
                    <a:pt x="26200" y="4216"/>
                  </a:lnTo>
                  <a:lnTo>
                    <a:pt x="26009" y="4432"/>
                  </a:lnTo>
                  <a:lnTo>
                    <a:pt x="25946" y="4572"/>
                  </a:lnTo>
                  <a:lnTo>
                    <a:pt x="25920" y="4813"/>
                  </a:lnTo>
                  <a:lnTo>
                    <a:pt x="31559" y="8763"/>
                  </a:lnTo>
                  <a:lnTo>
                    <a:pt x="31991" y="8763"/>
                  </a:lnTo>
                  <a:lnTo>
                    <a:pt x="32232" y="8737"/>
                  </a:lnTo>
                  <a:lnTo>
                    <a:pt x="32550" y="8674"/>
                  </a:lnTo>
                  <a:lnTo>
                    <a:pt x="32702" y="8610"/>
                  </a:lnTo>
                  <a:lnTo>
                    <a:pt x="32829" y="8572"/>
                  </a:lnTo>
                  <a:lnTo>
                    <a:pt x="32956" y="8496"/>
                  </a:lnTo>
                  <a:lnTo>
                    <a:pt x="33083" y="8432"/>
                  </a:lnTo>
                  <a:lnTo>
                    <a:pt x="33274" y="8280"/>
                  </a:lnTo>
                  <a:lnTo>
                    <a:pt x="33439" y="8051"/>
                  </a:lnTo>
                  <a:lnTo>
                    <a:pt x="33489" y="7912"/>
                  </a:lnTo>
                  <a:lnTo>
                    <a:pt x="33502" y="7708"/>
                  </a:lnTo>
                  <a:close/>
                </a:path>
                <a:path w="60325" h="104775">
                  <a:moveTo>
                    <a:pt x="45631" y="31432"/>
                  </a:moveTo>
                  <a:lnTo>
                    <a:pt x="45453" y="29451"/>
                  </a:lnTo>
                  <a:lnTo>
                    <a:pt x="44932" y="29476"/>
                  </a:lnTo>
                  <a:lnTo>
                    <a:pt x="36944" y="32423"/>
                  </a:lnTo>
                  <a:lnTo>
                    <a:pt x="31838" y="32575"/>
                  </a:lnTo>
                  <a:lnTo>
                    <a:pt x="31699" y="30873"/>
                  </a:lnTo>
                  <a:lnTo>
                    <a:pt x="31686" y="30721"/>
                  </a:lnTo>
                  <a:lnTo>
                    <a:pt x="31572" y="30530"/>
                  </a:lnTo>
                  <a:lnTo>
                    <a:pt x="31419" y="30378"/>
                  </a:lnTo>
                  <a:lnTo>
                    <a:pt x="30568" y="29997"/>
                  </a:lnTo>
                  <a:lnTo>
                    <a:pt x="30327" y="29946"/>
                  </a:lnTo>
                  <a:lnTo>
                    <a:pt x="30149" y="29933"/>
                  </a:lnTo>
                  <a:lnTo>
                    <a:pt x="29819" y="29933"/>
                  </a:lnTo>
                  <a:lnTo>
                    <a:pt x="29260" y="30022"/>
                  </a:lnTo>
                  <a:lnTo>
                    <a:pt x="29032" y="30099"/>
                  </a:lnTo>
                  <a:lnTo>
                    <a:pt x="28905" y="30149"/>
                  </a:lnTo>
                  <a:lnTo>
                    <a:pt x="28778" y="30226"/>
                  </a:lnTo>
                  <a:lnTo>
                    <a:pt x="28575" y="30378"/>
                  </a:lnTo>
                  <a:lnTo>
                    <a:pt x="28409" y="30543"/>
                  </a:lnTo>
                  <a:lnTo>
                    <a:pt x="28295" y="30822"/>
                  </a:lnTo>
                  <a:lnTo>
                    <a:pt x="28282" y="30975"/>
                  </a:lnTo>
                  <a:lnTo>
                    <a:pt x="28689" y="34023"/>
                  </a:lnTo>
                  <a:lnTo>
                    <a:pt x="28816" y="34150"/>
                  </a:lnTo>
                  <a:lnTo>
                    <a:pt x="29032" y="34302"/>
                  </a:lnTo>
                  <a:lnTo>
                    <a:pt x="29159" y="34378"/>
                  </a:lnTo>
                  <a:lnTo>
                    <a:pt x="29286" y="34429"/>
                  </a:lnTo>
                  <a:lnTo>
                    <a:pt x="29438" y="34480"/>
                  </a:lnTo>
                  <a:lnTo>
                    <a:pt x="29591" y="34531"/>
                  </a:lnTo>
                  <a:lnTo>
                    <a:pt x="29756" y="34556"/>
                  </a:lnTo>
                  <a:lnTo>
                    <a:pt x="29908" y="34582"/>
                  </a:lnTo>
                  <a:lnTo>
                    <a:pt x="30073" y="34594"/>
                  </a:lnTo>
                  <a:lnTo>
                    <a:pt x="30327" y="34594"/>
                  </a:lnTo>
                  <a:lnTo>
                    <a:pt x="37960" y="34366"/>
                  </a:lnTo>
                  <a:lnTo>
                    <a:pt x="38188" y="34353"/>
                  </a:lnTo>
                  <a:lnTo>
                    <a:pt x="38328" y="34353"/>
                  </a:lnTo>
                  <a:lnTo>
                    <a:pt x="38506" y="34315"/>
                  </a:lnTo>
                  <a:lnTo>
                    <a:pt x="38671" y="34277"/>
                  </a:lnTo>
                  <a:lnTo>
                    <a:pt x="38823" y="34239"/>
                  </a:lnTo>
                  <a:lnTo>
                    <a:pt x="38976" y="34188"/>
                  </a:lnTo>
                  <a:lnTo>
                    <a:pt x="39103" y="34124"/>
                  </a:lnTo>
                  <a:lnTo>
                    <a:pt x="39230" y="34074"/>
                  </a:lnTo>
                  <a:lnTo>
                    <a:pt x="39382" y="33959"/>
                  </a:lnTo>
                  <a:lnTo>
                    <a:pt x="39522" y="33832"/>
                  </a:lnTo>
                  <a:lnTo>
                    <a:pt x="39624" y="33705"/>
                  </a:lnTo>
                  <a:lnTo>
                    <a:pt x="40068" y="33261"/>
                  </a:lnTo>
                  <a:lnTo>
                    <a:pt x="40487" y="32931"/>
                  </a:lnTo>
                  <a:lnTo>
                    <a:pt x="44589" y="31496"/>
                  </a:lnTo>
                  <a:lnTo>
                    <a:pt x="45631" y="31432"/>
                  </a:lnTo>
                  <a:close/>
                </a:path>
                <a:path w="60325" h="104775">
                  <a:moveTo>
                    <a:pt x="49707" y="42113"/>
                  </a:moveTo>
                  <a:lnTo>
                    <a:pt x="49530" y="40132"/>
                  </a:lnTo>
                  <a:lnTo>
                    <a:pt x="46710" y="40233"/>
                  </a:lnTo>
                  <a:lnTo>
                    <a:pt x="46431" y="40220"/>
                  </a:lnTo>
                  <a:lnTo>
                    <a:pt x="46253" y="40246"/>
                  </a:lnTo>
                  <a:lnTo>
                    <a:pt x="45377" y="40233"/>
                  </a:lnTo>
                  <a:lnTo>
                    <a:pt x="40030" y="38315"/>
                  </a:lnTo>
                  <a:lnTo>
                    <a:pt x="39878" y="38176"/>
                  </a:lnTo>
                  <a:lnTo>
                    <a:pt x="39712" y="38061"/>
                  </a:lnTo>
                  <a:lnTo>
                    <a:pt x="39585" y="37998"/>
                  </a:lnTo>
                  <a:lnTo>
                    <a:pt x="39370" y="37922"/>
                  </a:lnTo>
                  <a:lnTo>
                    <a:pt x="39230" y="37871"/>
                  </a:lnTo>
                  <a:lnTo>
                    <a:pt x="39077" y="37833"/>
                  </a:lnTo>
                  <a:lnTo>
                    <a:pt x="38912" y="37795"/>
                  </a:lnTo>
                  <a:lnTo>
                    <a:pt x="38735" y="37782"/>
                  </a:lnTo>
                  <a:lnTo>
                    <a:pt x="38582" y="37782"/>
                  </a:lnTo>
                  <a:lnTo>
                    <a:pt x="38404" y="37782"/>
                  </a:lnTo>
                  <a:lnTo>
                    <a:pt x="38252" y="37782"/>
                  </a:lnTo>
                  <a:lnTo>
                    <a:pt x="30645" y="37998"/>
                  </a:lnTo>
                  <a:lnTo>
                    <a:pt x="30391" y="38011"/>
                  </a:lnTo>
                  <a:lnTo>
                    <a:pt x="30238" y="38036"/>
                  </a:lnTo>
                  <a:lnTo>
                    <a:pt x="30086" y="38074"/>
                  </a:lnTo>
                  <a:lnTo>
                    <a:pt x="29921" y="38125"/>
                  </a:lnTo>
                  <a:lnTo>
                    <a:pt x="29781" y="38163"/>
                  </a:lnTo>
                  <a:lnTo>
                    <a:pt x="29654" y="38227"/>
                  </a:lnTo>
                  <a:lnTo>
                    <a:pt x="29527" y="38290"/>
                  </a:lnTo>
                  <a:lnTo>
                    <a:pt x="29400" y="38366"/>
                  </a:lnTo>
                  <a:lnTo>
                    <a:pt x="29260" y="38493"/>
                  </a:lnTo>
                  <a:lnTo>
                    <a:pt x="29121" y="38658"/>
                  </a:lnTo>
                  <a:lnTo>
                    <a:pt x="29044" y="38811"/>
                  </a:lnTo>
                  <a:lnTo>
                    <a:pt x="29006" y="39001"/>
                  </a:lnTo>
                  <a:lnTo>
                    <a:pt x="29273" y="41744"/>
                  </a:lnTo>
                  <a:lnTo>
                    <a:pt x="29603" y="42265"/>
                  </a:lnTo>
                  <a:lnTo>
                    <a:pt x="29895" y="42456"/>
                  </a:lnTo>
                  <a:lnTo>
                    <a:pt x="30099" y="42532"/>
                  </a:lnTo>
                  <a:lnTo>
                    <a:pt x="30314" y="42595"/>
                  </a:lnTo>
                  <a:lnTo>
                    <a:pt x="30822" y="42672"/>
                  </a:lnTo>
                  <a:lnTo>
                    <a:pt x="31064" y="42672"/>
                  </a:lnTo>
                  <a:lnTo>
                    <a:pt x="31318" y="42646"/>
                  </a:lnTo>
                  <a:lnTo>
                    <a:pt x="31711" y="42583"/>
                  </a:lnTo>
                  <a:lnTo>
                    <a:pt x="31927" y="42494"/>
                  </a:lnTo>
                  <a:lnTo>
                    <a:pt x="32067" y="42443"/>
                  </a:lnTo>
                  <a:lnTo>
                    <a:pt x="32194" y="42379"/>
                  </a:lnTo>
                  <a:lnTo>
                    <a:pt x="32448" y="42189"/>
                  </a:lnTo>
                  <a:lnTo>
                    <a:pt x="32562" y="42062"/>
                  </a:lnTo>
                  <a:lnTo>
                    <a:pt x="32664" y="41833"/>
                  </a:lnTo>
                  <a:lnTo>
                    <a:pt x="32689" y="41681"/>
                  </a:lnTo>
                  <a:lnTo>
                    <a:pt x="32524" y="39928"/>
                  </a:lnTo>
                  <a:lnTo>
                    <a:pt x="37617" y="39776"/>
                  </a:lnTo>
                  <a:lnTo>
                    <a:pt x="37922" y="40005"/>
                  </a:lnTo>
                  <a:lnTo>
                    <a:pt x="38608" y="40449"/>
                  </a:lnTo>
                  <a:lnTo>
                    <a:pt x="45821" y="42214"/>
                  </a:lnTo>
                  <a:lnTo>
                    <a:pt x="46596" y="42202"/>
                  </a:lnTo>
                  <a:lnTo>
                    <a:pt x="46748" y="42202"/>
                  </a:lnTo>
                  <a:lnTo>
                    <a:pt x="49707" y="42113"/>
                  </a:lnTo>
                  <a:close/>
                </a:path>
                <a:path w="60325" h="104775">
                  <a:moveTo>
                    <a:pt x="51409" y="7683"/>
                  </a:moveTo>
                  <a:lnTo>
                    <a:pt x="51396" y="7531"/>
                  </a:lnTo>
                  <a:lnTo>
                    <a:pt x="51308" y="7340"/>
                  </a:lnTo>
                  <a:lnTo>
                    <a:pt x="51206" y="7213"/>
                  </a:lnTo>
                  <a:lnTo>
                    <a:pt x="51015" y="7061"/>
                  </a:lnTo>
                  <a:lnTo>
                    <a:pt x="50888" y="6972"/>
                  </a:lnTo>
                  <a:lnTo>
                    <a:pt x="50761" y="6921"/>
                  </a:lnTo>
                  <a:lnTo>
                    <a:pt x="34518" y="177"/>
                  </a:lnTo>
                  <a:lnTo>
                    <a:pt x="34290" y="101"/>
                  </a:lnTo>
                  <a:lnTo>
                    <a:pt x="34137" y="63"/>
                  </a:lnTo>
                  <a:lnTo>
                    <a:pt x="33820" y="12"/>
                  </a:lnTo>
                  <a:lnTo>
                    <a:pt x="33655" y="0"/>
                  </a:lnTo>
                  <a:lnTo>
                    <a:pt x="33324" y="0"/>
                  </a:lnTo>
                  <a:lnTo>
                    <a:pt x="32829" y="76"/>
                  </a:lnTo>
                  <a:lnTo>
                    <a:pt x="32689" y="127"/>
                  </a:lnTo>
                  <a:lnTo>
                    <a:pt x="32410" y="228"/>
                  </a:lnTo>
                  <a:lnTo>
                    <a:pt x="32283" y="304"/>
                  </a:lnTo>
                  <a:lnTo>
                    <a:pt x="32118" y="419"/>
                  </a:lnTo>
                  <a:lnTo>
                    <a:pt x="31991" y="533"/>
                  </a:lnTo>
                  <a:lnTo>
                    <a:pt x="31864" y="711"/>
                  </a:lnTo>
                  <a:lnTo>
                    <a:pt x="31800" y="901"/>
                  </a:lnTo>
                  <a:lnTo>
                    <a:pt x="31800" y="1092"/>
                  </a:lnTo>
                  <a:lnTo>
                    <a:pt x="31877" y="1282"/>
                  </a:lnTo>
                  <a:lnTo>
                    <a:pt x="32016" y="1473"/>
                  </a:lnTo>
                  <a:lnTo>
                    <a:pt x="32194" y="1625"/>
                  </a:lnTo>
                  <a:lnTo>
                    <a:pt x="32448" y="1752"/>
                  </a:lnTo>
                  <a:lnTo>
                    <a:pt x="48717" y="8483"/>
                  </a:lnTo>
                  <a:lnTo>
                    <a:pt x="49809" y="7607"/>
                  </a:lnTo>
                  <a:lnTo>
                    <a:pt x="48717" y="8496"/>
                  </a:lnTo>
                  <a:lnTo>
                    <a:pt x="48996" y="8597"/>
                  </a:lnTo>
                  <a:lnTo>
                    <a:pt x="49390" y="8661"/>
                  </a:lnTo>
                  <a:lnTo>
                    <a:pt x="49568" y="8674"/>
                  </a:lnTo>
                  <a:lnTo>
                    <a:pt x="49898" y="8674"/>
                  </a:lnTo>
                  <a:lnTo>
                    <a:pt x="50063" y="8661"/>
                  </a:lnTo>
                  <a:lnTo>
                    <a:pt x="50228" y="8623"/>
                  </a:lnTo>
                  <a:lnTo>
                    <a:pt x="50380" y="8610"/>
                  </a:lnTo>
                  <a:lnTo>
                    <a:pt x="50533" y="8559"/>
                  </a:lnTo>
                  <a:lnTo>
                    <a:pt x="50812" y="8445"/>
                  </a:lnTo>
                  <a:lnTo>
                    <a:pt x="51041" y="8305"/>
                  </a:lnTo>
                  <a:lnTo>
                    <a:pt x="51269" y="8102"/>
                  </a:lnTo>
                  <a:lnTo>
                    <a:pt x="51358" y="7962"/>
                  </a:lnTo>
                  <a:lnTo>
                    <a:pt x="51409" y="7772"/>
                  </a:lnTo>
                  <a:close/>
                </a:path>
                <a:path w="60325" h="104775">
                  <a:moveTo>
                    <a:pt x="58432" y="16217"/>
                  </a:moveTo>
                  <a:lnTo>
                    <a:pt x="58381" y="16078"/>
                  </a:lnTo>
                  <a:lnTo>
                    <a:pt x="58305" y="15938"/>
                  </a:lnTo>
                  <a:lnTo>
                    <a:pt x="58140" y="15773"/>
                  </a:lnTo>
                  <a:lnTo>
                    <a:pt x="57937" y="15621"/>
                  </a:lnTo>
                  <a:lnTo>
                    <a:pt x="57810" y="15544"/>
                  </a:lnTo>
                  <a:lnTo>
                    <a:pt x="57607" y="15468"/>
                  </a:lnTo>
                  <a:lnTo>
                    <a:pt x="57378" y="15405"/>
                  </a:lnTo>
                  <a:lnTo>
                    <a:pt x="56883" y="15328"/>
                  </a:lnTo>
                  <a:lnTo>
                    <a:pt x="56642" y="15328"/>
                  </a:lnTo>
                  <a:lnTo>
                    <a:pt x="38239" y="15913"/>
                  </a:lnTo>
                  <a:lnTo>
                    <a:pt x="37985" y="15900"/>
                  </a:lnTo>
                  <a:lnTo>
                    <a:pt x="37846" y="15913"/>
                  </a:lnTo>
                  <a:lnTo>
                    <a:pt x="37642" y="15925"/>
                  </a:lnTo>
                  <a:lnTo>
                    <a:pt x="28663" y="16192"/>
                  </a:lnTo>
                  <a:lnTo>
                    <a:pt x="28409" y="16192"/>
                  </a:lnTo>
                  <a:lnTo>
                    <a:pt x="28257" y="16217"/>
                  </a:lnTo>
                  <a:lnTo>
                    <a:pt x="28092" y="16256"/>
                  </a:lnTo>
                  <a:lnTo>
                    <a:pt x="27940" y="16294"/>
                  </a:lnTo>
                  <a:lnTo>
                    <a:pt x="27787" y="16344"/>
                  </a:lnTo>
                  <a:lnTo>
                    <a:pt x="27533" y="16471"/>
                  </a:lnTo>
                  <a:lnTo>
                    <a:pt x="27330" y="16624"/>
                  </a:lnTo>
                  <a:lnTo>
                    <a:pt x="27038" y="17170"/>
                  </a:lnTo>
                  <a:lnTo>
                    <a:pt x="27076" y="17360"/>
                  </a:lnTo>
                  <a:lnTo>
                    <a:pt x="27165" y="17551"/>
                  </a:lnTo>
                  <a:lnTo>
                    <a:pt x="27330" y="17716"/>
                  </a:lnTo>
                  <a:lnTo>
                    <a:pt x="27546" y="17868"/>
                  </a:lnTo>
                  <a:lnTo>
                    <a:pt x="27876" y="18008"/>
                  </a:lnTo>
                  <a:lnTo>
                    <a:pt x="28105" y="18084"/>
                  </a:lnTo>
                  <a:lnTo>
                    <a:pt x="28511" y="18148"/>
                  </a:lnTo>
                  <a:lnTo>
                    <a:pt x="28765" y="18161"/>
                  </a:lnTo>
                  <a:lnTo>
                    <a:pt x="37325" y="17907"/>
                  </a:lnTo>
                  <a:lnTo>
                    <a:pt x="39789" y="19621"/>
                  </a:lnTo>
                  <a:lnTo>
                    <a:pt x="28536" y="23507"/>
                  </a:lnTo>
                  <a:lnTo>
                    <a:pt x="28321" y="23596"/>
                  </a:lnTo>
                  <a:lnTo>
                    <a:pt x="28079" y="23736"/>
                  </a:lnTo>
                  <a:lnTo>
                    <a:pt x="27901" y="23888"/>
                  </a:lnTo>
                  <a:lnTo>
                    <a:pt x="27749" y="24117"/>
                  </a:lnTo>
                  <a:lnTo>
                    <a:pt x="27698" y="24257"/>
                  </a:lnTo>
                  <a:lnTo>
                    <a:pt x="27711" y="24511"/>
                  </a:lnTo>
                  <a:lnTo>
                    <a:pt x="27774" y="24638"/>
                  </a:lnTo>
                  <a:lnTo>
                    <a:pt x="27901" y="24815"/>
                  </a:lnTo>
                  <a:lnTo>
                    <a:pt x="28079" y="24980"/>
                  </a:lnTo>
                  <a:lnTo>
                    <a:pt x="28308" y="25120"/>
                  </a:lnTo>
                  <a:lnTo>
                    <a:pt x="28600" y="25234"/>
                  </a:lnTo>
                  <a:lnTo>
                    <a:pt x="28752" y="25273"/>
                  </a:lnTo>
                  <a:lnTo>
                    <a:pt x="29070" y="25323"/>
                  </a:lnTo>
                  <a:lnTo>
                    <a:pt x="29235" y="25336"/>
                  </a:lnTo>
                  <a:lnTo>
                    <a:pt x="29400" y="25349"/>
                  </a:lnTo>
                  <a:lnTo>
                    <a:pt x="29578" y="25336"/>
                  </a:lnTo>
                  <a:lnTo>
                    <a:pt x="30060" y="25273"/>
                  </a:lnTo>
                  <a:lnTo>
                    <a:pt x="30213" y="25234"/>
                  </a:lnTo>
                  <a:lnTo>
                    <a:pt x="42011" y="21158"/>
                  </a:lnTo>
                  <a:lnTo>
                    <a:pt x="46736" y="24409"/>
                  </a:lnTo>
                  <a:lnTo>
                    <a:pt x="46990" y="24549"/>
                  </a:lnTo>
                  <a:lnTo>
                    <a:pt x="47180" y="24638"/>
                  </a:lnTo>
                  <a:lnTo>
                    <a:pt x="47332" y="24676"/>
                  </a:lnTo>
                  <a:lnTo>
                    <a:pt x="47498" y="24714"/>
                  </a:lnTo>
                  <a:lnTo>
                    <a:pt x="47650" y="24752"/>
                  </a:lnTo>
                  <a:lnTo>
                    <a:pt x="47815" y="24752"/>
                  </a:lnTo>
                  <a:lnTo>
                    <a:pt x="48145" y="24765"/>
                  </a:lnTo>
                  <a:lnTo>
                    <a:pt x="48323" y="24752"/>
                  </a:lnTo>
                  <a:lnTo>
                    <a:pt x="48488" y="24739"/>
                  </a:lnTo>
                  <a:lnTo>
                    <a:pt x="48653" y="24714"/>
                  </a:lnTo>
                  <a:lnTo>
                    <a:pt x="48869" y="24638"/>
                  </a:lnTo>
                  <a:lnTo>
                    <a:pt x="49085" y="24574"/>
                  </a:lnTo>
                  <a:lnTo>
                    <a:pt x="49212" y="24498"/>
                  </a:lnTo>
                  <a:lnTo>
                    <a:pt x="49428" y="24371"/>
                  </a:lnTo>
                  <a:lnTo>
                    <a:pt x="49568" y="24244"/>
                  </a:lnTo>
                  <a:lnTo>
                    <a:pt x="49682" y="24117"/>
                  </a:lnTo>
                  <a:lnTo>
                    <a:pt x="49771" y="23825"/>
                  </a:lnTo>
                  <a:lnTo>
                    <a:pt x="49758" y="23672"/>
                  </a:lnTo>
                  <a:lnTo>
                    <a:pt x="49682" y="23482"/>
                  </a:lnTo>
                  <a:lnTo>
                    <a:pt x="49555" y="23304"/>
                  </a:lnTo>
                  <a:lnTo>
                    <a:pt x="49428" y="23190"/>
                  </a:lnTo>
                  <a:lnTo>
                    <a:pt x="41567" y="17780"/>
                  </a:lnTo>
                  <a:lnTo>
                    <a:pt x="56819" y="17310"/>
                  </a:lnTo>
                  <a:lnTo>
                    <a:pt x="57073" y="17297"/>
                  </a:lnTo>
                  <a:lnTo>
                    <a:pt x="57226" y="17272"/>
                  </a:lnTo>
                  <a:lnTo>
                    <a:pt x="57467" y="17208"/>
                  </a:lnTo>
                  <a:lnTo>
                    <a:pt x="57683" y="17145"/>
                  </a:lnTo>
                  <a:lnTo>
                    <a:pt x="57810" y="17081"/>
                  </a:lnTo>
                  <a:lnTo>
                    <a:pt x="57937" y="17018"/>
                  </a:lnTo>
                  <a:lnTo>
                    <a:pt x="58153" y="16865"/>
                  </a:lnTo>
                  <a:lnTo>
                    <a:pt x="58305" y="16687"/>
                  </a:lnTo>
                  <a:lnTo>
                    <a:pt x="58407" y="16510"/>
                  </a:lnTo>
                  <a:lnTo>
                    <a:pt x="58432" y="16217"/>
                  </a:lnTo>
                  <a:close/>
                </a:path>
                <a:path w="60325" h="104775">
                  <a:moveTo>
                    <a:pt x="60210" y="35712"/>
                  </a:moveTo>
                  <a:lnTo>
                    <a:pt x="60172" y="35483"/>
                  </a:lnTo>
                  <a:lnTo>
                    <a:pt x="60172" y="35344"/>
                  </a:lnTo>
                  <a:lnTo>
                    <a:pt x="60159" y="35090"/>
                  </a:lnTo>
                  <a:lnTo>
                    <a:pt x="59994" y="34467"/>
                  </a:lnTo>
                  <a:lnTo>
                    <a:pt x="49110" y="29349"/>
                  </a:lnTo>
                  <a:lnTo>
                    <a:pt x="48806" y="29362"/>
                  </a:lnTo>
                  <a:lnTo>
                    <a:pt x="48564" y="29362"/>
                  </a:lnTo>
                  <a:lnTo>
                    <a:pt x="45783" y="29464"/>
                  </a:lnTo>
                  <a:lnTo>
                    <a:pt x="45631" y="29464"/>
                  </a:lnTo>
                  <a:lnTo>
                    <a:pt x="45453" y="29451"/>
                  </a:lnTo>
                  <a:lnTo>
                    <a:pt x="45542" y="30403"/>
                  </a:lnTo>
                  <a:lnTo>
                    <a:pt x="45631" y="31432"/>
                  </a:lnTo>
                  <a:lnTo>
                    <a:pt x="45770" y="31432"/>
                  </a:lnTo>
                  <a:lnTo>
                    <a:pt x="48742" y="31343"/>
                  </a:lnTo>
                  <a:lnTo>
                    <a:pt x="48882" y="31343"/>
                  </a:lnTo>
                  <a:lnTo>
                    <a:pt x="49123" y="31330"/>
                  </a:lnTo>
                  <a:lnTo>
                    <a:pt x="56756" y="35433"/>
                  </a:lnTo>
                  <a:lnTo>
                    <a:pt x="56769" y="35560"/>
                  </a:lnTo>
                  <a:lnTo>
                    <a:pt x="56781" y="35712"/>
                  </a:lnTo>
                  <a:lnTo>
                    <a:pt x="49911" y="40119"/>
                  </a:lnTo>
                  <a:lnTo>
                    <a:pt x="49542" y="40132"/>
                  </a:lnTo>
                  <a:lnTo>
                    <a:pt x="49707" y="42113"/>
                  </a:lnTo>
                  <a:lnTo>
                    <a:pt x="49834" y="42113"/>
                  </a:lnTo>
                  <a:lnTo>
                    <a:pt x="50253" y="42087"/>
                  </a:lnTo>
                  <a:lnTo>
                    <a:pt x="60147" y="36347"/>
                  </a:lnTo>
                  <a:lnTo>
                    <a:pt x="60210" y="3571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186090" y="3479672"/>
              <a:ext cx="67310" cy="622300"/>
            </a:xfrm>
            <a:custGeom>
              <a:avLst/>
              <a:gdLst/>
              <a:ahLst/>
              <a:cxnLst/>
              <a:rect l="l" t="t" r="r" b="b"/>
              <a:pathLst>
                <a:path w="67309" h="622300">
                  <a:moveTo>
                    <a:pt x="26403" y="609231"/>
                  </a:moveTo>
                  <a:lnTo>
                    <a:pt x="26200" y="609168"/>
                  </a:lnTo>
                  <a:lnTo>
                    <a:pt x="20154" y="608012"/>
                  </a:lnTo>
                  <a:lnTo>
                    <a:pt x="19113" y="608037"/>
                  </a:lnTo>
                  <a:lnTo>
                    <a:pt x="18097" y="608114"/>
                  </a:lnTo>
                  <a:lnTo>
                    <a:pt x="17081" y="608253"/>
                  </a:lnTo>
                  <a:lnTo>
                    <a:pt x="16598" y="608368"/>
                  </a:lnTo>
                  <a:lnTo>
                    <a:pt x="12522" y="606590"/>
                  </a:lnTo>
                  <a:lnTo>
                    <a:pt x="14325" y="605218"/>
                  </a:lnTo>
                  <a:lnTo>
                    <a:pt x="14465" y="605104"/>
                  </a:lnTo>
                  <a:lnTo>
                    <a:pt x="14592" y="604913"/>
                  </a:lnTo>
                  <a:lnTo>
                    <a:pt x="14655" y="604735"/>
                  </a:lnTo>
                  <a:lnTo>
                    <a:pt x="14465" y="604164"/>
                  </a:lnTo>
                  <a:lnTo>
                    <a:pt x="14287" y="603999"/>
                  </a:lnTo>
                  <a:lnTo>
                    <a:pt x="14046" y="603859"/>
                  </a:lnTo>
                  <a:lnTo>
                    <a:pt x="13766" y="603745"/>
                  </a:lnTo>
                  <a:lnTo>
                    <a:pt x="13614" y="603707"/>
                  </a:lnTo>
                  <a:lnTo>
                    <a:pt x="13131" y="603631"/>
                  </a:lnTo>
                  <a:lnTo>
                    <a:pt x="12801" y="603631"/>
                  </a:lnTo>
                  <a:lnTo>
                    <a:pt x="12636" y="603643"/>
                  </a:lnTo>
                  <a:lnTo>
                    <a:pt x="12458" y="603669"/>
                  </a:lnTo>
                  <a:lnTo>
                    <a:pt x="12306" y="603707"/>
                  </a:lnTo>
                  <a:lnTo>
                    <a:pt x="8839" y="606132"/>
                  </a:lnTo>
                  <a:lnTo>
                    <a:pt x="8712" y="606221"/>
                  </a:lnTo>
                  <a:lnTo>
                    <a:pt x="8597" y="606348"/>
                  </a:lnTo>
                  <a:lnTo>
                    <a:pt x="8509" y="606475"/>
                  </a:lnTo>
                  <a:lnTo>
                    <a:pt x="8420" y="606729"/>
                  </a:lnTo>
                  <a:lnTo>
                    <a:pt x="8420" y="606869"/>
                  </a:lnTo>
                  <a:lnTo>
                    <a:pt x="8521" y="607110"/>
                  </a:lnTo>
                  <a:lnTo>
                    <a:pt x="8623" y="607250"/>
                  </a:lnTo>
                  <a:lnTo>
                    <a:pt x="8801" y="607402"/>
                  </a:lnTo>
                  <a:lnTo>
                    <a:pt x="9042" y="607542"/>
                  </a:lnTo>
                  <a:lnTo>
                    <a:pt x="15227" y="610235"/>
                  </a:lnTo>
                  <a:lnTo>
                    <a:pt x="15392" y="610311"/>
                  </a:lnTo>
                  <a:lnTo>
                    <a:pt x="15532" y="610349"/>
                  </a:lnTo>
                  <a:lnTo>
                    <a:pt x="15684" y="610400"/>
                  </a:lnTo>
                  <a:lnTo>
                    <a:pt x="15849" y="610438"/>
                  </a:lnTo>
                  <a:lnTo>
                    <a:pt x="16002" y="610450"/>
                  </a:lnTo>
                  <a:lnTo>
                    <a:pt x="16167" y="610463"/>
                  </a:lnTo>
                  <a:lnTo>
                    <a:pt x="16344" y="610476"/>
                  </a:lnTo>
                  <a:lnTo>
                    <a:pt x="16510" y="610463"/>
                  </a:lnTo>
                  <a:lnTo>
                    <a:pt x="16675" y="610450"/>
                  </a:lnTo>
                  <a:lnTo>
                    <a:pt x="16840" y="610438"/>
                  </a:lnTo>
                  <a:lnTo>
                    <a:pt x="17005" y="610400"/>
                  </a:lnTo>
                  <a:lnTo>
                    <a:pt x="17157" y="610362"/>
                  </a:lnTo>
                  <a:lnTo>
                    <a:pt x="18046" y="610146"/>
                  </a:lnTo>
                  <a:lnTo>
                    <a:pt x="18732" y="610057"/>
                  </a:lnTo>
                  <a:lnTo>
                    <a:pt x="19418" y="609993"/>
                  </a:lnTo>
                  <a:lnTo>
                    <a:pt x="20116" y="609981"/>
                  </a:lnTo>
                  <a:lnTo>
                    <a:pt x="20815" y="610006"/>
                  </a:lnTo>
                  <a:lnTo>
                    <a:pt x="24130" y="610730"/>
                  </a:lnTo>
                  <a:lnTo>
                    <a:pt x="24345" y="610819"/>
                  </a:lnTo>
                  <a:lnTo>
                    <a:pt x="26403" y="609231"/>
                  </a:lnTo>
                  <a:close/>
                </a:path>
                <a:path w="67309" h="622300">
                  <a:moveTo>
                    <a:pt x="28333" y="592836"/>
                  </a:moveTo>
                  <a:lnTo>
                    <a:pt x="28130" y="592759"/>
                  </a:lnTo>
                  <a:lnTo>
                    <a:pt x="27978" y="592709"/>
                  </a:lnTo>
                  <a:lnTo>
                    <a:pt x="27813" y="592683"/>
                  </a:lnTo>
                  <a:lnTo>
                    <a:pt x="27495" y="592645"/>
                  </a:lnTo>
                  <a:lnTo>
                    <a:pt x="27152" y="592645"/>
                  </a:lnTo>
                  <a:lnTo>
                    <a:pt x="26974" y="592658"/>
                  </a:lnTo>
                  <a:lnTo>
                    <a:pt x="26657" y="592709"/>
                  </a:lnTo>
                  <a:lnTo>
                    <a:pt x="26504" y="592747"/>
                  </a:lnTo>
                  <a:lnTo>
                    <a:pt x="26225" y="592861"/>
                  </a:lnTo>
                  <a:lnTo>
                    <a:pt x="26098" y="592924"/>
                  </a:lnTo>
                  <a:lnTo>
                    <a:pt x="25946" y="593039"/>
                  </a:lnTo>
                  <a:lnTo>
                    <a:pt x="25806" y="593153"/>
                  </a:lnTo>
                  <a:lnTo>
                    <a:pt x="25666" y="593331"/>
                  </a:lnTo>
                  <a:lnTo>
                    <a:pt x="25590" y="593572"/>
                  </a:lnTo>
                  <a:lnTo>
                    <a:pt x="25590" y="593712"/>
                  </a:lnTo>
                  <a:lnTo>
                    <a:pt x="25692" y="593966"/>
                  </a:lnTo>
                  <a:lnTo>
                    <a:pt x="25819" y="594131"/>
                  </a:lnTo>
                  <a:lnTo>
                    <a:pt x="25971" y="594245"/>
                  </a:lnTo>
                  <a:lnTo>
                    <a:pt x="26212" y="594385"/>
                  </a:lnTo>
                  <a:lnTo>
                    <a:pt x="28333" y="592836"/>
                  </a:lnTo>
                  <a:close/>
                </a:path>
                <a:path w="67309" h="622300">
                  <a:moveTo>
                    <a:pt x="33312" y="615467"/>
                  </a:moveTo>
                  <a:lnTo>
                    <a:pt x="33274" y="614845"/>
                  </a:lnTo>
                  <a:lnTo>
                    <a:pt x="33121" y="614222"/>
                  </a:lnTo>
                  <a:lnTo>
                    <a:pt x="32867" y="613613"/>
                  </a:lnTo>
                  <a:lnTo>
                    <a:pt x="32677" y="613321"/>
                  </a:lnTo>
                  <a:lnTo>
                    <a:pt x="32512" y="613016"/>
                  </a:lnTo>
                  <a:lnTo>
                    <a:pt x="28956" y="610362"/>
                  </a:lnTo>
                  <a:lnTo>
                    <a:pt x="28689" y="610247"/>
                  </a:lnTo>
                  <a:lnTo>
                    <a:pt x="26606" y="609346"/>
                  </a:lnTo>
                  <a:lnTo>
                    <a:pt x="26479" y="609282"/>
                  </a:lnTo>
                  <a:lnTo>
                    <a:pt x="24345" y="610819"/>
                  </a:lnTo>
                  <a:lnTo>
                    <a:pt x="26835" y="611911"/>
                  </a:lnTo>
                  <a:lnTo>
                    <a:pt x="27139" y="612038"/>
                  </a:lnTo>
                  <a:lnTo>
                    <a:pt x="29895" y="615454"/>
                  </a:lnTo>
                  <a:lnTo>
                    <a:pt x="29845" y="615886"/>
                  </a:lnTo>
                  <a:lnTo>
                    <a:pt x="28346" y="618070"/>
                  </a:lnTo>
                  <a:lnTo>
                    <a:pt x="28194" y="618197"/>
                  </a:lnTo>
                  <a:lnTo>
                    <a:pt x="22199" y="619823"/>
                  </a:lnTo>
                  <a:lnTo>
                    <a:pt x="20701" y="619734"/>
                  </a:lnTo>
                  <a:lnTo>
                    <a:pt x="17665" y="618934"/>
                  </a:lnTo>
                  <a:lnTo>
                    <a:pt x="17449" y="618858"/>
                  </a:lnTo>
                  <a:lnTo>
                    <a:pt x="15417" y="617982"/>
                  </a:lnTo>
                  <a:lnTo>
                    <a:pt x="15227" y="617880"/>
                  </a:lnTo>
                  <a:lnTo>
                    <a:pt x="12344" y="614540"/>
                  </a:lnTo>
                  <a:lnTo>
                    <a:pt x="12369" y="614133"/>
                  </a:lnTo>
                  <a:lnTo>
                    <a:pt x="12420" y="613981"/>
                  </a:lnTo>
                  <a:lnTo>
                    <a:pt x="12458" y="613829"/>
                  </a:lnTo>
                  <a:lnTo>
                    <a:pt x="12446" y="613702"/>
                  </a:lnTo>
                  <a:lnTo>
                    <a:pt x="12407" y="613562"/>
                  </a:lnTo>
                  <a:lnTo>
                    <a:pt x="12331" y="613410"/>
                  </a:lnTo>
                  <a:lnTo>
                    <a:pt x="12217" y="613283"/>
                  </a:lnTo>
                  <a:lnTo>
                    <a:pt x="12065" y="613181"/>
                  </a:lnTo>
                  <a:lnTo>
                    <a:pt x="11836" y="613029"/>
                  </a:lnTo>
                  <a:lnTo>
                    <a:pt x="11633" y="612952"/>
                  </a:lnTo>
                  <a:lnTo>
                    <a:pt x="5791" y="610425"/>
                  </a:lnTo>
                  <a:lnTo>
                    <a:pt x="5626" y="610323"/>
                  </a:lnTo>
                  <a:lnTo>
                    <a:pt x="5346" y="610209"/>
                  </a:lnTo>
                  <a:lnTo>
                    <a:pt x="5181" y="610171"/>
                  </a:lnTo>
                  <a:lnTo>
                    <a:pt x="5029" y="610133"/>
                  </a:lnTo>
                  <a:lnTo>
                    <a:pt x="4711" y="610095"/>
                  </a:lnTo>
                  <a:lnTo>
                    <a:pt x="4368" y="610095"/>
                  </a:lnTo>
                  <a:lnTo>
                    <a:pt x="4203" y="610108"/>
                  </a:lnTo>
                  <a:lnTo>
                    <a:pt x="4038" y="610133"/>
                  </a:lnTo>
                  <a:lnTo>
                    <a:pt x="3873" y="610158"/>
                  </a:lnTo>
                  <a:lnTo>
                    <a:pt x="3733" y="610209"/>
                  </a:lnTo>
                  <a:lnTo>
                    <a:pt x="3568" y="610260"/>
                  </a:lnTo>
                  <a:lnTo>
                    <a:pt x="3429" y="610311"/>
                  </a:lnTo>
                  <a:lnTo>
                    <a:pt x="3213" y="610450"/>
                  </a:lnTo>
                  <a:lnTo>
                    <a:pt x="3086" y="610539"/>
                  </a:lnTo>
                  <a:lnTo>
                    <a:pt x="342" y="612635"/>
                  </a:lnTo>
                  <a:lnTo>
                    <a:pt x="203" y="612762"/>
                  </a:lnTo>
                  <a:lnTo>
                    <a:pt x="63" y="612940"/>
                  </a:lnTo>
                  <a:lnTo>
                    <a:pt x="0" y="613130"/>
                  </a:lnTo>
                  <a:lnTo>
                    <a:pt x="0" y="613333"/>
                  </a:lnTo>
                  <a:lnTo>
                    <a:pt x="114" y="613613"/>
                  </a:lnTo>
                  <a:lnTo>
                    <a:pt x="228" y="613740"/>
                  </a:lnTo>
                  <a:lnTo>
                    <a:pt x="368" y="613867"/>
                  </a:lnTo>
                  <a:lnTo>
                    <a:pt x="609" y="614006"/>
                  </a:lnTo>
                  <a:lnTo>
                    <a:pt x="736" y="614057"/>
                  </a:lnTo>
                  <a:lnTo>
                    <a:pt x="952" y="614133"/>
                  </a:lnTo>
                  <a:lnTo>
                    <a:pt x="1206" y="614172"/>
                  </a:lnTo>
                  <a:lnTo>
                    <a:pt x="1358" y="614210"/>
                  </a:lnTo>
                  <a:lnTo>
                    <a:pt x="1524" y="614222"/>
                  </a:lnTo>
                  <a:lnTo>
                    <a:pt x="1854" y="614222"/>
                  </a:lnTo>
                  <a:lnTo>
                    <a:pt x="2032" y="614210"/>
                  </a:lnTo>
                  <a:lnTo>
                    <a:pt x="2273" y="614172"/>
                  </a:lnTo>
                  <a:lnTo>
                    <a:pt x="2501" y="614121"/>
                  </a:lnTo>
                  <a:lnTo>
                    <a:pt x="2844" y="613981"/>
                  </a:lnTo>
                  <a:lnTo>
                    <a:pt x="3009" y="613879"/>
                  </a:lnTo>
                  <a:lnTo>
                    <a:pt x="4838" y="612482"/>
                  </a:lnTo>
                  <a:lnTo>
                    <a:pt x="8928" y="614248"/>
                  </a:lnTo>
                  <a:lnTo>
                    <a:pt x="8902" y="614527"/>
                  </a:lnTo>
                  <a:lnTo>
                    <a:pt x="8953" y="615124"/>
                  </a:lnTo>
                  <a:lnTo>
                    <a:pt x="12903" y="619340"/>
                  </a:lnTo>
                  <a:lnTo>
                    <a:pt x="13106" y="619429"/>
                  </a:lnTo>
                  <a:lnTo>
                    <a:pt x="15595" y="620522"/>
                  </a:lnTo>
                  <a:lnTo>
                    <a:pt x="16954" y="621030"/>
                  </a:lnTo>
                  <a:lnTo>
                    <a:pt x="22161" y="621804"/>
                  </a:lnTo>
                  <a:lnTo>
                    <a:pt x="23253" y="621779"/>
                  </a:lnTo>
                  <a:lnTo>
                    <a:pt x="31064" y="619264"/>
                  </a:lnTo>
                  <a:lnTo>
                    <a:pt x="31407" y="619010"/>
                  </a:lnTo>
                  <a:lnTo>
                    <a:pt x="33299" y="615784"/>
                  </a:lnTo>
                  <a:lnTo>
                    <a:pt x="33312" y="615467"/>
                  </a:lnTo>
                  <a:close/>
                </a:path>
                <a:path w="67309" h="622300">
                  <a:moveTo>
                    <a:pt x="51384" y="603288"/>
                  </a:moveTo>
                  <a:lnTo>
                    <a:pt x="51282" y="603034"/>
                  </a:lnTo>
                  <a:lnTo>
                    <a:pt x="51155" y="602869"/>
                  </a:lnTo>
                  <a:lnTo>
                    <a:pt x="51003" y="602754"/>
                  </a:lnTo>
                  <a:lnTo>
                    <a:pt x="50761" y="602615"/>
                  </a:lnTo>
                  <a:lnTo>
                    <a:pt x="36042" y="596214"/>
                  </a:lnTo>
                  <a:lnTo>
                    <a:pt x="35852" y="596125"/>
                  </a:lnTo>
                  <a:lnTo>
                    <a:pt x="35712" y="596049"/>
                  </a:lnTo>
                  <a:lnTo>
                    <a:pt x="28333" y="592848"/>
                  </a:lnTo>
                  <a:lnTo>
                    <a:pt x="26276" y="594436"/>
                  </a:lnTo>
                  <a:lnTo>
                    <a:pt x="33032" y="597382"/>
                  </a:lnTo>
                  <a:lnTo>
                    <a:pt x="33020" y="599592"/>
                  </a:lnTo>
                  <a:lnTo>
                    <a:pt x="20078" y="598398"/>
                  </a:lnTo>
                  <a:lnTo>
                    <a:pt x="19659" y="598385"/>
                  </a:lnTo>
                  <a:lnTo>
                    <a:pt x="19481" y="598398"/>
                  </a:lnTo>
                  <a:lnTo>
                    <a:pt x="19329" y="598424"/>
                  </a:lnTo>
                  <a:lnTo>
                    <a:pt x="19164" y="598462"/>
                  </a:lnTo>
                  <a:lnTo>
                    <a:pt x="19011" y="598487"/>
                  </a:lnTo>
                  <a:lnTo>
                    <a:pt x="18872" y="598538"/>
                  </a:lnTo>
                  <a:lnTo>
                    <a:pt x="18732" y="598601"/>
                  </a:lnTo>
                  <a:lnTo>
                    <a:pt x="18605" y="598665"/>
                  </a:lnTo>
                  <a:lnTo>
                    <a:pt x="18338" y="598855"/>
                  </a:lnTo>
                  <a:lnTo>
                    <a:pt x="18224" y="598995"/>
                  </a:lnTo>
                  <a:lnTo>
                    <a:pt x="18135" y="599173"/>
                  </a:lnTo>
                  <a:lnTo>
                    <a:pt x="18084" y="599363"/>
                  </a:lnTo>
                  <a:lnTo>
                    <a:pt x="18122" y="599554"/>
                  </a:lnTo>
                  <a:lnTo>
                    <a:pt x="18211" y="599744"/>
                  </a:lnTo>
                  <a:lnTo>
                    <a:pt x="18364" y="599909"/>
                  </a:lnTo>
                  <a:lnTo>
                    <a:pt x="18580" y="600062"/>
                  </a:lnTo>
                  <a:lnTo>
                    <a:pt x="18707" y="600138"/>
                  </a:lnTo>
                  <a:lnTo>
                    <a:pt x="18834" y="600189"/>
                  </a:lnTo>
                  <a:lnTo>
                    <a:pt x="18973" y="600240"/>
                  </a:lnTo>
                  <a:lnTo>
                    <a:pt x="19126" y="600290"/>
                  </a:lnTo>
                  <a:lnTo>
                    <a:pt x="19291" y="600316"/>
                  </a:lnTo>
                  <a:lnTo>
                    <a:pt x="19532" y="600354"/>
                  </a:lnTo>
                  <a:lnTo>
                    <a:pt x="33020" y="601599"/>
                  </a:lnTo>
                  <a:lnTo>
                    <a:pt x="33007" y="605866"/>
                  </a:lnTo>
                  <a:lnTo>
                    <a:pt x="33020" y="606005"/>
                  </a:lnTo>
                  <a:lnTo>
                    <a:pt x="33147" y="606234"/>
                  </a:lnTo>
                  <a:lnTo>
                    <a:pt x="33286" y="606412"/>
                  </a:lnTo>
                  <a:lnTo>
                    <a:pt x="33439" y="606526"/>
                  </a:lnTo>
                  <a:lnTo>
                    <a:pt x="33566" y="606590"/>
                  </a:lnTo>
                  <a:lnTo>
                    <a:pt x="33769" y="606691"/>
                  </a:lnTo>
                  <a:lnTo>
                    <a:pt x="34048" y="606780"/>
                  </a:lnTo>
                  <a:lnTo>
                    <a:pt x="34302" y="606831"/>
                  </a:lnTo>
                  <a:lnTo>
                    <a:pt x="34455" y="606831"/>
                  </a:lnTo>
                  <a:lnTo>
                    <a:pt x="34632" y="606844"/>
                  </a:lnTo>
                  <a:lnTo>
                    <a:pt x="34798" y="606844"/>
                  </a:lnTo>
                  <a:lnTo>
                    <a:pt x="34963" y="606831"/>
                  </a:lnTo>
                  <a:lnTo>
                    <a:pt x="35128" y="606831"/>
                  </a:lnTo>
                  <a:lnTo>
                    <a:pt x="35369" y="606780"/>
                  </a:lnTo>
                  <a:lnTo>
                    <a:pt x="35585" y="606704"/>
                  </a:lnTo>
                  <a:lnTo>
                    <a:pt x="35725" y="606666"/>
                  </a:lnTo>
                  <a:lnTo>
                    <a:pt x="35864" y="606590"/>
                  </a:lnTo>
                  <a:lnTo>
                    <a:pt x="36093" y="606450"/>
                  </a:lnTo>
                  <a:lnTo>
                    <a:pt x="36258" y="606298"/>
                  </a:lnTo>
                  <a:lnTo>
                    <a:pt x="36410" y="606018"/>
                  </a:lnTo>
                  <a:lnTo>
                    <a:pt x="36423" y="605866"/>
                  </a:lnTo>
                  <a:lnTo>
                    <a:pt x="36449" y="598868"/>
                  </a:lnTo>
                  <a:lnTo>
                    <a:pt x="48641" y="604164"/>
                  </a:lnTo>
                  <a:lnTo>
                    <a:pt x="48844" y="604240"/>
                  </a:lnTo>
                  <a:lnTo>
                    <a:pt x="49161" y="604316"/>
                  </a:lnTo>
                  <a:lnTo>
                    <a:pt x="49479" y="604354"/>
                  </a:lnTo>
                  <a:lnTo>
                    <a:pt x="49834" y="604354"/>
                  </a:lnTo>
                  <a:lnTo>
                    <a:pt x="49999" y="604342"/>
                  </a:lnTo>
                  <a:lnTo>
                    <a:pt x="50317" y="604291"/>
                  </a:lnTo>
                  <a:lnTo>
                    <a:pt x="50469" y="604240"/>
                  </a:lnTo>
                  <a:lnTo>
                    <a:pt x="50622" y="604189"/>
                  </a:lnTo>
                  <a:lnTo>
                    <a:pt x="50749" y="604139"/>
                  </a:lnTo>
                  <a:lnTo>
                    <a:pt x="50876" y="604075"/>
                  </a:lnTo>
                  <a:lnTo>
                    <a:pt x="51028" y="603961"/>
                  </a:lnTo>
                  <a:lnTo>
                    <a:pt x="51168" y="603846"/>
                  </a:lnTo>
                  <a:lnTo>
                    <a:pt x="51295" y="603669"/>
                  </a:lnTo>
                  <a:lnTo>
                    <a:pt x="51371" y="603478"/>
                  </a:lnTo>
                  <a:lnTo>
                    <a:pt x="51384" y="603288"/>
                  </a:lnTo>
                  <a:close/>
                </a:path>
                <a:path w="67309" h="622300">
                  <a:moveTo>
                    <a:pt x="57835" y="584911"/>
                  </a:moveTo>
                  <a:lnTo>
                    <a:pt x="57734" y="584657"/>
                  </a:lnTo>
                  <a:lnTo>
                    <a:pt x="57632" y="584530"/>
                  </a:lnTo>
                  <a:lnTo>
                    <a:pt x="57454" y="584377"/>
                  </a:lnTo>
                  <a:lnTo>
                    <a:pt x="57213" y="584238"/>
                  </a:lnTo>
                  <a:lnTo>
                    <a:pt x="55092" y="585787"/>
                  </a:lnTo>
                  <a:lnTo>
                    <a:pt x="55295" y="585851"/>
                  </a:lnTo>
                  <a:lnTo>
                    <a:pt x="55448" y="585901"/>
                  </a:lnTo>
                  <a:lnTo>
                    <a:pt x="55613" y="585939"/>
                  </a:lnTo>
                  <a:lnTo>
                    <a:pt x="55778" y="585952"/>
                  </a:lnTo>
                  <a:lnTo>
                    <a:pt x="55943" y="585965"/>
                  </a:lnTo>
                  <a:lnTo>
                    <a:pt x="56286" y="585978"/>
                  </a:lnTo>
                  <a:lnTo>
                    <a:pt x="56451" y="585952"/>
                  </a:lnTo>
                  <a:lnTo>
                    <a:pt x="56603" y="585939"/>
                  </a:lnTo>
                  <a:lnTo>
                    <a:pt x="56769" y="585914"/>
                  </a:lnTo>
                  <a:lnTo>
                    <a:pt x="56921" y="585863"/>
                  </a:lnTo>
                  <a:lnTo>
                    <a:pt x="57073" y="585812"/>
                  </a:lnTo>
                  <a:lnTo>
                    <a:pt x="57200" y="585762"/>
                  </a:lnTo>
                  <a:lnTo>
                    <a:pt x="57442" y="585622"/>
                  </a:lnTo>
                  <a:lnTo>
                    <a:pt x="57619" y="585457"/>
                  </a:lnTo>
                  <a:lnTo>
                    <a:pt x="57785" y="585241"/>
                  </a:lnTo>
                  <a:lnTo>
                    <a:pt x="57835" y="585089"/>
                  </a:lnTo>
                  <a:lnTo>
                    <a:pt x="57835" y="584911"/>
                  </a:lnTo>
                  <a:close/>
                </a:path>
                <a:path w="67309" h="622300">
                  <a:moveTo>
                    <a:pt x="57950" y="594550"/>
                  </a:moveTo>
                  <a:lnTo>
                    <a:pt x="57670" y="594055"/>
                  </a:lnTo>
                  <a:lnTo>
                    <a:pt x="57391" y="593864"/>
                  </a:lnTo>
                  <a:lnTo>
                    <a:pt x="57264" y="593801"/>
                  </a:lnTo>
                  <a:lnTo>
                    <a:pt x="57124" y="593750"/>
                  </a:lnTo>
                  <a:lnTo>
                    <a:pt x="56972" y="593699"/>
                  </a:lnTo>
                  <a:lnTo>
                    <a:pt x="56819" y="593674"/>
                  </a:lnTo>
                  <a:lnTo>
                    <a:pt x="56654" y="593636"/>
                  </a:lnTo>
                  <a:lnTo>
                    <a:pt x="56527" y="593623"/>
                  </a:lnTo>
                  <a:lnTo>
                    <a:pt x="56362" y="593610"/>
                  </a:lnTo>
                  <a:lnTo>
                    <a:pt x="55384" y="593483"/>
                  </a:lnTo>
                  <a:lnTo>
                    <a:pt x="51485" y="584682"/>
                  </a:lnTo>
                  <a:lnTo>
                    <a:pt x="51485" y="592670"/>
                  </a:lnTo>
                  <a:lnTo>
                    <a:pt x="50419" y="592366"/>
                  </a:lnTo>
                  <a:lnTo>
                    <a:pt x="48628" y="591743"/>
                  </a:lnTo>
                  <a:lnTo>
                    <a:pt x="47980" y="591464"/>
                  </a:lnTo>
                  <a:lnTo>
                    <a:pt x="47853" y="591413"/>
                  </a:lnTo>
                  <a:lnTo>
                    <a:pt x="47713" y="591350"/>
                  </a:lnTo>
                  <a:lnTo>
                    <a:pt x="47574" y="591286"/>
                  </a:lnTo>
                  <a:lnTo>
                    <a:pt x="41694" y="587235"/>
                  </a:lnTo>
                  <a:lnTo>
                    <a:pt x="41567" y="587070"/>
                  </a:lnTo>
                  <a:lnTo>
                    <a:pt x="41427" y="586955"/>
                  </a:lnTo>
                  <a:lnTo>
                    <a:pt x="41262" y="586803"/>
                  </a:lnTo>
                  <a:lnTo>
                    <a:pt x="41097" y="586587"/>
                  </a:lnTo>
                  <a:lnTo>
                    <a:pt x="40957" y="586371"/>
                  </a:lnTo>
                  <a:lnTo>
                    <a:pt x="40868" y="586155"/>
                  </a:lnTo>
                  <a:lnTo>
                    <a:pt x="40817" y="585914"/>
                  </a:lnTo>
                  <a:lnTo>
                    <a:pt x="40792" y="585685"/>
                  </a:lnTo>
                  <a:lnTo>
                    <a:pt x="40817" y="585457"/>
                  </a:lnTo>
                  <a:lnTo>
                    <a:pt x="41617" y="584301"/>
                  </a:lnTo>
                  <a:lnTo>
                    <a:pt x="44742" y="583361"/>
                  </a:lnTo>
                  <a:lnTo>
                    <a:pt x="45135" y="583374"/>
                  </a:lnTo>
                  <a:lnTo>
                    <a:pt x="45859" y="583438"/>
                  </a:lnTo>
                  <a:lnTo>
                    <a:pt x="45999" y="583463"/>
                  </a:lnTo>
                  <a:lnTo>
                    <a:pt x="46355" y="583526"/>
                  </a:lnTo>
                  <a:lnTo>
                    <a:pt x="46520" y="583539"/>
                  </a:lnTo>
                  <a:lnTo>
                    <a:pt x="47498" y="583679"/>
                  </a:lnTo>
                  <a:lnTo>
                    <a:pt x="51485" y="592670"/>
                  </a:lnTo>
                  <a:lnTo>
                    <a:pt x="51485" y="584682"/>
                  </a:lnTo>
                  <a:lnTo>
                    <a:pt x="51396" y="584479"/>
                  </a:lnTo>
                  <a:lnTo>
                    <a:pt x="52463" y="584771"/>
                  </a:lnTo>
                  <a:lnTo>
                    <a:pt x="54254" y="585406"/>
                  </a:lnTo>
                  <a:lnTo>
                    <a:pt x="55092" y="585774"/>
                  </a:lnTo>
                  <a:lnTo>
                    <a:pt x="57150" y="584187"/>
                  </a:lnTo>
                  <a:lnTo>
                    <a:pt x="56184" y="583768"/>
                  </a:lnTo>
                  <a:lnTo>
                    <a:pt x="54102" y="583031"/>
                  </a:lnTo>
                  <a:lnTo>
                    <a:pt x="52997" y="582739"/>
                  </a:lnTo>
                  <a:lnTo>
                    <a:pt x="51904" y="582422"/>
                  </a:lnTo>
                  <a:lnTo>
                    <a:pt x="49618" y="581939"/>
                  </a:lnTo>
                  <a:lnTo>
                    <a:pt x="48437" y="581761"/>
                  </a:lnTo>
                  <a:lnTo>
                    <a:pt x="47244" y="581621"/>
                  </a:lnTo>
                  <a:lnTo>
                    <a:pt x="47028" y="581583"/>
                  </a:lnTo>
                  <a:lnTo>
                    <a:pt x="46812" y="581533"/>
                  </a:lnTo>
                  <a:lnTo>
                    <a:pt x="46101" y="581444"/>
                  </a:lnTo>
                  <a:lnTo>
                    <a:pt x="45377" y="581393"/>
                  </a:lnTo>
                  <a:lnTo>
                    <a:pt x="44640" y="581380"/>
                  </a:lnTo>
                  <a:lnTo>
                    <a:pt x="43903" y="581418"/>
                  </a:lnTo>
                  <a:lnTo>
                    <a:pt x="39179" y="582904"/>
                  </a:lnTo>
                  <a:lnTo>
                    <a:pt x="38938" y="583069"/>
                  </a:lnTo>
                  <a:lnTo>
                    <a:pt x="38658" y="583285"/>
                  </a:lnTo>
                  <a:lnTo>
                    <a:pt x="37363" y="585673"/>
                  </a:lnTo>
                  <a:lnTo>
                    <a:pt x="37401" y="586105"/>
                  </a:lnTo>
                  <a:lnTo>
                    <a:pt x="38569" y="588048"/>
                  </a:lnTo>
                  <a:lnTo>
                    <a:pt x="39103" y="588645"/>
                  </a:lnTo>
                  <a:lnTo>
                    <a:pt x="40424" y="589838"/>
                  </a:lnTo>
                  <a:lnTo>
                    <a:pt x="41922" y="590931"/>
                  </a:lnTo>
                  <a:lnTo>
                    <a:pt x="43611" y="591947"/>
                  </a:lnTo>
                  <a:lnTo>
                    <a:pt x="44551" y="592404"/>
                  </a:lnTo>
                  <a:lnTo>
                    <a:pt x="44831" y="592556"/>
                  </a:lnTo>
                  <a:lnTo>
                    <a:pt x="54800" y="595426"/>
                  </a:lnTo>
                  <a:lnTo>
                    <a:pt x="55549" y="595541"/>
                  </a:lnTo>
                  <a:lnTo>
                    <a:pt x="55918" y="595566"/>
                  </a:lnTo>
                  <a:lnTo>
                    <a:pt x="56172" y="595591"/>
                  </a:lnTo>
                  <a:lnTo>
                    <a:pt x="56337" y="595591"/>
                  </a:lnTo>
                  <a:lnTo>
                    <a:pt x="56515" y="595579"/>
                  </a:lnTo>
                  <a:lnTo>
                    <a:pt x="56832" y="595528"/>
                  </a:lnTo>
                  <a:lnTo>
                    <a:pt x="56984" y="595490"/>
                  </a:lnTo>
                  <a:lnTo>
                    <a:pt x="57137" y="595452"/>
                  </a:lnTo>
                  <a:lnTo>
                    <a:pt x="57277" y="595388"/>
                  </a:lnTo>
                  <a:lnTo>
                    <a:pt x="57531" y="595261"/>
                  </a:lnTo>
                  <a:lnTo>
                    <a:pt x="57797" y="595020"/>
                  </a:lnTo>
                  <a:lnTo>
                    <a:pt x="57912" y="594842"/>
                  </a:lnTo>
                  <a:lnTo>
                    <a:pt x="57950" y="594639"/>
                  </a:lnTo>
                  <a:close/>
                </a:path>
                <a:path w="67309" h="622300">
                  <a:moveTo>
                    <a:pt x="60464" y="46164"/>
                  </a:moveTo>
                  <a:lnTo>
                    <a:pt x="59296" y="44653"/>
                  </a:lnTo>
                  <a:lnTo>
                    <a:pt x="50558" y="39636"/>
                  </a:lnTo>
                  <a:lnTo>
                    <a:pt x="50431" y="39522"/>
                  </a:lnTo>
                  <a:lnTo>
                    <a:pt x="50292" y="39446"/>
                  </a:lnTo>
                  <a:lnTo>
                    <a:pt x="49936" y="39217"/>
                  </a:lnTo>
                  <a:lnTo>
                    <a:pt x="49212" y="38061"/>
                  </a:lnTo>
                  <a:lnTo>
                    <a:pt x="49212" y="37846"/>
                  </a:lnTo>
                  <a:lnTo>
                    <a:pt x="50279" y="36461"/>
                  </a:lnTo>
                  <a:lnTo>
                    <a:pt x="50660" y="36207"/>
                  </a:lnTo>
                  <a:lnTo>
                    <a:pt x="50876" y="36004"/>
                  </a:lnTo>
                  <a:lnTo>
                    <a:pt x="51066" y="35814"/>
                  </a:lnTo>
                  <a:lnTo>
                    <a:pt x="51219" y="35598"/>
                  </a:lnTo>
                  <a:lnTo>
                    <a:pt x="51333" y="35382"/>
                  </a:lnTo>
                  <a:lnTo>
                    <a:pt x="51447" y="34937"/>
                  </a:lnTo>
                  <a:lnTo>
                    <a:pt x="51447" y="34709"/>
                  </a:lnTo>
                  <a:lnTo>
                    <a:pt x="51396" y="34480"/>
                  </a:lnTo>
                  <a:lnTo>
                    <a:pt x="51333" y="34264"/>
                  </a:lnTo>
                  <a:lnTo>
                    <a:pt x="51219" y="34036"/>
                  </a:lnTo>
                  <a:lnTo>
                    <a:pt x="51066" y="33832"/>
                  </a:lnTo>
                  <a:lnTo>
                    <a:pt x="47650" y="32512"/>
                  </a:lnTo>
                  <a:lnTo>
                    <a:pt x="47256" y="32512"/>
                  </a:lnTo>
                  <a:lnTo>
                    <a:pt x="44640" y="33197"/>
                  </a:lnTo>
                  <a:lnTo>
                    <a:pt x="44234" y="33439"/>
                  </a:lnTo>
                  <a:lnTo>
                    <a:pt x="43510" y="33947"/>
                  </a:lnTo>
                  <a:lnTo>
                    <a:pt x="41224" y="37617"/>
                  </a:lnTo>
                  <a:lnTo>
                    <a:pt x="41224" y="38290"/>
                  </a:lnTo>
                  <a:lnTo>
                    <a:pt x="44234" y="42468"/>
                  </a:lnTo>
                  <a:lnTo>
                    <a:pt x="44488" y="42633"/>
                  </a:lnTo>
                  <a:lnTo>
                    <a:pt x="44627" y="42710"/>
                  </a:lnTo>
                  <a:lnTo>
                    <a:pt x="53644" y="47917"/>
                  </a:lnTo>
                  <a:lnTo>
                    <a:pt x="56286" y="48577"/>
                  </a:lnTo>
                  <a:lnTo>
                    <a:pt x="57048" y="48564"/>
                  </a:lnTo>
                  <a:lnTo>
                    <a:pt x="60464" y="46393"/>
                  </a:lnTo>
                  <a:lnTo>
                    <a:pt x="60464" y="46164"/>
                  </a:lnTo>
                  <a:close/>
                </a:path>
                <a:path w="67309" h="622300">
                  <a:moveTo>
                    <a:pt x="64338" y="593344"/>
                  </a:moveTo>
                  <a:lnTo>
                    <a:pt x="64058" y="592899"/>
                  </a:lnTo>
                  <a:lnTo>
                    <a:pt x="63893" y="592785"/>
                  </a:lnTo>
                  <a:lnTo>
                    <a:pt x="63728" y="592670"/>
                  </a:lnTo>
                  <a:lnTo>
                    <a:pt x="63296" y="592518"/>
                  </a:lnTo>
                  <a:lnTo>
                    <a:pt x="62979" y="592467"/>
                  </a:lnTo>
                  <a:lnTo>
                    <a:pt x="62814" y="592455"/>
                  </a:lnTo>
                  <a:lnTo>
                    <a:pt x="62636" y="592442"/>
                  </a:lnTo>
                  <a:lnTo>
                    <a:pt x="62484" y="592455"/>
                  </a:lnTo>
                  <a:lnTo>
                    <a:pt x="61976" y="592518"/>
                  </a:lnTo>
                  <a:lnTo>
                    <a:pt x="61836" y="592556"/>
                  </a:lnTo>
                  <a:lnTo>
                    <a:pt x="61556" y="592658"/>
                  </a:lnTo>
                  <a:lnTo>
                    <a:pt x="61429" y="592734"/>
                  </a:lnTo>
                  <a:lnTo>
                    <a:pt x="61264" y="592848"/>
                  </a:lnTo>
                  <a:lnTo>
                    <a:pt x="63995" y="594029"/>
                  </a:lnTo>
                  <a:lnTo>
                    <a:pt x="64135" y="593915"/>
                  </a:lnTo>
                  <a:lnTo>
                    <a:pt x="64262" y="593725"/>
                  </a:lnTo>
                  <a:lnTo>
                    <a:pt x="64338" y="593496"/>
                  </a:lnTo>
                  <a:lnTo>
                    <a:pt x="64338" y="593344"/>
                  </a:lnTo>
                  <a:close/>
                </a:path>
                <a:path w="67309" h="622300">
                  <a:moveTo>
                    <a:pt x="67233" y="12598"/>
                  </a:moveTo>
                  <a:lnTo>
                    <a:pt x="67157" y="12255"/>
                  </a:lnTo>
                  <a:lnTo>
                    <a:pt x="67005" y="11925"/>
                  </a:lnTo>
                  <a:lnTo>
                    <a:pt x="66852" y="11722"/>
                  </a:lnTo>
                  <a:lnTo>
                    <a:pt x="66662" y="11518"/>
                  </a:lnTo>
                  <a:lnTo>
                    <a:pt x="66446" y="11328"/>
                  </a:lnTo>
                  <a:lnTo>
                    <a:pt x="66205" y="11150"/>
                  </a:lnTo>
                  <a:lnTo>
                    <a:pt x="66065" y="11087"/>
                  </a:lnTo>
                  <a:lnTo>
                    <a:pt x="57188" y="5956"/>
                  </a:lnTo>
                  <a:lnTo>
                    <a:pt x="48031" y="660"/>
                  </a:lnTo>
                  <a:lnTo>
                    <a:pt x="47891" y="584"/>
                  </a:lnTo>
                  <a:lnTo>
                    <a:pt x="47586" y="444"/>
                  </a:lnTo>
                  <a:lnTo>
                    <a:pt x="47434" y="393"/>
                  </a:lnTo>
                  <a:lnTo>
                    <a:pt x="47269" y="317"/>
                  </a:lnTo>
                  <a:lnTo>
                    <a:pt x="46736" y="165"/>
                  </a:lnTo>
                  <a:lnTo>
                    <a:pt x="46189" y="63"/>
                  </a:lnTo>
                  <a:lnTo>
                    <a:pt x="45796" y="12"/>
                  </a:lnTo>
                  <a:lnTo>
                    <a:pt x="45415" y="0"/>
                  </a:lnTo>
                  <a:lnTo>
                    <a:pt x="44627" y="12"/>
                  </a:lnTo>
                  <a:lnTo>
                    <a:pt x="43688" y="165"/>
                  </a:lnTo>
                  <a:lnTo>
                    <a:pt x="43154" y="317"/>
                  </a:lnTo>
                  <a:lnTo>
                    <a:pt x="42989" y="393"/>
                  </a:lnTo>
                  <a:lnTo>
                    <a:pt x="42837" y="444"/>
                  </a:lnTo>
                  <a:lnTo>
                    <a:pt x="42519" y="584"/>
                  </a:lnTo>
                  <a:lnTo>
                    <a:pt x="41998" y="914"/>
                  </a:lnTo>
                  <a:lnTo>
                    <a:pt x="41783" y="1117"/>
                  </a:lnTo>
                  <a:lnTo>
                    <a:pt x="41592" y="1308"/>
                  </a:lnTo>
                  <a:lnTo>
                    <a:pt x="41440" y="1524"/>
                  </a:lnTo>
                  <a:lnTo>
                    <a:pt x="41325" y="1739"/>
                  </a:lnTo>
                  <a:lnTo>
                    <a:pt x="41262" y="1955"/>
                  </a:lnTo>
                  <a:lnTo>
                    <a:pt x="41211" y="2197"/>
                  </a:lnTo>
                  <a:lnTo>
                    <a:pt x="41211" y="2413"/>
                  </a:lnTo>
                  <a:lnTo>
                    <a:pt x="41262" y="2641"/>
                  </a:lnTo>
                  <a:lnTo>
                    <a:pt x="41325" y="2857"/>
                  </a:lnTo>
                  <a:lnTo>
                    <a:pt x="41440" y="3086"/>
                  </a:lnTo>
                  <a:lnTo>
                    <a:pt x="41592" y="3289"/>
                  </a:lnTo>
                  <a:lnTo>
                    <a:pt x="41783" y="3479"/>
                  </a:lnTo>
                  <a:lnTo>
                    <a:pt x="41998" y="3670"/>
                  </a:lnTo>
                  <a:lnTo>
                    <a:pt x="42252" y="3860"/>
                  </a:lnTo>
                  <a:lnTo>
                    <a:pt x="42392" y="3924"/>
                  </a:lnTo>
                  <a:lnTo>
                    <a:pt x="48590" y="7505"/>
                  </a:lnTo>
                  <a:lnTo>
                    <a:pt x="18948" y="24625"/>
                  </a:lnTo>
                  <a:lnTo>
                    <a:pt x="18554" y="24866"/>
                  </a:lnTo>
                  <a:lnTo>
                    <a:pt x="18338" y="25057"/>
                  </a:lnTo>
                  <a:lnTo>
                    <a:pt x="18148" y="25247"/>
                  </a:lnTo>
                  <a:lnTo>
                    <a:pt x="17995" y="25463"/>
                  </a:lnTo>
                  <a:lnTo>
                    <a:pt x="17843" y="25793"/>
                  </a:lnTo>
                  <a:lnTo>
                    <a:pt x="17780" y="26136"/>
                  </a:lnTo>
                  <a:lnTo>
                    <a:pt x="17780" y="26365"/>
                  </a:lnTo>
                  <a:lnTo>
                    <a:pt x="17843" y="26695"/>
                  </a:lnTo>
                  <a:lnTo>
                    <a:pt x="17995" y="27025"/>
                  </a:lnTo>
                  <a:lnTo>
                    <a:pt x="18148" y="27228"/>
                  </a:lnTo>
                  <a:lnTo>
                    <a:pt x="21577" y="28549"/>
                  </a:lnTo>
                  <a:lnTo>
                    <a:pt x="21958" y="28549"/>
                  </a:lnTo>
                  <a:lnTo>
                    <a:pt x="24574" y="27889"/>
                  </a:lnTo>
                  <a:lnTo>
                    <a:pt x="54229" y="10769"/>
                  </a:lnTo>
                  <a:lnTo>
                    <a:pt x="60413" y="14338"/>
                  </a:lnTo>
                  <a:lnTo>
                    <a:pt x="60858" y="14566"/>
                  </a:lnTo>
                  <a:lnTo>
                    <a:pt x="61010" y="14617"/>
                  </a:lnTo>
                  <a:lnTo>
                    <a:pt x="61188" y="14693"/>
                  </a:lnTo>
                  <a:lnTo>
                    <a:pt x="61709" y="14846"/>
                  </a:lnTo>
                  <a:lnTo>
                    <a:pt x="61899" y="14871"/>
                  </a:lnTo>
                  <a:lnTo>
                    <a:pt x="62268" y="14947"/>
                  </a:lnTo>
                  <a:lnTo>
                    <a:pt x="62649" y="14998"/>
                  </a:lnTo>
                  <a:lnTo>
                    <a:pt x="63042" y="15011"/>
                  </a:lnTo>
                  <a:lnTo>
                    <a:pt x="63817" y="14998"/>
                  </a:lnTo>
                  <a:lnTo>
                    <a:pt x="64020" y="14973"/>
                  </a:lnTo>
                  <a:lnTo>
                    <a:pt x="64579" y="14871"/>
                  </a:lnTo>
                  <a:lnTo>
                    <a:pt x="64770" y="14846"/>
                  </a:lnTo>
                  <a:lnTo>
                    <a:pt x="65290" y="14693"/>
                  </a:lnTo>
                  <a:lnTo>
                    <a:pt x="65455" y="14617"/>
                  </a:lnTo>
                  <a:lnTo>
                    <a:pt x="65608" y="14566"/>
                  </a:lnTo>
                  <a:lnTo>
                    <a:pt x="66916" y="13589"/>
                  </a:lnTo>
                  <a:lnTo>
                    <a:pt x="67119" y="13271"/>
                  </a:lnTo>
                  <a:lnTo>
                    <a:pt x="67233" y="12814"/>
                  </a:lnTo>
                  <a:lnTo>
                    <a:pt x="67233" y="1259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229562" y="3505263"/>
              <a:ext cx="443230" cy="69850"/>
            </a:xfrm>
            <a:custGeom>
              <a:avLst/>
              <a:gdLst/>
              <a:ahLst/>
              <a:cxnLst/>
              <a:rect l="l" t="t" r="r" b="b"/>
              <a:pathLst>
                <a:path w="443229" h="69850">
                  <a:moveTo>
                    <a:pt x="7988" y="15367"/>
                  </a:moveTo>
                  <a:lnTo>
                    <a:pt x="7912" y="15036"/>
                  </a:lnTo>
                  <a:lnTo>
                    <a:pt x="7759" y="14706"/>
                  </a:lnTo>
                  <a:lnTo>
                    <a:pt x="7607" y="14503"/>
                  </a:lnTo>
                  <a:lnTo>
                    <a:pt x="7315" y="14198"/>
                  </a:lnTo>
                  <a:lnTo>
                    <a:pt x="6959" y="13931"/>
                  </a:lnTo>
                  <a:lnTo>
                    <a:pt x="6819" y="13855"/>
                  </a:lnTo>
                  <a:lnTo>
                    <a:pt x="1168" y="17119"/>
                  </a:lnTo>
                  <a:lnTo>
                    <a:pt x="1612" y="17348"/>
                  </a:lnTo>
                  <a:lnTo>
                    <a:pt x="1765" y="17399"/>
                  </a:lnTo>
                  <a:lnTo>
                    <a:pt x="1930" y="17475"/>
                  </a:lnTo>
                  <a:lnTo>
                    <a:pt x="2463" y="17627"/>
                  </a:lnTo>
                  <a:lnTo>
                    <a:pt x="2654" y="17653"/>
                  </a:lnTo>
                  <a:lnTo>
                    <a:pt x="3022" y="17729"/>
                  </a:lnTo>
                  <a:lnTo>
                    <a:pt x="3403" y="17780"/>
                  </a:lnTo>
                  <a:lnTo>
                    <a:pt x="3797" y="17792"/>
                  </a:lnTo>
                  <a:lnTo>
                    <a:pt x="4572" y="17780"/>
                  </a:lnTo>
                  <a:lnTo>
                    <a:pt x="4775" y="17754"/>
                  </a:lnTo>
                  <a:lnTo>
                    <a:pt x="5524" y="17627"/>
                  </a:lnTo>
                  <a:lnTo>
                    <a:pt x="6045" y="17475"/>
                  </a:lnTo>
                  <a:lnTo>
                    <a:pt x="6210" y="17399"/>
                  </a:lnTo>
                  <a:lnTo>
                    <a:pt x="6375" y="17348"/>
                  </a:lnTo>
                  <a:lnTo>
                    <a:pt x="6819" y="17119"/>
                  </a:lnTo>
                  <a:lnTo>
                    <a:pt x="7200" y="16865"/>
                  </a:lnTo>
                  <a:lnTo>
                    <a:pt x="7607" y="16484"/>
                  </a:lnTo>
                  <a:lnTo>
                    <a:pt x="7759" y="16268"/>
                  </a:lnTo>
                  <a:lnTo>
                    <a:pt x="7874" y="16052"/>
                  </a:lnTo>
                  <a:lnTo>
                    <a:pt x="7988" y="15595"/>
                  </a:lnTo>
                  <a:lnTo>
                    <a:pt x="7988" y="15367"/>
                  </a:lnTo>
                  <a:close/>
                </a:path>
                <a:path w="443229" h="69850">
                  <a:moveTo>
                    <a:pt x="30568" y="30848"/>
                  </a:moveTo>
                  <a:lnTo>
                    <a:pt x="24917" y="27584"/>
                  </a:lnTo>
                  <a:lnTo>
                    <a:pt x="24790" y="27660"/>
                  </a:lnTo>
                  <a:lnTo>
                    <a:pt x="24536" y="27838"/>
                  </a:lnTo>
                  <a:lnTo>
                    <a:pt x="24130" y="28219"/>
                  </a:lnTo>
                  <a:lnTo>
                    <a:pt x="23977" y="28435"/>
                  </a:lnTo>
                  <a:lnTo>
                    <a:pt x="23863" y="28651"/>
                  </a:lnTo>
                  <a:lnTo>
                    <a:pt x="23749" y="29108"/>
                  </a:lnTo>
                  <a:lnTo>
                    <a:pt x="23749" y="29324"/>
                  </a:lnTo>
                  <a:lnTo>
                    <a:pt x="23799" y="29552"/>
                  </a:lnTo>
                  <a:lnTo>
                    <a:pt x="23863" y="29768"/>
                  </a:lnTo>
                  <a:lnTo>
                    <a:pt x="23977" y="29997"/>
                  </a:lnTo>
                  <a:lnTo>
                    <a:pt x="24130" y="30200"/>
                  </a:lnTo>
                  <a:lnTo>
                    <a:pt x="27559" y="31521"/>
                  </a:lnTo>
                  <a:lnTo>
                    <a:pt x="27940" y="31521"/>
                  </a:lnTo>
                  <a:lnTo>
                    <a:pt x="28333" y="31496"/>
                  </a:lnTo>
                  <a:lnTo>
                    <a:pt x="29095" y="31394"/>
                  </a:lnTo>
                  <a:lnTo>
                    <a:pt x="29806" y="31191"/>
                  </a:lnTo>
                  <a:lnTo>
                    <a:pt x="30429" y="30924"/>
                  </a:lnTo>
                  <a:lnTo>
                    <a:pt x="30568" y="30848"/>
                  </a:lnTo>
                  <a:close/>
                </a:path>
                <a:path w="443229" h="69850">
                  <a:moveTo>
                    <a:pt x="34417" y="7797"/>
                  </a:moveTo>
                  <a:lnTo>
                    <a:pt x="26428" y="825"/>
                  </a:lnTo>
                  <a:lnTo>
                    <a:pt x="26428" y="8013"/>
                  </a:lnTo>
                  <a:lnTo>
                    <a:pt x="26365" y="8724"/>
                  </a:lnTo>
                  <a:lnTo>
                    <a:pt x="26073" y="9398"/>
                  </a:lnTo>
                  <a:lnTo>
                    <a:pt x="25552" y="10033"/>
                  </a:lnTo>
                  <a:lnTo>
                    <a:pt x="24612" y="10731"/>
                  </a:lnTo>
                  <a:lnTo>
                    <a:pt x="23825" y="11188"/>
                  </a:lnTo>
                  <a:lnTo>
                    <a:pt x="15024" y="6121"/>
                  </a:lnTo>
                  <a:lnTo>
                    <a:pt x="15697" y="5727"/>
                  </a:lnTo>
                  <a:lnTo>
                    <a:pt x="15824" y="5664"/>
                  </a:lnTo>
                  <a:lnTo>
                    <a:pt x="16510" y="5308"/>
                  </a:lnTo>
                  <a:lnTo>
                    <a:pt x="17564" y="4953"/>
                  </a:lnTo>
                  <a:lnTo>
                    <a:pt x="18707" y="4711"/>
                  </a:lnTo>
                  <a:lnTo>
                    <a:pt x="19913" y="4610"/>
                  </a:lnTo>
                  <a:lnTo>
                    <a:pt x="21132" y="4635"/>
                  </a:lnTo>
                  <a:lnTo>
                    <a:pt x="26428" y="8013"/>
                  </a:lnTo>
                  <a:lnTo>
                    <a:pt x="26428" y="825"/>
                  </a:lnTo>
                  <a:lnTo>
                    <a:pt x="20916" y="0"/>
                  </a:lnTo>
                  <a:lnTo>
                    <a:pt x="19519" y="0"/>
                  </a:lnTo>
                  <a:lnTo>
                    <a:pt x="10312" y="2324"/>
                  </a:lnTo>
                  <a:lnTo>
                    <a:pt x="10172" y="2400"/>
                  </a:lnTo>
                  <a:lnTo>
                    <a:pt x="6718" y="4406"/>
                  </a:lnTo>
                  <a:lnTo>
                    <a:pt x="6578" y="4483"/>
                  </a:lnTo>
                  <a:lnTo>
                    <a:pt x="1168" y="7607"/>
                  </a:lnTo>
                  <a:lnTo>
                    <a:pt x="774" y="7861"/>
                  </a:lnTo>
                  <a:lnTo>
                    <a:pt x="558" y="8051"/>
                  </a:lnTo>
                  <a:lnTo>
                    <a:pt x="368" y="8242"/>
                  </a:lnTo>
                  <a:lnTo>
                    <a:pt x="215" y="8458"/>
                  </a:lnTo>
                  <a:lnTo>
                    <a:pt x="63" y="8788"/>
                  </a:lnTo>
                  <a:lnTo>
                    <a:pt x="0" y="9131"/>
                  </a:lnTo>
                  <a:lnTo>
                    <a:pt x="0" y="9347"/>
                  </a:lnTo>
                  <a:lnTo>
                    <a:pt x="63" y="9690"/>
                  </a:lnTo>
                  <a:lnTo>
                    <a:pt x="215" y="10020"/>
                  </a:lnTo>
                  <a:lnTo>
                    <a:pt x="368" y="10223"/>
                  </a:lnTo>
                  <a:lnTo>
                    <a:pt x="558" y="10426"/>
                  </a:lnTo>
                  <a:lnTo>
                    <a:pt x="774" y="10617"/>
                  </a:lnTo>
                  <a:lnTo>
                    <a:pt x="3797" y="11544"/>
                  </a:lnTo>
                  <a:lnTo>
                    <a:pt x="4178" y="11544"/>
                  </a:lnTo>
                  <a:lnTo>
                    <a:pt x="9385" y="9385"/>
                  </a:lnTo>
                  <a:lnTo>
                    <a:pt x="20828" y="15989"/>
                  </a:lnTo>
                  <a:lnTo>
                    <a:pt x="20955" y="16065"/>
                  </a:lnTo>
                  <a:lnTo>
                    <a:pt x="21437" y="16306"/>
                  </a:lnTo>
                  <a:lnTo>
                    <a:pt x="21767" y="16433"/>
                  </a:lnTo>
                  <a:lnTo>
                    <a:pt x="22110" y="16535"/>
                  </a:lnTo>
                  <a:lnTo>
                    <a:pt x="22313" y="16586"/>
                  </a:lnTo>
                  <a:lnTo>
                    <a:pt x="22466" y="16624"/>
                  </a:lnTo>
                  <a:lnTo>
                    <a:pt x="22847" y="16687"/>
                  </a:lnTo>
                  <a:lnTo>
                    <a:pt x="23241" y="16738"/>
                  </a:lnTo>
                  <a:lnTo>
                    <a:pt x="23622" y="16764"/>
                  </a:lnTo>
                  <a:lnTo>
                    <a:pt x="24015" y="16764"/>
                  </a:lnTo>
                  <a:lnTo>
                    <a:pt x="24409" y="16738"/>
                  </a:lnTo>
                  <a:lnTo>
                    <a:pt x="24790" y="16687"/>
                  </a:lnTo>
                  <a:lnTo>
                    <a:pt x="24930" y="16662"/>
                  </a:lnTo>
                  <a:lnTo>
                    <a:pt x="25158" y="16624"/>
                  </a:lnTo>
                  <a:lnTo>
                    <a:pt x="30111" y="14071"/>
                  </a:lnTo>
                  <a:lnTo>
                    <a:pt x="30251" y="13995"/>
                  </a:lnTo>
                  <a:lnTo>
                    <a:pt x="34417" y="8597"/>
                  </a:lnTo>
                  <a:lnTo>
                    <a:pt x="34417" y="7797"/>
                  </a:lnTo>
                  <a:close/>
                </a:path>
                <a:path w="443229" h="69850">
                  <a:moveTo>
                    <a:pt x="52222" y="43345"/>
                  </a:moveTo>
                  <a:lnTo>
                    <a:pt x="46570" y="40081"/>
                  </a:lnTo>
                  <a:lnTo>
                    <a:pt x="46189" y="40335"/>
                  </a:lnTo>
                  <a:lnTo>
                    <a:pt x="45783" y="40716"/>
                  </a:lnTo>
                  <a:lnTo>
                    <a:pt x="45631" y="40932"/>
                  </a:lnTo>
                  <a:lnTo>
                    <a:pt x="45516" y="41148"/>
                  </a:lnTo>
                  <a:lnTo>
                    <a:pt x="45440" y="41363"/>
                  </a:lnTo>
                  <a:lnTo>
                    <a:pt x="45402" y="41605"/>
                  </a:lnTo>
                  <a:lnTo>
                    <a:pt x="45402" y="41833"/>
                  </a:lnTo>
                  <a:lnTo>
                    <a:pt x="49199" y="44018"/>
                  </a:lnTo>
                  <a:lnTo>
                    <a:pt x="49580" y="44018"/>
                  </a:lnTo>
                  <a:lnTo>
                    <a:pt x="52222" y="43345"/>
                  </a:lnTo>
                  <a:close/>
                </a:path>
                <a:path w="443229" h="69850">
                  <a:moveTo>
                    <a:pt x="71856" y="28879"/>
                  </a:moveTo>
                  <a:lnTo>
                    <a:pt x="68453" y="24447"/>
                  </a:lnTo>
                  <a:lnTo>
                    <a:pt x="68300" y="24371"/>
                  </a:lnTo>
                  <a:lnTo>
                    <a:pt x="63195" y="21424"/>
                  </a:lnTo>
                  <a:lnTo>
                    <a:pt x="62903" y="21259"/>
                  </a:lnTo>
                  <a:lnTo>
                    <a:pt x="52387" y="15176"/>
                  </a:lnTo>
                  <a:lnTo>
                    <a:pt x="52222" y="15074"/>
                  </a:lnTo>
                  <a:lnTo>
                    <a:pt x="52082" y="14998"/>
                  </a:lnTo>
                  <a:lnTo>
                    <a:pt x="51777" y="14859"/>
                  </a:lnTo>
                  <a:lnTo>
                    <a:pt x="51612" y="14808"/>
                  </a:lnTo>
                  <a:lnTo>
                    <a:pt x="51447" y="14732"/>
                  </a:lnTo>
                  <a:lnTo>
                    <a:pt x="50927" y="14579"/>
                  </a:lnTo>
                  <a:lnTo>
                    <a:pt x="50749" y="14528"/>
                  </a:lnTo>
                  <a:lnTo>
                    <a:pt x="50380" y="14490"/>
                  </a:lnTo>
                  <a:lnTo>
                    <a:pt x="49974" y="14427"/>
                  </a:lnTo>
                  <a:lnTo>
                    <a:pt x="49593" y="14414"/>
                  </a:lnTo>
                  <a:lnTo>
                    <a:pt x="49199" y="14401"/>
                  </a:lnTo>
                  <a:lnTo>
                    <a:pt x="48818" y="14427"/>
                  </a:lnTo>
                  <a:lnTo>
                    <a:pt x="48615" y="14452"/>
                  </a:lnTo>
                  <a:lnTo>
                    <a:pt x="48056" y="14528"/>
                  </a:lnTo>
                  <a:lnTo>
                    <a:pt x="47904" y="14579"/>
                  </a:lnTo>
                  <a:lnTo>
                    <a:pt x="47345" y="14732"/>
                  </a:lnTo>
                  <a:lnTo>
                    <a:pt x="47167" y="14795"/>
                  </a:lnTo>
                  <a:lnTo>
                    <a:pt x="47015" y="14859"/>
                  </a:lnTo>
                  <a:lnTo>
                    <a:pt x="46710" y="14998"/>
                  </a:lnTo>
                  <a:lnTo>
                    <a:pt x="46570" y="15074"/>
                  </a:lnTo>
                  <a:lnTo>
                    <a:pt x="24930" y="27584"/>
                  </a:lnTo>
                  <a:lnTo>
                    <a:pt x="30568" y="30848"/>
                  </a:lnTo>
                  <a:lnTo>
                    <a:pt x="49390" y="19977"/>
                  </a:lnTo>
                  <a:lnTo>
                    <a:pt x="54546" y="22961"/>
                  </a:lnTo>
                  <a:lnTo>
                    <a:pt x="35750" y="33820"/>
                  </a:lnTo>
                  <a:lnTo>
                    <a:pt x="35356" y="34074"/>
                  </a:lnTo>
                  <a:lnTo>
                    <a:pt x="34950" y="34467"/>
                  </a:lnTo>
                  <a:lnTo>
                    <a:pt x="34810" y="34683"/>
                  </a:lnTo>
                  <a:lnTo>
                    <a:pt x="34645" y="35001"/>
                  </a:lnTo>
                  <a:lnTo>
                    <a:pt x="34582" y="35344"/>
                  </a:lnTo>
                  <a:lnTo>
                    <a:pt x="34582" y="35572"/>
                  </a:lnTo>
                  <a:lnTo>
                    <a:pt x="38366" y="37769"/>
                  </a:lnTo>
                  <a:lnTo>
                    <a:pt x="38760" y="37769"/>
                  </a:lnTo>
                  <a:lnTo>
                    <a:pt x="60198" y="26225"/>
                  </a:lnTo>
                  <a:lnTo>
                    <a:pt x="62623" y="27622"/>
                  </a:lnTo>
                  <a:lnTo>
                    <a:pt x="63868" y="29108"/>
                  </a:lnTo>
                  <a:lnTo>
                    <a:pt x="63868" y="29324"/>
                  </a:lnTo>
                  <a:lnTo>
                    <a:pt x="62814" y="30695"/>
                  </a:lnTo>
                  <a:lnTo>
                    <a:pt x="46570" y="40068"/>
                  </a:lnTo>
                  <a:lnTo>
                    <a:pt x="52222" y="43332"/>
                  </a:lnTo>
                  <a:lnTo>
                    <a:pt x="68313" y="34036"/>
                  </a:lnTo>
                  <a:lnTo>
                    <a:pt x="68440" y="33972"/>
                  </a:lnTo>
                  <a:lnTo>
                    <a:pt x="71856" y="29540"/>
                  </a:lnTo>
                  <a:lnTo>
                    <a:pt x="71856" y="28879"/>
                  </a:lnTo>
                  <a:close/>
                </a:path>
                <a:path w="443229" h="69850">
                  <a:moveTo>
                    <a:pt x="99212" y="65963"/>
                  </a:moveTo>
                  <a:lnTo>
                    <a:pt x="99161" y="65735"/>
                  </a:lnTo>
                  <a:lnTo>
                    <a:pt x="99098" y="65519"/>
                  </a:lnTo>
                  <a:lnTo>
                    <a:pt x="98983" y="65290"/>
                  </a:lnTo>
                  <a:lnTo>
                    <a:pt x="98831" y="65087"/>
                  </a:lnTo>
                  <a:lnTo>
                    <a:pt x="97942" y="64414"/>
                  </a:lnTo>
                  <a:lnTo>
                    <a:pt x="96393" y="63500"/>
                  </a:lnTo>
                  <a:lnTo>
                    <a:pt x="96227" y="63398"/>
                  </a:lnTo>
                  <a:lnTo>
                    <a:pt x="95783" y="63182"/>
                  </a:lnTo>
                  <a:lnTo>
                    <a:pt x="95631" y="63119"/>
                  </a:lnTo>
                  <a:lnTo>
                    <a:pt x="95465" y="63055"/>
                  </a:lnTo>
                  <a:lnTo>
                    <a:pt x="95123" y="62953"/>
                  </a:lnTo>
                  <a:lnTo>
                    <a:pt x="94932" y="62890"/>
                  </a:lnTo>
                  <a:lnTo>
                    <a:pt x="94754" y="62865"/>
                  </a:lnTo>
                  <a:lnTo>
                    <a:pt x="94373" y="62788"/>
                  </a:lnTo>
                  <a:lnTo>
                    <a:pt x="94195" y="62763"/>
                  </a:lnTo>
                  <a:lnTo>
                    <a:pt x="93992" y="62750"/>
                  </a:lnTo>
                  <a:lnTo>
                    <a:pt x="93599" y="62725"/>
                  </a:lnTo>
                  <a:lnTo>
                    <a:pt x="93218" y="62725"/>
                  </a:lnTo>
                  <a:lnTo>
                    <a:pt x="92824" y="62750"/>
                  </a:lnTo>
                  <a:lnTo>
                    <a:pt x="92443" y="62788"/>
                  </a:lnTo>
                  <a:lnTo>
                    <a:pt x="92062" y="62865"/>
                  </a:lnTo>
                  <a:lnTo>
                    <a:pt x="91884" y="62890"/>
                  </a:lnTo>
                  <a:lnTo>
                    <a:pt x="91351" y="63042"/>
                  </a:lnTo>
                  <a:lnTo>
                    <a:pt x="91186" y="63119"/>
                  </a:lnTo>
                  <a:lnTo>
                    <a:pt x="91033" y="63169"/>
                  </a:lnTo>
                  <a:lnTo>
                    <a:pt x="90589" y="63385"/>
                  </a:lnTo>
                  <a:lnTo>
                    <a:pt x="90449" y="63487"/>
                  </a:lnTo>
                  <a:lnTo>
                    <a:pt x="88785" y="64452"/>
                  </a:lnTo>
                  <a:lnTo>
                    <a:pt x="88392" y="64706"/>
                  </a:lnTo>
                  <a:lnTo>
                    <a:pt x="88176" y="64897"/>
                  </a:lnTo>
                  <a:lnTo>
                    <a:pt x="87985" y="65087"/>
                  </a:lnTo>
                  <a:lnTo>
                    <a:pt x="87833" y="65303"/>
                  </a:lnTo>
                  <a:lnTo>
                    <a:pt x="87731" y="65519"/>
                  </a:lnTo>
                  <a:lnTo>
                    <a:pt x="87668" y="65697"/>
                  </a:lnTo>
                  <a:lnTo>
                    <a:pt x="87617" y="65976"/>
                  </a:lnTo>
                  <a:lnTo>
                    <a:pt x="87617" y="66192"/>
                  </a:lnTo>
                  <a:lnTo>
                    <a:pt x="87655" y="66421"/>
                  </a:lnTo>
                  <a:lnTo>
                    <a:pt x="87833" y="66865"/>
                  </a:lnTo>
                  <a:lnTo>
                    <a:pt x="87985" y="67068"/>
                  </a:lnTo>
                  <a:lnTo>
                    <a:pt x="88176" y="67271"/>
                  </a:lnTo>
                  <a:lnTo>
                    <a:pt x="88392" y="67462"/>
                  </a:lnTo>
                  <a:lnTo>
                    <a:pt x="88646" y="67640"/>
                  </a:lnTo>
                  <a:lnTo>
                    <a:pt x="88785" y="67716"/>
                  </a:lnTo>
                  <a:lnTo>
                    <a:pt x="88925" y="67792"/>
                  </a:lnTo>
                  <a:lnTo>
                    <a:pt x="90411" y="68643"/>
                  </a:lnTo>
                  <a:lnTo>
                    <a:pt x="90589" y="68745"/>
                  </a:lnTo>
                  <a:lnTo>
                    <a:pt x="91020" y="68973"/>
                  </a:lnTo>
                  <a:lnTo>
                    <a:pt x="91186" y="69037"/>
                  </a:lnTo>
                  <a:lnTo>
                    <a:pt x="91351" y="69100"/>
                  </a:lnTo>
                  <a:lnTo>
                    <a:pt x="91884" y="69253"/>
                  </a:lnTo>
                  <a:lnTo>
                    <a:pt x="92011" y="69278"/>
                  </a:lnTo>
                  <a:lnTo>
                    <a:pt x="92151" y="69303"/>
                  </a:lnTo>
                  <a:lnTo>
                    <a:pt x="92430" y="69354"/>
                  </a:lnTo>
                  <a:lnTo>
                    <a:pt x="92824" y="69405"/>
                  </a:lnTo>
                  <a:lnTo>
                    <a:pt x="93205" y="69418"/>
                  </a:lnTo>
                  <a:lnTo>
                    <a:pt x="93599" y="69418"/>
                  </a:lnTo>
                  <a:lnTo>
                    <a:pt x="93726" y="69418"/>
                  </a:lnTo>
                  <a:lnTo>
                    <a:pt x="95796" y="68961"/>
                  </a:lnTo>
                  <a:lnTo>
                    <a:pt x="96088" y="68834"/>
                  </a:lnTo>
                  <a:lnTo>
                    <a:pt x="96227" y="68757"/>
                  </a:lnTo>
                  <a:lnTo>
                    <a:pt x="97891" y="67792"/>
                  </a:lnTo>
                  <a:lnTo>
                    <a:pt x="98031" y="67716"/>
                  </a:lnTo>
                  <a:lnTo>
                    <a:pt x="98425" y="67462"/>
                  </a:lnTo>
                  <a:lnTo>
                    <a:pt x="98640" y="67259"/>
                  </a:lnTo>
                  <a:lnTo>
                    <a:pt x="98831" y="67068"/>
                  </a:lnTo>
                  <a:lnTo>
                    <a:pt x="98983" y="66852"/>
                  </a:lnTo>
                  <a:lnTo>
                    <a:pt x="99098" y="66636"/>
                  </a:lnTo>
                  <a:lnTo>
                    <a:pt x="99148" y="66446"/>
                  </a:lnTo>
                  <a:lnTo>
                    <a:pt x="99212" y="66192"/>
                  </a:lnTo>
                  <a:lnTo>
                    <a:pt x="99212" y="65963"/>
                  </a:lnTo>
                  <a:close/>
                </a:path>
                <a:path w="443229" h="69850">
                  <a:moveTo>
                    <a:pt x="102260" y="46431"/>
                  </a:moveTo>
                  <a:lnTo>
                    <a:pt x="102146" y="45770"/>
                  </a:lnTo>
                  <a:lnTo>
                    <a:pt x="101930" y="45123"/>
                  </a:lnTo>
                  <a:lnTo>
                    <a:pt x="101600" y="44488"/>
                  </a:lnTo>
                  <a:lnTo>
                    <a:pt x="101371" y="44196"/>
                  </a:lnTo>
                  <a:lnTo>
                    <a:pt x="101155" y="43878"/>
                  </a:lnTo>
                  <a:lnTo>
                    <a:pt x="100622" y="43307"/>
                  </a:lnTo>
                  <a:lnTo>
                    <a:pt x="99987" y="42748"/>
                  </a:lnTo>
                  <a:lnTo>
                    <a:pt x="99263" y="42240"/>
                  </a:lnTo>
                  <a:lnTo>
                    <a:pt x="99009" y="42100"/>
                  </a:lnTo>
                  <a:lnTo>
                    <a:pt x="98856" y="42011"/>
                  </a:lnTo>
                  <a:lnTo>
                    <a:pt x="98717" y="41922"/>
                  </a:lnTo>
                  <a:lnTo>
                    <a:pt x="94284" y="39382"/>
                  </a:lnTo>
                  <a:lnTo>
                    <a:pt x="94284" y="46659"/>
                  </a:lnTo>
                  <a:lnTo>
                    <a:pt x="94284" y="46863"/>
                  </a:lnTo>
                  <a:lnTo>
                    <a:pt x="94246" y="47066"/>
                  </a:lnTo>
                  <a:lnTo>
                    <a:pt x="82524" y="54419"/>
                  </a:lnTo>
                  <a:lnTo>
                    <a:pt x="82384" y="54495"/>
                  </a:lnTo>
                  <a:lnTo>
                    <a:pt x="82257" y="54571"/>
                  </a:lnTo>
                  <a:lnTo>
                    <a:pt x="81368" y="54927"/>
                  </a:lnTo>
                  <a:lnTo>
                    <a:pt x="80683" y="55067"/>
                  </a:lnTo>
                  <a:lnTo>
                    <a:pt x="79971" y="55118"/>
                  </a:lnTo>
                  <a:lnTo>
                    <a:pt x="78905" y="55067"/>
                  </a:lnTo>
                  <a:lnTo>
                    <a:pt x="78232" y="54927"/>
                  </a:lnTo>
                  <a:lnTo>
                    <a:pt x="77914" y="54813"/>
                  </a:lnTo>
                  <a:lnTo>
                    <a:pt x="77343" y="54571"/>
                  </a:lnTo>
                  <a:lnTo>
                    <a:pt x="77203" y="54495"/>
                  </a:lnTo>
                  <a:lnTo>
                    <a:pt x="77063" y="54419"/>
                  </a:lnTo>
                  <a:lnTo>
                    <a:pt x="71005" y="50939"/>
                  </a:lnTo>
                  <a:lnTo>
                    <a:pt x="87007" y="41706"/>
                  </a:lnTo>
                  <a:lnTo>
                    <a:pt x="93040" y="45173"/>
                  </a:lnTo>
                  <a:lnTo>
                    <a:pt x="93205" y="45262"/>
                  </a:lnTo>
                  <a:lnTo>
                    <a:pt x="94284" y="46659"/>
                  </a:lnTo>
                  <a:lnTo>
                    <a:pt x="94284" y="39382"/>
                  </a:lnTo>
                  <a:lnTo>
                    <a:pt x="90004" y="36906"/>
                  </a:lnTo>
                  <a:lnTo>
                    <a:pt x="89839" y="36804"/>
                  </a:lnTo>
                  <a:lnTo>
                    <a:pt x="89382" y="36576"/>
                  </a:lnTo>
                  <a:lnTo>
                    <a:pt x="89230" y="36525"/>
                  </a:lnTo>
                  <a:lnTo>
                    <a:pt x="89065" y="36449"/>
                  </a:lnTo>
                  <a:lnTo>
                    <a:pt x="88544" y="36296"/>
                  </a:lnTo>
                  <a:lnTo>
                    <a:pt x="88353" y="36271"/>
                  </a:lnTo>
                  <a:lnTo>
                    <a:pt x="88099" y="36220"/>
                  </a:lnTo>
                  <a:lnTo>
                    <a:pt x="87972" y="36195"/>
                  </a:lnTo>
                  <a:lnTo>
                    <a:pt x="87591" y="36144"/>
                  </a:lnTo>
                  <a:lnTo>
                    <a:pt x="87198" y="36131"/>
                  </a:lnTo>
                  <a:lnTo>
                    <a:pt x="86817" y="36118"/>
                  </a:lnTo>
                  <a:lnTo>
                    <a:pt x="86423" y="36144"/>
                  </a:lnTo>
                  <a:lnTo>
                    <a:pt x="85483" y="36296"/>
                  </a:lnTo>
                  <a:lnTo>
                    <a:pt x="84963" y="36449"/>
                  </a:lnTo>
                  <a:lnTo>
                    <a:pt x="84785" y="36525"/>
                  </a:lnTo>
                  <a:lnTo>
                    <a:pt x="84632" y="36576"/>
                  </a:lnTo>
                  <a:lnTo>
                    <a:pt x="84188" y="36804"/>
                  </a:lnTo>
                  <a:lnTo>
                    <a:pt x="62534" y="49301"/>
                  </a:lnTo>
                  <a:lnTo>
                    <a:pt x="51727" y="55537"/>
                  </a:lnTo>
                  <a:lnTo>
                    <a:pt x="51333" y="55791"/>
                  </a:lnTo>
                  <a:lnTo>
                    <a:pt x="51117" y="55994"/>
                  </a:lnTo>
                  <a:lnTo>
                    <a:pt x="50558" y="57061"/>
                  </a:lnTo>
                  <a:lnTo>
                    <a:pt x="50558" y="57289"/>
                  </a:lnTo>
                  <a:lnTo>
                    <a:pt x="54356" y="59486"/>
                  </a:lnTo>
                  <a:lnTo>
                    <a:pt x="54749" y="59486"/>
                  </a:lnTo>
                  <a:lnTo>
                    <a:pt x="65354" y="54203"/>
                  </a:lnTo>
                  <a:lnTo>
                    <a:pt x="71386" y="57670"/>
                  </a:lnTo>
                  <a:lnTo>
                    <a:pt x="71564" y="57759"/>
                  </a:lnTo>
                  <a:lnTo>
                    <a:pt x="71970" y="58000"/>
                  </a:lnTo>
                  <a:lnTo>
                    <a:pt x="72847" y="58420"/>
                  </a:lnTo>
                  <a:lnTo>
                    <a:pt x="79222" y="59728"/>
                  </a:lnTo>
                  <a:lnTo>
                    <a:pt x="80365" y="59728"/>
                  </a:lnTo>
                  <a:lnTo>
                    <a:pt x="88036" y="57759"/>
                  </a:lnTo>
                  <a:lnTo>
                    <a:pt x="88176" y="57683"/>
                  </a:lnTo>
                  <a:lnTo>
                    <a:pt x="98717" y="51600"/>
                  </a:lnTo>
                  <a:lnTo>
                    <a:pt x="98856" y="51523"/>
                  </a:lnTo>
                  <a:lnTo>
                    <a:pt x="102260" y="47091"/>
                  </a:lnTo>
                  <a:lnTo>
                    <a:pt x="102260" y="46431"/>
                  </a:lnTo>
                  <a:close/>
                </a:path>
                <a:path w="443229" h="69850">
                  <a:moveTo>
                    <a:pt x="411670" y="65087"/>
                  </a:moveTo>
                  <a:lnTo>
                    <a:pt x="410502" y="63563"/>
                  </a:lnTo>
                  <a:lnTo>
                    <a:pt x="404850" y="66840"/>
                  </a:lnTo>
                  <a:lnTo>
                    <a:pt x="405295" y="67056"/>
                  </a:lnTo>
                  <a:lnTo>
                    <a:pt x="405460" y="67106"/>
                  </a:lnTo>
                  <a:lnTo>
                    <a:pt x="405625" y="67183"/>
                  </a:lnTo>
                  <a:lnTo>
                    <a:pt x="406146" y="67335"/>
                  </a:lnTo>
                  <a:lnTo>
                    <a:pt x="406704" y="67437"/>
                  </a:lnTo>
                  <a:lnTo>
                    <a:pt x="407098" y="67487"/>
                  </a:lnTo>
                  <a:lnTo>
                    <a:pt x="407479" y="67500"/>
                  </a:lnTo>
                  <a:lnTo>
                    <a:pt x="408254" y="67487"/>
                  </a:lnTo>
                  <a:lnTo>
                    <a:pt x="408457" y="67462"/>
                  </a:lnTo>
                  <a:lnTo>
                    <a:pt x="409206" y="67335"/>
                  </a:lnTo>
                  <a:lnTo>
                    <a:pt x="409727" y="67183"/>
                  </a:lnTo>
                  <a:lnTo>
                    <a:pt x="409892" y="67106"/>
                  </a:lnTo>
                  <a:lnTo>
                    <a:pt x="410057" y="67056"/>
                  </a:lnTo>
                  <a:lnTo>
                    <a:pt x="411670" y="65303"/>
                  </a:lnTo>
                  <a:lnTo>
                    <a:pt x="411670" y="65087"/>
                  </a:lnTo>
                  <a:close/>
                </a:path>
                <a:path w="443229" h="69850">
                  <a:moveTo>
                    <a:pt x="442963" y="44831"/>
                  </a:moveTo>
                  <a:lnTo>
                    <a:pt x="435914" y="40754"/>
                  </a:lnTo>
                  <a:lnTo>
                    <a:pt x="435749" y="40652"/>
                  </a:lnTo>
                  <a:lnTo>
                    <a:pt x="426402" y="38265"/>
                  </a:lnTo>
                  <a:lnTo>
                    <a:pt x="425018" y="38265"/>
                  </a:lnTo>
                  <a:lnTo>
                    <a:pt x="415683" y="40652"/>
                  </a:lnTo>
                  <a:lnTo>
                    <a:pt x="397776" y="50990"/>
                  </a:lnTo>
                  <a:lnTo>
                    <a:pt x="397637" y="51066"/>
                  </a:lnTo>
                  <a:lnTo>
                    <a:pt x="397141" y="51358"/>
                  </a:lnTo>
                  <a:lnTo>
                    <a:pt x="393471" y="56464"/>
                  </a:lnTo>
                  <a:lnTo>
                    <a:pt x="393471" y="57277"/>
                  </a:lnTo>
                  <a:lnTo>
                    <a:pt x="397637" y="62661"/>
                  </a:lnTo>
                  <a:lnTo>
                    <a:pt x="404850" y="66827"/>
                  </a:lnTo>
                  <a:lnTo>
                    <a:pt x="410502" y="63550"/>
                  </a:lnTo>
                  <a:lnTo>
                    <a:pt x="403517" y="59550"/>
                  </a:lnTo>
                  <a:lnTo>
                    <a:pt x="403288" y="59410"/>
                  </a:lnTo>
                  <a:lnTo>
                    <a:pt x="403148" y="59321"/>
                  </a:lnTo>
                  <a:lnTo>
                    <a:pt x="402691" y="59016"/>
                  </a:lnTo>
                  <a:lnTo>
                    <a:pt x="402336" y="58712"/>
                  </a:lnTo>
                  <a:lnTo>
                    <a:pt x="401459" y="57048"/>
                  </a:lnTo>
                  <a:lnTo>
                    <a:pt x="401459" y="56692"/>
                  </a:lnTo>
                  <a:lnTo>
                    <a:pt x="421322" y="43916"/>
                  </a:lnTo>
                  <a:lnTo>
                    <a:pt x="422008" y="43573"/>
                  </a:lnTo>
                  <a:lnTo>
                    <a:pt x="423049" y="43218"/>
                  </a:lnTo>
                  <a:lnTo>
                    <a:pt x="424192" y="42964"/>
                  </a:lnTo>
                  <a:lnTo>
                    <a:pt x="425411" y="42875"/>
                  </a:lnTo>
                  <a:lnTo>
                    <a:pt x="427215" y="42964"/>
                  </a:lnTo>
                  <a:lnTo>
                    <a:pt x="427799" y="43078"/>
                  </a:lnTo>
                  <a:lnTo>
                    <a:pt x="428904" y="43370"/>
                  </a:lnTo>
                  <a:lnTo>
                    <a:pt x="430098" y="43916"/>
                  </a:lnTo>
                  <a:lnTo>
                    <a:pt x="437311" y="48082"/>
                  </a:lnTo>
                  <a:lnTo>
                    <a:pt x="442963" y="4483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646084" y="3545255"/>
              <a:ext cx="130810" cy="106045"/>
            </a:xfrm>
            <a:custGeom>
              <a:avLst/>
              <a:gdLst/>
              <a:ahLst/>
              <a:cxnLst/>
              <a:rect l="l" t="t" r="r" b="b"/>
              <a:pathLst>
                <a:path w="130809" h="106045">
                  <a:moveTo>
                    <a:pt x="26441" y="4838"/>
                  </a:moveTo>
                  <a:lnTo>
                    <a:pt x="16586" y="0"/>
                  </a:lnTo>
                  <a:lnTo>
                    <a:pt x="15824" y="12"/>
                  </a:lnTo>
                  <a:lnTo>
                    <a:pt x="12407" y="2184"/>
                  </a:lnTo>
                  <a:lnTo>
                    <a:pt x="12407" y="2413"/>
                  </a:lnTo>
                  <a:lnTo>
                    <a:pt x="13576" y="3924"/>
                  </a:lnTo>
                  <a:lnTo>
                    <a:pt x="20789" y="8089"/>
                  </a:lnTo>
                  <a:lnTo>
                    <a:pt x="26441" y="4838"/>
                  </a:lnTo>
                  <a:close/>
                </a:path>
                <a:path w="130809" h="106045">
                  <a:moveTo>
                    <a:pt x="27609" y="6350"/>
                  </a:moveTo>
                  <a:lnTo>
                    <a:pt x="26441" y="4838"/>
                  </a:lnTo>
                  <a:lnTo>
                    <a:pt x="20789" y="8102"/>
                  </a:lnTo>
                  <a:lnTo>
                    <a:pt x="23431" y="8763"/>
                  </a:lnTo>
                  <a:lnTo>
                    <a:pt x="24193" y="8750"/>
                  </a:lnTo>
                  <a:lnTo>
                    <a:pt x="27609" y="6578"/>
                  </a:lnTo>
                  <a:lnTo>
                    <a:pt x="27609" y="6350"/>
                  </a:lnTo>
                  <a:close/>
                </a:path>
                <a:path w="130809" h="106045">
                  <a:moveTo>
                    <a:pt x="40881" y="28117"/>
                  </a:moveTo>
                  <a:lnTo>
                    <a:pt x="40767" y="27457"/>
                  </a:lnTo>
                  <a:lnTo>
                    <a:pt x="40551" y="26809"/>
                  </a:lnTo>
                  <a:lnTo>
                    <a:pt x="40220" y="26174"/>
                  </a:lnTo>
                  <a:lnTo>
                    <a:pt x="39992" y="25882"/>
                  </a:lnTo>
                  <a:lnTo>
                    <a:pt x="39776" y="25565"/>
                  </a:lnTo>
                  <a:lnTo>
                    <a:pt x="37477" y="23710"/>
                  </a:lnTo>
                  <a:lnTo>
                    <a:pt x="37338" y="23622"/>
                  </a:lnTo>
                  <a:lnTo>
                    <a:pt x="31280" y="20129"/>
                  </a:lnTo>
                  <a:lnTo>
                    <a:pt x="39281" y="15506"/>
                  </a:lnTo>
                  <a:lnTo>
                    <a:pt x="39662" y="15252"/>
                  </a:lnTo>
                  <a:lnTo>
                    <a:pt x="40449" y="13982"/>
                  </a:lnTo>
                  <a:lnTo>
                    <a:pt x="40449" y="13754"/>
                  </a:lnTo>
                  <a:lnTo>
                    <a:pt x="36639" y="11569"/>
                  </a:lnTo>
                  <a:lnTo>
                    <a:pt x="35864" y="11582"/>
                  </a:lnTo>
                  <a:lnTo>
                    <a:pt x="35102" y="11696"/>
                  </a:lnTo>
                  <a:lnTo>
                    <a:pt x="34925" y="11747"/>
                  </a:lnTo>
                  <a:lnTo>
                    <a:pt x="34734" y="11785"/>
                  </a:lnTo>
                  <a:lnTo>
                    <a:pt x="34226" y="11950"/>
                  </a:lnTo>
                  <a:lnTo>
                    <a:pt x="33769" y="12166"/>
                  </a:lnTo>
                  <a:lnTo>
                    <a:pt x="33629" y="12242"/>
                  </a:lnTo>
                  <a:lnTo>
                    <a:pt x="22745" y="18529"/>
                  </a:lnTo>
                  <a:lnTo>
                    <a:pt x="1168" y="30988"/>
                  </a:lnTo>
                  <a:lnTo>
                    <a:pt x="774" y="31242"/>
                  </a:lnTo>
                  <a:lnTo>
                    <a:pt x="558" y="31432"/>
                  </a:lnTo>
                  <a:lnTo>
                    <a:pt x="381" y="31623"/>
                  </a:lnTo>
                  <a:lnTo>
                    <a:pt x="114" y="32054"/>
                  </a:lnTo>
                  <a:lnTo>
                    <a:pt x="38" y="32270"/>
                  </a:lnTo>
                  <a:lnTo>
                    <a:pt x="0" y="32512"/>
                  </a:lnTo>
                  <a:lnTo>
                    <a:pt x="0" y="32740"/>
                  </a:lnTo>
                  <a:lnTo>
                    <a:pt x="3797" y="34925"/>
                  </a:lnTo>
                  <a:lnTo>
                    <a:pt x="4191" y="34925"/>
                  </a:lnTo>
                  <a:lnTo>
                    <a:pt x="25641" y="23393"/>
                  </a:lnTo>
                  <a:lnTo>
                    <a:pt x="31546" y="26797"/>
                  </a:lnTo>
                  <a:lnTo>
                    <a:pt x="31686" y="26885"/>
                  </a:lnTo>
                  <a:lnTo>
                    <a:pt x="31826" y="26962"/>
                  </a:lnTo>
                  <a:lnTo>
                    <a:pt x="32181" y="27190"/>
                  </a:lnTo>
                  <a:lnTo>
                    <a:pt x="32385" y="27355"/>
                  </a:lnTo>
                  <a:lnTo>
                    <a:pt x="32550" y="27546"/>
                  </a:lnTo>
                  <a:lnTo>
                    <a:pt x="32791" y="27940"/>
                  </a:lnTo>
                  <a:lnTo>
                    <a:pt x="32867" y="28143"/>
                  </a:lnTo>
                  <a:lnTo>
                    <a:pt x="32905" y="28346"/>
                  </a:lnTo>
                  <a:lnTo>
                    <a:pt x="32905" y="28549"/>
                  </a:lnTo>
                  <a:lnTo>
                    <a:pt x="32867" y="28752"/>
                  </a:lnTo>
                  <a:lnTo>
                    <a:pt x="32791" y="28968"/>
                  </a:lnTo>
                  <a:lnTo>
                    <a:pt x="32550" y="29362"/>
                  </a:lnTo>
                  <a:lnTo>
                    <a:pt x="32181" y="29705"/>
                  </a:lnTo>
                  <a:lnTo>
                    <a:pt x="31826" y="29946"/>
                  </a:lnTo>
                  <a:lnTo>
                    <a:pt x="15595" y="39319"/>
                  </a:lnTo>
                  <a:lnTo>
                    <a:pt x="15455" y="39395"/>
                  </a:lnTo>
                  <a:lnTo>
                    <a:pt x="15214" y="39573"/>
                  </a:lnTo>
                  <a:lnTo>
                    <a:pt x="14808" y="39954"/>
                  </a:lnTo>
                  <a:lnTo>
                    <a:pt x="14655" y="40170"/>
                  </a:lnTo>
                  <a:lnTo>
                    <a:pt x="14541" y="40386"/>
                  </a:lnTo>
                  <a:lnTo>
                    <a:pt x="14427" y="40843"/>
                  </a:lnTo>
                  <a:lnTo>
                    <a:pt x="14427" y="41059"/>
                  </a:lnTo>
                  <a:lnTo>
                    <a:pt x="14478" y="41287"/>
                  </a:lnTo>
                  <a:lnTo>
                    <a:pt x="14541" y="41503"/>
                  </a:lnTo>
                  <a:lnTo>
                    <a:pt x="14655" y="41732"/>
                  </a:lnTo>
                  <a:lnTo>
                    <a:pt x="14808" y="41935"/>
                  </a:lnTo>
                  <a:lnTo>
                    <a:pt x="18224" y="43256"/>
                  </a:lnTo>
                  <a:lnTo>
                    <a:pt x="18618" y="43256"/>
                  </a:lnTo>
                  <a:lnTo>
                    <a:pt x="37338" y="33286"/>
                  </a:lnTo>
                  <a:lnTo>
                    <a:pt x="37477" y="33210"/>
                  </a:lnTo>
                  <a:lnTo>
                    <a:pt x="40881" y="28778"/>
                  </a:lnTo>
                  <a:lnTo>
                    <a:pt x="40881" y="28117"/>
                  </a:lnTo>
                  <a:close/>
                </a:path>
                <a:path w="130809" h="106045">
                  <a:moveTo>
                    <a:pt x="54127" y="43713"/>
                  </a:moveTo>
                  <a:lnTo>
                    <a:pt x="45631" y="41529"/>
                  </a:lnTo>
                  <a:lnTo>
                    <a:pt x="44361" y="41529"/>
                  </a:lnTo>
                  <a:lnTo>
                    <a:pt x="32080" y="48628"/>
                  </a:lnTo>
                  <a:lnTo>
                    <a:pt x="32080" y="49364"/>
                  </a:lnTo>
                  <a:lnTo>
                    <a:pt x="35610" y="54140"/>
                  </a:lnTo>
                  <a:lnTo>
                    <a:pt x="35852" y="54279"/>
                  </a:lnTo>
                  <a:lnTo>
                    <a:pt x="41503" y="51015"/>
                  </a:lnTo>
                  <a:lnTo>
                    <a:pt x="41363" y="50939"/>
                  </a:lnTo>
                  <a:lnTo>
                    <a:pt x="41021" y="50698"/>
                  </a:lnTo>
                  <a:lnTo>
                    <a:pt x="40525" y="50215"/>
                  </a:lnTo>
                  <a:lnTo>
                    <a:pt x="40195" y="49695"/>
                  </a:lnTo>
                  <a:lnTo>
                    <a:pt x="40068" y="49136"/>
                  </a:lnTo>
                  <a:lnTo>
                    <a:pt x="40106" y="48590"/>
                  </a:lnTo>
                  <a:lnTo>
                    <a:pt x="44754" y="46151"/>
                  </a:lnTo>
                  <a:lnTo>
                    <a:pt x="46202" y="46228"/>
                  </a:lnTo>
                  <a:lnTo>
                    <a:pt x="47536" y="46545"/>
                  </a:lnTo>
                  <a:lnTo>
                    <a:pt x="48488" y="46990"/>
                  </a:lnTo>
                  <a:lnTo>
                    <a:pt x="54127" y="43713"/>
                  </a:lnTo>
                  <a:close/>
                </a:path>
                <a:path w="130809" h="106045">
                  <a:moveTo>
                    <a:pt x="58648" y="35915"/>
                  </a:moveTo>
                  <a:lnTo>
                    <a:pt x="58191" y="35687"/>
                  </a:lnTo>
                  <a:lnTo>
                    <a:pt x="58039" y="35636"/>
                  </a:lnTo>
                  <a:lnTo>
                    <a:pt x="57873" y="35560"/>
                  </a:lnTo>
                  <a:lnTo>
                    <a:pt x="57531" y="35458"/>
                  </a:lnTo>
                  <a:lnTo>
                    <a:pt x="56603" y="35280"/>
                  </a:lnTo>
                  <a:lnTo>
                    <a:pt x="56007" y="35242"/>
                  </a:lnTo>
                  <a:lnTo>
                    <a:pt x="55626" y="35242"/>
                  </a:lnTo>
                  <a:lnTo>
                    <a:pt x="53594" y="35636"/>
                  </a:lnTo>
                  <a:lnTo>
                    <a:pt x="53441" y="35687"/>
                  </a:lnTo>
                  <a:lnTo>
                    <a:pt x="52997" y="35915"/>
                  </a:lnTo>
                  <a:lnTo>
                    <a:pt x="52603" y="36169"/>
                  </a:lnTo>
                  <a:lnTo>
                    <a:pt x="52387" y="36360"/>
                  </a:lnTo>
                  <a:lnTo>
                    <a:pt x="52197" y="36550"/>
                  </a:lnTo>
                  <a:lnTo>
                    <a:pt x="51943" y="36982"/>
                  </a:lnTo>
                  <a:lnTo>
                    <a:pt x="51866" y="37198"/>
                  </a:lnTo>
                  <a:lnTo>
                    <a:pt x="51828" y="37439"/>
                  </a:lnTo>
                  <a:lnTo>
                    <a:pt x="51828" y="37668"/>
                  </a:lnTo>
                  <a:lnTo>
                    <a:pt x="52997" y="39179"/>
                  </a:lnTo>
                  <a:lnTo>
                    <a:pt x="58648" y="35915"/>
                  </a:lnTo>
                  <a:close/>
                </a:path>
                <a:path w="130809" h="106045">
                  <a:moveTo>
                    <a:pt x="69265" y="44513"/>
                  </a:moveTo>
                  <a:lnTo>
                    <a:pt x="66078" y="40220"/>
                  </a:lnTo>
                  <a:lnTo>
                    <a:pt x="65862" y="40093"/>
                  </a:lnTo>
                  <a:lnTo>
                    <a:pt x="65722" y="40005"/>
                  </a:lnTo>
                  <a:lnTo>
                    <a:pt x="58648" y="35928"/>
                  </a:lnTo>
                  <a:lnTo>
                    <a:pt x="52997" y="39179"/>
                  </a:lnTo>
                  <a:lnTo>
                    <a:pt x="60032" y="43256"/>
                  </a:lnTo>
                  <a:lnTo>
                    <a:pt x="60210" y="43345"/>
                  </a:lnTo>
                  <a:lnTo>
                    <a:pt x="61290" y="44742"/>
                  </a:lnTo>
                  <a:lnTo>
                    <a:pt x="61290" y="44945"/>
                  </a:lnTo>
                  <a:lnTo>
                    <a:pt x="60210" y="46342"/>
                  </a:lnTo>
                  <a:lnTo>
                    <a:pt x="60058" y="46431"/>
                  </a:lnTo>
                  <a:lnTo>
                    <a:pt x="59423" y="46799"/>
                  </a:lnTo>
                  <a:lnTo>
                    <a:pt x="54279" y="43827"/>
                  </a:lnTo>
                  <a:lnTo>
                    <a:pt x="54127" y="43726"/>
                  </a:lnTo>
                  <a:lnTo>
                    <a:pt x="48488" y="46990"/>
                  </a:lnTo>
                  <a:lnTo>
                    <a:pt x="48641" y="47091"/>
                  </a:lnTo>
                  <a:lnTo>
                    <a:pt x="53784" y="50063"/>
                  </a:lnTo>
                  <a:lnTo>
                    <a:pt x="46812" y="54089"/>
                  </a:lnTo>
                  <a:lnTo>
                    <a:pt x="41681" y="51117"/>
                  </a:lnTo>
                  <a:lnTo>
                    <a:pt x="41516" y="51015"/>
                  </a:lnTo>
                  <a:lnTo>
                    <a:pt x="35864" y="54279"/>
                  </a:lnTo>
                  <a:lnTo>
                    <a:pt x="43815" y="58877"/>
                  </a:lnTo>
                  <a:lnTo>
                    <a:pt x="43992" y="58966"/>
                  </a:lnTo>
                  <a:lnTo>
                    <a:pt x="44132" y="59055"/>
                  </a:lnTo>
                  <a:lnTo>
                    <a:pt x="44437" y="59194"/>
                  </a:lnTo>
                  <a:lnTo>
                    <a:pt x="44589" y="59258"/>
                  </a:lnTo>
                  <a:lnTo>
                    <a:pt x="46621" y="59639"/>
                  </a:lnTo>
                  <a:lnTo>
                    <a:pt x="47002" y="59639"/>
                  </a:lnTo>
                  <a:lnTo>
                    <a:pt x="47129" y="59639"/>
                  </a:lnTo>
                  <a:lnTo>
                    <a:pt x="49199" y="59182"/>
                  </a:lnTo>
                  <a:lnTo>
                    <a:pt x="49491" y="59055"/>
                  </a:lnTo>
                  <a:lnTo>
                    <a:pt x="49631" y="58978"/>
                  </a:lnTo>
                  <a:lnTo>
                    <a:pt x="65862" y="49606"/>
                  </a:lnTo>
                  <a:lnTo>
                    <a:pt x="69265" y="45173"/>
                  </a:lnTo>
                  <a:lnTo>
                    <a:pt x="69265" y="44513"/>
                  </a:lnTo>
                  <a:close/>
                </a:path>
                <a:path w="130809" h="106045">
                  <a:moveTo>
                    <a:pt x="76949" y="83972"/>
                  </a:moveTo>
                  <a:lnTo>
                    <a:pt x="76504" y="83743"/>
                  </a:lnTo>
                  <a:lnTo>
                    <a:pt x="76352" y="83693"/>
                  </a:lnTo>
                  <a:lnTo>
                    <a:pt x="76174" y="83616"/>
                  </a:lnTo>
                  <a:lnTo>
                    <a:pt x="75653" y="83464"/>
                  </a:lnTo>
                  <a:lnTo>
                    <a:pt x="75095" y="83362"/>
                  </a:lnTo>
                  <a:lnTo>
                    <a:pt x="74904" y="83337"/>
                  </a:lnTo>
                  <a:lnTo>
                    <a:pt x="74320" y="83299"/>
                  </a:lnTo>
                  <a:lnTo>
                    <a:pt x="73939" y="83299"/>
                  </a:lnTo>
                  <a:lnTo>
                    <a:pt x="73342" y="83337"/>
                  </a:lnTo>
                  <a:lnTo>
                    <a:pt x="72783" y="83439"/>
                  </a:lnTo>
                  <a:lnTo>
                    <a:pt x="72593" y="83464"/>
                  </a:lnTo>
                  <a:lnTo>
                    <a:pt x="72072" y="83616"/>
                  </a:lnTo>
                  <a:lnTo>
                    <a:pt x="71907" y="83693"/>
                  </a:lnTo>
                  <a:lnTo>
                    <a:pt x="71755" y="83743"/>
                  </a:lnTo>
                  <a:lnTo>
                    <a:pt x="70129" y="85496"/>
                  </a:lnTo>
                  <a:lnTo>
                    <a:pt x="70129" y="85712"/>
                  </a:lnTo>
                  <a:lnTo>
                    <a:pt x="71297" y="87236"/>
                  </a:lnTo>
                  <a:lnTo>
                    <a:pt x="76949" y="83972"/>
                  </a:lnTo>
                  <a:close/>
                </a:path>
                <a:path w="130809" h="106045">
                  <a:moveTo>
                    <a:pt x="98831" y="59956"/>
                  </a:moveTo>
                  <a:lnTo>
                    <a:pt x="98780" y="59728"/>
                  </a:lnTo>
                  <a:lnTo>
                    <a:pt x="98717" y="59512"/>
                  </a:lnTo>
                  <a:lnTo>
                    <a:pt x="98602" y="59283"/>
                  </a:lnTo>
                  <a:lnTo>
                    <a:pt x="98450" y="59080"/>
                  </a:lnTo>
                  <a:lnTo>
                    <a:pt x="98259" y="58877"/>
                  </a:lnTo>
                  <a:lnTo>
                    <a:pt x="98044" y="58686"/>
                  </a:lnTo>
                  <a:lnTo>
                    <a:pt x="97802" y="58508"/>
                  </a:lnTo>
                  <a:lnTo>
                    <a:pt x="97663" y="58432"/>
                  </a:lnTo>
                  <a:lnTo>
                    <a:pt x="86995" y="52298"/>
                  </a:lnTo>
                  <a:lnTo>
                    <a:pt x="86829" y="52197"/>
                  </a:lnTo>
                  <a:lnTo>
                    <a:pt x="86385" y="51968"/>
                  </a:lnTo>
                  <a:lnTo>
                    <a:pt x="86233" y="51904"/>
                  </a:lnTo>
                  <a:lnTo>
                    <a:pt x="86067" y="51841"/>
                  </a:lnTo>
                  <a:lnTo>
                    <a:pt x="85725" y="51739"/>
                  </a:lnTo>
                  <a:lnTo>
                    <a:pt x="85534" y="51701"/>
                  </a:lnTo>
                  <a:lnTo>
                    <a:pt x="85369" y="51663"/>
                  </a:lnTo>
                  <a:lnTo>
                    <a:pt x="84975" y="51574"/>
                  </a:lnTo>
                  <a:lnTo>
                    <a:pt x="84785" y="51549"/>
                  </a:lnTo>
                  <a:lnTo>
                    <a:pt x="84594" y="51549"/>
                  </a:lnTo>
                  <a:lnTo>
                    <a:pt x="84201" y="51511"/>
                  </a:lnTo>
                  <a:lnTo>
                    <a:pt x="83820" y="51511"/>
                  </a:lnTo>
                  <a:lnTo>
                    <a:pt x="83426" y="51536"/>
                  </a:lnTo>
                  <a:lnTo>
                    <a:pt x="83045" y="51574"/>
                  </a:lnTo>
                  <a:lnTo>
                    <a:pt x="82677" y="51650"/>
                  </a:lnTo>
                  <a:lnTo>
                    <a:pt x="82296" y="51727"/>
                  </a:lnTo>
                  <a:lnTo>
                    <a:pt x="81953" y="51828"/>
                  </a:lnTo>
                  <a:lnTo>
                    <a:pt x="81788" y="51904"/>
                  </a:lnTo>
                  <a:lnTo>
                    <a:pt x="81635" y="51955"/>
                  </a:lnTo>
                  <a:lnTo>
                    <a:pt x="81191" y="52184"/>
                  </a:lnTo>
                  <a:lnTo>
                    <a:pt x="59537" y="64693"/>
                  </a:lnTo>
                  <a:lnTo>
                    <a:pt x="59143" y="64935"/>
                  </a:lnTo>
                  <a:lnTo>
                    <a:pt x="58369" y="66205"/>
                  </a:lnTo>
                  <a:lnTo>
                    <a:pt x="58369" y="66433"/>
                  </a:lnTo>
                  <a:lnTo>
                    <a:pt x="60833" y="68440"/>
                  </a:lnTo>
                  <a:lnTo>
                    <a:pt x="61010" y="68491"/>
                  </a:lnTo>
                  <a:lnTo>
                    <a:pt x="61772" y="68605"/>
                  </a:lnTo>
                  <a:lnTo>
                    <a:pt x="62166" y="68618"/>
                  </a:lnTo>
                  <a:lnTo>
                    <a:pt x="62941" y="68605"/>
                  </a:lnTo>
                  <a:lnTo>
                    <a:pt x="65176" y="67957"/>
                  </a:lnTo>
                  <a:lnTo>
                    <a:pt x="83997" y="57086"/>
                  </a:lnTo>
                  <a:lnTo>
                    <a:pt x="89166" y="60083"/>
                  </a:lnTo>
                  <a:lnTo>
                    <a:pt x="88404" y="60528"/>
                  </a:lnTo>
                  <a:lnTo>
                    <a:pt x="87236" y="62052"/>
                  </a:lnTo>
                  <a:lnTo>
                    <a:pt x="87236" y="62268"/>
                  </a:lnTo>
                  <a:lnTo>
                    <a:pt x="91033" y="64465"/>
                  </a:lnTo>
                  <a:lnTo>
                    <a:pt x="91414" y="64465"/>
                  </a:lnTo>
                  <a:lnTo>
                    <a:pt x="97510" y="61772"/>
                  </a:lnTo>
                  <a:lnTo>
                    <a:pt x="97650" y="61696"/>
                  </a:lnTo>
                  <a:lnTo>
                    <a:pt x="97802" y="61620"/>
                  </a:lnTo>
                  <a:lnTo>
                    <a:pt x="98831" y="60172"/>
                  </a:lnTo>
                  <a:lnTo>
                    <a:pt x="98831" y="59956"/>
                  </a:lnTo>
                  <a:close/>
                </a:path>
                <a:path w="130809" h="106045">
                  <a:moveTo>
                    <a:pt x="123202" y="74041"/>
                  </a:moveTo>
                  <a:lnTo>
                    <a:pt x="123164" y="73812"/>
                  </a:lnTo>
                  <a:lnTo>
                    <a:pt x="123101" y="73596"/>
                  </a:lnTo>
                  <a:lnTo>
                    <a:pt x="122986" y="73367"/>
                  </a:lnTo>
                  <a:lnTo>
                    <a:pt x="122834" y="73164"/>
                  </a:lnTo>
                  <a:lnTo>
                    <a:pt x="122643" y="72961"/>
                  </a:lnTo>
                  <a:lnTo>
                    <a:pt x="122428" y="72771"/>
                  </a:lnTo>
                  <a:lnTo>
                    <a:pt x="122174" y="72593"/>
                  </a:lnTo>
                  <a:lnTo>
                    <a:pt x="122034" y="72517"/>
                  </a:lnTo>
                  <a:lnTo>
                    <a:pt x="113550" y="67640"/>
                  </a:lnTo>
                  <a:lnTo>
                    <a:pt x="113550" y="74155"/>
                  </a:lnTo>
                  <a:lnTo>
                    <a:pt x="97561" y="83388"/>
                  </a:lnTo>
                  <a:lnTo>
                    <a:pt x="91528" y="79908"/>
                  </a:lnTo>
                  <a:lnTo>
                    <a:pt x="91363" y="79806"/>
                  </a:lnTo>
                  <a:lnTo>
                    <a:pt x="91020" y="79578"/>
                  </a:lnTo>
                  <a:lnTo>
                    <a:pt x="90805" y="79400"/>
                  </a:lnTo>
                  <a:lnTo>
                    <a:pt x="90576" y="79121"/>
                  </a:lnTo>
                  <a:lnTo>
                    <a:pt x="90398" y="78816"/>
                  </a:lnTo>
                  <a:lnTo>
                    <a:pt x="90335" y="78625"/>
                  </a:lnTo>
                  <a:lnTo>
                    <a:pt x="90297" y="78422"/>
                  </a:lnTo>
                  <a:lnTo>
                    <a:pt x="90297" y="78206"/>
                  </a:lnTo>
                  <a:lnTo>
                    <a:pt x="91211" y="76911"/>
                  </a:lnTo>
                  <a:lnTo>
                    <a:pt x="91363" y="76822"/>
                  </a:lnTo>
                  <a:lnTo>
                    <a:pt x="102031" y="70662"/>
                  </a:lnTo>
                  <a:lnTo>
                    <a:pt x="102196" y="70573"/>
                  </a:lnTo>
                  <a:lnTo>
                    <a:pt x="102603" y="70370"/>
                  </a:lnTo>
                  <a:lnTo>
                    <a:pt x="103212" y="70154"/>
                  </a:lnTo>
                  <a:lnTo>
                    <a:pt x="103886" y="70015"/>
                  </a:lnTo>
                  <a:lnTo>
                    <a:pt x="104787" y="69951"/>
                  </a:lnTo>
                  <a:lnTo>
                    <a:pt x="105498" y="69989"/>
                  </a:lnTo>
                  <a:lnTo>
                    <a:pt x="106667" y="70256"/>
                  </a:lnTo>
                  <a:lnTo>
                    <a:pt x="107365" y="70573"/>
                  </a:lnTo>
                  <a:lnTo>
                    <a:pt x="113550" y="74155"/>
                  </a:lnTo>
                  <a:lnTo>
                    <a:pt x="113550" y="67640"/>
                  </a:lnTo>
                  <a:lnTo>
                    <a:pt x="113182" y="67424"/>
                  </a:lnTo>
                  <a:lnTo>
                    <a:pt x="113017" y="67310"/>
                  </a:lnTo>
                  <a:lnTo>
                    <a:pt x="112877" y="67233"/>
                  </a:lnTo>
                  <a:lnTo>
                    <a:pt x="112610" y="67081"/>
                  </a:lnTo>
                  <a:lnTo>
                    <a:pt x="111721" y="66649"/>
                  </a:lnTo>
                  <a:lnTo>
                    <a:pt x="105359" y="65354"/>
                  </a:lnTo>
                  <a:lnTo>
                    <a:pt x="104216" y="65354"/>
                  </a:lnTo>
                  <a:lnTo>
                    <a:pt x="96685" y="67233"/>
                  </a:lnTo>
                  <a:lnTo>
                    <a:pt x="96545" y="67310"/>
                  </a:lnTo>
                  <a:lnTo>
                    <a:pt x="85725" y="73558"/>
                  </a:lnTo>
                  <a:lnTo>
                    <a:pt x="85585" y="73634"/>
                  </a:lnTo>
                  <a:lnTo>
                    <a:pt x="82308" y="77978"/>
                  </a:lnTo>
                  <a:lnTo>
                    <a:pt x="82308" y="78638"/>
                  </a:lnTo>
                  <a:lnTo>
                    <a:pt x="82423" y="79298"/>
                  </a:lnTo>
                  <a:lnTo>
                    <a:pt x="82651" y="79946"/>
                  </a:lnTo>
                  <a:lnTo>
                    <a:pt x="82969" y="80581"/>
                  </a:lnTo>
                  <a:lnTo>
                    <a:pt x="83197" y="80873"/>
                  </a:lnTo>
                  <a:lnTo>
                    <a:pt x="83413" y="81191"/>
                  </a:lnTo>
                  <a:lnTo>
                    <a:pt x="83959" y="81762"/>
                  </a:lnTo>
                  <a:lnTo>
                    <a:pt x="84594" y="82321"/>
                  </a:lnTo>
                  <a:lnTo>
                    <a:pt x="85318" y="82829"/>
                  </a:lnTo>
                  <a:lnTo>
                    <a:pt x="85471" y="82918"/>
                  </a:lnTo>
                  <a:lnTo>
                    <a:pt x="85725" y="83070"/>
                  </a:lnTo>
                  <a:lnTo>
                    <a:pt x="91909" y="86652"/>
                  </a:lnTo>
                  <a:lnTo>
                    <a:pt x="89484" y="88061"/>
                  </a:lnTo>
                  <a:lnTo>
                    <a:pt x="89344" y="88138"/>
                  </a:lnTo>
                  <a:lnTo>
                    <a:pt x="88938" y="88341"/>
                  </a:lnTo>
                  <a:lnTo>
                    <a:pt x="88328" y="88557"/>
                  </a:lnTo>
                  <a:lnTo>
                    <a:pt x="87464" y="88722"/>
                  </a:lnTo>
                  <a:lnTo>
                    <a:pt x="86220" y="88734"/>
                  </a:lnTo>
                  <a:lnTo>
                    <a:pt x="85509" y="88633"/>
                  </a:lnTo>
                  <a:lnTo>
                    <a:pt x="84861" y="88455"/>
                  </a:lnTo>
                  <a:lnTo>
                    <a:pt x="84302" y="88214"/>
                  </a:lnTo>
                  <a:lnTo>
                    <a:pt x="84162" y="88138"/>
                  </a:lnTo>
                  <a:lnTo>
                    <a:pt x="84023" y="88061"/>
                  </a:lnTo>
                  <a:lnTo>
                    <a:pt x="76949" y="83985"/>
                  </a:lnTo>
                  <a:lnTo>
                    <a:pt x="71297" y="87236"/>
                  </a:lnTo>
                  <a:lnTo>
                    <a:pt x="78346" y="91313"/>
                  </a:lnTo>
                  <a:lnTo>
                    <a:pt x="78524" y="91401"/>
                  </a:lnTo>
                  <a:lnTo>
                    <a:pt x="78651" y="91478"/>
                  </a:lnTo>
                  <a:lnTo>
                    <a:pt x="78930" y="91630"/>
                  </a:lnTo>
                  <a:lnTo>
                    <a:pt x="86182" y="93357"/>
                  </a:lnTo>
                  <a:lnTo>
                    <a:pt x="87325" y="93357"/>
                  </a:lnTo>
                  <a:lnTo>
                    <a:pt x="94996" y="91401"/>
                  </a:lnTo>
                  <a:lnTo>
                    <a:pt x="100253" y="88353"/>
                  </a:lnTo>
                  <a:lnTo>
                    <a:pt x="100393" y="88277"/>
                  </a:lnTo>
                  <a:lnTo>
                    <a:pt x="121894" y="75869"/>
                  </a:lnTo>
                  <a:lnTo>
                    <a:pt x="122034" y="75793"/>
                  </a:lnTo>
                  <a:lnTo>
                    <a:pt x="122428" y="75526"/>
                  </a:lnTo>
                  <a:lnTo>
                    <a:pt x="122643" y="75336"/>
                  </a:lnTo>
                  <a:lnTo>
                    <a:pt x="122834" y="75145"/>
                  </a:lnTo>
                  <a:lnTo>
                    <a:pt x="122986" y="74930"/>
                  </a:lnTo>
                  <a:lnTo>
                    <a:pt x="123101" y="74714"/>
                  </a:lnTo>
                  <a:lnTo>
                    <a:pt x="123139" y="74536"/>
                  </a:lnTo>
                  <a:lnTo>
                    <a:pt x="123202" y="74256"/>
                  </a:lnTo>
                  <a:lnTo>
                    <a:pt x="123202" y="74041"/>
                  </a:lnTo>
                  <a:close/>
                </a:path>
                <a:path w="130809" h="106045">
                  <a:moveTo>
                    <a:pt x="129108" y="101587"/>
                  </a:moveTo>
                  <a:lnTo>
                    <a:pt x="120091" y="96405"/>
                  </a:lnTo>
                  <a:lnTo>
                    <a:pt x="119964" y="96316"/>
                  </a:lnTo>
                  <a:lnTo>
                    <a:pt x="119748" y="96164"/>
                  </a:lnTo>
                  <a:lnTo>
                    <a:pt x="119545" y="95986"/>
                  </a:lnTo>
                  <a:lnTo>
                    <a:pt x="119380" y="95796"/>
                  </a:lnTo>
                  <a:lnTo>
                    <a:pt x="119240" y="95605"/>
                  </a:lnTo>
                  <a:lnTo>
                    <a:pt x="119062" y="95211"/>
                  </a:lnTo>
                  <a:lnTo>
                    <a:pt x="119024" y="95008"/>
                  </a:lnTo>
                  <a:lnTo>
                    <a:pt x="119024" y="94792"/>
                  </a:lnTo>
                  <a:lnTo>
                    <a:pt x="120103" y="93408"/>
                  </a:lnTo>
                  <a:lnTo>
                    <a:pt x="120243" y="93319"/>
                  </a:lnTo>
                  <a:lnTo>
                    <a:pt x="121272" y="91871"/>
                  </a:lnTo>
                  <a:lnTo>
                    <a:pt x="121272" y="91655"/>
                  </a:lnTo>
                  <a:lnTo>
                    <a:pt x="117462" y="89458"/>
                  </a:lnTo>
                  <a:lnTo>
                    <a:pt x="117081" y="89458"/>
                  </a:lnTo>
                  <a:lnTo>
                    <a:pt x="111048" y="94564"/>
                  </a:lnTo>
                  <a:lnTo>
                    <a:pt x="111048" y="95224"/>
                  </a:lnTo>
                  <a:lnTo>
                    <a:pt x="111163" y="95885"/>
                  </a:lnTo>
                  <a:lnTo>
                    <a:pt x="111379" y="96532"/>
                  </a:lnTo>
                  <a:lnTo>
                    <a:pt x="111709" y="97167"/>
                  </a:lnTo>
                  <a:lnTo>
                    <a:pt x="111937" y="97459"/>
                  </a:lnTo>
                  <a:lnTo>
                    <a:pt x="112153" y="97777"/>
                  </a:lnTo>
                  <a:lnTo>
                    <a:pt x="114312" y="99580"/>
                  </a:lnTo>
                  <a:lnTo>
                    <a:pt x="114439" y="99656"/>
                  </a:lnTo>
                  <a:lnTo>
                    <a:pt x="123456" y="104863"/>
                  </a:lnTo>
                  <a:lnTo>
                    <a:pt x="129108" y="101587"/>
                  </a:lnTo>
                  <a:close/>
                </a:path>
                <a:path w="130809" h="106045">
                  <a:moveTo>
                    <a:pt x="130289" y="103111"/>
                  </a:moveTo>
                  <a:lnTo>
                    <a:pt x="129120" y="101587"/>
                  </a:lnTo>
                  <a:lnTo>
                    <a:pt x="123469" y="104863"/>
                  </a:lnTo>
                  <a:lnTo>
                    <a:pt x="123926" y="105079"/>
                  </a:lnTo>
                  <a:lnTo>
                    <a:pt x="124079" y="105130"/>
                  </a:lnTo>
                  <a:lnTo>
                    <a:pt x="124244" y="105206"/>
                  </a:lnTo>
                  <a:lnTo>
                    <a:pt x="124764" y="105359"/>
                  </a:lnTo>
                  <a:lnTo>
                    <a:pt x="124955" y="105397"/>
                  </a:lnTo>
                  <a:lnTo>
                    <a:pt x="125717" y="105511"/>
                  </a:lnTo>
                  <a:lnTo>
                    <a:pt x="126111" y="105524"/>
                  </a:lnTo>
                  <a:lnTo>
                    <a:pt x="126885" y="105511"/>
                  </a:lnTo>
                  <a:lnTo>
                    <a:pt x="127825" y="105359"/>
                  </a:lnTo>
                  <a:lnTo>
                    <a:pt x="128346" y="105206"/>
                  </a:lnTo>
                  <a:lnTo>
                    <a:pt x="128524" y="105130"/>
                  </a:lnTo>
                  <a:lnTo>
                    <a:pt x="128676" y="105079"/>
                  </a:lnTo>
                  <a:lnTo>
                    <a:pt x="129120" y="104863"/>
                  </a:lnTo>
                  <a:lnTo>
                    <a:pt x="129514" y="104609"/>
                  </a:lnTo>
                  <a:lnTo>
                    <a:pt x="129908" y="104216"/>
                  </a:lnTo>
                  <a:lnTo>
                    <a:pt x="130060" y="104000"/>
                  </a:lnTo>
                  <a:lnTo>
                    <a:pt x="130175" y="103784"/>
                  </a:lnTo>
                  <a:lnTo>
                    <a:pt x="130251" y="103568"/>
                  </a:lnTo>
                  <a:lnTo>
                    <a:pt x="130289" y="103327"/>
                  </a:lnTo>
                  <a:lnTo>
                    <a:pt x="130289" y="10311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759368" y="3627793"/>
              <a:ext cx="110489" cy="249554"/>
            </a:xfrm>
            <a:custGeom>
              <a:avLst/>
              <a:gdLst/>
              <a:ahLst/>
              <a:cxnLst/>
              <a:rect l="l" t="t" r="r" b="b"/>
              <a:pathLst>
                <a:path w="110490" h="249554">
                  <a:moveTo>
                    <a:pt x="7988" y="15367"/>
                  </a:moveTo>
                  <a:lnTo>
                    <a:pt x="6819" y="13855"/>
                  </a:lnTo>
                  <a:lnTo>
                    <a:pt x="1168" y="17119"/>
                  </a:lnTo>
                  <a:lnTo>
                    <a:pt x="3416" y="17780"/>
                  </a:lnTo>
                  <a:lnTo>
                    <a:pt x="4572" y="17780"/>
                  </a:lnTo>
                  <a:lnTo>
                    <a:pt x="7988" y="15595"/>
                  </a:lnTo>
                  <a:lnTo>
                    <a:pt x="7988" y="15367"/>
                  </a:lnTo>
                  <a:close/>
                </a:path>
                <a:path w="110490" h="249554">
                  <a:moveTo>
                    <a:pt x="34417" y="7797"/>
                  </a:moveTo>
                  <a:lnTo>
                    <a:pt x="26428" y="825"/>
                  </a:lnTo>
                  <a:lnTo>
                    <a:pt x="26428" y="8013"/>
                  </a:lnTo>
                  <a:lnTo>
                    <a:pt x="26365" y="8724"/>
                  </a:lnTo>
                  <a:lnTo>
                    <a:pt x="26085" y="9398"/>
                  </a:lnTo>
                  <a:lnTo>
                    <a:pt x="25552" y="10033"/>
                  </a:lnTo>
                  <a:lnTo>
                    <a:pt x="24612" y="10731"/>
                  </a:lnTo>
                  <a:lnTo>
                    <a:pt x="23825" y="11188"/>
                  </a:lnTo>
                  <a:lnTo>
                    <a:pt x="15049" y="6108"/>
                  </a:lnTo>
                  <a:lnTo>
                    <a:pt x="15595" y="5791"/>
                  </a:lnTo>
                  <a:lnTo>
                    <a:pt x="15836" y="5664"/>
                  </a:lnTo>
                  <a:lnTo>
                    <a:pt x="16510" y="5308"/>
                  </a:lnTo>
                  <a:lnTo>
                    <a:pt x="17564" y="4953"/>
                  </a:lnTo>
                  <a:lnTo>
                    <a:pt x="18707" y="4711"/>
                  </a:lnTo>
                  <a:lnTo>
                    <a:pt x="19926" y="4610"/>
                  </a:lnTo>
                  <a:lnTo>
                    <a:pt x="21132" y="4635"/>
                  </a:lnTo>
                  <a:lnTo>
                    <a:pt x="26428" y="8013"/>
                  </a:lnTo>
                  <a:lnTo>
                    <a:pt x="26428" y="825"/>
                  </a:lnTo>
                  <a:lnTo>
                    <a:pt x="20916" y="0"/>
                  </a:lnTo>
                  <a:lnTo>
                    <a:pt x="19532" y="0"/>
                  </a:lnTo>
                  <a:lnTo>
                    <a:pt x="10185" y="2400"/>
                  </a:lnTo>
                  <a:lnTo>
                    <a:pt x="6756" y="4381"/>
                  </a:lnTo>
                  <a:lnTo>
                    <a:pt x="6565" y="4483"/>
                  </a:lnTo>
                  <a:lnTo>
                    <a:pt x="6438" y="4572"/>
                  </a:lnTo>
                  <a:lnTo>
                    <a:pt x="1168" y="7594"/>
                  </a:lnTo>
                  <a:lnTo>
                    <a:pt x="1028" y="7683"/>
                  </a:lnTo>
                  <a:lnTo>
                    <a:pt x="0" y="9131"/>
                  </a:lnTo>
                  <a:lnTo>
                    <a:pt x="0" y="9347"/>
                  </a:lnTo>
                  <a:lnTo>
                    <a:pt x="3797" y="11544"/>
                  </a:lnTo>
                  <a:lnTo>
                    <a:pt x="4191" y="11544"/>
                  </a:lnTo>
                  <a:lnTo>
                    <a:pt x="9398" y="9385"/>
                  </a:lnTo>
                  <a:lnTo>
                    <a:pt x="20828" y="15976"/>
                  </a:lnTo>
                  <a:lnTo>
                    <a:pt x="21005" y="16065"/>
                  </a:lnTo>
                  <a:lnTo>
                    <a:pt x="21437" y="16294"/>
                  </a:lnTo>
                  <a:lnTo>
                    <a:pt x="21602" y="16357"/>
                  </a:lnTo>
                  <a:lnTo>
                    <a:pt x="21767" y="16421"/>
                  </a:lnTo>
                  <a:lnTo>
                    <a:pt x="22301" y="16573"/>
                  </a:lnTo>
                  <a:lnTo>
                    <a:pt x="22466" y="16611"/>
                  </a:lnTo>
                  <a:lnTo>
                    <a:pt x="22847" y="16687"/>
                  </a:lnTo>
                  <a:lnTo>
                    <a:pt x="23050" y="16713"/>
                  </a:lnTo>
                  <a:lnTo>
                    <a:pt x="23622" y="16738"/>
                  </a:lnTo>
                  <a:lnTo>
                    <a:pt x="24015" y="16738"/>
                  </a:lnTo>
                  <a:lnTo>
                    <a:pt x="24142" y="16738"/>
                  </a:lnTo>
                  <a:lnTo>
                    <a:pt x="24409" y="16725"/>
                  </a:lnTo>
                  <a:lnTo>
                    <a:pt x="24790" y="16687"/>
                  </a:lnTo>
                  <a:lnTo>
                    <a:pt x="25133" y="16624"/>
                  </a:lnTo>
                  <a:lnTo>
                    <a:pt x="26212" y="16281"/>
                  </a:lnTo>
                  <a:lnTo>
                    <a:pt x="26504" y="16154"/>
                  </a:lnTo>
                  <a:lnTo>
                    <a:pt x="26644" y="16078"/>
                  </a:lnTo>
                  <a:lnTo>
                    <a:pt x="30111" y="14071"/>
                  </a:lnTo>
                  <a:lnTo>
                    <a:pt x="30251" y="13995"/>
                  </a:lnTo>
                  <a:lnTo>
                    <a:pt x="34417" y="8597"/>
                  </a:lnTo>
                  <a:lnTo>
                    <a:pt x="34417" y="7797"/>
                  </a:lnTo>
                  <a:close/>
                </a:path>
                <a:path w="110490" h="249554">
                  <a:moveTo>
                    <a:pt x="41262" y="180454"/>
                  </a:moveTo>
                  <a:lnTo>
                    <a:pt x="37465" y="178257"/>
                  </a:lnTo>
                  <a:lnTo>
                    <a:pt x="37071" y="178257"/>
                  </a:lnTo>
                  <a:lnTo>
                    <a:pt x="2095" y="197637"/>
                  </a:lnTo>
                  <a:lnTo>
                    <a:pt x="1600" y="197942"/>
                  </a:lnTo>
                  <a:lnTo>
                    <a:pt x="1384" y="198132"/>
                  </a:lnTo>
                  <a:lnTo>
                    <a:pt x="1181" y="198323"/>
                  </a:lnTo>
                  <a:lnTo>
                    <a:pt x="1041" y="198539"/>
                  </a:lnTo>
                  <a:lnTo>
                    <a:pt x="927" y="198755"/>
                  </a:lnTo>
                  <a:lnTo>
                    <a:pt x="850" y="198970"/>
                  </a:lnTo>
                  <a:lnTo>
                    <a:pt x="812" y="199212"/>
                  </a:lnTo>
                  <a:lnTo>
                    <a:pt x="812" y="199440"/>
                  </a:lnTo>
                  <a:lnTo>
                    <a:pt x="850" y="199656"/>
                  </a:lnTo>
                  <a:lnTo>
                    <a:pt x="889" y="199796"/>
                  </a:lnTo>
                  <a:lnTo>
                    <a:pt x="1041" y="200101"/>
                  </a:lnTo>
                  <a:lnTo>
                    <a:pt x="1181" y="200304"/>
                  </a:lnTo>
                  <a:lnTo>
                    <a:pt x="1371" y="200507"/>
                  </a:lnTo>
                  <a:lnTo>
                    <a:pt x="1587" y="200698"/>
                  </a:lnTo>
                  <a:lnTo>
                    <a:pt x="1841" y="200875"/>
                  </a:lnTo>
                  <a:lnTo>
                    <a:pt x="1981" y="200952"/>
                  </a:lnTo>
                  <a:lnTo>
                    <a:pt x="16408" y="209283"/>
                  </a:lnTo>
                  <a:lnTo>
                    <a:pt x="16865" y="209499"/>
                  </a:lnTo>
                  <a:lnTo>
                    <a:pt x="17018" y="209550"/>
                  </a:lnTo>
                  <a:lnTo>
                    <a:pt x="17183" y="209626"/>
                  </a:lnTo>
                  <a:lnTo>
                    <a:pt x="17703" y="209778"/>
                  </a:lnTo>
                  <a:lnTo>
                    <a:pt x="17894" y="209816"/>
                  </a:lnTo>
                  <a:lnTo>
                    <a:pt x="18656" y="209931"/>
                  </a:lnTo>
                  <a:lnTo>
                    <a:pt x="19050" y="209943"/>
                  </a:lnTo>
                  <a:lnTo>
                    <a:pt x="19824" y="209931"/>
                  </a:lnTo>
                  <a:lnTo>
                    <a:pt x="20764" y="209778"/>
                  </a:lnTo>
                  <a:lnTo>
                    <a:pt x="21297" y="209626"/>
                  </a:lnTo>
                  <a:lnTo>
                    <a:pt x="21463" y="209550"/>
                  </a:lnTo>
                  <a:lnTo>
                    <a:pt x="21615" y="209499"/>
                  </a:lnTo>
                  <a:lnTo>
                    <a:pt x="22059" y="209283"/>
                  </a:lnTo>
                  <a:lnTo>
                    <a:pt x="22453" y="209029"/>
                  </a:lnTo>
                  <a:lnTo>
                    <a:pt x="22847" y="208635"/>
                  </a:lnTo>
                  <a:lnTo>
                    <a:pt x="22999" y="208419"/>
                  </a:lnTo>
                  <a:lnTo>
                    <a:pt x="23114" y="208203"/>
                  </a:lnTo>
                  <a:lnTo>
                    <a:pt x="23190" y="207987"/>
                  </a:lnTo>
                  <a:lnTo>
                    <a:pt x="23228" y="207746"/>
                  </a:lnTo>
                  <a:lnTo>
                    <a:pt x="23228" y="207530"/>
                  </a:lnTo>
                  <a:lnTo>
                    <a:pt x="22059" y="206019"/>
                  </a:lnTo>
                  <a:lnTo>
                    <a:pt x="10452" y="199326"/>
                  </a:lnTo>
                  <a:lnTo>
                    <a:pt x="40081" y="182206"/>
                  </a:lnTo>
                  <a:lnTo>
                    <a:pt x="40474" y="181952"/>
                  </a:lnTo>
                  <a:lnTo>
                    <a:pt x="40690" y="181762"/>
                  </a:lnTo>
                  <a:lnTo>
                    <a:pt x="40881" y="181559"/>
                  </a:lnTo>
                  <a:lnTo>
                    <a:pt x="41033" y="181343"/>
                  </a:lnTo>
                  <a:lnTo>
                    <a:pt x="41148" y="181127"/>
                  </a:lnTo>
                  <a:lnTo>
                    <a:pt x="41262" y="180682"/>
                  </a:lnTo>
                  <a:lnTo>
                    <a:pt x="41262" y="180454"/>
                  </a:lnTo>
                  <a:close/>
                </a:path>
                <a:path w="110490" h="249554">
                  <a:moveTo>
                    <a:pt x="44399" y="231406"/>
                  </a:moveTo>
                  <a:lnTo>
                    <a:pt x="34544" y="226580"/>
                  </a:lnTo>
                  <a:lnTo>
                    <a:pt x="33769" y="226593"/>
                  </a:lnTo>
                  <a:lnTo>
                    <a:pt x="30365" y="228765"/>
                  </a:lnTo>
                  <a:lnTo>
                    <a:pt x="30365" y="228993"/>
                  </a:lnTo>
                  <a:lnTo>
                    <a:pt x="31534" y="230505"/>
                  </a:lnTo>
                  <a:lnTo>
                    <a:pt x="38569" y="234581"/>
                  </a:lnTo>
                  <a:lnTo>
                    <a:pt x="38747" y="234670"/>
                  </a:lnTo>
                  <a:lnTo>
                    <a:pt x="44399" y="231406"/>
                  </a:lnTo>
                  <a:close/>
                </a:path>
                <a:path w="110490" h="249554">
                  <a:moveTo>
                    <a:pt x="56299" y="201637"/>
                  </a:moveTo>
                  <a:lnTo>
                    <a:pt x="52501" y="199440"/>
                  </a:lnTo>
                  <a:lnTo>
                    <a:pt x="52108" y="199440"/>
                  </a:lnTo>
                  <a:lnTo>
                    <a:pt x="27851" y="212623"/>
                  </a:lnTo>
                  <a:lnTo>
                    <a:pt x="27711" y="212686"/>
                  </a:lnTo>
                  <a:lnTo>
                    <a:pt x="27457" y="212864"/>
                  </a:lnTo>
                  <a:lnTo>
                    <a:pt x="27241" y="213055"/>
                  </a:lnTo>
                  <a:lnTo>
                    <a:pt x="27051" y="213245"/>
                  </a:lnTo>
                  <a:lnTo>
                    <a:pt x="26898" y="213461"/>
                  </a:lnTo>
                  <a:lnTo>
                    <a:pt x="26784" y="213677"/>
                  </a:lnTo>
                  <a:lnTo>
                    <a:pt x="26670" y="214134"/>
                  </a:lnTo>
                  <a:lnTo>
                    <a:pt x="26670" y="214350"/>
                  </a:lnTo>
                  <a:lnTo>
                    <a:pt x="26720" y="214579"/>
                  </a:lnTo>
                  <a:lnTo>
                    <a:pt x="26784" y="214795"/>
                  </a:lnTo>
                  <a:lnTo>
                    <a:pt x="26898" y="215023"/>
                  </a:lnTo>
                  <a:lnTo>
                    <a:pt x="27051" y="215226"/>
                  </a:lnTo>
                  <a:lnTo>
                    <a:pt x="27241" y="215430"/>
                  </a:lnTo>
                  <a:lnTo>
                    <a:pt x="27457" y="215620"/>
                  </a:lnTo>
                  <a:lnTo>
                    <a:pt x="30480" y="216547"/>
                  </a:lnTo>
                  <a:lnTo>
                    <a:pt x="30861" y="216547"/>
                  </a:lnTo>
                  <a:lnTo>
                    <a:pt x="33477" y="215887"/>
                  </a:lnTo>
                  <a:lnTo>
                    <a:pt x="55130" y="203377"/>
                  </a:lnTo>
                  <a:lnTo>
                    <a:pt x="55270" y="203301"/>
                  </a:lnTo>
                  <a:lnTo>
                    <a:pt x="55511" y="203123"/>
                  </a:lnTo>
                  <a:lnTo>
                    <a:pt x="56299" y="201853"/>
                  </a:lnTo>
                  <a:lnTo>
                    <a:pt x="56299" y="201637"/>
                  </a:lnTo>
                  <a:close/>
                </a:path>
                <a:path w="110490" h="249554">
                  <a:moveTo>
                    <a:pt x="68021" y="195910"/>
                  </a:moveTo>
                  <a:lnTo>
                    <a:pt x="67983" y="195694"/>
                  </a:lnTo>
                  <a:lnTo>
                    <a:pt x="67906" y="195491"/>
                  </a:lnTo>
                  <a:lnTo>
                    <a:pt x="67805" y="195249"/>
                  </a:lnTo>
                  <a:lnTo>
                    <a:pt x="66852" y="194398"/>
                  </a:lnTo>
                  <a:lnTo>
                    <a:pt x="65214" y="193471"/>
                  </a:lnTo>
                  <a:lnTo>
                    <a:pt x="65049" y="193357"/>
                  </a:lnTo>
                  <a:lnTo>
                    <a:pt x="64604" y="193128"/>
                  </a:lnTo>
                  <a:lnTo>
                    <a:pt x="64452" y="193065"/>
                  </a:lnTo>
                  <a:lnTo>
                    <a:pt x="64287" y="193001"/>
                  </a:lnTo>
                  <a:lnTo>
                    <a:pt x="63944" y="192900"/>
                  </a:lnTo>
                  <a:lnTo>
                    <a:pt x="63754" y="192836"/>
                  </a:lnTo>
                  <a:lnTo>
                    <a:pt x="63576" y="192811"/>
                  </a:lnTo>
                  <a:lnTo>
                    <a:pt x="63195" y="192735"/>
                  </a:lnTo>
                  <a:lnTo>
                    <a:pt x="63004" y="192709"/>
                  </a:lnTo>
                  <a:lnTo>
                    <a:pt x="62814" y="192709"/>
                  </a:lnTo>
                  <a:lnTo>
                    <a:pt x="62420" y="192671"/>
                  </a:lnTo>
                  <a:lnTo>
                    <a:pt x="62039" y="192671"/>
                  </a:lnTo>
                  <a:lnTo>
                    <a:pt x="61645" y="192697"/>
                  </a:lnTo>
                  <a:lnTo>
                    <a:pt x="61455" y="192709"/>
                  </a:lnTo>
                  <a:lnTo>
                    <a:pt x="60706" y="192836"/>
                  </a:lnTo>
                  <a:lnTo>
                    <a:pt x="60172" y="192989"/>
                  </a:lnTo>
                  <a:lnTo>
                    <a:pt x="60007" y="193065"/>
                  </a:lnTo>
                  <a:lnTo>
                    <a:pt x="59855" y="193116"/>
                  </a:lnTo>
                  <a:lnTo>
                    <a:pt x="59410" y="193344"/>
                  </a:lnTo>
                  <a:lnTo>
                    <a:pt x="59232" y="193459"/>
                  </a:lnTo>
                  <a:lnTo>
                    <a:pt x="57797" y="194284"/>
                  </a:lnTo>
                  <a:lnTo>
                    <a:pt x="56426" y="195910"/>
                  </a:lnTo>
                  <a:lnTo>
                    <a:pt x="56426" y="196138"/>
                  </a:lnTo>
                  <a:lnTo>
                    <a:pt x="56502" y="196469"/>
                  </a:lnTo>
                  <a:lnTo>
                    <a:pt x="56654" y="196799"/>
                  </a:lnTo>
                  <a:lnTo>
                    <a:pt x="56807" y="197002"/>
                  </a:lnTo>
                  <a:lnTo>
                    <a:pt x="59270" y="198615"/>
                  </a:lnTo>
                  <a:lnTo>
                    <a:pt x="59410" y="198691"/>
                  </a:lnTo>
                  <a:lnTo>
                    <a:pt x="59842" y="198920"/>
                  </a:lnTo>
                  <a:lnTo>
                    <a:pt x="59969" y="198970"/>
                  </a:lnTo>
                  <a:lnTo>
                    <a:pt x="60134" y="199034"/>
                  </a:lnTo>
                  <a:lnTo>
                    <a:pt x="60515" y="199161"/>
                  </a:lnTo>
                  <a:lnTo>
                    <a:pt x="60833" y="199237"/>
                  </a:lnTo>
                  <a:lnTo>
                    <a:pt x="61252" y="199313"/>
                  </a:lnTo>
                  <a:lnTo>
                    <a:pt x="61455" y="199339"/>
                  </a:lnTo>
                  <a:lnTo>
                    <a:pt x="61595" y="199351"/>
                  </a:lnTo>
                  <a:lnTo>
                    <a:pt x="62026" y="199364"/>
                  </a:lnTo>
                  <a:lnTo>
                    <a:pt x="62814" y="199351"/>
                  </a:lnTo>
                  <a:lnTo>
                    <a:pt x="63195" y="199313"/>
                  </a:lnTo>
                  <a:lnTo>
                    <a:pt x="63563" y="199237"/>
                  </a:lnTo>
                  <a:lnTo>
                    <a:pt x="63944" y="199161"/>
                  </a:lnTo>
                  <a:lnTo>
                    <a:pt x="64287" y="199047"/>
                  </a:lnTo>
                  <a:lnTo>
                    <a:pt x="64452" y="198983"/>
                  </a:lnTo>
                  <a:lnTo>
                    <a:pt x="64617" y="198907"/>
                  </a:lnTo>
                  <a:lnTo>
                    <a:pt x="64909" y="198780"/>
                  </a:lnTo>
                  <a:lnTo>
                    <a:pt x="65049" y="198704"/>
                  </a:lnTo>
                  <a:lnTo>
                    <a:pt x="65239" y="198589"/>
                  </a:lnTo>
                  <a:lnTo>
                    <a:pt x="66649" y="197764"/>
                  </a:lnTo>
                  <a:lnTo>
                    <a:pt x="66852" y="197662"/>
                  </a:lnTo>
                  <a:lnTo>
                    <a:pt x="67246" y="197408"/>
                  </a:lnTo>
                  <a:lnTo>
                    <a:pt x="67462" y="197218"/>
                  </a:lnTo>
                  <a:lnTo>
                    <a:pt x="67652" y="197015"/>
                  </a:lnTo>
                  <a:lnTo>
                    <a:pt x="67805" y="196799"/>
                  </a:lnTo>
                  <a:lnTo>
                    <a:pt x="67906" y="196583"/>
                  </a:lnTo>
                  <a:lnTo>
                    <a:pt x="67970" y="196392"/>
                  </a:lnTo>
                  <a:lnTo>
                    <a:pt x="68021" y="196138"/>
                  </a:lnTo>
                  <a:lnTo>
                    <a:pt x="68021" y="195910"/>
                  </a:lnTo>
                  <a:close/>
                </a:path>
                <a:path w="110490" h="249554">
                  <a:moveTo>
                    <a:pt x="83439" y="217297"/>
                  </a:moveTo>
                  <a:lnTo>
                    <a:pt x="83400" y="217081"/>
                  </a:lnTo>
                  <a:lnTo>
                    <a:pt x="83324" y="216865"/>
                  </a:lnTo>
                  <a:lnTo>
                    <a:pt x="83210" y="216636"/>
                  </a:lnTo>
                  <a:lnTo>
                    <a:pt x="83070" y="216433"/>
                  </a:lnTo>
                  <a:lnTo>
                    <a:pt x="82880" y="216230"/>
                  </a:lnTo>
                  <a:lnTo>
                    <a:pt x="82664" y="216039"/>
                  </a:lnTo>
                  <a:lnTo>
                    <a:pt x="82410" y="215861"/>
                  </a:lnTo>
                  <a:lnTo>
                    <a:pt x="82270" y="215798"/>
                  </a:lnTo>
                  <a:lnTo>
                    <a:pt x="82130" y="215709"/>
                  </a:lnTo>
                  <a:lnTo>
                    <a:pt x="81978" y="215646"/>
                  </a:lnTo>
                  <a:lnTo>
                    <a:pt x="73418" y="210693"/>
                  </a:lnTo>
                  <a:lnTo>
                    <a:pt x="73253" y="210591"/>
                  </a:lnTo>
                  <a:lnTo>
                    <a:pt x="67602" y="213855"/>
                  </a:lnTo>
                  <a:lnTo>
                    <a:pt x="73799" y="217424"/>
                  </a:lnTo>
                  <a:lnTo>
                    <a:pt x="57797" y="226669"/>
                  </a:lnTo>
                  <a:lnTo>
                    <a:pt x="52006" y="223329"/>
                  </a:lnTo>
                  <a:lnTo>
                    <a:pt x="51752" y="223151"/>
                  </a:lnTo>
                  <a:lnTo>
                    <a:pt x="51612" y="223075"/>
                  </a:lnTo>
                  <a:lnTo>
                    <a:pt x="51485" y="222999"/>
                  </a:lnTo>
                  <a:lnTo>
                    <a:pt x="51054" y="222669"/>
                  </a:lnTo>
                  <a:lnTo>
                    <a:pt x="50825" y="222389"/>
                  </a:lnTo>
                  <a:lnTo>
                    <a:pt x="50647" y="222084"/>
                  </a:lnTo>
                  <a:lnTo>
                    <a:pt x="50571" y="221881"/>
                  </a:lnTo>
                  <a:lnTo>
                    <a:pt x="50533" y="221576"/>
                  </a:lnTo>
                  <a:lnTo>
                    <a:pt x="50571" y="221284"/>
                  </a:lnTo>
                  <a:lnTo>
                    <a:pt x="50647" y="221056"/>
                  </a:lnTo>
                  <a:lnTo>
                    <a:pt x="50901" y="220662"/>
                  </a:lnTo>
                  <a:lnTo>
                    <a:pt x="51155" y="220395"/>
                  </a:lnTo>
                  <a:lnTo>
                    <a:pt x="51485" y="220154"/>
                  </a:lnTo>
                  <a:lnTo>
                    <a:pt x="51612" y="220091"/>
                  </a:lnTo>
                  <a:lnTo>
                    <a:pt x="51752" y="220014"/>
                  </a:lnTo>
                  <a:lnTo>
                    <a:pt x="62433" y="213855"/>
                  </a:lnTo>
                  <a:lnTo>
                    <a:pt x="64846" y="213220"/>
                  </a:lnTo>
                  <a:lnTo>
                    <a:pt x="65557" y="213245"/>
                  </a:lnTo>
                  <a:lnTo>
                    <a:pt x="66255" y="213347"/>
                  </a:lnTo>
                  <a:lnTo>
                    <a:pt x="66903" y="213525"/>
                  </a:lnTo>
                  <a:lnTo>
                    <a:pt x="67602" y="213842"/>
                  </a:lnTo>
                  <a:lnTo>
                    <a:pt x="73253" y="210578"/>
                  </a:lnTo>
                  <a:lnTo>
                    <a:pt x="65595" y="208610"/>
                  </a:lnTo>
                  <a:lnTo>
                    <a:pt x="64452" y="208610"/>
                  </a:lnTo>
                  <a:lnTo>
                    <a:pt x="56388" y="210832"/>
                  </a:lnTo>
                  <a:lnTo>
                    <a:pt x="46113" y="216750"/>
                  </a:lnTo>
                  <a:lnTo>
                    <a:pt x="45974" y="216827"/>
                  </a:lnTo>
                  <a:lnTo>
                    <a:pt x="45567" y="217055"/>
                  </a:lnTo>
                  <a:lnTo>
                    <a:pt x="42545" y="221907"/>
                  </a:lnTo>
                  <a:lnTo>
                    <a:pt x="42672" y="222567"/>
                  </a:lnTo>
                  <a:lnTo>
                    <a:pt x="42887" y="223215"/>
                  </a:lnTo>
                  <a:lnTo>
                    <a:pt x="43218" y="223850"/>
                  </a:lnTo>
                  <a:lnTo>
                    <a:pt x="43446" y="224142"/>
                  </a:lnTo>
                  <a:lnTo>
                    <a:pt x="43662" y="224459"/>
                  </a:lnTo>
                  <a:lnTo>
                    <a:pt x="44208" y="225031"/>
                  </a:lnTo>
                  <a:lnTo>
                    <a:pt x="44843" y="225590"/>
                  </a:lnTo>
                  <a:lnTo>
                    <a:pt x="45567" y="226098"/>
                  </a:lnTo>
                  <a:lnTo>
                    <a:pt x="45720" y="226187"/>
                  </a:lnTo>
                  <a:lnTo>
                    <a:pt x="45974" y="226339"/>
                  </a:lnTo>
                  <a:lnTo>
                    <a:pt x="52158" y="229933"/>
                  </a:lnTo>
                  <a:lnTo>
                    <a:pt x="49580" y="231419"/>
                  </a:lnTo>
                  <a:lnTo>
                    <a:pt x="48552" y="231838"/>
                  </a:lnTo>
                  <a:lnTo>
                    <a:pt x="47879" y="231978"/>
                  </a:lnTo>
                  <a:lnTo>
                    <a:pt x="47167" y="232029"/>
                  </a:lnTo>
                  <a:lnTo>
                    <a:pt x="46266" y="232003"/>
                  </a:lnTo>
                  <a:lnTo>
                    <a:pt x="45415" y="231838"/>
                  </a:lnTo>
                  <a:lnTo>
                    <a:pt x="45110" y="231736"/>
                  </a:lnTo>
                  <a:lnTo>
                    <a:pt x="44538" y="231495"/>
                  </a:lnTo>
                  <a:lnTo>
                    <a:pt x="44399" y="231419"/>
                  </a:lnTo>
                  <a:lnTo>
                    <a:pt x="38747" y="234683"/>
                  </a:lnTo>
                  <a:lnTo>
                    <a:pt x="46405" y="236639"/>
                  </a:lnTo>
                  <a:lnTo>
                    <a:pt x="47561" y="236639"/>
                  </a:lnTo>
                  <a:lnTo>
                    <a:pt x="55397" y="234569"/>
                  </a:lnTo>
                  <a:lnTo>
                    <a:pt x="60464" y="231648"/>
                  </a:lnTo>
                  <a:lnTo>
                    <a:pt x="60769" y="231470"/>
                  </a:lnTo>
                  <a:lnTo>
                    <a:pt x="82270" y="219049"/>
                  </a:lnTo>
                  <a:lnTo>
                    <a:pt x="82664" y="218795"/>
                  </a:lnTo>
                  <a:lnTo>
                    <a:pt x="82880" y="218605"/>
                  </a:lnTo>
                  <a:lnTo>
                    <a:pt x="83070" y="218414"/>
                  </a:lnTo>
                  <a:lnTo>
                    <a:pt x="83210" y="218198"/>
                  </a:lnTo>
                  <a:lnTo>
                    <a:pt x="83324" y="217982"/>
                  </a:lnTo>
                  <a:lnTo>
                    <a:pt x="83375" y="217817"/>
                  </a:lnTo>
                  <a:lnTo>
                    <a:pt x="83439" y="217525"/>
                  </a:lnTo>
                  <a:lnTo>
                    <a:pt x="83439" y="217297"/>
                  </a:lnTo>
                  <a:close/>
                </a:path>
                <a:path w="110490" h="249554">
                  <a:moveTo>
                    <a:pt x="110045" y="234276"/>
                  </a:moveTo>
                  <a:lnTo>
                    <a:pt x="106857" y="229997"/>
                  </a:lnTo>
                  <a:lnTo>
                    <a:pt x="106641" y="229870"/>
                  </a:lnTo>
                  <a:lnTo>
                    <a:pt x="100457" y="226288"/>
                  </a:lnTo>
                  <a:lnTo>
                    <a:pt x="109613" y="220154"/>
                  </a:lnTo>
                  <a:lnTo>
                    <a:pt x="109613" y="219925"/>
                  </a:lnTo>
                  <a:lnTo>
                    <a:pt x="105816" y="217728"/>
                  </a:lnTo>
                  <a:lnTo>
                    <a:pt x="105435" y="217728"/>
                  </a:lnTo>
                  <a:lnTo>
                    <a:pt x="92138" y="224574"/>
                  </a:lnTo>
                  <a:lnTo>
                    <a:pt x="91973" y="224650"/>
                  </a:lnTo>
                  <a:lnTo>
                    <a:pt x="91846" y="224739"/>
                  </a:lnTo>
                  <a:lnTo>
                    <a:pt x="70332" y="237147"/>
                  </a:lnTo>
                  <a:lnTo>
                    <a:pt x="69164" y="238671"/>
                  </a:lnTo>
                  <a:lnTo>
                    <a:pt x="69164" y="238887"/>
                  </a:lnTo>
                  <a:lnTo>
                    <a:pt x="72961" y="241084"/>
                  </a:lnTo>
                  <a:lnTo>
                    <a:pt x="73355" y="241084"/>
                  </a:lnTo>
                  <a:lnTo>
                    <a:pt x="75971" y="240411"/>
                  </a:lnTo>
                  <a:lnTo>
                    <a:pt x="94805" y="229552"/>
                  </a:lnTo>
                  <a:lnTo>
                    <a:pt x="100812" y="233032"/>
                  </a:lnTo>
                  <a:lnTo>
                    <a:pt x="102069" y="234505"/>
                  </a:lnTo>
                  <a:lnTo>
                    <a:pt x="102069" y="234721"/>
                  </a:lnTo>
                  <a:lnTo>
                    <a:pt x="102031" y="234924"/>
                  </a:lnTo>
                  <a:lnTo>
                    <a:pt x="101854" y="235331"/>
                  </a:lnTo>
                  <a:lnTo>
                    <a:pt x="101549" y="235699"/>
                  </a:lnTo>
                  <a:lnTo>
                    <a:pt x="101130" y="236029"/>
                  </a:lnTo>
                  <a:lnTo>
                    <a:pt x="83896" y="246240"/>
                  </a:lnTo>
                  <a:lnTo>
                    <a:pt x="83693" y="246557"/>
                  </a:lnTo>
                  <a:lnTo>
                    <a:pt x="83591" y="247002"/>
                  </a:lnTo>
                  <a:lnTo>
                    <a:pt x="83591" y="247230"/>
                  </a:lnTo>
                  <a:lnTo>
                    <a:pt x="86055" y="249237"/>
                  </a:lnTo>
                  <a:lnTo>
                    <a:pt x="86233" y="249288"/>
                  </a:lnTo>
                  <a:lnTo>
                    <a:pt x="86995" y="249402"/>
                  </a:lnTo>
                  <a:lnTo>
                    <a:pt x="87388" y="249428"/>
                  </a:lnTo>
                  <a:lnTo>
                    <a:pt x="87769" y="249428"/>
                  </a:lnTo>
                  <a:lnTo>
                    <a:pt x="88163" y="249402"/>
                  </a:lnTo>
                  <a:lnTo>
                    <a:pt x="88925" y="249288"/>
                  </a:lnTo>
                  <a:lnTo>
                    <a:pt x="89103" y="249237"/>
                  </a:lnTo>
                  <a:lnTo>
                    <a:pt x="89293" y="249199"/>
                  </a:lnTo>
                  <a:lnTo>
                    <a:pt x="110045" y="234950"/>
                  </a:lnTo>
                  <a:lnTo>
                    <a:pt x="110045" y="23427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375169" y="3855059"/>
              <a:ext cx="1523365" cy="514350"/>
            </a:xfrm>
            <a:custGeom>
              <a:avLst/>
              <a:gdLst/>
              <a:ahLst/>
              <a:cxnLst/>
              <a:rect l="l" t="t" r="r" b="b"/>
              <a:pathLst>
                <a:path w="1523365" h="514350">
                  <a:moveTo>
                    <a:pt x="8750" y="18999"/>
                  </a:moveTo>
                  <a:lnTo>
                    <a:pt x="5384" y="18122"/>
                  </a:lnTo>
                  <a:lnTo>
                    <a:pt x="4876" y="18122"/>
                  </a:lnTo>
                  <a:lnTo>
                    <a:pt x="393" y="19964"/>
                  </a:lnTo>
                  <a:lnTo>
                    <a:pt x="292" y="20091"/>
                  </a:lnTo>
                  <a:lnTo>
                    <a:pt x="88" y="20523"/>
                  </a:lnTo>
                  <a:lnTo>
                    <a:pt x="0" y="20942"/>
                  </a:lnTo>
                  <a:lnTo>
                    <a:pt x="0" y="21234"/>
                  </a:lnTo>
                  <a:lnTo>
                    <a:pt x="1498" y="23190"/>
                  </a:lnTo>
                  <a:lnTo>
                    <a:pt x="8750" y="18999"/>
                  </a:lnTo>
                  <a:close/>
                </a:path>
                <a:path w="1523365" h="514350">
                  <a:moveTo>
                    <a:pt x="61861" y="4114"/>
                  </a:moveTo>
                  <a:lnTo>
                    <a:pt x="61823" y="3860"/>
                  </a:lnTo>
                  <a:lnTo>
                    <a:pt x="61722" y="3581"/>
                  </a:lnTo>
                  <a:lnTo>
                    <a:pt x="61595" y="3302"/>
                  </a:lnTo>
                  <a:lnTo>
                    <a:pt x="61391" y="3035"/>
                  </a:lnTo>
                  <a:lnTo>
                    <a:pt x="61163" y="2781"/>
                  </a:lnTo>
                  <a:lnTo>
                    <a:pt x="60998" y="2603"/>
                  </a:lnTo>
                  <a:lnTo>
                    <a:pt x="60566" y="2298"/>
                  </a:lnTo>
                  <a:lnTo>
                    <a:pt x="60261" y="2133"/>
                  </a:lnTo>
                  <a:lnTo>
                    <a:pt x="60071" y="2032"/>
                  </a:lnTo>
                  <a:lnTo>
                    <a:pt x="59829" y="1905"/>
                  </a:lnTo>
                  <a:lnTo>
                    <a:pt x="59372" y="1714"/>
                  </a:lnTo>
                  <a:lnTo>
                    <a:pt x="59194" y="1663"/>
                  </a:lnTo>
                  <a:lnTo>
                    <a:pt x="58978" y="1600"/>
                  </a:lnTo>
                  <a:lnTo>
                    <a:pt x="58458" y="1460"/>
                  </a:lnTo>
                  <a:lnTo>
                    <a:pt x="58267" y="1435"/>
                  </a:lnTo>
                  <a:lnTo>
                    <a:pt x="57734" y="1346"/>
                  </a:lnTo>
                  <a:lnTo>
                    <a:pt x="57531" y="1333"/>
                  </a:lnTo>
                  <a:lnTo>
                    <a:pt x="57289" y="1320"/>
                  </a:lnTo>
                  <a:lnTo>
                    <a:pt x="56984" y="1295"/>
                  </a:lnTo>
                  <a:lnTo>
                    <a:pt x="37096" y="25"/>
                  </a:lnTo>
                  <a:lnTo>
                    <a:pt x="36855" y="0"/>
                  </a:lnTo>
                  <a:lnTo>
                    <a:pt x="36347" y="0"/>
                  </a:lnTo>
                  <a:lnTo>
                    <a:pt x="34175" y="342"/>
                  </a:lnTo>
                  <a:lnTo>
                    <a:pt x="33947" y="406"/>
                  </a:lnTo>
                  <a:lnTo>
                    <a:pt x="31648" y="2070"/>
                  </a:lnTo>
                  <a:lnTo>
                    <a:pt x="31559" y="2209"/>
                  </a:lnTo>
                  <a:lnTo>
                    <a:pt x="31457" y="2501"/>
                  </a:lnTo>
                  <a:lnTo>
                    <a:pt x="31419" y="2641"/>
                  </a:lnTo>
                  <a:lnTo>
                    <a:pt x="31407" y="2781"/>
                  </a:lnTo>
                  <a:lnTo>
                    <a:pt x="31407" y="3073"/>
                  </a:lnTo>
                  <a:lnTo>
                    <a:pt x="45529" y="6527"/>
                  </a:lnTo>
                  <a:lnTo>
                    <a:pt x="16344" y="23380"/>
                  </a:lnTo>
                  <a:lnTo>
                    <a:pt x="8763" y="18999"/>
                  </a:lnTo>
                  <a:lnTo>
                    <a:pt x="1511" y="23190"/>
                  </a:lnTo>
                  <a:lnTo>
                    <a:pt x="12484" y="29540"/>
                  </a:lnTo>
                  <a:lnTo>
                    <a:pt x="12890" y="29768"/>
                  </a:lnTo>
                  <a:lnTo>
                    <a:pt x="23926" y="36144"/>
                  </a:lnTo>
                  <a:lnTo>
                    <a:pt x="24104" y="36258"/>
                  </a:lnTo>
                  <a:lnTo>
                    <a:pt x="27305" y="37020"/>
                  </a:lnTo>
                  <a:lnTo>
                    <a:pt x="27813" y="37020"/>
                  </a:lnTo>
                  <a:lnTo>
                    <a:pt x="32296" y="35179"/>
                  </a:lnTo>
                  <a:lnTo>
                    <a:pt x="32397" y="35052"/>
                  </a:lnTo>
                  <a:lnTo>
                    <a:pt x="32550" y="34772"/>
                  </a:lnTo>
                  <a:lnTo>
                    <a:pt x="32600" y="34620"/>
                  </a:lnTo>
                  <a:lnTo>
                    <a:pt x="32689" y="34201"/>
                  </a:lnTo>
                  <a:lnTo>
                    <a:pt x="32689" y="33909"/>
                  </a:lnTo>
                  <a:lnTo>
                    <a:pt x="32639" y="33616"/>
                  </a:lnTo>
                  <a:lnTo>
                    <a:pt x="32550" y="33324"/>
                  </a:lnTo>
                  <a:lnTo>
                    <a:pt x="32397" y="33045"/>
                  </a:lnTo>
                  <a:lnTo>
                    <a:pt x="32296" y="32918"/>
                  </a:lnTo>
                  <a:lnTo>
                    <a:pt x="32207" y="32778"/>
                  </a:lnTo>
                  <a:lnTo>
                    <a:pt x="31965" y="32524"/>
                  </a:lnTo>
                  <a:lnTo>
                    <a:pt x="31686" y="32270"/>
                  </a:lnTo>
                  <a:lnTo>
                    <a:pt x="31369" y="32054"/>
                  </a:lnTo>
                  <a:lnTo>
                    <a:pt x="31191" y="31953"/>
                  </a:lnTo>
                  <a:lnTo>
                    <a:pt x="23583" y="27571"/>
                  </a:lnTo>
                  <a:lnTo>
                    <a:pt x="60020" y="6540"/>
                  </a:lnTo>
                  <a:lnTo>
                    <a:pt x="60490" y="6286"/>
                  </a:lnTo>
                  <a:lnTo>
                    <a:pt x="60769" y="6096"/>
                  </a:lnTo>
                  <a:lnTo>
                    <a:pt x="60985" y="5930"/>
                  </a:lnTo>
                  <a:lnTo>
                    <a:pt x="61125" y="5803"/>
                  </a:lnTo>
                  <a:lnTo>
                    <a:pt x="61341" y="5575"/>
                  </a:lnTo>
                  <a:lnTo>
                    <a:pt x="61480" y="5397"/>
                  </a:lnTo>
                  <a:lnTo>
                    <a:pt x="61633" y="5130"/>
                  </a:lnTo>
                  <a:lnTo>
                    <a:pt x="61722" y="4978"/>
                  </a:lnTo>
                  <a:lnTo>
                    <a:pt x="61772" y="4787"/>
                  </a:lnTo>
                  <a:lnTo>
                    <a:pt x="61836" y="4597"/>
                  </a:lnTo>
                  <a:lnTo>
                    <a:pt x="61861" y="4406"/>
                  </a:lnTo>
                  <a:lnTo>
                    <a:pt x="61861" y="4165"/>
                  </a:lnTo>
                  <a:close/>
                </a:path>
                <a:path w="1523365" h="514350">
                  <a:moveTo>
                    <a:pt x="187540" y="88442"/>
                  </a:moveTo>
                  <a:lnTo>
                    <a:pt x="184467" y="84912"/>
                  </a:lnTo>
                  <a:lnTo>
                    <a:pt x="157759" y="92621"/>
                  </a:lnTo>
                  <a:lnTo>
                    <a:pt x="171119" y="77203"/>
                  </a:lnTo>
                  <a:lnTo>
                    <a:pt x="171488" y="76365"/>
                  </a:lnTo>
                  <a:lnTo>
                    <a:pt x="171475" y="76161"/>
                  </a:lnTo>
                  <a:lnTo>
                    <a:pt x="168465" y="74345"/>
                  </a:lnTo>
                  <a:lnTo>
                    <a:pt x="167462" y="74358"/>
                  </a:lnTo>
                  <a:lnTo>
                    <a:pt x="165823" y="74828"/>
                  </a:lnTo>
                  <a:lnTo>
                    <a:pt x="165696" y="74879"/>
                  </a:lnTo>
                  <a:lnTo>
                    <a:pt x="165455" y="75018"/>
                  </a:lnTo>
                  <a:lnTo>
                    <a:pt x="165061" y="75349"/>
                  </a:lnTo>
                  <a:lnTo>
                    <a:pt x="147205" y="95973"/>
                  </a:lnTo>
                  <a:lnTo>
                    <a:pt x="147040" y="96151"/>
                  </a:lnTo>
                  <a:lnTo>
                    <a:pt x="146926" y="96291"/>
                  </a:lnTo>
                  <a:lnTo>
                    <a:pt x="146850" y="96418"/>
                  </a:lnTo>
                  <a:lnTo>
                    <a:pt x="146761" y="96596"/>
                  </a:lnTo>
                  <a:lnTo>
                    <a:pt x="146710" y="96799"/>
                  </a:lnTo>
                  <a:lnTo>
                    <a:pt x="146697" y="96939"/>
                  </a:lnTo>
                  <a:lnTo>
                    <a:pt x="146685" y="97078"/>
                  </a:lnTo>
                  <a:lnTo>
                    <a:pt x="146697" y="97282"/>
                  </a:lnTo>
                  <a:lnTo>
                    <a:pt x="146761" y="97459"/>
                  </a:lnTo>
                  <a:lnTo>
                    <a:pt x="146837" y="97650"/>
                  </a:lnTo>
                  <a:lnTo>
                    <a:pt x="146964" y="97840"/>
                  </a:lnTo>
                  <a:lnTo>
                    <a:pt x="147116" y="98005"/>
                  </a:lnTo>
                  <a:lnTo>
                    <a:pt x="147243" y="98120"/>
                  </a:lnTo>
                  <a:lnTo>
                    <a:pt x="147510" y="98336"/>
                  </a:lnTo>
                  <a:lnTo>
                    <a:pt x="147726" y="98475"/>
                  </a:lnTo>
                  <a:lnTo>
                    <a:pt x="147853" y="98526"/>
                  </a:lnTo>
                  <a:lnTo>
                    <a:pt x="147993" y="98602"/>
                  </a:lnTo>
                  <a:lnTo>
                    <a:pt x="148551" y="98806"/>
                  </a:lnTo>
                  <a:lnTo>
                    <a:pt x="148869" y="98882"/>
                  </a:lnTo>
                  <a:lnTo>
                    <a:pt x="149021" y="98907"/>
                  </a:lnTo>
                  <a:lnTo>
                    <a:pt x="149186" y="98945"/>
                  </a:lnTo>
                  <a:lnTo>
                    <a:pt x="149517" y="98996"/>
                  </a:lnTo>
                  <a:lnTo>
                    <a:pt x="149669" y="99009"/>
                  </a:lnTo>
                  <a:lnTo>
                    <a:pt x="149872" y="99009"/>
                  </a:lnTo>
                  <a:lnTo>
                    <a:pt x="150380" y="99009"/>
                  </a:lnTo>
                  <a:lnTo>
                    <a:pt x="150520" y="99009"/>
                  </a:lnTo>
                  <a:lnTo>
                    <a:pt x="150850" y="98971"/>
                  </a:lnTo>
                  <a:lnTo>
                    <a:pt x="151333" y="98894"/>
                  </a:lnTo>
                  <a:lnTo>
                    <a:pt x="151485" y="98856"/>
                  </a:lnTo>
                  <a:lnTo>
                    <a:pt x="151638" y="98806"/>
                  </a:lnTo>
                  <a:lnTo>
                    <a:pt x="151765" y="98780"/>
                  </a:lnTo>
                  <a:lnTo>
                    <a:pt x="187540" y="88442"/>
                  </a:lnTo>
                  <a:close/>
                </a:path>
                <a:path w="1523365" h="514350">
                  <a:moveTo>
                    <a:pt x="189433" y="86537"/>
                  </a:moveTo>
                  <a:lnTo>
                    <a:pt x="189064" y="85788"/>
                  </a:lnTo>
                  <a:lnTo>
                    <a:pt x="188810" y="85534"/>
                  </a:lnTo>
                  <a:lnTo>
                    <a:pt x="188607" y="85382"/>
                  </a:lnTo>
                  <a:lnTo>
                    <a:pt x="188379" y="85242"/>
                  </a:lnTo>
                  <a:lnTo>
                    <a:pt x="188125" y="85115"/>
                  </a:lnTo>
                  <a:lnTo>
                    <a:pt x="187858" y="85001"/>
                  </a:lnTo>
                  <a:lnTo>
                    <a:pt x="187706" y="84963"/>
                  </a:lnTo>
                  <a:lnTo>
                    <a:pt x="187553" y="84912"/>
                  </a:lnTo>
                  <a:lnTo>
                    <a:pt x="187096" y="84797"/>
                  </a:lnTo>
                  <a:lnTo>
                    <a:pt x="186601" y="84721"/>
                  </a:lnTo>
                  <a:lnTo>
                    <a:pt x="186436" y="84721"/>
                  </a:lnTo>
                  <a:lnTo>
                    <a:pt x="185940" y="84696"/>
                  </a:lnTo>
                  <a:lnTo>
                    <a:pt x="185267" y="84734"/>
                  </a:lnTo>
                  <a:lnTo>
                    <a:pt x="185102" y="84772"/>
                  </a:lnTo>
                  <a:lnTo>
                    <a:pt x="184937" y="84797"/>
                  </a:lnTo>
                  <a:lnTo>
                    <a:pt x="184632" y="84861"/>
                  </a:lnTo>
                  <a:lnTo>
                    <a:pt x="184480" y="84912"/>
                  </a:lnTo>
                  <a:lnTo>
                    <a:pt x="187540" y="88442"/>
                  </a:lnTo>
                  <a:lnTo>
                    <a:pt x="189433" y="86829"/>
                  </a:lnTo>
                  <a:lnTo>
                    <a:pt x="189433" y="86537"/>
                  </a:lnTo>
                  <a:close/>
                </a:path>
                <a:path w="1523365" h="514350">
                  <a:moveTo>
                    <a:pt x="752652" y="416255"/>
                  </a:moveTo>
                  <a:lnTo>
                    <a:pt x="748042" y="410222"/>
                  </a:lnTo>
                  <a:lnTo>
                    <a:pt x="747814" y="410070"/>
                  </a:lnTo>
                  <a:lnTo>
                    <a:pt x="737336" y="407416"/>
                  </a:lnTo>
                  <a:lnTo>
                    <a:pt x="735749" y="407416"/>
                  </a:lnTo>
                  <a:lnTo>
                    <a:pt x="725144" y="410146"/>
                  </a:lnTo>
                  <a:lnTo>
                    <a:pt x="725004" y="410222"/>
                  </a:lnTo>
                  <a:lnTo>
                    <a:pt x="722160" y="411861"/>
                  </a:lnTo>
                  <a:lnTo>
                    <a:pt x="722033" y="411937"/>
                  </a:lnTo>
                  <a:lnTo>
                    <a:pt x="721614" y="412178"/>
                  </a:lnTo>
                  <a:lnTo>
                    <a:pt x="720648" y="412851"/>
                  </a:lnTo>
                  <a:lnTo>
                    <a:pt x="720242" y="413219"/>
                  </a:lnTo>
                  <a:lnTo>
                    <a:pt x="719810" y="413575"/>
                  </a:lnTo>
                  <a:lnTo>
                    <a:pt x="719099" y="414350"/>
                  </a:lnTo>
                  <a:lnTo>
                    <a:pt x="718515" y="415163"/>
                  </a:lnTo>
                  <a:lnTo>
                    <a:pt x="718083" y="416001"/>
                  </a:lnTo>
                  <a:lnTo>
                    <a:pt x="717791" y="416852"/>
                  </a:lnTo>
                  <a:lnTo>
                    <a:pt x="717638" y="417728"/>
                  </a:lnTo>
                  <a:lnTo>
                    <a:pt x="717638" y="418592"/>
                  </a:lnTo>
                  <a:lnTo>
                    <a:pt x="717791" y="419481"/>
                  </a:lnTo>
                  <a:lnTo>
                    <a:pt x="714108" y="421703"/>
                  </a:lnTo>
                  <a:lnTo>
                    <a:pt x="712038" y="420497"/>
                  </a:lnTo>
                  <a:lnTo>
                    <a:pt x="711517" y="420255"/>
                  </a:lnTo>
                  <a:lnTo>
                    <a:pt x="709790" y="419912"/>
                  </a:lnTo>
                  <a:lnTo>
                    <a:pt x="709447" y="419912"/>
                  </a:lnTo>
                  <a:lnTo>
                    <a:pt x="706208" y="421805"/>
                  </a:lnTo>
                  <a:lnTo>
                    <a:pt x="706208" y="421995"/>
                  </a:lnTo>
                  <a:lnTo>
                    <a:pt x="707199" y="423291"/>
                  </a:lnTo>
                  <a:lnTo>
                    <a:pt x="711492" y="425767"/>
                  </a:lnTo>
                  <a:lnTo>
                    <a:pt x="713943" y="426466"/>
                  </a:lnTo>
                  <a:lnTo>
                    <a:pt x="714616" y="426453"/>
                  </a:lnTo>
                  <a:lnTo>
                    <a:pt x="715264" y="426364"/>
                  </a:lnTo>
                  <a:lnTo>
                    <a:pt x="715429" y="426313"/>
                  </a:lnTo>
                  <a:lnTo>
                    <a:pt x="715873" y="426186"/>
                  </a:lnTo>
                  <a:lnTo>
                    <a:pt x="716153" y="426085"/>
                  </a:lnTo>
                  <a:lnTo>
                    <a:pt x="716407" y="425958"/>
                  </a:lnTo>
                  <a:lnTo>
                    <a:pt x="716534" y="425881"/>
                  </a:lnTo>
                  <a:lnTo>
                    <a:pt x="716661" y="425818"/>
                  </a:lnTo>
                  <a:lnTo>
                    <a:pt x="724014" y="421576"/>
                  </a:lnTo>
                  <a:lnTo>
                    <a:pt x="725017" y="420268"/>
                  </a:lnTo>
                  <a:lnTo>
                    <a:pt x="725017" y="420077"/>
                  </a:lnTo>
                  <a:lnTo>
                    <a:pt x="724992" y="419887"/>
                  </a:lnTo>
                  <a:lnTo>
                    <a:pt x="724916" y="419722"/>
                  </a:lnTo>
                  <a:lnTo>
                    <a:pt x="724852" y="419595"/>
                  </a:lnTo>
                  <a:lnTo>
                    <a:pt x="724763" y="419417"/>
                  </a:lnTo>
                  <a:lnTo>
                    <a:pt x="724687" y="419239"/>
                  </a:lnTo>
                  <a:lnTo>
                    <a:pt x="724573" y="418884"/>
                  </a:lnTo>
                  <a:lnTo>
                    <a:pt x="724484" y="418401"/>
                  </a:lnTo>
                  <a:lnTo>
                    <a:pt x="724484" y="417918"/>
                  </a:lnTo>
                  <a:lnTo>
                    <a:pt x="730123" y="412864"/>
                  </a:lnTo>
                  <a:lnTo>
                    <a:pt x="730313" y="412750"/>
                  </a:lnTo>
                  <a:lnTo>
                    <a:pt x="731761" y="412115"/>
                  </a:lnTo>
                  <a:lnTo>
                    <a:pt x="732574" y="411873"/>
                  </a:lnTo>
                  <a:lnTo>
                    <a:pt x="734288" y="411518"/>
                  </a:lnTo>
                  <a:lnTo>
                    <a:pt x="736092" y="411365"/>
                  </a:lnTo>
                  <a:lnTo>
                    <a:pt x="737895" y="411416"/>
                  </a:lnTo>
                  <a:lnTo>
                    <a:pt x="739673" y="411683"/>
                  </a:lnTo>
                  <a:lnTo>
                    <a:pt x="741311" y="412115"/>
                  </a:lnTo>
                  <a:lnTo>
                    <a:pt x="743089" y="412940"/>
                  </a:lnTo>
                  <a:lnTo>
                    <a:pt x="743280" y="413054"/>
                  </a:lnTo>
                  <a:lnTo>
                    <a:pt x="745807" y="416458"/>
                  </a:lnTo>
                  <a:lnTo>
                    <a:pt x="745807" y="416979"/>
                  </a:lnTo>
                  <a:lnTo>
                    <a:pt x="742975" y="420560"/>
                  </a:lnTo>
                  <a:lnTo>
                    <a:pt x="740092" y="422224"/>
                  </a:lnTo>
                  <a:lnTo>
                    <a:pt x="739152" y="422719"/>
                  </a:lnTo>
                  <a:lnTo>
                    <a:pt x="733615" y="423672"/>
                  </a:lnTo>
                  <a:lnTo>
                    <a:pt x="732777" y="423633"/>
                  </a:lnTo>
                  <a:lnTo>
                    <a:pt x="731964" y="423532"/>
                  </a:lnTo>
                  <a:lnTo>
                    <a:pt x="731837" y="423519"/>
                  </a:lnTo>
                  <a:lnTo>
                    <a:pt x="731558" y="423468"/>
                  </a:lnTo>
                  <a:lnTo>
                    <a:pt x="731405" y="423443"/>
                  </a:lnTo>
                  <a:lnTo>
                    <a:pt x="731227" y="423405"/>
                  </a:lnTo>
                  <a:lnTo>
                    <a:pt x="731062" y="423405"/>
                  </a:lnTo>
                  <a:lnTo>
                    <a:pt x="730732" y="423379"/>
                  </a:lnTo>
                  <a:lnTo>
                    <a:pt x="730402" y="423379"/>
                  </a:lnTo>
                  <a:lnTo>
                    <a:pt x="730059" y="423405"/>
                  </a:lnTo>
                  <a:lnTo>
                    <a:pt x="729894" y="423405"/>
                  </a:lnTo>
                  <a:lnTo>
                    <a:pt x="729742" y="423443"/>
                  </a:lnTo>
                  <a:lnTo>
                    <a:pt x="729411" y="423494"/>
                  </a:lnTo>
                  <a:lnTo>
                    <a:pt x="729246" y="423519"/>
                  </a:lnTo>
                  <a:lnTo>
                    <a:pt x="728954" y="423608"/>
                  </a:lnTo>
                  <a:lnTo>
                    <a:pt x="728802" y="423646"/>
                  </a:lnTo>
                  <a:lnTo>
                    <a:pt x="728662" y="423710"/>
                  </a:lnTo>
                  <a:lnTo>
                    <a:pt x="728522" y="423760"/>
                  </a:lnTo>
                  <a:lnTo>
                    <a:pt x="728268" y="423887"/>
                  </a:lnTo>
                  <a:lnTo>
                    <a:pt x="728141" y="423951"/>
                  </a:lnTo>
                  <a:lnTo>
                    <a:pt x="728014" y="424040"/>
                  </a:lnTo>
                  <a:lnTo>
                    <a:pt x="720661" y="428282"/>
                  </a:lnTo>
                  <a:lnTo>
                    <a:pt x="720318" y="428498"/>
                  </a:lnTo>
                  <a:lnTo>
                    <a:pt x="719658" y="429577"/>
                  </a:lnTo>
                  <a:lnTo>
                    <a:pt x="719658" y="429768"/>
                  </a:lnTo>
                  <a:lnTo>
                    <a:pt x="720661" y="431076"/>
                  </a:lnTo>
                  <a:lnTo>
                    <a:pt x="725144" y="433666"/>
                  </a:lnTo>
                  <a:lnTo>
                    <a:pt x="729983" y="430872"/>
                  </a:lnTo>
                  <a:lnTo>
                    <a:pt x="727913" y="429691"/>
                  </a:lnTo>
                  <a:lnTo>
                    <a:pt x="731647" y="427532"/>
                  </a:lnTo>
                  <a:lnTo>
                    <a:pt x="733285" y="427634"/>
                  </a:lnTo>
                  <a:lnTo>
                    <a:pt x="734796" y="427634"/>
                  </a:lnTo>
                  <a:lnTo>
                    <a:pt x="744562" y="425221"/>
                  </a:lnTo>
                  <a:lnTo>
                    <a:pt x="744943" y="425030"/>
                  </a:lnTo>
                  <a:lnTo>
                    <a:pt x="745070" y="424967"/>
                  </a:lnTo>
                  <a:lnTo>
                    <a:pt x="747928" y="423291"/>
                  </a:lnTo>
                  <a:lnTo>
                    <a:pt x="748055" y="423227"/>
                  </a:lnTo>
                  <a:lnTo>
                    <a:pt x="748487" y="422973"/>
                  </a:lnTo>
                  <a:lnTo>
                    <a:pt x="752652" y="417182"/>
                  </a:lnTo>
                  <a:lnTo>
                    <a:pt x="752652" y="416255"/>
                  </a:lnTo>
                  <a:close/>
                </a:path>
                <a:path w="1523365" h="514350">
                  <a:moveTo>
                    <a:pt x="864603" y="482346"/>
                  </a:moveTo>
                  <a:lnTo>
                    <a:pt x="859929" y="477062"/>
                  </a:lnTo>
                  <a:lnTo>
                    <a:pt x="859282" y="477291"/>
                  </a:lnTo>
                  <a:lnTo>
                    <a:pt x="859078" y="477393"/>
                  </a:lnTo>
                  <a:lnTo>
                    <a:pt x="858888" y="477469"/>
                  </a:lnTo>
                  <a:lnTo>
                    <a:pt x="857173" y="479361"/>
                  </a:lnTo>
                  <a:lnTo>
                    <a:pt x="857135" y="479501"/>
                  </a:lnTo>
                  <a:lnTo>
                    <a:pt x="859764" y="482295"/>
                  </a:lnTo>
                  <a:lnTo>
                    <a:pt x="859980" y="482371"/>
                  </a:lnTo>
                  <a:lnTo>
                    <a:pt x="860437" y="482485"/>
                  </a:lnTo>
                  <a:lnTo>
                    <a:pt x="860691" y="482536"/>
                  </a:lnTo>
                  <a:lnTo>
                    <a:pt x="861669" y="482663"/>
                  </a:lnTo>
                  <a:lnTo>
                    <a:pt x="862926" y="482650"/>
                  </a:lnTo>
                  <a:lnTo>
                    <a:pt x="863422" y="482600"/>
                  </a:lnTo>
                  <a:lnTo>
                    <a:pt x="863904" y="482523"/>
                  </a:lnTo>
                  <a:lnTo>
                    <a:pt x="864387" y="482409"/>
                  </a:lnTo>
                  <a:lnTo>
                    <a:pt x="864603" y="482346"/>
                  </a:lnTo>
                  <a:close/>
                </a:path>
                <a:path w="1523365" h="514350">
                  <a:moveTo>
                    <a:pt x="892898" y="486905"/>
                  </a:moveTo>
                  <a:lnTo>
                    <a:pt x="887463" y="479704"/>
                  </a:lnTo>
                  <a:lnTo>
                    <a:pt x="887209" y="479552"/>
                  </a:lnTo>
                  <a:lnTo>
                    <a:pt x="887044" y="479437"/>
                  </a:lnTo>
                  <a:lnTo>
                    <a:pt x="871766" y="475576"/>
                  </a:lnTo>
                  <a:lnTo>
                    <a:pt x="869467" y="475576"/>
                  </a:lnTo>
                  <a:lnTo>
                    <a:pt x="867168" y="475703"/>
                  </a:lnTo>
                  <a:lnTo>
                    <a:pt x="864908" y="475957"/>
                  </a:lnTo>
                  <a:lnTo>
                    <a:pt x="862698" y="476351"/>
                  </a:lnTo>
                  <a:lnTo>
                    <a:pt x="859942" y="477050"/>
                  </a:lnTo>
                  <a:lnTo>
                    <a:pt x="864616" y="482333"/>
                  </a:lnTo>
                  <a:lnTo>
                    <a:pt x="867410" y="481723"/>
                  </a:lnTo>
                  <a:lnTo>
                    <a:pt x="869975" y="481495"/>
                  </a:lnTo>
                  <a:lnTo>
                    <a:pt x="879767" y="483628"/>
                  </a:lnTo>
                  <a:lnTo>
                    <a:pt x="879957" y="483730"/>
                  </a:lnTo>
                  <a:lnTo>
                    <a:pt x="880122" y="483844"/>
                  </a:lnTo>
                  <a:lnTo>
                    <a:pt x="880275" y="483920"/>
                  </a:lnTo>
                  <a:lnTo>
                    <a:pt x="880846" y="484327"/>
                  </a:lnTo>
                  <a:lnTo>
                    <a:pt x="882624" y="487210"/>
                  </a:lnTo>
                  <a:lnTo>
                    <a:pt x="882624" y="487730"/>
                  </a:lnTo>
                  <a:lnTo>
                    <a:pt x="872998" y="492937"/>
                  </a:lnTo>
                  <a:lnTo>
                    <a:pt x="872807" y="492937"/>
                  </a:lnTo>
                  <a:lnTo>
                    <a:pt x="872490" y="492925"/>
                  </a:lnTo>
                  <a:lnTo>
                    <a:pt x="872236" y="492925"/>
                  </a:lnTo>
                  <a:lnTo>
                    <a:pt x="871943" y="492937"/>
                  </a:lnTo>
                  <a:lnTo>
                    <a:pt x="871740" y="492950"/>
                  </a:lnTo>
                  <a:lnTo>
                    <a:pt x="830719" y="494868"/>
                  </a:lnTo>
                  <a:lnTo>
                    <a:pt x="830478" y="494880"/>
                  </a:lnTo>
                  <a:lnTo>
                    <a:pt x="830186" y="494893"/>
                  </a:lnTo>
                  <a:lnTo>
                    <a:pt x="829856" y="494931"/>
                  </a:lnTo>
                  <a:lnTo>
                    <a:pt x="829691" y="494944"/>
                  </a:lnTo>
                  <a:lnTo>
                    <a:pt x="829208" y="495020"/>
                  </a:lnTo>
                  <a:lnTo>
                    <a:pt x="828738" y="495134"/>
                  </a:lnTo>
                  <a:lnTo>
                    <a:pt x="828281" y="495261"/>
                  </a:lnTo>
                  <a:lnTo>
                    <a:pt x="827798" y="495452"/>
                  </a:lnTo>
                  <a:lnTo>
                    <a:pt x="827493" y="495592"/>
                  </a:lnTo>
                  <a:lnTo>
                    <a:pt x="827163" y="495782"/>
                  </a:lnTo>
                  <a:lnTo>
                    <a:pt x="826985" y="495884"/>
                  </a:lnTo>
                  <a:lnTo>
                    <a:pt x="826782" y="496023"/>
                  </a:lnTo>
                  <a:lnTo>
                    <a:pt x="826490" y="496265"/>
                  </a:lnTo>
                  <a:lnTo>
                    <a:pt x="826249" y="496519"/>
                  </a:lnTo>
                  <a:lnTo>
                    <a:pt x="826046" y="496785"/>
                  </a:lnTo>
                  <a:lnTo>
                    <a:pt x="825893" y="497065"/>
                  </a:lnTo>
                  <a:lnTo>
                    <a:pt x="825804" y="497293"/>
                  </a:lnTo>
                  <a:lnTo>
                    <a:pt x="825754" y="497497"/>
                  </a:lnTo>
                  <a:lnTo>
                    <a:pt x="825728" y="497649"/>
                  </a:lnTo>
                  <a:lnTo>
                    <a:pt x="825715" y="497928"/>
                  </a:lnTo>
                  <a:lnTo>
                    <a:pt x="825766" y="498221"/>
                  </a:lnTo>
                  <a:lnTo>
                    <a:pt x="825842" y="498513"/>
                  </a:lnTo>
                  <a:lnTo>
                    <a:pt x="825982" y="498792"/>
                  </a:lnTo>
                  <a:lnTo>
                    <a:pt x="826173" y="499059"/>
                  </a:lnTo>
                  <a:lnTo>
                    <a:pt x="826350" y="499262"/>
                  </a:lnTo>
                  <a:lnTo>
                    <a:pt x="826731" y="499618"/>
                  </a:lnTo>
                  <a:lnTo>
                    <a:pt x="826909" y="499745"/>
                  </a:lnTo>
                  <a:lnTo>
                    <a:pt x="827049" y="499833"/>
                  </a:lnTo>
                  <a:lnTo>
                    <a:pt x="827227" y="499935"/>
                  </a:lnTo>
                  <a:lnTo>
                    <a:pt x="827519" y="500100"/>
                  </a:lnTo>
                  <a:lnTo>
                    <a:pt x="849668" y="512876"/>
                  </a:lnTo>
                  <a:lnTo>
                    <a:pt x="849845" y="512991"/>
                  </a:lnTo>
                  <a:lnTo>
                    <a:pt x="850239" y="513168"/>
                  </a:lnTo>
                  <a:lnTo>
                    <a:pt x="853046" y="513753"/>
                  </a:lnTo>
                  <a:lnTo>
                    <a:pt x="853541" y="513753"/>
                  </a:lnTo>
                  <a:lnTo>
                    <a:pt x="858431" y="510933"/>
                  </a:lnTo>
                  <a:lnTo>
                    <a:pt x="858431" y="510641"/>
                  </a:lnTo>
                  <a:lnTo>
                    <a:pt x="856932" y="508685"/>
                  </a:lnTo>
                  <a:lnTo>
                    <a:pt x="842352" y="500278"/>
                  </a:lnTo>
                  <a:lnTo>
                    <a:pt x="872439" y="498868"/>
                  </a:lnTo>
                  <a:lnTo>
                    <a:pt x="873239" y="498868"/>
                  </a:lnTo>
                  <a:lnTo>
                    <a:pt x="875245" y="498779"/>
                  </a:lnTo>
                  <a:lnTo>
                    <a:pt x="886980" y="495528"/>
                  </a:lnTo>
                  <a:lnTo>
                    <a:pt x="887209" y="495401"/>
                  </a:lnTo>
                  <a:lnTo>
                    <a:pt x="883577" y="493306"/>
                  </a:lnTo>
                  <a:lnTo>
                    <a:pt x="887209" y="495388"/>
                  </a:lnTo>
                  <a:lnTo>
                    <a:pt x="887387" y="495287"/>
                  </a:lnTo>
                  <a:lnTo>
                    <a:pt x="887882" y="494995"/>
                  </a:lnTo>
                  <a:lnTo>
                    <a:pt x="892898" y="488022"/>
                  </a:lnTo>
                  <a:lnTo>
                    <a:pt x="892898" y="486905"/>
                  </a:lnTo>
                  <a:close/>
                </a:path>
                <a:path w="1523365" h="514350">
                  <a:moveTo>
                    <a:pt x="1492008" y="10350"/>
                  </a:moveTo>
                  <a:lnTo>
                    <a:pt x="1488211" y="8166"/>
                  </a:lnTo>
                  <a:lnTo>
                    <a:pt x="1487830" y="8166"/>
                  </a:lnTo>
                  <a:lnTo>
                    <a:pt x="1485188" y="8839"/>
                  </a:lnTo>
                  <a:lnTo>
                    <a:pt x="1490840" y="12103"/>
                  </a:lnTo>
                  <a:lnTo>
                    <a:pt x="1492008" y="10579"/>
                  </a:lnTo>
                  <a:lnTo>
                    <a:pt x="1492008" y="10350"/>
                  </a:lnTo>
                  <a:close/>
                </a:path>
                <a:path w="1523365" h="514350">
                  <a:moveTo>
                    <a:pt x="1498028" y="32575"/>
                  </a:moveTo>
                  <a:lnTo>
                    <a:pt x="1497990" y="32346"/>
                  </a:lnTo>
                  <a:lnTo>
                    <a:pt x="1497914" y="32131"/>
                  </a:lnTo>
                  <a:lnTo>
                    <a:pt x="1497812" y="31902"/>
                  </a:lnTo>
                  <a:lnTo>
                    <a:pt x="1497660" y="31699"/>
                  </a:lnTo>
                  <a:lnTo>
                    <a:pt x="1497253" y="31305"/>
                  </a:lnTo>
                  <a:lnTo>
                    <a:pt x="1496999" y="31127"/>
                  </a:lnTo>
                  <a:lnTo>
                    <a:pt x="1496860" y="31051"/>
                  </a:lnTo>
                  <a:lnTo>
                    <a:pt x="1496187" y="31445"/>
                  </a:lnTo>
                  <a:lnTo>
                    <a:pt x="1496847" y="31051"/>
                  </a:lnTo>
                  <a:lnTo>
                    <a:pt x="1495209" y="30124"/>
                  </a:lnTo>
                  <a:lnTo>
                    <a:pt x="1495044" y="30010"/>
                  </a:lnTo>
                  <a:lnTo>
                    <a:pt x="1489405" y="33274"/>
                  </a:lnTo>
                  <a:lnTo>
                    <a:pt x="1489532" y="33350"/>
                  </a:lnTo>
                  <a:lnTo>
                    <a:pt x="1491208" y="34315"/>
                  </a:lnTo>
                  <a:lnTo>
                    <a:pt x="1491856" y="33947"/>
                  </a:lnTo>
                  <a:lnTo>
                    <a:pt x="1491221" y="34328"/>
                  </a:lnTo>
                  <a:lnTo>
                    <a:pt x="1491665" y="34544"/>
                  </a:lnTo>
                  <a:lnTo>
                    <a:pt x="1491818" y="34594"/>
                  </a:lnTo>
                  <a:lnTo>
                    <a:pt x="1491983" y="34671"/>
                  </a:lnTo>
                  <a:lnTo>
                    <a:pt x="1492516" y="34823"/>
                  </a:lnTo>
                  <a:lnTo>
                    <a:pt x="1492694" y="34848"/>
                  </a:lnTo>
                  <a:lnTo>
                    <a:pt x="1493075" y="34925"/>
                  </a:lnTo>
                  <a:lnTo>
                    <a:pt x="1493456" y="34975"/>
                  </a:lnTo>
                  <a:lnTo>
                    <a:pt x="1493850" y="34988"/>
                  </a:lnTo>
                  <a:lnTo>
                    <a:pt x="1494624" y="34975"/>
                  </a:lnTo>
                  <a:lnTo>
                    <a:pt x="1495005" y="34925"/>
                  </a:lnTo>
                  <a:lnTo>
                    <a:pt x="1495386" y="34848"/>
                  </a:lnTo>
                  <a:lnTo>
                    <a:pt x="1495564" y="34823"/>
                  </a:lnTo>
                  <a:lnTo>
                    <a:pt x="1496098" y="34671"/>
                  </a:lnTo>
                  <a:lnTo>
                    <a:pt x="1496263" y="34594"/>
                  </a:lnTo>
                  <a:lnTo>
                    <a:pt x="1496415" y="34544"/>
                  </a:lnTo>
                  <a:lnTo>
                    <a:pt x="1496860" y="34328"/>
                  </a:lnTo>
                  <a:lnTo>
                    <a:pt x="1497253" y="34061"/>
                  </a:lnTo>
                  <a:lnTo>
                    <a:pt x="1497469" y="33870"/>
                  </a:lnTo>
                  <a:lnTo>
                    <a:pt x="1497660" y="33680"/>
                  </a:lnTo>
                  <a:lnTo>
                    <a:pt x="1497812" y="33464"/>
                  </a:lnTo>
                  <a:lnTo>
                    <a:pt x="1497914" y="33248"/>
                  </a:lnTo>
                  <a:lnTo>
                    <a:pt x="1497990" y="33032"/>
                  </a:lnTo>
                  <a:lnTo>
                    <a:pt x="1498028" y="32791"/>
                  </a:lnTo>
                  <a:lnTo>
                    <a:pt x="1498028" y="32575"/>
                  </a:lnTo>
                  <a:close/>
                </a:path>
                <a:path w="1523365" h="514350">
                  <a:moveTo>
                    <a:pt x="1507667" y="12306"/>
                  </a:moveTo>
                  <a:lnTo>
                    <a:pt x="1507223" y="12077"/>
                  </a:lnTo>
                  <a:lnTo>
                    <a:pt x="1507070" y="12026"/>
                  </a:lnTo>
                  <a:lnTo>
                    <a:pt x="1506905" y="11950"/>
                  </a:lnTo>
                  <a:lnTo>
                    <a:pt x="1506372" y="11798"/>
                  </a:lnTo>
                  <a:lnTo>
                    <a:pt x="1506194" y="11772"/>
                  </a:lnTo>
                  <a:lnTo>
                    <a:pt x="1505813" y="11696"/>
                  </a:lnTo>
                  <a:lnTo>
                    <a:pt x="1505623" y="11671"/>
                  </a:lnTo>
                  <a:lnTo>
                    <a:pt x="1505038" y="11633"/>
                  </a:lnTo>
                  <a:lnTo>
                    <a:pt x="1504657" y="11633"/>
                  </a:lnTo>
                  <a:lnTo>
                    <a:pt x="1504264" y="11658"/>
                  </a:lnTo>
                  <a:lnTo>
                    <a:pt x="1503883" y="11696"/>
                  </a:lnTo>
                  <a:lnTo>
                    <a:pt x="1503514" y="11772"/>
                  </a:lnTo>
                  <a:lnTo>
                    <a:pt x="1503324" y="11798"/>
                  </a:lnTo>
                  <a:lnTo>
                    <a:pt x="1502791" y="11950"/>
                  </a:lnTo>
                  <a:lnTo>
                    <a:pt x="1502625" y="12026"/>
                  </a:lnTo>
                  <a:lnTo>
                    <a:pt x="1502473" y="12077"/>
                  </a:lnTo>
                  <a:lnTo>
                    <a:pt x="1502029" y="12306"/>
                  </a:lnTo>
                  <a:lnTo>
                    <a:pt x="1501635" y="12560"/>
                  </a:lnTo>
                  <a:lnTo>
                    <a:pt x="1501419" y="12750"/>
                  </a:lnTo>
                  <a:lnTo>
                    <a:pt x="1501228" y="12941"/>
                  </a:lnTo>
                  <a:lnTo>
                    <a:pt x="1501089" y="13157"/>
                  </a:lnTo>
                  <a:lnTo>
                    <a:pt x="1500974" y="13373"/>
                  </a:lnTo>
                  <a:lnTo>
                    <a:pt x="1500898" y="13589"/>
                  </a:lnTo>
                  <a:lnTo>
                    <a:pt x="1500860" y="13830"/>
                  </a:lnTo>
                  <a:lnTo>
                    <a:pt x="1500860" y="14058"/>
                  </a:lnTo>
                  <a:lnTo>
                    <a:pt x="1502029" y="15570"/>
                  </a:lnTo>
                  <a:lnTo>
                    <a:pt x="1507667" y="12306"/>
                  </a:lnTo>
                  <a:close/>
                </a:path>
                <a:path w="1523365" h="514350">
                  <a:moveTo>
                    <a:pt x="1523276" y="9652"/>
                  </a:moveTo>
                  <a:lnTo>
                    <a:pt x="1519478" y="7467"/>
                  </a:lnTo>
                  <a:lnTo>
                    <a:pt x="1519085" y="7467"/>
                  </a:lnTo>
                  <a:lnTo>
                    <a:pt x="1508442" y="12776"/>
                  </a:lnTo>
                  <a:lnTo>
                    <a:pt x="1507667" y="12319"/>
                  </a:lnTo>
                  <a:lnTo>
                    <a:pt x="1502029" y="15582"/>
                  </a:lnTo>
                  <a:lnTo>
                    <a:pt x="1502803" y="16040"/>
                  </a:lnTo>
                  <a:lnTo>
                    <a:pt x="1489608" y="23660"/>
                  </a:lnTo>
                  <a:lnTo>
                    <a:pt x="1489417" y="23774"/>
                  </a:lnTo>
                  <a:lnTo>
                    <a:pt x="1485976" y="28854"/>
                  </a:lnTo>
                  <a:lnTo>
                    <a:pt x="1486103" y="29514"/>
                  </a:lnTo>
                  <a:lnTo>
                    <a:pt x="1489405" y="33261"/>
                  </a:lnTo>
                  <a:lnTo>
                    <a:pt x="1495044" y="30010"/>
                  </a:lnTo>
                  <a:lnTo>
                    <a:pt x="1494053" y="28930"/>
                  </a:lnTo>
                  <a:lnTo>
                    <a:pt x="1493964" y="28625"/>
                  </a:lnTo>
                  <a:lnTo>
                    <a:pt x="1493964" y="28409"/>
                  </a:lnTo>
                  <a:lnTo>
                    <a:pt x="1494002" y="28206"/>
                  </a:lnTo>
                  <a:lnTo>
                    <a:pt x="1494078" y="28003"/>
                  </a:lnTo>
                  <a:lnTo>
                    <a:pt x="1494320" y="27609"/>
                  </a:lnTo>
                  <a:lnTo>
                    <a:pt x="1494485" y="27432"/>
                  </a:lnTo>
                  <a:lnTo>
                    <a:pt x="1494891" y="27114"/>
                  </a:lnTo>
                  <a:lnTo>
                    <a:pt x="1495031" y="27038"/>
                  </a:lnTo>
                  <a:lnTo>
                    <a:pt x="1508455" y="19291"/>
                  </a:lnTo>
                  <a:lnTo>
                    <a:pt x="1512849" y="21818"/>
                  </a:lnTo>
                  <a:lnTo>
                    <a:pt x="1513293" y="22047"/>
                  </a:lnTo>
                  <a:lnTo>
                    <a:pt x="1513459" y="22098"/>
                  </a:lnTo>
                  <a:lnTo>
                    <a:pt x="1513624" y="22174"/>
                  </a:lnTo>
                  <a:lnTo>
                    <a:pt x="1514144" y="22326"/>
                  </a:lnTo>
                  <a:lnTo>
                    <a:pt x="1514703" y="22428"/>
                  </a:lnTo>
                  <a:lnTo>
                    <a:pt x="1515097" y="22479"/>
                  </a:lnTo>
                  <a:lnTo>
                    <a:pt x="1515478" y="22491"/>
                  </a:lnTo>
                  <a:lnTo>
                    <a:pt x="1516253" y="22479"/>
                  </a:lnTo>
                  <a:lnTo>
                    <a:pt x="1516646" y="22428"/>
                  </a:lnTo>
                  <a:lnTo>
                    <a:pt x="1517015" y="22352"/>
                  </a:lnTo>
                  <a:lnTo>
                    <a:pt x="1517205" y="22326"/>
                  </a:lnTo>
                  <a:lnTo>
                    <a:pt x="1517726" y="22174"/>
                  </a:lnTo>
                  <a:lnTo>
                    <a:pt x="1517891" y="22098"/>
                  </a:lnTo>
                  <a:lnTo>
                    <a:pt x="1518056" y="22047"/>
                  </a:lnTo>
                  <a:lnTo>
                    <a:pt x="1519669" y="20294"/>
                  </a:lnTo>
                  <a:lnTo>
                    <a:pt x="1519669" y="20066"/>
                  </a:lnTo>
                  <a:lnTo>
                    <a:pt x="1518500" y="18554"/>
                  </a:lnTo>
                  <a:lnTo>
                    <a:pt x="1514094" y="16027"/>
                  </a:lnTo>
                  <a:lnTo>
                    <a:pt x="1522107" y="11404"/>
                  </a:lnTo>
                  <a:lnTo>
                    <a:pt x="1522501" y="11150"/>
                  </a:lnTo>
                  <a:lnTo>
                    <a:pt x="1522717" y="10960"/>
                  </a:lnTo>
                  <a:lnTo>
                    <a:pt x="1523276" y="9880"/>
                  </a:lnTo>
                  <a:lnTo>
                    <a:pt x="1523276" y="965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675626" y="3740035"/>
              <a:ext cx="430530" cy="549275"/>
            </a:xfrm>
            <a:custGeom>
              <a:avLst/>
              <a:gdLst/>
              <a:ahLst/>
              <a:cxnLst/>
              <a:rect l="l" t="t" r="r" b="b"/>
              <a:pathLst>
                <a:path w="430529" h="549275">
                  <a:moveTo>
                    <a:pt x="32715" y="55372"/>
                  </a:moveTo>
                  <a:lnTo>
                    <a:pt x="25615" y="49872"/>
                  </a:lnTo>
                  <a:lnTo>
                    <a:pt x="25476" y="49860"/>
                  </a:lnTo>
                  <a:lnTo>
                    <a:pt x="14363" y="48145"/>
                  </a:lnTo>
                  <a:lnTo>
                    <a:pt x="14109" y="48107"/>
                  </a:lnTo>
                  <a:lnTo>
                    <a:pt x="13944" y="48069"/>
                  </a:lnTo>
                  <a:lnTo>
                    <a:pt x="13754" y="48044"/>
                  </a:lnTo>
                  <a:lnTo>
                    <a:pt x="13614" y="48018"/>
                  </a:lnTo>
                  <a:lnTo>
                    <a:pt x="13474" y="47980"/>
                  </a:lnTo>
                  <a:lnTo>
                    <a:pt x="12534" y="47904"/>
                  </a:lnTo>
                  <a:lnTo>
                    <a:pt x="11582" y="47853"/>
                  </a:lnTo>
                  <a:lnTo>
                    <a:pt x="10629" y="47879"/>
                  </a:lnTo>
                  <a:lnTo>
                    <a:pt x="2032" y="51981"/>
                  </a:lnTo>
                  <a:lnTo>
                    <a:pt x="1981" y="52108"/>
                  </a:lnTo>
                  <a:lnTo>
                    <a:pt x="101" y="56134"/>
                  </a:lnTo>
                  <a:lnTo>
                    <a:pt x="0" y="56400"/>
                  </a:lnTo>
                  <a:lnTo>
                    <a:pt x="0" y="56654"/>
                  </a:lnTo>
                  <a:lnTo>
                    <a:pt x="25" y="56781"/>
                  </a:lnTo>
                  <a:lnTo>
                    <a:pt x="76" y="56921"/>
                  </a:lnTo>
                  <a:lnTo>
                    <a:pt x="152" y="57048"/>
                  </a:lnTo>
                  <a:lnTo>
                    <a:pt x="977" y="57632"/>
                  </a:lnTo>
                  <a:lnTo>
                    <a:pt x="1168" y="57708"/>
                  </a:lnTo>
                  <a:lnTo>
                    <a:pt x="1346" y="57759"/>
                  </a:lnTo>
                  <a:lnTo>
                    <a:pt x="1689" y="57835"/>
                  </a:lnTo>
                  <a:lnTo>
                    <a:pt x="1866" y="57861"/>
                  </a:lnTo>
                  <a:lnTo>
                    <a:pt x="27508" y="61823"/>
                  </a:lnTo>
                  <a:lnTo>
                    <a:pt x="27647" y="61836"/>
                  </a:lnTo>
                  <a:lnTo>
                    <a:pt x="27978" y="61874"/>
                  </a:lnTo>
                  <a:lnTo>
                    <a:pt x="28422" y="61887"/>
                  </a:lnTo>
                  <a:lnTo>
                    <a:pt x="28867" y="61836"/>
                  </a:lnTo>
                  <a:lnTo>
                    <a:pt x="29070" y="61798"/>
                  </a:lnTo>
                  <a:lnTo>
                    <a:pt x="29273" y="61747"/>
                  </a:lnTo>
                  <a:lnTo>
                    <a:pt x="29438" y="61683"/>
                  </a:lnTo>
                  <a:lnTo>
                    <a:pt x="29654" y="61607"/>
                  </a:lnTo>
                  <a:lnTo>
                    <a:pt x="29819" y="61518"/>
                  </a:lnTo>
                  <a:lnTo>
                    <a:pt x="29984" y="61417"/>
                  </a:lnTo>
                  <a:lnTo>
                    <a:pt x="30111" y="61315"/>
                  </a:lnTo>
                  <a:lnTo>
                    <a:pt x="30238" y="61214"/>
                  </a:lnTo>
                  <a:lnTo>
                    <a:pt x="30340" y="61087"/>
                  </a:lnTo>
                  <a:lnTo>
                    <a:pt x="30429" y="60921"/>
                  </a:lnTo>
                  <a:lnTo>
                    <a:pt x="32334" y="56832"/>
                  </a:lnTo>
                  <a:lnTo>
                    <a:pt x="27952" y="56057"/>
                  </a:lnTo>
                  <a:lnTo>
                    <a:pt x="26606" y="58966"/>
                  </a:lnTo>
                  <a:lnTo>
                    <a:pt x="5067" y="55626"/>
                  </a:lnTo>
                  <a:lnTo>
                    <a:pt x="6362" y="52832"/>
                  </a:lnTo>
                  <a:lnTo>
                    <a:pt x="8839" y="50914"/>
                  </a:lnTo>
                  <a:lnTo>
                    <a:pt x="9055" y="50825"/>
                  </a:lnTo>
                  <a:lnTo>
                    <a:pt x="9512" y="50711"/>
                  </a:lnTo>
                  <a:lnTo>
                    <a:pt x="10502" y="50546"/>
                  </a:lnTo>
                  <a:lnTo>
                    <a:pt x="11506" y="50507"/>
                  </a:lnTo>
                  <a:lnTo>
                    <a:pt x="12014" y="50520"/>
                  </a:lnTo>
                  <a:lnTo>
                    <a:pt x="12763" y="50609"/>
                  </a:lnTo>
                  <a:lnTo>
                    <a:pt x="24155" y="52374"/>
                  </a:lnTo>
                  <a:lnTo>
                    <a:pt x="24295" y="52387"/>
                  </a:lnTo>
                  <a:lnTo>
                    <a:pt x="24472" y="52425"/>
                  </a:lnTo>
                  <a:lnTo>
                    <a:pt x="28155" y="55346"/>
                  </a:lnTo>
                  <a:lnTo>
                    <a:pt x="28117" y="55626"/>
                  </a:lnTo>
                  <a:lnTo>
                    <a:pt x="28028" y="55918"/>
                  </a:lnTo>
                  <a:lnTo>
                    <a:pt x="27965" y="56057"/>
                  </a:lnTo>
                  <a:lnTo>
                    <a:pt x="32372" y="56743"/>
                  </a:lnTo>
                  <a:lnTo>
                    <a:pt x="32512" y="56476"/>
                  </a:lnTo>
                  <a:lnTo>
                    <a:pt x="32664" y="55930"/>
                  </a:lnTo>
                  <a:lnTo>
                    <a:pt x="32715" y="55372"/>
                  </a:lnTo>
                  <a:close/>
                </a:path>
                <a:path w="430529" h="549275">
                  <a:moveTo>
                    <a:pt x="41033" y="37960"/>
                  </a:moveTo>
                  <a:lnTo>
                    <a:pt x="41021" y="37820"/>
                  </a:lnTo>
                  <a:lnTo>
                    <a:pt x="40982" y="37693"/>
                  </a:lnTo>
                  <a:lnTo>
                    <a:pt x="40944" y="37566"/>
                  </a:lnTo>
                  <a:lnTo>
                    <a:pt x="40779" y="37338"/>
                  </a:lnTo>
                  <a:lnTo>
                    <a:pt x="40614" y="37198"/>
                  </a:lnTo>
                  <a:lnTo>
                    <a:pt x="40449" y="37071"/>
                  </a:lnTo>
                  <a:lnTo>
                    <a:pt x="40220" y="36931"/>
                  </a:lnTo>
                  <a:lnTo>
                    <a:pt x="40043" y="36868"/>
                  </a:lnTo>
                  <a:lnTo>
                    <a:pt x="39852" y="36779"/>
                  </a:lnTo>
                  <a:lnTo>
                    <a:pt x="39649" y="36728"/>
                  </a:lnTo>
                  <a:lnTo>
                    <a:pt x="39433" y="36677"/>
                  </a:lnTo>
                  <a:lnTo>
                    <a:pt x="39293" y="36664"/>
                  </a:lnTo>
                  <a:lnTo>
                    <a:pt x="39154" y="36639"/>
                  </a:lnTo>
                  <a:lnTo>
                    <a:pt x="35928" y="36144"/>
                  </a:lnTo>
                  <a:lnTo>
                    <a:pt x="35928" y="38874"/>
                  </a:lnTo>
                  <a:lnTo>
                    <a:pt x="34823" y="41262"/>
                  </a:lnTo>
                  <a:lnTo>
                    <a:pt x="31902" y="42608"/>
                  </a:lnTo>
                  <a:lnTo>
                    <a:pt x="31051" y="42532"/>
                  </a:lnTo>
                  <a:lnTo>
                    <a:pt x="29006" y="40881"/>
                  </a:lnTo>
                  <a:lnTo>
                    <a:pt x="29083" y="40525"/>
                  </a:lnTo>
                  <a:lnTo>
                    <a:pt x="29133" y="40398"/>
                  </a:lnTo>
                  <a:lnTo>
                    <a:pt x="30251" y="37985"/>
                  </a:lnTo>
                  <a:lnTo>
                    <a:pt x="35928" y="38874"/>
                  </a:lnTo>
                  <a:lnTo>
                    <a:pt x="35928" y="36144"/>
                  </a:lnTo>
                  <a:lnTo>
                    <a:pt x="29273" y="35102"/>
                  </a:lnTo>
                  <a:lnTo>
                    <a:pt x="29146" y="35090"/>
                  </a:lnTo>
                  <a:lnTo>
                    <a:pt x="26517" y="34683"/>
                  </a:lnTo>
                  <a:lnTo>
                    <a:pt x="26352" y="34658"/>
                  </a:lnTo>
                  <a:lnTo>
                    <a:pt x="26162" y="34632"/>
                  </a:lnTo>
                  <a:lnTo>
                    <a:pt x="26035" y="34607"/>
                  </a:lnTo>
                  <a:lnTo>
                    <a:pt x="25908" y="34607"/>
                  </a:lnTo>
                  <a:lnTo>
                    <a:pt x="25374" y="34544"/>
                  </a:lnTo>
                  <a:lnTo>
                    <a:pt x="24714" y="34518"/>
                  </a:lnTo>
                  <a:lnTo>
                    <a:pt x="24053" y="34531"/>
                  </a:lnTo>
                  <a:lnTo>
                    <a:pt x="23393" y="34569"/>
                  </a:lnTo>
                  <a:lnTo>
                    <a:pt x="18173" y="37223"/>
                  </a:lnTo>
                  <a:lnTo>
                    <a:pt x="18097" y="37350"/>
                  </a:lnTo>
                  <a:lnTo>
                    <a:pt x="18046" y="37477"/>
                  </a:lnTo>
                  <a:lnTo>
                    <a:pt x="16522" y="40741"/>
                  </a:lnTo>
                  <a:lnTo>
                    <a:pt x="16446" y="40995"/>
                  </a:lnTo>
                  <a:lnTo>
                    <a:pt x="16446" y="41198"/>
                  </a:lnTo>
                  <a:lnTo>
                    <a:pt x="16484" y="41325"/>
                  </a:lnTo>
                  <a:lnTo>
                    <a:pt x="16522" y="41452"/>
                  </a:lnTo>
                  <a:lnTo>
                    <a:pt x="16802" y="41795"/>
                  </a:lnTo>
                  <a:lnTo>
                    <a:pt x="16929" y="41897"/>
                  </a:lnTo>
                  <a:lnTo>
                    <a:pt x="17081" y="42011"/>
                  </a:lnTo>
                  <a:lnTo>
                    <a:pt x="17259" y="42087"/>
                  </a:lnTo>
                  <a:lnTo>
                    <a:pt x="17424" y="42164"/>
                  </a:lnTo>
                  <a:lnTo>
                    <a:pt x="17614" y="42240"/>
                  </a:lnTo>
                  <a:lnTo>
                    <a:pt x="18034" y="42341"/>
                  </a:lnTo>
                  <a:lnTo>
                    <a:pt x="18249" y="42379"/>
                  </a:lnTo>
                  <a:lnTo>
                    <a:pt x="18465" y="42392"/>
                  </a:lnTo>
                  <a:lnTo>
                    <a:pt x="19138" y="42392"/>
                  </a:lnTo>
                  <a:lnTo>
                    <a:pt x="19354" y="42354"/>
                  </a:lnTo>
                  <a:lnTo>
                    <a:pt x="19570" y="42316"/>
                  </a:lnTo>
                  <a:lnTo>
                    <a:pt x="19761" y="42265"/>
                  </a:lnTo>
                  <a:lnTo>
                    <a:pt x="20142" y="42125"/>
                  </a:lnTo>
                  <a:lnTo>
                    <a:pt x="20472" y="41935"/>
                  </a:lnTo>
                  <a:lnTo>
                    <a:pt x="20726" y="41732"/>
                  </a:lnTo>
                  <a:lnTo>
                    <a:pt x="20904" y="41490"/>
                  </a:lnTo>
                  <a:lnTo>
                    <a:pt x="22428" y="38201"/>
                  </a:lnTo>
                  <a:lnTo>
                    <a:pt x="22580" y="37909"/>
                  </a:lnTo>
                  <a:lnTo>
                    <a:pt x="22860" y="37642"/>
                  </a:lnTo>
                  <a:lnTo>
                    <a:pt x="23063" y="37515"/>
                  </a:lnTo>
                  <a:lnTo>
                    <a:pt x="23228" y="37426"/>
                  </a:lnTo>
                  <a:lnTo>
                    <a:pt x="23596" y="37287"/>
                  </a:lnTo>
                  <a:lnTo>
                    <a:pt x="23990" y="37198"/>
                  </a:lnTo>
                  <a:lnTo>
                    <a:pt x="24206" y="37172"/>
                  </a:lnTo>
                  <a:lnTo>
                    <a:pt x="24638" y="37147"/>
                  </a:lnTo>
                  <a:lnTo>
                    <a:pt x="24853" y="37160"/>
                  </a:lnTo>
                  <a:lnTo>
                    <a:pt x="25171" y="37198"/>
                  </a:lnTo>
                  <a:lnTo>
                    <a:pt x="25336" y="37236"/>
                  </a:lnTo>
                  <a:lnTo>
                    <a:pt x="25844" y="37312"/>
                  </a:lnTo>
                  <a:lnTo>
                    <a:pt x="24739" y="39687"/>
                  </a:lnTo>
                  <a:lnTo>
                    <a:pt x="24599" y="39992"/>
                  </a:lnTo>
                  <a:lnTo>
                    <a:pt x="24485" y="40398"/>
                  </a:lnTo>
                  <a:lnTo>
                    <a:pt x="24434" y="40830"/>
                  </a:lnTo>
                  <a:lnTo>
                    <a:pt x="24460" y="41262"/>
                  </a:lnTo>
                  <a:lnTo>
                    <a:pt x="31470" y="45237"/>
                  </a:lnTo>
                  <a:lnTo>
                    <a:pt x="32562" y="45237"/>
                  </a:lnTo>
                  <a:lnTo>
                    <a:pt x="39179" y="42075"/>
                  </a:lnTo>
                  <a:lnTo>
                    <a:pt x="40906" y="38366"/>
                  </a:lnTo>
                  <a:lnTo>
                    <a:pt x="40970" y="38214"/>
                  </a:lnTo>
                  <a:lnTo>
                    <a:pt x="41008" y="38087"/>
                  </a:lnTo>
                  <a:lnTo>
                    <a:pt x="41033" y="37960"/>
                  </a:lnTo>
                  <a:close/>
                </a:path>
                <a:path w="430529" h="549275">
                  <a:moveTo>
                    <a:pt x="46228" y="26746"/>
                  </a:moveTo>
                  <a:lnTo>
                    <a:pt x="45415" y="25730"/>
                  </a:lnTo>
                  <a:lnTo>
                    <a:pt x="45237" y="25654"/>
                  </a:lnTo>
                  <a:lnTo>
                    <a:pt x="45046" y="25577"/>
                  </a:lnTo>
                  <a:lnTo>
                    <a:pt x="44526" y="25450"/>
                  </a:lnTo>
                  <a:lnTo>
                    <a:pt x="44094" y="25425"/>
                  </a:lnTo>
                  <a:lnTo>
                    <a:pt x="43751" y="25425"/>
                  </a:lnTo>
                  <a:lnTo>
                    <a:pt x="43535" y="25425"/>
                  </a:lnTo>
                  <a:lnTo>
                    <a:pt x="43205" y="25488"/>
                  </a:lnTo>
                  <a:lnTo>
                    <a:pt x="42900" y="25552"/>
                  </a:lnTo>
                  <a:lnTo>
                    <a:pt x="42519" y="25692"/>
                  </a:lnTo>
                  <a:lnTo>
                    <a:pt x="42354" y="25793"/>
                  </a:lnTo>
                  <a:lnTo>
                    <a:pt x="42189" y="25882"/>
                  </a:lnTo>
                  <a:lnTo>
                    <a:pt x="42049" y="25984"/>
                  </a:lnTo>
                  <a:lnTo>
                    <a:pt x="41897" y="26149"/>
                  </a:lnTo>
                  <a:lnTo>
                    <a:pt x="41757" y="26327"/>
                  </a:lnTo>
                  <a:lnTo>
                    <a:pt x="41389" y="27152"/>
                  </a:lnTo>
                  <a:lnTo>
                    <a:pt x="41249" y="27393"/>
                  </a:lnTo>
                  <a:lnTo>
                    <a:pt x="40970" y="27673"/>
                  </a:lnTo>
                  <a:lnTo>
                    <a:pt x="39192" y="28168"/>
                  </a:lnTo>
                  <a:lnTo>
                    <a:pt x="38989" y="28155"/>
                  </a:lnTo>
                  <a:lnTo>
                    <a:pt x="38760" y="28130"/>
                  </a:lnTo>
                  <a:lnTo>
                    <a:pt x="38557" y="28105"/>
                  </a:lnTo>
                  <a:lnTo>
                    <a:pt x="38328" y="28079"/>
                  </a:lnTo>
                  <a:lnTo>
                    <a:pt x="27876" y="26466"/>
                  </a:lnTo>
                  <a:lnTo>
                    <a:pt x="28841" y="24396"/>
                  </a:lnTo>
                  <a:lnTo>
                    <a:pt x="28917" y="24142"/>
                  </a:lnTo>
                  <a:lnTo>
                    <a:pt x="28917" y="23939"/>
                  </a:lnTo>
                  <a:lnTo>
                    <a:pt x="28879" y="23812"/>
                  </a:lnTo>
                  <a:lnTo>
                    <a:pt x="28790" y="23634"/>
                  </a:lnTo>
                  <a:lnTo>
                    <a:pt x="27647" y="22885"/>
                  </a:lnTo>
                  <a:lnTo>
                    <a:pt x="27330" y="22796"/>
                  </a:lnTo>
                  <a:lnTo>
                    <a:pt x="27114" y="22758"/>
                  </a:lnTo>
                  <a:lnTo>
                    <a:pt x="26898" y="22745"/>
                  </a:lnTo>
                  <a:lnTo>
                    <a:pt x="26339" y="22745"/>
                  </a:lnTo>
                  <a:lnTo>
                    <a:pt x="24828" y="23266"/>
                  </a:lnTo>
                  <a:lnTo>
                    <a:pt x="24638" y="23418"/>
                  </a:lnTo>
                  <a:lnTo>
                    <a:pt x="24460" y="23647"/>
                  </a:lnTo>
                  <a:lnTo>
                    <a:pt x="23469" y="25781"/>
                  </a:lnTo>
                  <a:lnTo>
                    <a:pt x="17018" y="24777"/>
                  </a:lnTo>
                  <a:lnTo>
                    <a:pt x="16573" y="24726"/>
                  </a:lnTo>
                  <a:lnTo>
                    <a:pt x="16243" y="24726"/>
                  </a:lnTo>
                  <a:lnTo>
                    <a:pt x="16027" y="24752"/>
                  </a:lnTo>
                  <a:lnTo>
                    <a:pt x="15798" y="24790"/>
                  </a:lnTo>
                  <a:lnTo>
                    <a:pt x="15595" y="24815"/>
                  </a:lnTo>
                  <a:lnTo>
                    <a:pt x="14338" y="25527"/>
                  </a:lnTo>
                  <a:lnTo>
                    <a:pt x="14224" y="25717"/>
                  </a:lnTo>
                  <a:lnTo>
                    <a:pt x="14147" y="25895"/>
                  </a:lnTo>
                  <a:lnTo>
                    <a:pt x="14147" y="26162"/>
                  </a:lnTo>
                  <a:lnTo>
                    <a:pt x="14173" y="26289"/>
                  </a:lnTo>
                  <a:lnTo>
                    <a:pt x="14236" y="26416"/>
                  </a:lnTo>
                  <a:lnTo>
                    <a:pt x="14389" y="26644"/>
                  </a:lnTo>
                  <a:lnTo>
                    <a:pt x="14630" y="26873"/>
                  </a:lnTo>
                  <a:lnTo>
                    <a:pt x="14782" y="26974"/>
                  </a:lnTo>
                  <a:lnTo>
                    <a:pt x="14947" y="27051"/>
                  </a:lnTo>
                  <a:lnTo>
                    <a:pt x="15125" y="27127"/>
                  </a:lnTo>
                  <a:lnTo>
                    <a:pt x="15316" y="27203"/>
                  </a:lnTo>
                  <a:lnTo>
                    <a:pt x="15735" y="27305"/>
                  </a:lnTo>
                  <a:lnTo>
                    <a:pt x="22288" y="28321"/>
                  </a:lnTo>
                  <a:lnTo>
                    <a:pt x="22110" y="28714"/>
                  </a:lnTo>
                  <a:lnTo>
                    <a:pt x="22047" y="28905"/>
                  </a:lnTo>
                  <a:lnTo>
                    <a:pt x="22021" y="29032"/>
                  </a:lnTo>
                  <a:lnTo>
                    <a:pt x="22034" y="29171"/>
                  </a:lnTo>
                  <a:lnTo>
                    <a:pt x="22593" y="29921"/>
                  </a:lnTo>
                  <a:lnTo>
                    <a:pt x="22834" y="30060"/>
                  </a:lnTo>
                  <a:lnTo>
                    <a:pt x="23012" y="30137"/>
                  </a:lnTo>
                  <a:lnTo>
                    <a:pt x="23202" y="30213"/>
                  </a:lnTo>
                  <a:lnTo>
                    <a:pt x="23622" y="30314"/>
                  </a:lnTo>
                  <a:lnTo>
                    <a:pt x="23837" y="30353"/>
                  </a:lnTo>
                  <a:lnTo>
                    <a:pt x="24053" y="30365"/>
                  </a:lnTo>
                  <a:lnTo>
                    <a:pt x="24612" y="30365"/>
                  </a:lnTo>
                  <a:lnTo>
                    <a:pt x="24930" y="30327"/>
                  </a:lnTo>
                  <a:lnTo>
                    <a:pt x="25349" y="30238"/>
                  </a:lnTo>
                  <a:lnTo>
                    <a:pt x="25730" y="30099"/>
                  </a:lnTo>
                  <a:lnTo>
                    <a:pt x="26060" y="29908"/>
                  </a:lnTo>
                  <a:lnTo>
                    <a:pt x="26314" y="29705"/>
                  </a:lnTo>
                  <a:lnTo>
                    <a:pt x="26492" y="29464"/>
                  </a:lnTo>
                  <a:lnTo>
                    <a:pt x="26695" y="29006"/>
                  </a:lnTo>
                  <a:lnTo>
                    <a:pt x="37338" y="30657"/>
                  </a:lnTo>
                  <a:lnTo>
                    <a:pt x="37477" y="30670"/>
                  </a:lnTo>
                  <a:lnTo>
                    <a:pt x="37655" y="30695"/>
                  </a:lnTo>
                  <a:lnTo>
                    <a:pt x="37807" y="30708"/>
                  </a:lnTo>
                  <a:lnTo>
                    <a:pt x="38455" y="30772"/>
                  </a:lnTo>
                  <a:lnTo>
                    <a:pt x="39116" y="30797"/>
                  </a:lnTo>
                  <a:lnTo>
                    <a:pt x="39776" y="30784"/>
                  </a:lnTo>
                  <a:lnTo>
                    <a:pt x="40436" y="30734"/>
                  </a:lnTo>
                  <a:lnTo>
                    <a:pt x="45656" y="28092"/>
                  </a:lnTo>
                  <a:lnTo>
                    <a:pt x="45732" y="27965"/>
                  </a:lnTo>
                  <a:lnTo>
                    <a:pt x="46151" y="27076"/>
                  </a:lnTo>
                  <a:lnTo>
                    <a:pt x="46202" y="26885"/>
                  </a:lnTo>
                  <a:lnTo>
                    <a:pt x="46228" y="26746"/>
                  </a:lnTo>
                  <a:close/>
                </a:path>
                <a:path w="430529" h="549275">
                  <a:moveTo>
                    <a:pt x="52260" y="13754"/>
                  </a:moveTo>
                  <a:lnTo>
                    <a:pt x="52247" y="13627"/>
                  </a:lnTo>
                  <a:lnTo>
                    <a:pt x="52209" y="13500"/>
                  </a:lnTo>
                  <a:lnTo>
                    <a:pt x="52171" y="13373"/>
                  </a:lnTo>
                  <a:lnTo>
                    <a:pt x="52095" y="13246"/>
                  </a:lnTo>
                  <a:lnTo>
                    <a:pt x="51943" y="13081"/>
                  </a:lnTo>
                  <a:lnTo>
                    <a:pt x="51765" y="12915"/>
                  </a:lnTo>
                  <a:lnTo>
                    <a:pt x="51612" y="12814"/>
                  </a:lnTo>
                  <a:lnTo>
                    <a:pt x="51447" y="12725"/>
                  </a:lnTo>
                  <a:lnTo>
                    <a:pt x="51308" y="12674"/>
                  </a:lnTo>
                  <a:lnTo>
                    <a:pt x="51079" y="12573"/>
                  </a:lnTo>
                  <a:lnTo>
                    <a:pt x="50901" y="12534"/>
                  </a:lnTo>
                  <a:lnTo>
                    <a:pt x="50660" y="12471"/>
                  </a:lnTo>
                  <a:lnTo>
                    <a:pt x="50457" y="12446"/>
                  </a:lnTo>
                  <a:lnTo>
                    <a:pt x="47155" y="11950"/>
                  </a:lnTo>
                  <a:lnTo>
                    <a:pt x="47155" y="14681"/>
                  </a:lnTo>
                  <a:lnTo>
                    <a:pt x="46062" y="17056"/>
                  </a:lnTo>
                  <a:lnTo>
                    <a:pt x="45999" y="17208"/>
                  </a:lnTo>
                  <a:lnTo>
                    <a:pt x="43713" y="18389"/>
                  </a:lnTo>
                  <a:lnTo>
                    <a:pt x="42557" y="18376"/>
                  </a:lnTo>
                  <a:lnTo>
                    <a:pt x="40233" y="16675"/>
                  </a:lnTo>
                  <a:lnTo>
                    <a:pt x="40309" y="16332"/>
                  </a:lnTo>
                  <a:lnTo>
                    <a:pt x="41465" y="13792"/>
                  </a:lnTo>
                  <a:lnTo>
                    <a:pt x="47155" y="14681"/>
                  </a:lnTo>
                  <a:lnTo>
                    <a:pt x="47155" y="11950"/>
                  </a:lnTo>
                  <a:lnTo>
                    <a:pt x="40563" y="10922"/>
                  </a:lnTo>
                  <a:lnTo>
                    <a:pt x="40347" y="10883"/>
                  </a:lnTo>
                  <a:lnTo>
                    <a:pt x="37909" y="10515"/>
                  </a:lnTo>
                  <a:lnTo>
                    <a:pt x="37693" y="10477"/>
                  </a:lnTo>
                  <a:lnTo>
                    <a:pt x="37261" y="10401"/>
                  </a:lnTo>
                  <a:lnTo>
                    <a:pt x="35941" y="10312"/>
                  </a:lnTo>
                  <a:lnTo>
                    <a:pt x="35280" y="10325"/>
                  </a:lnTo>
                  <a:lnTo>
                    <a:pt x="34950" y="10363"/>
                  </a:lnTo>
                  <a:lnTo>
                    <a:pt x="34620" y="10375"/>
                  </a:lnTo>
                  <a:lnTo>
                    <a:pt x="29324" y="13157"/>
                  </a:lnTo>
                  <a:lnTo>
                    <a:pt x="27749" y="16535"/>
                  </a:lnTo>
                  <a:lnTo>
                    <a:pt x="27673" y="16789"/>
                  </a:lnTo>
                  <a:lnTo>
                    <a:pt x="27673" y="16992"/>
                  </a:lnTo>
                  <a:lnTo>
                    <a:pt x="27749" y="17246"/>
                  </a:lnTo>
                  <a:lnTo>
                    <a:pt x="27825" y="17373"/>
                  </a:lnTo>
                  <a:lnTo>
                    <a:pt x="28028" y="17602"/>
                  </a:lnTo>
                  <a:lnTo>
                    <a:pt x="28155" y="17703"/>
                  </a:lnTo>
                  <a:lnTo>
                    <a:pt x="28308" y="17805"/>
                  </a:lnTo>
                  <a:lnTo>
                    <a:pt x="29794" y="18186"/>
                  </a:lnTo>
                  <a:lnTo>
                    <a:pt x="30149" y="18186"/>
                  </a:lnTo>
                  <a:lnTo>
                    <a:pt x="30365" y="18186"/>
                  </a:lnTo>
                  <a:lnTo>
                    <a:pt x="30683" y="18135"/>
                  </a:lnTo>
                  <a:lnTo>
                    <a:pt x="31000" y="18059"/>
                  </a:lnTo>
                  <a:lnTo>
                    <a:pt x="31191" y="17995"/>
                  </a:lnTo>
                  <a:lnTo>
                    <a:pt x="31369" y="17919"/>
                  </a:lnTo>
                  <a:lnTo>
                    <a:pt x="31546" y="17830"/>
                  </a:lnTo>
                  <a:lnTo>
                    <a:pt x="31699" y="17741"/>
                  </a:lnTo>
                  <a:lnTo>
                    <a:pt x="31838" y="17640"/>
                  </a:lnTo>
                  <a:lnTo>
                    <a:pt x="31991" y="17462"/>
                  </a:lnTo>
                  <a:lnTo>
                    <a:pt x="32131" y="17284"/>
                  </a:lnTo>
                  <a:lnTo>
                    <a:pt x="33655" y="13995"/>
                  </a:lnTo>
                  <a:lnTo>
                    <a:pt x="33718" y="13868"/>
                  </a:lnTo>
                  <a:lnTo>
                    <a:pt x="33807" y="13716"/>
                  </a:lnTo>
                  <a:lnTo>
                    <a:pt x="34290" y="13309"/>
                  </a:lnTo>
                  <a:lnTo>
                    <a:pt x="34455" y="13220"/>
                  </a:lnTo>
                  <a:lnTo>
                    <a:pt x="34645" y="13157"/>
                  </a:lnTo>
                  <a:lnTo>
                    <a:pt x="35026" y="13042"/>
                  </a:lnTo>
                  <a:lnTo>
                    <a:pt x="35433" y="12966"/>
                  </a:lnTo>
                  <a:lnTo>
                    <a:pt x="35648" y="12954"/>
                  </a:lnTo>
                  <a:lnTo>
                    <a:pt x="36080" y="12954"/>
                  </a:lnTo>
                  <a:lnTo>
                    <a:pt x="36398" y="12992"/>
                  </a:lnTo>
                  <a:lnTo>
                    <a:pt x="37058" y="13119"/>
                  </a:lnTo>
                  <a:lnTo>
                    <a:pt x="35966" y="15494"/>
                  </a:lnTo>
                  <a:lnTo>
                    <a:pt x="35826" y="15786"/>
                  </a:lnTo>
                  <a:lnTo>
                    <a:pt x="35712" y="16205"/>
                  </a:lnTo>
                  <a:lnTo>
                    <a:pt x="35661" y="16637"/>
                  </a:lnTo>
                  <a:lnTo>
                    <a:pt x="35687" y="17056"/>
                  </a:lnTo>
                  <a:lnTo>
                    <a:pt x="43789" y="21031"/>
                  </a:lnTo>
                  <a:lnTo>
                    <a:pt x="45250" y="20878"/>
                  </a:lnTo>
                  <a:lnTo>
                    <a:pt x="50393" y="17919"/>
                  </a:lnTo>
                  <a:lnTo>
                    <a:pt x="52146" y="14135"/>
                  </a:lnTo>
                  <a:lnTo>
                    <a:pt x="52197" y="14008"/>
                  </a:lnTo>
                  <a:lnTo>
                    <a:pt x="52235" y="13881"/>
                  </a:lnTo>
                  <a:lnTo>
                    <a:pt x="52260" y="13754"/>
                  </a:lnTo>
                  <a:close/>
                </a:path>
                <a:path w="430529" h="549275">
                  <a:moveTo>
                    <a:pt x="54457" y="4064"/>
                  </a:moveTo>
                  <a:lnTo>
                    <a:pt x="28498" y="50"/>
                  </a:lnTo>
                  <a:lnTo>
                    <a:pt x="28168" y="0"/>
                  </a:lnTo>
                  <a:lnTo>
                    <a:pt x="27724" y="0"/>
                  </a:lnTo>
                  <a:lnTo>
                    <a:pt x="27279" y="50"/>
                  </a:lnTo>
                  <a:lnTo>
                    <a:pt x="27076" y="88"/>
                  </a:lnTo>
                  <a:lnTo>
                    <a:pt x="26860" y="139"/>
                  </a:lnTo>
                  <a:lnTo>
                    <a:pt x="26670" y="215"/>
                  </a:lnTo>
                  <a:lnTo>
                    <a:pt x="26479" y="279"/>
                  </a:lnTo>
                  <a:lnTo>
                    <a:pt x="26327" y="368"/>
                  </a:lnTo>
                  <a:lnTo>
                    <a:pt x="26098" y="508"/>
                  </a:lnTo>
                  <a:lnTo>
                    <a:pt x="25908" y="673"/>
                  </a:lnTo>
                  <a:lnTo>
                    <a:pt x="25730" y="914"/>
                  </a:lnTo>
                  <a:lnTo>
                    <a:pt x="25628" y="1168"/>
                  </a:lnTo>
                  <a:lnTo>
                    <a:pt x="25628" y="1422"/>
                  </a:lnTo>
                  <a:lnTo>
                    <a:pt x="26187" y="2184"/>
                  </a:lnTo>
                  <a:lnTo>
                    <a:pt x="26428" y="2324"/>
                  </a:lnTo>
                  <a:lnTo>
                    <a:pt x="26797" y="2476"/>
                  </a:lnTo>
                  <a:lnTo>
                    <a:pt x="26987" y="2527"/>
                  </a:lnTo>
                  <a:lnTo>
                    <a:pt x="27203" y="2565"/>
                  </a:lnTo>
                  <a:lnTo>
                    <a:pt x="53276" y="6604"/>
                  </a:lnTo>
                  <a:lnTo>
                    <a:pt x="54457" y="4064"/>
                  </a:lnTo>
                  <a:close/>
                </a:path>
                <a:path w="430529" h="549275">
                  <a:moveTo>
                    <a:pt x="430530" y="547192"/>
                  </a:moveTo>
                  <a:lnTo>
                    <a:pt x="430466" y="546900"/>
                  </a:lnTo>
                  <a:lnTo>
                    <a:pt x="430339" y="546620"/>
                  </a:lnTo>
                  <a:lnTo>
                    <a:pt x="430212" y="546455"/>
                  </a:lnTo>
                  <a:lnTo>
                    <a:pt x="430047" y="546277"/>
                  </a:lnTo>
                  <a:lnTo>
                    <a:pt x="429856" y="546112"/>
                  </a:lnTo>
                  <a:lnTo>
                    <a:pt x="429653" y="545960"/>
                  </a:lnTo>
                  <a:lnTo>
                    <a:pt x="429526" y="545896"/>
                  </a:lnTo>
                  <a:lnTo>
                    <a:pt x="425043" y="543306"/>
                  </a:lnTo>
                  <a:lnTo>
                    <a:pt x="422795" y="542721"/>
                  </a:lnTo>
                  <a:lnTo>
                    <a:pt x="422122" y="542734"/>
                  </a:lnTo>
                  <a:lnTo>
                    <a:pt x="419468" y="543941"/>
                  </a:lnTo>
                  <a:lnTo>
                    <a:pt x="419265" y="544309"/>
                  </a:lnTo>
                  <a:lnTo>
                    <a:pt x="419201" y="544601"/>
                  </a:lnTo>
                  <a:lnTo>
                    <a:pt x="419201" y="544791"/>
                  </a:lnTo>
                  <a:lnTo>
                    <a:pt x="419239" y="544995"/>
                  </a:lnTo>
                  <a:lnTo>
                    <a:pt x="419392" y="545363"/>
                  </a:lnTo>
                  <a:lnTo>
                    <a:pt x="419519" y="545541"/>
                  </a:lnTo>
                  <a:lnTo>
                    <a:pt x="419684" y="545719"/>
                  </a:lnTo>
                  <a:lnTo>
                    <a:pt x="419874" y="545884"/>
                  </a:lnTo>
                  <a:lnTo>
                    <a:pt x="420090" y="546036"/>
                  </a:lnTo>
                  <a:lnTo>
                    <a:pt x="424688" y="548690"/>
                  </a:lnTo>
                  <a:lnTo>
                    <a:pt x="424815" y="548767"/>
                  </a:lnTo>
                  <a:lnTo>
                    <a:pt x="425069" y="548881"/>
                  </a:lnTo>
                  <a:lnTo>
                    <a:pt x="425208" y="548932"/>
                  </a:lnTo>
                  <a:lnTo>
                    <a:pt x="425348" y="548995"/>
                  </a:lnTo>
                  <a:lnTo>
                    <a:pt x="425640" y="549084"/>
                  </a:lnTo>
                  <a:lnTo>
                    <a:pt x="425958" y="549160"/>
                  </a:lnTo>
                  <a:lnTo>
                    <a:pt x="426275" y="549211"/>
                  </a:lnTo>
                  <a:lnTo>
                    <a:pt x="426440" y="549224"/>
                  </a:lnTo>
                  <a:lnTo>
                    <a:pt x="426605" y="549249"/>
                  </a:lnTo>
                  <a:lnTo>
                    <a:pt x="426935" y="549275"/>
                  </a:lnTo>
                  <a:lnTo>
                    <a:pt x="427278" y="549275"/>
                  </a:lnTo>
                  <a:lnTo>
                    <a:pt x="429526" y="548690"/>
                  </a:lnTo>
                  <a:lnTo>
                    <a:pt x="429653" y="548627"/>
                  </a:lnTo>
                  <a:lnTo>
                    <a:pt x="429958" y="548398"/>
                  </a:lnTo>
                  <a:lnTo>
                    <a:pt x="430212" y="548144"/>
                  </a:lnTo>
                  <a:lnTo>
                    <a:pt x="430339" y="547954"/>
                  </a:lnTo>
                  <a:lnTo>
                    <a:pt x="430466" y="547674"/>
                  </a:lnTo>
                  <a:lnTo>
                    <a:pt x="430530" y="547382"/>
                  </a:lnTo>
                  <a:lnTo>
                    <a:pt x="430530" y="54719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701255" y="3675329"/>
              <a:ext cx="136525" cy="71755"/>
            </a:xfrm>
            <a:custGeom>
              <a:avLst/>
              <a:gdLst/>
              <a:ahLst/>
              <a:cxnLst/>
              <a:rect l="l" t="t" r="r" b="b"/>
              <a:pathLst>
                <a:path w="136525" h="71754">
                  <a:moveTo>
                    <a:pt x="2870" y="64757"/>
                  </a:moveTo>
                  <a:lnTo>
                    <a:pt x="2540" y="64706"/>
                  </a:lnTo>
                  <a:lnTo>
                    <a:pt x="2095" y="64706"/>
                  </a:lnTo>
                  <a:lnTo>
                    <a:pt x="1651" y="64757"/>
                  </a:lnTo>
                  <a:lnTo>
                    <a:pt x="1447" y="64795"/>
                  </a:lnTo>
                  <a:lnTo>
                    <a:pt x="1231" y="64846"/>
                  </a:lnTo>
                  <a:lnTo>
                    <a:pt x="1041" y="64922"/>
                  </a:lnTo>
                  <a:lnTo>
                    <a:pt x="850" y="64985"/>
                  </a:lnTo>
                  <a:lnTo>
                    <a:pt x="698" y="65074"/>
                  </a:lnTo>
                  <a:lnTo>
                    <a:pt x="469" y="65214"/>
                  </a:lnTo>
                  <a:lnTo>
                    <a:pt x="279" y="65379"/>
                  </a:lnTo>
                  <a:lnTo>
                    <a:pt x="101" y="65620"/>
                  </a:lnTo>
                  <a:lnTo>
                    <a:pt x="0" y="65874"/>
                  </a:lnTo>
                  <a:lnTo>
                    <a:pt x="0" y="66128"/>
                  </a:lnTo>
                  <a:lnTo>
                    <a:pt x="558" y="66890"/>
                  </a:lnTo>
                  <a:lnTo>
                    <a:pt x="800" y="67030"/>
                  </a:lnTo>
                  <a:lnTo>
                    <a:pt x="1168" y="67183"/>
                  </a:lnTo>
                  <a:lnTo>
                    <a:pt x="1358" y="67233"/>
                  </a:lnTo>
                  <a:lnTo>
                    <a:pt x="1574" y="67271"/>
                  </a:lnTo>
                  <a:lnTo>
                    <a:pt x="2870" y="64757"/>
                  </a:lnTo>
                  <a:close/>
                </a:path>
                <a:path w="136525" h="71754">
                  <a:moveTo>
                    <a:pt x="13500" y="49987"/>
                  </a:moveTo>
                  <a:lnTo>
                    <a:pt x="13462" y="49860"/>
                  </a:lnTo>
                  <a:lnTo>
                    <a:pt x="13423" y="49733"/>
                  </a:lnTo>
                  <a:lnTo>
                    <a:pt x="13258" y="49491"/>
                  </a:lnTo>
                  <a:lnTo>
                    <a:pt x="13017" y="49263"/>
                  </a:lnTo>
                  <a:lnTo>
                    <a:pt x="12865" y="49174"/>
                  </a:lnTo>
                  <a:lnTo>
                    <a:pt x="12700" y="49085"/>
                  </a:lnTo>
                  <a:lnTo>
                    <a:pt x="12534" y="49034"/>
                  </a:lnTo>
                  <a:lnTo>
                    <a:pt x="12331" y="48945"/>
                  </a:lnTo>
                  <a:lnTo>
                    <a:pt x="12128" y="48882"/>
                  </a:lnTo>
                  <a:lnTo>
                    <a:pt x="11912" y="48856"/>
                  </a:lnTo>
                  <a:lnTo>
                    <a:pt x="11696" y="48806"/>
                  </a:lnTo>
                  <a:lnTo>
                    <a:pt x="10464" y="48628"/>
                  </a:lnTo>
                  <a:lnTo>
                    <a:pt x="10033" y="48577"/>
                  </a:lnTo>
                  <a:lnTo>
                    <a:pt x="9588" y="48552"/>
                  </a:lnTo>
                  <a:lnTo>
                    <a:pt x="9359" y="48577"/>
                  </a:lnTo>
                  <a:lnTo>
                    <a:pt x="9144" y="48602"/>
                  </a:lnTo>
                  <a:lnTo>
                    <a:pt x="8940" y="48641"/>
                  </a:lnTo>
                  <a:lnTo>
                    <a:pt x="8724" y="48704"/>
                  </a:lnTo>
                  <a:lnTo>
                    <a:pt x="8356" y="48844"/>
                  </a:lnTo>
                  <a:lnTo>
                    <a:pt x="8191" y="48920"/>
                  </a:lnTo>
                  <a:lnTo>
                    <a:pt x="8026" y="49022"/>
                  </a:lnTo>
                  <a:lnTo>
                    <a:pt x="7899" y="49123"/>
                  </a:lnTo>
                  <a:lnTo>
                    <a:pt x="7772" y="49237"/>
                  </a:lnTo>
                  <a:lnTo>
                    <a:pt x="7620" y="49428"/>
                  </a:lnTo>
                  <a:lnTo>
                    <a:pt x="7543" y="49593"/>
                  </a:lnTo>
                  <a:lnTo>
                    <a:pt x="7213" y="50304"/>
                  </a:lnTo>
                  <a:lnTo>
                    <a:pt x="7162" y="50431"/>
                  </a:lnTo>
                  <a:lnTo>
                    <a:pt x="7112" y="50558"/>
                  </a:lnTo>
                  <a:lnTo>
                    <a:pt x="7112" y="50825"/>
                  </a:lnTo>
                  <a:lnTo>
                    <a:pt x="7137" y="50952"/>
                  </a:lnTo>
                  <a:lnTo>
                    <a:pt x="7188" y="51079"/>
                  </a:lnTo>
                  <a:lnTo>
                    <a:pt x="7353" y="51308"/>
                  </a:lnTo>
                  <a:lnTo>
                    <a:pt x="7505" y="51460"/>
                  </a:lnTo>
                  <a:lnTo>
                    <a:pt x="7670" y="51574"/>
                  </a:lnTo>
                  <a:lnTo>
                    <a:pt x="7912" y="51714"/>
                  </a:lnTo>
                  <a:lnTo>
                    <a:pt x="8089" y="51790"/>
                  </a:lnTo>
                  <a:lnTo>
                    <a:pt x="8280" y="51866"/>
                  </a:lnTo>
                  <a:lnTo>
                    <a:pt x="8470" y="51917"/>
                  </a:lnTo>
                  <a:lnTo>
                    <a:pt x="8699" y="51968"/>
                  </a:lnTo>
                  <a:lnTo>
                    <a:pt x="8826" y="51993"/>
                  </a:lnTo>
                  <a:lnTo>
                    <a:pt x="8966" y="52019"/>
                  </a:lnTo>
                  <a:lnTo>
                    <a:pt x="10236" y="52209"/>
                  </a:lnTo>
                  <a:lnTo>
                    <a:pt x="10566" y="52247"/>
                  </a:lnTo>
                  <a:lnTo>
                    <a:pt x="10795" y="52260"/>
                  </a:lnTo>
                  <a:lnTo>
                    <a:pt x="11010" y="52247"/>
                  </a:lnTo>
                  <a:lnTo>
                    <a:pt x="11226" y="52235"/>
                  </a:lnTo>
                  <a:lnTo>
                    <a:pt x="11455" y="52197"/>
                  </a:lnTo>
                  <a:lnTo>
                    <a:pt x="11658" y="52171"/>
                  </a:lnTo>
                  <a:lnTo>
                    <a:pt x="11874" y="52108"/>
                  </a:lnTo>
                  <a:lnTo>
                    <a:pt x="12065" y="52031"/>
                  </a:lnTo>
                  <a:lnTo>
                    <a:pt x="12255" y="51968"/>
                  </a:lnTo>
                  <a:lnTo>
                    <a:pt x="12407" y="51892"/>
                  </a:lnTo>
                  <a:lnTo>
                    <a:pt x="12573" y="51777"/>
                  </a:lnTo>
                  <a:lnTo>
                    <a:pt x="12700" y="51676"/>
                  </a:lnTo>
                  <a:lnTo>
                    <a:pt x="12827" y="51574"/>
                  </a:lnTo>
                  <a:lnTo>
                    <a:pt x="13004" y="51333"/>
                  </a:lnTo>
                  <a:lnTo>
                    <a:pt x="13055" y="51206"/>
                  </a:lnTo>
                  <a:lnTo>
                    <a:pt x="13373" y="50520"/>
                  </a:lnTo>
                  <a:lnTo>
                    <a:pt x="13449" y="50380"/>
                  </a:lnTo>
                  <a:lnTo>
                    <a:pt x="13487" y="50253"/>
                  </a:lnTo>
                  <a:lnTo>
                    <a:pt x="13500" y="49999"/>
                  </a:lnTo>
                  <a:close/>
                </a:path>
                <a:path w="136525" h="71754">
                  <a:moveTo>
                    <a:pt x="21221" y="46812"/>
                  </a:moveTo>
                  <a:lnTo>
                    <a:pt x="20942" y="44183"/>
                  </a:lnTo>
                  <a:lnTo>
                    <a:pt x="20612" y="44196"/>
                  </a:lnTo>
                  <a:lnTo>
                    <a:pt x="20396" y="44234"/>
                  </a:lnTo>
                  <a:lnTo>
                    <a:pt x="19304" y="44678"/>
                  </a:lnTo>
                  <a:lnTo>
                    <a:pt x="19113" y="44831"/>
                  </a:lnTo>
                  <a:lnTo>
                    <a:pt x="18973" y="44996"/>
                  </a:lnTo>
                  <a:lnTo>
                    <a:pt x="18884" y="45123"/>
                  </a:lnTo>
                  <a:lnTo>
                    <a:pt x="18808" y="45377"/>
                  </a:lnTo>
                  <a:lnTo>
                    <a:pt x="18808" y="45580"/>
                  </a:lnTo>
                  <a:lnTo>
                    <a:pt x="18846" y="45758"/>
                  </a:lnTo>
                  <a:lnTo>
                    <a:pt x="18910" y="45885"/>
                  </a:lnTo>
                  <a:lnTo>
                    <a:pt x="18973" y="46012"/>
                  </a:lnTo>
                  <a:lnTo>
                    <a:pt x="19202" y="46240"/>
                  </a:lnTo>
                  <a:lnTo>
                    <a:pt x="19481" y="46443"/>
                  </a:lnTo>
                  <a:lnTo>
                    <a:pt x="19837" y="46609"/>
                  </a:lnTo>
                  <a:lnTo>
                    <a:pt x="20027" y="46659"/>
                  </a:lnTo>
                  <a:lnTo>
                    <a:pt x="20332" y="46748"/>
                  </a:lnTo>
                  <a:lnTo>
                    <a:pt x="20891" y="46812"/>
                  </a:lnTo>
                  <a:lnTo>
                    <a:pt x="21221" y="46812"/>
                  </a:lnTo>
                  <a:close/>
                </a:path>
                <a:path w="136525" h="71754">
                  <a:moveTo>
                    <a:pt x="25425" y="37731"/>
                  </a:moveTo>
                  <a:lnTo>
                    <a:pt x="24930" y="37592"/>
                  </a:lnTo>
                  <a:lnTo>
                    <a:pt x="24511" y="37541"/>
                  </a:lnTo>
                  <a:lnTo>
                    <a:pt x="24269" y="37528"/>
                  </a:lnTo>
                  <a:lnTo>
                    <a:pt x="24053" y="37528"/>
                  </a:lnTo>
                  <a:lnTo>
                    <a:pt x="23837" y="37541"/>
                  </a:lnTo>
                  <a:lnTo>
                    <a:pt x="23393" y="37592"/>
                  </a:lnTo>
                  <a:lnTo>
                    <a:pt x="23190" y="37655"/>
                  </a:lnTo>
                  <a:lnTo>
                    <a:pt x="22987" y="37706"/>
                  </a:lnTo>
                  <a:lnTo>
                    <a:pt x="22072" y="38341"/>
                  </a:lnTo>
                  <a:lnTo>
                    <a:pt x="21958" y="38519"/>
                  </a:lnTo>
                  <a:lnTo>
                    <a:pt x="21920" y="38646"/>
                  </a:lnTo>
                  <a:lnTo>
                    <a:pt x="21894" y="38785"/>
                  </a:lnTo>
                  <a:lnTo>
                    <a:pt x="21894" y="38912"/>
                  </a:lnTo>
                  <a:lnTo>
                    <a:pt x="21932" y="39039"/>
                  </a:lnTo>
                  <a:lnTo>
                    <a:pt x="21958" y="39166"/>
                  </a:lnTo>
                  <a:lnTo>
                    <a:pt x="22034" y="39293"/>
                  </a:lnTo>
                  <a:lnTo>
                    <a:pt x="22212" y="39522"/>
                  </a:lnTo>
                  <a:lnTo>
                    <a:pt x="22491" y="39738"/>
                  </a:lnTo>
                  <a:lnTo>
                    <a:pt x="22834" y="39903"/>
                  </a:lnTo>
                  <a:lnTo>
                    <a:pt x="25425" y="37731"/>
                  </a:lnTo>
                  <a:close/>
                </a:path>
                <a:path w="136525" h="71754">
                  <a:moveTo>
                    <a:pt x="30518" y="69938"/>
                  </a:moveTo>
                  <a:lnTo>
                    <a:pt x="29959" y="69176"/>
                  </a:lnTo>
                  <a:lnTo>
                    <a:pt x="28930" y="68795"/>
                  </a:lnTo>
                  <a:lnTo>
                    <a:pt x="27647" y="71310"/>
                  </a:lnTo>
                  <a:lnTo>
                    <a:pt x="27978" y="71361"/>
                  </a:lnTo>
                  <a:lnTo>
                    <a:pt x="28422" y="71361"/>
                  </a:lnTo>
                  <a:lnTo>
                    <a:pt x="28638" y="71348"/>
                  </a:lnTo>
                  <a:lnTo>
                    <a:pt x="28867" y="71310"/>
                  </a:lnTo>
                  <a:lnTo>
                    <a:pt x="29070" y="71272"/>
                  </a:lnTo>
                  <a:lnTo>
                    <a:pt x="29286" y="71221"/>
                  </a:lnTo>
                  <a:lnTo>
                    <a:pt x="29476" y="71145"/>
                  </a:lnTo>
                  <a:lnTo>
                    <a:pt x="29667" y="71081"/>
                  </a:lnTo>
                  <a:lnTo>
                    <a:pt x="29819" y="70993"/>
                  </a:lnTo>
                  <a:lnTo>
                    <a:pt x="30048" y="70853"/>
                  </a:lnTo>
                  <a:lnTo>
                    <a:pt x="30238" y="70688"/>
                  </a:lnTo>
                  <a:lnTo>
                    <a:pt x="30416" y="70446"/>
                  </a:lnTo>
                  <a:lnTo>
                    <a:pt x="30518" y="70192"/>
                  </a:lnTo>
                  <a:lnTo>
                    <a:pt x="30518" y="69938"/>
                  </a:lnTo>
                  <a:close/>
                </a:path>
                <a:path w="136525" h="71754">
                  <a:moveTo>
                    <a:pt x="34378" y="61607"/>
                  </a:moveTo>
                  <a:lnTo>
                    <a:pt x="34353" y="61480"/>
                  </a:lnTo>
                  <a:lnTo>
                    <a:pt x="34290" y="61353"/>
                  </a:lnTo>
                  <a:lnTo>
                    <a:pt x="34137" y="61125"/>
                  </a:lnTo>
                  <a:lnTo>
                    <a:pt x="33896" y="60896"/>
                  </a:lnTo>
                  <a:lnTo>
                    <a:pt x="33743" y="60794"/>
                  </a:lnTo>
                  <a:lnTo>
                    <a:pt x="33578" y="60718"/>
                  </a:lnTo>
                  <a:lnTo>
                    <a:pt x="33401" y="60642"/>
                  </a:lnTo>
                  <a:lnTo>
                    <a:pt x="33210" y="60566"/>
                  </a:lnTo>
                  <a:lnTo>
                    <a:pt x="32791" y="60464"/>
                  </a:lnTo>
                  <a:lnTo>
                    <a:pt x="18402" y="58242"/>
                  </a:lnTo>
                  <a:lnTo>
                    <a:pt x="18275" y="58229"/>
                  </a:lnTo>
                  <a:lnTo>
                    <a:pt x="18072" y="58191"/>
                  </a:lnTo>
                  <a:lnTo>
                    <a:pt x="17945" y="58178"/>
                  </a:lnTo>
                  <a:lnTo>
                    <a:pt x="6731" y="56438"/>
                  </a:lnTo>
                  <a:lnTo>
                    <a:pt x="6286" y="56375"/>
                  </a:lnTo>
                  <a:lnTo>
                    <a:pt x="5956" y="56375"/>
                  </a:lnTo>
                  <a:lnTo>
                    <a:pt x="5740" y="56400"/>
                  </a:lnTo>
                  <a:lnTo>
                    <a:pt x="5511" y="56438"/>
                  </a:lnTo>
                  <a:lnTo>
                    <a:pt x="5308" y="56464"/>
                  </a:lnTo>
                  <a:lnTo>
                    <a:pt x="5105" y="56527"/>
                  </a:lnTo>
                  <a:lnTo>
                    <a:pt x="4902" y="56591"/>
                  </a:lnTo>
                  <a:lnTo>
                    <a:pt x="4724" y="56667"/>
                  </a:lnTo>
                  <a:lnTo>
                    <a:pt x="4559" y="56743"/>
                  </a:lnTo>
                  <a:lnTo>
                    <a:pt x="4330" y="56896"/>
                  </a:lnTo>
                  <a:lnTo>
                    <a:pt x="4089" y="57111"/>
                  </a:lnTo>
                  <a:lnTo>
                    <a:pt x="3962" y="57289"/>
                  </a:lnTo>
                  <a:lnTo>
                    <a:pt x="3911" y="57416"/>
                  </a:lnTo>
                  <a:lnTo>
                    <a:pt x="3873" y="57543"/>
                  </a:lnTo>
                  <a:lnTo>
                    <a:pt x="3860" y="57810"/>
                  </a:lnTo>
                  <a:lnTo>
                    <a:pt x="3975" y="58127"/>
                  </a:lnTo>
                  <a:lnTo>
                    <a:pt x="4102" y="58293"/>
                  </a:lnTo>
                  <a:lnTo>
                    <a:pt x="4343" y="58521"/>
                  </a:lnTo>
                  <a:lnTo>
                    <a:pt x="4508" y="58623"/>
                  </a:lnTo>
                  <a:lnTo>
                    <a:pt x="4660" y="58699"/>
                  </a:lnTo>
                  <a:lnTo>
                    <a:pt x="4851" y="58775"/>
                  </a:lnTo>
                  <a:lnTo>
                    <a:pt x="5041" y="58851"/>
                  </a:lnTo>
                  <a:lnTo>
                    <a:pt x="5448" y="58953"/>
                  </a:lnTo>
                  <a:lnTo>
                    <a:pt x="14871" y="60426"/>
                  </a:lnTo>
                  <a:lnTo>
                    <a:pt x="11607" y="67475"/>
                  </a:lnTo>
                  <a:lnTo>
                    <a:pt x="11557" y="67665"/>
                  </a:lnTo>
                  <a:lnTo>
                    <a:pt x="11531" y="67792"/>
                  </a:lnTo>
                  <a:lnTo>
                    <a:pt x="11544" y="67932"/>
                  </a:lnTo>
                  <a:lnTo>
                    <a:pt x="12115" y="68681"/>
                  </a:lnTo>
                  <a:lnTo>
                    <a:pt x="12344" y="68821"/>
                  </a:lnTo>
                  <a:lnTo>
                    <a:pt x="12712" y="68973"/>
                  </a:lnTo>
                  <a:lnTo>
                    <a:pt x="13131" y="69075"/>
                  </a:lnTo>
                  <a:lnTo>
                    <a:pt x="13335" y="69113"/>
                  </a:lnTo>
                  <a:lnTo>
                    <a:pt x="13563" y="69126"/>
                  </a:lnTo>
                  <a:lnTo>
                    <a:pt x="14109" y="69126"/>
                  </a:lnTo>
                  <a:lnTo>
                    <a:pt x="14439" y="69088"/>
                  </a:lnTo>
                  <a:lnTo>
                    <a:pt x="14859" y="68999"/>
                  </a:lnTo>
                  <a:lnTo>
                    <a:pt x="15240" y="68859"/>
                  </a:lnTo>
                  <a:lnTo>
                    <a:pt x="15405" y="68757"/>
                  </a:lnTo>
                  <a:lnTo>
                    <a:pt x="15570" y="68668"/>
                  </a:lnTo>
                  <a:lnTo>
                    <a:pt x="15824" y="68465"/>
                  </a:lnTo>
                  <a:lnTo>
                    <a:pt x="16027" y="68160"/>
                  </a:lnTo>
                  <a:lnTo>
                    <a:pt x="19291" y="61099"/>
                  </a:lnTo>
                  <a:lnTo>
                    <a:pt x="31508" y="62992"/>
                  </a:lnTo>
                  <a:lnTo>
                    <a:pt x="31838" y="63030"/>
                  </a:lnTo>
                  <a:lnTo>
                    <a:pt x="32067" y="63042"/>
                  </a:lnTo>
                  <a:lnTo>
                    <a:pt x="32283" y="63030"/>
                  </a:lnTo>
                  <a:lnTo>
                    <a:pt x="32499" y="63017"/>
                  </a:lnTo>
                  <a:lnTo>
                    <a:pt x="32727" y="62979"/>
                  </a:lnTo>
                  <a:lnTo>
                    <a:pt x="32931" y="62953"/>
                  </a:lnTo>
                  <a:lnTo>
                    <a:pt x="33147" y="62890"/>
                  </a:lnTo>
                  <a:lnTo>
                    <a:pt x="33337" y="62826"/>
                  </a:lnTo>
                  <a:lnTo>
                    <a:pt x="33515" y="62750"/>
                  </a:lnTo>
                  <a:lnTo>
                    <a:pt x="33680" y="62674"/>
                  </a:lnTo>
                  <a:lnTo>
                    <a:pt x="33845" y="62572"/>
                  </a:lnTo>
                  <a:lnTo>
                    <a:pt x="33972" y="62471"/>
                  </a:lnTo>
                  <a:lnTo>
                    <a:pt x="34150" y="62306"/>
                  </a:lnTo>
                  <a:lnTo>
                    <a:pt x="34277" y="62128"/>
                  </a:lnTo>
                  <a:lnTo>
                    <a:pt x="34328" y="62001"/>
                  </a:lnTo>
                  <a:lnTo>
                    <a:pt x="34378" y="61874"/>
                  </a:lnTo>
                  <a:lnTo>
                    <a:pt x="34378" y="61607"/>
                  </a:lnTo>
                  <a:close/>
                </a:path>
                <a:path w="136525" h="71754">
                  <a:moveTo>
                    <a:pt x="37820" y="54190"/>
                  </a:moveTo>
                  <a:lnTo>
                    <a:pt x="37795" y="54063"/>
                  </a:lnTo>
                  <a:lnTo>
                    <a:pt x="37731" y="53936"/>
                  </a:lnTo>
                  <a:lnTo>
                    <a:pt x="37579" y="53708"/>
                  </a:lnTo>
                  <a:lnTo>
                    <a:pt x="37338" y="53479"/>
                  </a:lnTo>
                  <a:lnTo>
                    <a:pt x="37185" y="53378"/>
                  </a:lnTo>
                  <a:lnTo>
                    <a:pt x="37020" y="53301"/>
                  </a:lnTo>
                  <a:lnTo>
                    <a:pt x="36842" y="53225"/>
                  </a:lnTo>
                  <a:lnTo>
                    <a:pt x="36550" y="53111"/>
                  </a:lnTo>
                  <a:lnTo>
                    <a:pt x="36245" y="53047"/>
                  </a:lnTo>
                  <a:lnTo>
                    <a:pt x="36118" y="53047"/>
                  </a:lnTo>
                  <a:lnTo>
                    <a:pt x="18821" y="50368"/>
                  </a:lnTo>
                  <a:lnTo>
                    <a:pt x="18491" y="50330"/>
                  </a:lnTo>
                  <a:lnTo>
                    <a:pt x="18046" y="50317"/>
                  </a:lnTo>
                  <a:lnTo>
                    <a:pt x="17602" y="50368"/>
                  </a:lnTo>
                  <a:lnTo>
                    <a:pt x="17399" y="50406"/>
                  </a:lnTo>
                  <a:lnTo>
                    <a:pt x="17195" y="50469"/>
                  </a:lnTo>
                  <a:lnTo>
                    <a:pt x="16992" y="50533"/>
                  </a:lnTo>
                  <a:lnTo>
                    <a:pt x="16141" y="51117"/>
                  </a:lnTo>
                  <a:lnTo>
                    <a:pt x="16027" y="51308"/>
                  </a:lnTo>
                  <a:lnTo>
                    <a:pt x="15963" y="51485"/>
                  </a:lnTo>
                  <a:lnTo>
                    <a:pt x="15951" y="51739"/>
                  </a:lnTo>
                  <a:lnTo>
                    <a:pt x="15989" y="51866"/>
                  </a:lnTo>
                  <a:lnTo>
                    <a:pt x="16040" y="51993"/>
                  </a:lnTo>
                  <a:lnTo>
                    <a:pt x="16192" y="52235"/>
                  </a:lnTo>
                  <a:lnTo>
                    <a:pt x="16433" y="52463"/>
                  </a:lnTo>
                  <a:lnTo>
                    <a:pt x="16586" y="52552"/>
                  </a:lnTo>
                  <a:lnTo>
                    <a:pt x="16751" y="52641"/>
                  </a:lnTo>
                  <a:lnTo>
                    <a:pt x="17119" y="52793"/>
                  </a:lnTo>
                  <a:lnTo>
                    <a:pt x="17538" y="52895"/>
                  </a:lnTo>
                  <a:lnTo>
                    <a:pt x="34950" y="55587"/>
                  </a:lnTo>
                  <a:lnTo>
                    <a:pt x="35280" y="55613"/>
                  </a:lnTo>
                  <a:lnTo>
                    <a:pt x="35509" y="55626"/>
                  </a:lnTo>
                  <a:lnTo>
                    <a:pt x="35725" y="55613"/>
                  </a:lnTo>
                  <a:lnTo>
                    <a:pt x="35941" y="55600"/>
                  </a:lnTo>
                  <a:lnTo>
                    <a:pt x="36169" y="55562"/>
                  </a:lnTo>
                  <a:lnTo>
                    <a:pt x="36372" y="55537"/>
                  </a:lnTo>
                  <a:lnTo>
                    <a:pt x="36588" y="55473"/>
                  </a:lnTo>
                  <a:lnTo>
                    <a:pt x="36779" y="55410"/>
                  </a:lnTo>
                  <a:lnTo>
                    <a:pt x="36957" y="55333"/>
                  </a:lnTo>
                  <a:lnTo>
                    <a:pt x="37122" y="55257"/>
                  </a:lnTo>
                  <a:lnTo>
                    <a:pt x="37287" y="55156"/>
                  </a:lnTo>
                  <a:lnTo>
                    <a:pt x="37426" y="55054"/>
                  </a:lnTo>
                  <a:lnTo>
                    <a:pt x="37592" y="54889"/>
                  </a:lnTo>
                  <a:lnTo>
                    <a:pt x="37719" y="54711"/>
                  </a:lnTo>
                  <a:lnTo>
                    <a:pt x="37769" y="54584"/>
                  </a:lnTo>
                  <a:lnTo>
                    <a:pt x="37820" y="54457"/>
                  </a:lnTo>
                  <a:lnTo>
                    <a:pt x="37820" y="54190"/>
                  </a:lnTo>
                  <a:close/>
                </a:path>
                <a:path w="136525" h="71754">
                  <a:moveTo>
                    <a:pt x="42214" y="44767"/>
                  </a:moveTo>
                  <a:lnTo>
                    <a:pt x="42176" y="44640"/>
                  </a:lnTo>
                  <a:lnTo>
                    <a:pt x="42151" y="44513"/>
                  </a:lnTo>
                  <a:lnTo>
                    <a:pt x="42075" y="44386"/>
                  </a:lnTo>
                  <a:lnTo>
                    <a:pt x="41884" y="44157"/>
                  </a:lnTo>
                  <a:lnTo>
                    <a:pt x="41744" y="44056"/>
                  </a:lnTo>
                  <a:lnTo>
                    <a:pt x="41617" y="43942"/>
                  </a:lnTo>
                  <a:lnTo>
                    <a:pt x="41452" y="43853"/>
                  </a:lnTo>
                  <a:lnTo>
                    <a:pt x="41186" y="43738"/>
                  </a:lnTo>
                  <a:lnTo>
                    <a:pt x="40995" y="43675"/>
                  </a:lnTo>
                  <a:lnTo>
                    <a:pt x="25438" y="37744"/>
                  </a:lnTo>
                  <a:lnTo>
                    <a:pt x="22923" y="39941"/>
                  </a:lnTo>
                  <a:lnTo>
                    <a:pt x="32931" y="43764"/>
                  </a:lnTo>
                  <a:lnTo>
                    <a:pt x="20942" y="44170"/>
                  </a:lnTo>
                  <a:lnTo>
                    <a:pt x="21221" y="46799"/>
                  </a:lnTo>
                  <a:lnTo>
                    <a:pt x="40055" y="46164"/>
                  </a:lnTo>
                  <a:lnTo>
                    <a:pt x="40182" y="46164"/>
                  </a:lnTo>
                  <a:lnTo>
                    <a:pt x="40513" y="46126"/>
                  </a:lnTo>
                  <a:lnTo>
                    <a:pt x="40716" y="46088"/>
                  </a:lnTo>
                  <a:lnTo>
                    <a:pt x="40855" y="46050"/>
                  </a:lnTo>
                  <a:lnTo>
                    <a:pt x="41021" y="45999"/>
                  </a:lnTo>
                  <a:lnTo>
                    <a:pt x="41173" y="45961"/>
                  </a:lnTo>
                  <a:lnTo>
                    <a:pt x="41402" y="45859"/>
                  </a:lnTo>
                  <a:lnTo>
                    <a:pt x="41567" y="45770"/>
                  </a:lnTo>
                  <a:lnTo>
                    <a:pt x="41694" y="45694"/>
                  </a:lnTo>
                  <a:lnTo>
                    <a:pt x="41910" y="45516"/>
                  </a:lnTo>
                  <a:lnTo>
                    <a:pt x="42049" y="45339"/>
                  </a:lnTo>
                  <a:lnTo>
                    <a:pt x="42125" y="45212"/>
                  </a:lnTo>
                  <a:lnTo>
                    <a:pt x="42176" y="45046"/>
                  </a:lnTo>
                  <a:lnTo>
                    <a:pt x="42214" y="44894"/>
                  </a:lnTo>
                  <a:lnTo>
                    <a:pt x="42214" y="44767"/>
                  </a:lnTo>
                  <a:close/>
                </a:path>
                <a:path w="136525" h="71754">
                  <a:moveTo>
                    <a:pt x="49872" y="28371"/>
                  </a:moveTo>
                  <a:lnTo>
                    <a:pt x="49288" y="27482"/>
                  </a:lnTo>
                  <a:lnTo>
                    <a:pt x="49060" y="27343"/>
                  </a:lnTo>
                  <a:lnTo>
                    <a:pt x="48882" y="27279"/>
                  </a:lnTo>
                  <a:lnTo>
                    <a:pt x="48691" y="27203"/>
                  </a:lnTo>
                  <a:lnTo>
                    <a:pt x="48171" y="27076"/>
                  </a:lnTo>
                  <a:lnTo>
                    <a:pt x="47739" y="27051"/>
                  </a:lnTo>
                  <a:lnTo>
                    <a:pt x="47396" y="27051"/>
                  </a:lnTo>
                  <a:lnTo>
                    <a:pt x="47180" y="27051"/>
                  </a:lnTo>
                  <a:lnTo>
                    <a:pt x="46850" y="27114"/>
                  </a:lnTo>
                  <a:lnTo>
                    <a:pt x="46545" y="27178"/>
                  </a:lnTo>
                  <a:lnTo>
                    <a:pt x="46164" y="27317"/>
                  </a:lnTo>
                  <a:lnTo>
                    <a:pt x="45986" y="27406"/>
                  </a:lnTo>
                  <a:lnTo>
                    <a:pt x="45834" y="27508"/>
                  </a:lnTo>
                  <a:lnTo>
                    <a:pt x="45694" y="27597"/>
                  </a:lnTo>
                  <a:lnTo>
                    <a:pt x="45542" y="27774"/>
                  </a:lnTo>
                  <a:lnTo>
                    <a:pt x="45402" y="27952"/>
                  </a:lnTo>
                  <a:lnTo>
                    <a:pt x="43472" y="32118"/>
                  </a:lnTo>
                  <a:lnTo>
                    <a:pt x="43345" y="32359"/>
                  </a:lnTo>
                  <a:lnTo>
                    <a:pt x="43065" y="32639"/>
                  </a:lnTo>
                  <a:lnTo>
                    <a:pt x="42862" y="32766"/>
                  </a:lnTo>
                  <a:lnTo>
                    <a:pt x="42684" y="32854"/>
                  </a:lnTo>
                  <a:lnTo>
                    <a:pt x="42329" y="32994"/>
                  </a:lnTo>
                  <a:lnTo>
                    <a:pt x="41719" y="33108"/>
                  </a:lnTo>
                  <a:lnTo>
                    <a:pt x="41287" y="33134"/>
                  </a:lnTo>
                  <a:lnTo>
                    <a:pt x="41071" y="33121"/>
                  </a:lnTo>
                  <a:lnTo>
                    <a:pt x="40932" y="33121"/>
                  </a:lnTo>
                  <a:lnTo>
                    <a:pt x="40754" y="33096"/>
                  </a:lnTo>
                  <a:lnTo>
                    <a:pt x="40563" y="33058"/>
                  </a:lnTo>
                  <a:lnTo>
                    <a:pt x="38620" y="32766"/>
                  </a:lnTo>
                  <a:lnTo>
                    <a:pt x="41109" y="27419"/>
                  </a:lnTo>
                  <a:lnTo>
                    <a:pt x="41198" y="27178"/>
                  </a:lnTo>
                  <a:lnTo>
                    <a:pt x="41211" y="26911"/>
                  </a:lnTo>
                  <a:lnTo>
                    <a:pt x="41173" y="26784"/>
                  </a:lnTo>
                  <a:lnTo>
                    <a:pt x="41122" y="26657"/>
                  </a:lnTo>
                  <a:lnTo>
                    <a:pt x="40970" y="26416"/>
                  </a:lnTo>
                  <a:lnTo>
                    <a:pt x="40728" y="26200"/>
                  </a:lnTo>
                  <a:lnTo>
                    <a:pt x="40576" y="26098"/>
                  </a:lnTo>
                  <a:lnTo>
                    <a:pt x="40411" y="26022"/>
                  </a:lnTo>
                  <a:lnTo>
                    <a:pt x="40233" y="25946"/>
                  </a:lnTo>
                  <a:lnTo>
                    <a:pt x="40043" y="25869"/>
                  </a:lnTo>
                  <a:lnTo>
                    <a:pt x="39839" y="25806"/>
                  </a:lnTo>
                  <a:lnTo>
                    <a:pt x="39624" y="25781"/>
                  </a:lnTo>
                  <a:lnTo>
                    <a:pt x="36766" y="25323"/>
                  </a:lnTo>
                  <a:lnTo>
                    <a:pt x="36639" y="25311"/>
                  </a:lnTo>
                  <a:lnTo>
                    <a:pt x="36245" y="25247"/>
                  </a:lnTo>
                  <a:lnTo>
                    <a:pt x="36131" y="27965"/>
                  </a:lnTo>
                  <a:lnTo>
                    <a:pt x="34213" y="32080"/>
                  </a:lnTo>
                  <a:lnTo>
                    <a:pt x="33642" y="31991"/>
                  </a:lnTo>
                  <a:lnTo>
                    <a:pt x="33032" y="31877"/>
                  </a:lnTo>
                  <a:lnTo>
                    <a:pt x="32397" y="31661"/>
                  </a:lnTo>
                  <a:lnTo>
                    <a:pt x="30797" y="29870"/>
                  </a:lnTo>
                  <a:lnTo>
                    <a:pt x="30822" y="29667"/>
                  </a:lnTo>
                  <a:lnTo>
                    <a:pt x="34010" y="27787"/>
                  </a:lnTo>
                  <a:lnTo>
                    <a:pt x="34912" y="27787"/>
                  </a:lnTo>
                  <a:lnTo>
                    <a:pt x="35445" y="27851"/>
                  </a:lnTo>
                  <a:lnTo>
                    <a:pt x="35623" y="27876"/>
                  </a:lnTo>
                  <a:lnTo>
                    <a:pt x="36131" y="27965"/>
                  </a:lnTo>
                  <a:lnTo>
                    <a:pt x="36131" y="25247"/>
                  </a:lnTo>
                  <a:lnTo>
                    <a:pt x="35445" y="25171"/>
                  </a:lnTo>
                  <a:lnTo>
                    <a:pt x="34620" y="25133"/>
                  </a:lnTo>
                  <a:lnTo>
                    <a:pt x="33413" y="25184"/>
                  </a:lnTo>
                  <a:lnTo>
                    <a:pt x="26238" y="29832"/>
                  </a:lnTo>
                  <a:lnTo>
                    <a:pt x="26263" y="30302"/>
                  </a:lnTo>
                  <a:lnTo>
                    <a:pt x="32245" y="34493"/>
                  </a:lnTo>
                  <a:lnTo>
                    <a:pt x="32461" y="34531"/>
                  </a:lnTo>
                  <a:lnTo>
                    <a:pt x="32664" y="34556"/>
                  </a:lnTo>
                  <a:lnTo>
                    <a:pt x="39433" y="35610"/>
                  </a:lnTo>
                  <a:lnTo>
                    <a:pt x="39560" y="35623"/>
                  </a:lnTo>
                  <a:lnTo>
                    <a:pt x="39890" y="35674"/>
                  </a:lnTo>
                  <a:lnTo>
                    <a:pt x="40551" y="35737"/>
                  </a:lnTo>
                  <a:lnTo>
                    <a:pt x="41211" y="35763"/>
                  </a:lnTo>
                  <a:lnTo>
                    <a:pt x="41871" y="35750"/>
                  </a:lnTo>
                  <a:lnTo>
                    <a:pt x="42532" y="35699"/>
                  </a:lnTo>
                  <a:lnTo>
                    <a:pt x="47828" y="32918"/>
                  </a:lnTo>
                  <a:lnTo>
                    <a:pt x="49784" y="28702"/>
                  </a:lnTo>
                  <a:lnTo>
                    <a:pt x="49847" y="28511"/>
                  </a:lnTo>
                  <a:lnTo>
                    <a:pt x="49872" y="28371"/>
                  </a:lnTo>
                  <a:close/>
                </a:path>
                <a:path w="136525" h="71754">
                  <a:moveTo>
                    <a:pt x="112166" y="12166"/>
                  </a:moveTo>
                  <a:lnTo>
                    <a:pt x="111150" y="9779"/>
                  </a:lnTo>
                  <a:lnTo>
                    <a:pt x="110947" y="9525"/>
                  </a:lnTo>
                  <a:lnTo>
                    <a:pt x="107607" y="7493"/>
                  </a:lnTo>
                  <a:lnTo>
                    <a:pt x="107607" y="12217"/>
                  </a:lnTo>
                  <a:lnTo>
                    <a:pt x="107594" y="12509"/>
                  </a:lnTo>
                  <a:lnTo>
                    <a:pt x="103759" y="15151"/>
                  </a:lnTo>
                  <a:lnTo>
                    <a:pt x="98742" y="15938"/>
                  </a:lnTo>
                  <a:lnTo>
                    <a:pt x="96062" y="10172"/>
                  </a:lnTo>
                  <a:lnTo>
                    <a:pt x="101079" y="9385"/>
                  </a:lnTo>
                  <a:lnTo>
                    <a:pt x="101422" y="9334"/>
                  </a:lnTo>
                  <a:lnTo>
                    <a:pt x="102323" y="9271"/>
                  </a:lnTo>
                  <a:lnTo>
                    <a:pt x="103339" y="9309"/>
                  </a:lnTo>
                  <a:lnTo>
                    <a:pt x="107416" y="11493"/>
                  </a:lnTo>
                  <a:lnTo>
                    <a:pt x="107492" y="11620"/>
                  </a:lnTo>
                  <a:lnTo>
                    <a:pt x="107569" y="11925"/>
                  </a:lnTo>
                  <a:lnTo>
                    <a:pt x="107607" y="12217"/>
                  </a:lnTo>
                  <a:lnTo>
                    <a:pt x="107607" y="7493"/>
                  </a:lnTo>
                  <a:lnTo>
                    <a:pt x="106883" y="7251"/>
                  </a:lnTo>
                  <a:lnTo>
                    <a:pt x="106172" y="7073"/>
                  </a:lnTo>
                  <a:lnTo>
                    <a:pt x="106629" y="6527"/>
                  </a:lnTo>
                  <a:lnTo>
                    <a:pt x="106895" y="6083"/>
                  </a:lnTo>
                  <a:lnTo>
                    <a:pt x="107073" y="5626"/>
                  </a:lnTo>
                  <a:lnTo>
                    <a:pt x="107175" y="5168"/>
                  </a:lnTo>
                  <a:lnTo>
                    <a:pt x="107200" y="4699"/>
                  </a:lnTo>
                  <a:lnTo>
                    <a:pt x="107162" y="4229"/>
                  </a:lnTo>
                  <a:lnTo>
                    <a:pt x="102641" y="520"/>
                  </a:lnTo>
                  <a:lnTo>
                    <a:pt x="102641" y="4737"/>
                  </a:lnTo>
                  <a:lnTo>
                    <a:pt x="102628" y="4953"/>
                  </a:lnTo>
                  <a:lnTo>
                    <a:pt x="101714" y="6172"/>
                  </a:lnTo>
                  <a:lnTo>
                    <a:pt x="101333" y="6400"/>
                  </a:lnTo>
                  <a:lnTo>
                    <a:pt x="100736" y="6642"/>
                  </a:lnTo>
                  <a:lnTo>
                    <a:pt x="100406" y="6731"/>
                  </a:lnTo>
                  <a:lnTo>
                    <a:pt x="100076" y="6807"/>
                  </a:lnTo>
                  <a:lnTo>
                    <a:pt x="99898" y="6832"/>
                  </a:lnTo>
                  <a:lnTo>
                    <a:pt x="99593" y="6883"/>
                  </a:lnTo>
                  <a:lnTo>
                    <a:pt x="99377" y="6946"/>
                  </a:lnTo>
                  <a:lnTo>
                    <a:pt x="94894" y="7620"/>
                  </a:lnTo>
                  <a:lnTo>
                    <a:pt x="92976" y="3492"/>
                  </a:lnTo>
                  <a:lnTo>
                    <a:pt x="97993" y="2717"/>
                  </a:lnTo>
                  <a:lnTo>
                    <a:pt x="98171" y="2679"/>
                  </a:lnTo>
                  <a:lnTo>
                    <a:pt x="98882" y="2641"/>
                  </a:lnTo>
                  <a:lnTo>
                    <a:pt x="99606" y="2667"/>
                  </a:lnTo>
                  <a:lnTo>
                    <a:pt x="99961" y="2717"/>
                  </a:lnTo>
                  <a:lnTo>
                    <a:pt x="102641" y="4737"/>
                  </a:lnTo>
                  <a:lnTo>
                    <a:pt x="102641" y="520"/>
                  </a:lnTo>
                  <a:lnTo>
                    <a:pt x="101600" y="254"/>
                  </a:lnTo>
                  <a:lnTo>
                    <a:pt x="100418" y="88"/>
                  </a:lnTo>
                  <a:lnTo>
                    <a:pt x="99618" y="12"/>
                  </a:lnTo>
                  <a:lnTo>
                    <a:pt x="98806" y="0"/>
                  </a:lnTo>
                  <a:lnTo>
                    <a:pt x="98412" y="12"/>
                  </a:lnTo>
                  <a:lnTo>
                    <a:pt x="97205" y="101"/>
                  </a:lnTo>
                  <a:lnTo>
                    <a:pt x="96812" y="165"/>
                  </a:lnTo>
                  <a:lnTo>
                    <a:pt x="96608" y="215"/>
                  </a:lnTo>
                  <a:lnTo>
                    <a:pt x="89598" y="1282"/>
                  </a:lnTo>
                  <a:lnTo>
                    <a:pt x="89281" y="1346"/>
                  </a:lnTo>
                  <a:lnTo>
                    <a:pt x="89077" y="1409"/>
                  </a:lnTo>
                  <a:lnTo>
                    <a:pt x="88887" y="1473"/>
                  </a:lnTo>
                  <a:lnTo>
                    <a:pt x="88709" y="1562"/>
                  </a:lnTo>
                  <a:lnTo>
                    <a:pt x="88544" y="1651"/>
                  </a:lnTo>
                  <a:lnTo>
                    <a:pt x="88404" y="1739"/>
                  </a:lnTo>
                  <a:lnTo>
                    <a:pt x="88265" y="1841"/>
                  </a:lnTo>
                  <a:lnTo>
                    <a:pt x="88150" y="1968"/>
                  </a:lnTo>
                  <a:lnTo>
                    <a:pt x="88023" y="2133"/>
                  </a:lnTo>
                  <a:lnTo>
                    <a:pt x="87934" y="2324"/>
                  </a:lnTo>
                  <a:lnTo>
                    <a:pt x="87909" y="2463"/>
                  </a:lnTo>
                  <a:lnTo>
                    <a:pt x="87896" y="2590"/>
                  </a:lnTo>
                  <a:lnTo>
                    <a:pt x="87909" y="2717"/>
                  </a:lnTo>
                  <a:lnTo>
                    <a:pt x="87972" y="2908"/>
                  </a:lnTo>
                  <a:lnTo>
                    <a:pt x="94894" y="17830"/>
                  </a:lnTo>
                  <a:lnTo>
                    <a:pt x="95021" y="18034"/>
                  </a:lnTo>
                  <a:lnTo>
                    <a:pt x="96951" y="18872"/>
                  </a:lnTo>
                  <a:lnTo>
                    <a:pt x="97282" y="18872"/>
                  </a:lnTo>
                  <a:lnTo>
                    <a:pt x="97624" y="18846"/>
                  </a:lnTo>
                  <a:lnTo>
                    <a:pt x="97840" y="18796"/>
                  </a:lnTo>
                  <a:lnTo>
                    <a:pt x="97980" y="18770"/>
                  </a:lnTo>
                  <a:lnTo>
                    <a:pt x="104940" y="17703"/>
                  </a:lnTo>
                  <a:lnTo>
                    <a:pt x="112153" y="12725"/>
                  </a:lnTo>
                  <a:lnTo>
                    <a:pt x="112166" y="12166"/>
                  </a:lnTo>
                  <a:close/>
                </a:path>
                <a:path w="136525" h="71754">
                  <a:moveTo>
                    <a:pt x="123659" y="10756"/>
                  </a:moveTo>
                  <a:lnTo>
                    <a:pt x="123545" y="10591"/>
                  </a:lnTo>
                  <a:lnTo>
                    <a:pt x="123444" y="10464"/>
                  </a:lnTo>
                  <a:lnTo>
                    <a:pt x="123266" y="10312"/>
                  </a:lnTo>
                  <a:lnTo>
                    <a:pt x="123024" y="10160"/>
                  </a:lnTo>
                  <a:lnTo>
                    <a:pt x="122872" y="10083"/>
                  </a:lnTo>
                  <a:lnTo>
                    <a:pt x="122682" y="9994"/>
                  </a:lnTo>
                  <a:lnTo>
                    <a:pt x="122491" y="9931"/>
                  </a:lnTo>
                  <a:lnTo>
                    <a:pt x="122174" y="9855"/>
                  </a:lnTo>
                  <a:lnTo>
                    <a:pt x="121627" y="9791"/>
                  </a:lnTo>
                  <a:lnTo>
                    <a:pt x="121297" y="9791"/>
                  </a:lnTo>
                  <a:lnTo>
                    <a:pt x="120967" y="9817"/>
                  </a:lnTo>
                  <a:lnTo>
                    <a:pt x="120738" y="9842"/>
                  </a:lnTo>
                  <a:lnTo>
                    <a:pt x="120535" y="9893"/>
                  </a:lnTo>
                  <a:lnTo>
                    <a:pt x="120332" y="9956"/>
                  </a:lnTo>
                  <a:lnTo>
                    <a:pt x="120142" y="10020"/>
                  </a:lnTo>
                  <a:lnTo>
                    <a:pt x="119964" y="10096"/>
                  </a:lnTo>
                  <a:lnTo>
                    <a:pt x="119811" y="10198"/>
                  </a:lnTo>
                  <a:lnTo>
                    <a:pt x="119532" y="10388"/>
                  </a:lnTo>
                  <a:lnTo>
                    <a:pt x="119316" y="10617"/>
                  </a:lnTo>
                  <a:lnTo>
                    <a:pt x="119253" y="10744"/>
                  </a:lnTo>
                  <a:lnTo>
                    <a:pt x="119176" y="10934"/>
                  </a:lnTo>
                  <a:lnTo>
                    <a:pt x="119164" y="11125"/>
                  </a:lnTo>
                  <a:lnTo>
                    <a:pt x="119176" y="11252"/>
                  </a:lnTo>
                  <a:lnTo>
                    <a:pt x="119240" y="11442"/>
                  </a:lnTo>
                  <a:lnTo>
                    <a:pt x="123659" y="10756"/>
                  </a:lnTo>
                  <a:close/>
                </a:path>
                <a:path w="136525" h="71754">
                  <a:moveTo>
                    <a:pt x="127533" y="14211"/>
                  </a:moveTo>
                  <a:lnTo>
                    <a:pt x="126352" y="11671"/>
                  </a:lnTo>
                  <a:lnTo>
                    <a:pt x="126225" y="11696"/>
                  </a:lnTo>
                  <a:lnTo>
                    <a:pt x="125920" y="11722"/>
                  </a:lnTo>
                  <a:lnTo>
                    <a:pt x="125603" y="11722"/>
                  </a:lnTo>
                  <a:lnTo>
                    <a:pt x="125171" y="11671"/>
                  </a:lnTo>
                  <a:lnTo>
                    <a:pt x="123659" y="10769"/>
                  </a:lnTo>
                  <a:lnTo>
                    <a:pt x="119240" y="11455"/>
                  </a:lnTo>
                  <a:lnTo>
                    <a:pt x="119570" y="12001"/>
                  </a:lnTo>
                  <a:lnTo>
                    <a:pt x="119722" y="12166"/>
                  </a:lnTo>
                  <a:lnTo>
                    <a:pt x="119862" y="12344"/>
                  </a:lnTo>
                  <a:lnTo>
                    <a:pt x="125895" y="14351"/>
                  </a:lnTo>
                  <a:lnTo>
                    <a:pt x="127203" y="14274"/>
                  </a:lnTo>
                  <a:lnTo>
                    <a:pt x="127355" y="14249"/>
                  </a:lnTo>
                  <a:lnTo>
                    <a:pt x="127533" y="14211"/>
                  </a:lnTo>
                  <a:close/>
                </a:path>
                <a:path w="136525" h="71754">
                  <a:moveTo>
                    <a:pt x="136436" y="11798"/>
                  </a:moveTo>
                  <a:lnTo>
                    <a:pt x="136423" y="11671"/>
                  </a:lnTo>
                  <a:lnTo>
                    <a:pt x="136385" y="11544"/>
                  </a:lnTo>
                  <a:lnTo>
                    <a:pt x="136321" y="11417"/>
                  </a:lnTo>
                  <a:lnTo>
                    <a:pt x="136245" y="11290"/>
                  </a:lnTo>
                  <a:lnTo>
                    <a:pt x="135953" y="11010"/>
                  </a:lnTo>
                  <a:lnTo>
                    <a:pt x="135724" y="10871"/>
                  </a:lnTo>
                  <a:lnTo>
                    <a:pt x="135559" y="10782"/>
                  </a:lnTo>
                  <a:lnTo>
                    <a:pt x="135382" y="10718"/>
                  </a:lnTo>
                  <a:lnTo>
                    <a:pt x="135191" y="10642"/>
                  </a:lnTo>
                  <a:lnTo>
                    <a:pt x="134988" y="10591"/>
                  </a:lnTo>
                  <a:lnTo>
                    <a:pt x="134772" y="10553"/>
                  </a:lnTo>
                  <a:lnTo>
                    <a:pt x="134543" y="10515"/>
                  </a:lnTo>
                  <a:lnTo>
                    <a:pt x="134327" y="10502"/>
                  </a:lnTo>
                  <a:lnTo>
                    <a:pt x="133883" y="10502"/>
                  </a:lnTo>
                  <a:lnTo>
                    <a:pt x="133654" y="10528"/>
                  </a:lnTo>
                  <a:lnTo>
                    <a:pt x="126352" y="11658"/>
                  </a:lnTo>
                  <a:lnTo>
                    <a:pt x="127533" y="14198"/>
                  </a:lnTo>
                  <a:lnTo>
                    <a:pt x="127711" y="14173"/>
                  </a:lnTo>
                  <a:lnTo>
                    <a:pt x="134747" y="13093"/>
                  </a:lnTo>
                  <a:lnTo>
                    <a:pt x="135051" y="13030"/>
                  </a:lnTo>
                  <a:lnTo>
                    <a:pt x="136055" y="12534"/>
                  </a:lnTo>
                  <a:lnTo>
                    <a:pt x="136182" y="12420"/>
                  </a:lnTo>
                  <a:lnTo>
                    <a:pt x="136309" y="12242"/>
                  </a:lnTo>
                  <a:lnTo>
                    <a:pt x="136398" y="12052"/>
                  </a:lnTo>
                  <a:lnTo>
                    <a:pt x="136423" y="11925"/>
                  </a:lnTo>
                  <a:lnTo>
                    <a:pt x="136436" y="1179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818285" y="3668902"/>
              <a:ext cx="634365" cy="519430"/>
            </a:xfrm>
            <a:custGeom>
              <a:avLst/>
              <a:gdLst/>
              <a:ahLst/>
              <a:cxnLst/>
              <a:rect l="l" t="t" r="r" b="b"/>
              <a:pathLst>
                <a:path w="634365" h="519429">
                  <a:moveTo>
                    <a:pt x="6705" y="17513"/>
                  </a:moveTo>
                  <a:lnTo>
                    <a:pt x="6692" y="17386"/>
                  </a:lnTo>
                  <a:lnTo>
                    <a:pt x="6629" y="17195"/>
                  </a:lnTo>
                  <a:lnTo>
                    <a:pt x="2209" y="17881"/>
                  </a:lnTo>
                  <a:lnTo>
                    <a:pt x="2374" y="18122"/>
                  </a:lnTo>
                  <a:lnTo>
                    <a:pt x="2540" y="18288"/>
                  </a:lnTo>
                  <a:lnTo>
                    <a:pt x="2679" y="18402"/>
                  </a:lnTo>
                  <a:lnTo>
                    <a:pt x="2921" y="18542"/>
                  </a:lnTo>
                  <a:lnTo>
                    <a:pt x="3187" y="18656"/>
                  </a:lnTo>
                  <a:lnTo>
                    <a:pt x="3581" y="18770"/>
                  </a:lnTo>
                  <a:lnTo>
                    <a:pt x="4241" y="18859"/>
                  </a:lnTo>
                  <a:lnTo>
                    <a:pt x="4572" y="18859"/>
                  </a:lnTo>
                  <a:lnTo>
                    <a:pt x="5130" y="18796"/>
                  </a:lnTo>
                  <a:lnTo>
                    <a:pt x="5334" y="18757"/>
                  </a:lnTo>
                  <a:lnTo>
                    <a:pt x="5537" y="18694"/>
                  </a:lnTo>
                  <a:lnTo>
                    <a:pt x="5715" y="18630"/>
                  </a:lnTo>
                  <a:lnTo>
                    <a:pt x="5905" y="18542"/>
                  </a:lnTo>
                  <a:lnTo>
                    <a:pt x="6057" y="18453"/>
                  </a:lnTo>
                  <a:lnTo>
                    <a:pt x="6337" y="18262"/>
                  </a:lnTo>
                  <a:lnTo>
                    <a:pt x="6553" y="18034"/>
                  </a:lnTo>
                  <a:lnTo>
                    <a:pt x="6616" y="17907"/>
                  </a:lnTo>
                  <a:lnTo>
                    <a:pt x="6692" y="17716"/>
                  </a:lnTo>
                  <a:lnTo>
                    <a:pt x="6705" y="17513"/>
                  </a:lnTo>
                  <a:close/>
                </a:path>
                <a:path w="634365" h="519429">
                  <a:moveTo>
                    <a:pt x="12204" y="19329"/>
                  </a:moveTo>
                  <a:lnTo>
                    <a:pt x="11950" y="18783"/>
                  </a:lnTo>
                  <a:lnTo>
                    <a:pt x="10096" y="18034"/>
                  </a:lnTo>
                  <a:lnTo>
                    <a:pt x="9766" y="18034"/>
                  </a:lnTo>
                  <a:lnTo>
                    <a:pt x="9321" y="18084"/>
                  </a:lnTo>
                  <a:lnTo>
                    <a:pt x="10502" y="20624"/>
                  </a:lnTo>
                  <a:lnTo>
                    <a:pt x="10807" y="20574"/>
                  </a:lnTo>
                  <a:lnTo>
                    <a:pt x="11023" y="20510"/>
                  </a:lnTo>
                  <a:lnTo>
                    <a:pt x="11214" y="20447"/>
                  </a:lnTo>
                  <a:lnTo>
                    <a:pt x="11391" y="20358"/>
                  </a:lnTo>
                  <a:lnTo>
                    <a:pt x="11557" y="20281"/>
                  </a:lnTo>
                  <a:lnTo>
                    <a:pt x="11696" y="20180"/>
                  </a:lnTo>
                  <a:lnTo>
                    <a:pt x="11823" y="20078"/>
                  </a:lnTo>
                  <a:lnTo>
                    <a:pt x="11950" y="19951"/>
                  </a:lnTo>
                  <a:lnTo>
                    <a:pt x="12077" y="19786"/>
                  </a:lnTo>
                  <a:lnTo>
                    <a:pt x="12179" y="19532"/>
                  </a:lnTo>
                  <a:lnTo>
                    <a:pt x="12204" y="19329"/>
                  </a:lnTo>
                  <a:close/>
                </a:path>
                <a:path w="634365" h="519429">
                  <a:moveTo>
                    <a:pt x="17094" y="13220"/>
                  </a:moveTo>
                  <a:lnTo>
                    <a:pt x="17068" y="13093"/>
                  </a:lnTo>
                  <a:lnTo>
                    <a:pt x="17030" y="12966"/>
                  </a:lnTo>
                  <a:lnTo>
                    <a:pt x="16967" y="12839"/>
                  </a:lnTo>
                  <a:lnTo>
                    <a:pt x="16230" y="11252"/>
                  </a:lnTo>
                  <a:lnTo>
                    <a:pt x="16129" y="11023"/>
                  </a:lnTo>
                  <a:lnTo>
                    <a:pt x="12001" y="8255"/>
                  </a:lnTo>
                  <a:lnTo>
                    <a:pt x="12001" y="12331"/>
                  </a:lnTo>
                  <a:lnTo>
                    <a:pt x="4864" y="13449"/>
                  </a:lnTo>
                  <a:lnTo>
                    <a:pt x="4711" y="13106"/>
                  </a:lnTo>
                  <a:lnTo>
                    <a:pt x="4584" y="12738"/>
                  </a:lnTo>
                  <a:lnTo>
                    <a:pt x="8547" y="10350"/>
                  </a:lnTo>
                  <a:lnTo>
                    <a:pt x="9271" y="10439"/>
                  </a:lnTo>
                  <a:lnTo>
                    <a:pt x="12001" y="12331"/>
                  </a:lnTo>
                  <a:lnTo>
                    <a:pt x="12001" y="8255"/>
                  </a:lnTo>
                  <a:lnTo>
                    <a:pt x="11290" y="8039"/>
                  </a:lnTo>
                  <a:lnTo>
                    <a:pt x="9728" y="7785"/>
                  </a:lnTo>
                  <a:lnTo>
                    <a:pt x="8128" y="7721"/>
                  </a:lnTo>
                  <a:lnTo>
                    <a:pt x="7302" y="7747"/>
                  </a:lnTo>
                  <a:lnTo>
                    <a:pt x="0" y="12560"/>
                  </a:lnTo>
                  <a:lnTo>
                    <a:pt x="50" y="13030"/>
                  </a:lnTo>
                  <a:lnTo>
                    <a:pt x="177" y="13500"/>
                  </a:lnTo>
                  <a:lnTo>
                    <a:pt x="279" y="13716"/>
                  </a:lnTo>
                  <a:lnTo>
                    <a:pt x="2209" y="17868"/>
                  </a:lnTo>
                  <a:lnTo>
                    <a:pt x="6629" y="17183"/>
                  </a:lnTo>
                  <a:lnTo>
                    <a:pt x="6057" y="15976"/>
                  </a:lnTo>
                  <a:lnTo>
                    <a:pt x="15392" y="14528"/>
                  </a:lnTo>
                  <a:lnTo>
                    <a:pt x="15709" y="14465"/>
                  </a:lnTo>
                  <a:lnTo>
                    <a:pt x="16103" y="14338"/>
                  </a:lnTo>
                  <a:lnTo>
                    <a:pt x="16281" y="14262"/>
                  </a:lnTo>
                  <a:lnTo>
                    <a:pt x="16446" y="14173"/>
                  </a:lnTo>
                  <a:lnTo>
                    <a:pt x="16586" y="14071"/>
                  </a:lnTo>
                  <a:lnTo>
                    <a:pt x="16713" y="13970"/>
                  </a:lnTo>
                  <a:lnTo>
                    <a:pt x="16840" y="13843"/>
                  </a:lnTo>
                  <a:lnTo>
                    <a:pt x="16929" y="13716"/>
                  </a:lnTo>
                  <a:lnTo>
                    <a:pt x="17068" y="13423"/>
                  </a:lnTo>
                  <a:lnTo>
                    <a:pt x="17081" y="13233"/>
                  </a:lnTo>
                  <a:close/>
                </a:path>
                <a:path w="634365" h="519429">
                  <a:moveTo>
                    <a:pt x="22707" y="8039"/>
                  </a:moveTo>
                  <a:lnTo>
                    <a:pt x="21513" y="5499"/>
                  </a:lnTo>
                  <a:lnTo>
                    <a:pt x="21209" y="5549"/>
                  </a:lnTo>
                  <a:lnTo>
                    <a:pt x="21005" y="5613"/>
                  </a:lnTo>
                  <a:lnTo>
                    <a:pt x="20815" y="5676"/>
                  </a:lnTo>
                  <a:lnTo>
                    <a:pt x="20637" y="5765"/>
                  </a:lnTo>
                  <a:lnTo>
                    <a:pt x="20472" y="5854"/>
                  </a:lnTo>
                  <a:lnTo>
                    <a:pt x="20332" y="5943"/>
                  </a:lnTo>
                  <a:lnTo>
                    <a:pt x="20205" y="6057"/>
                  </a:lnTo>
                  <a:lnTo>
                    <a:pt x="20078" y="6172"/>
                  </a:lnTo>
                  <a:lnTo>
                    <a:pt x="19951" y="6337"/>
                  </a:lnTo>
                  <a:lnTo>
                    <a:pt x="19862" y="6540"/>
                  </a:lnTo>
                  <a:lnTo>
                    <a:pt x="19824" y="6667"/>
                  </a:lnTo>
                  <a:lnTo>
                    <a:pt x="19824" y="6845"/>
                  </a:lnTo>
                  <a:lnTo>
                    <a:pt x="19875" y="7048"/>
                  </a:lnTo>
                  <a:lnTo>
                    <a:pt x="19939" y="7175"/>
                  </a:lnTo>
                  <a:lnTo>
                    <a:pt x="20066" y="7340"/>
                  </a:lnTo>
                  <a:lnTo>
                    <a:pt x="20231" y="7518"/>
                  </a:lnTo>
                  <a:lnTo>
                    <a:pt x="20370" y="7620"/>
                  </a:lnTo>
                  <a:lnTo>
                    <a:pt x="20599" y="7759"/>
                  </a:lnTo>
                  <a:lnTo>
                    <a:pt x="20878" y="7874"/>
                  </a:lnTo>
                  <a:lnTo>
                    <a:pt x="21069" y="7937"/>
                  </a:lnTo>
                  <a:lnTo>
                    <a:pt x="21488" y="8039"/>
                  </a:lnTo>
                  <a:lnTo>
                    <a:pt x="21932" y="8089"/>
                  </a:lnTo>
                  <a:lnTo>
                    <a:pt x="22263" y="8089"/>
                  </a:lnTo>
                  <a:lnTo>
                    <a:pt x="22707" y="8039"/>
                  </a:lnTo>
                  <a:close/>
                </a:path>
                <a:path w="634365" h="519429">
                  <a:moveTo>
                    <a:pt x="24892" y="977"/>
                  </a:moveTo>
                  <a:lnTo>
                    <a:pt x="24739" y="736"/>
                  </a:lnTo>
                  <a:lnTo>
                    <a:pt x="24561" y="571"/>
                  </a:lnTo>
                  <a:lnTo>
                    <a:pt x="24422" y="457"/>
                  </a:lnTo>
                  <a:lnTo>
                    <a:pt x="24193" y="317"/>
                  </a:lnTo>
                  <a:lnTo>
                    <a:pt x="23914" y="203"/>
                  </a:lnTo>
                  <a:lnTo>
                    <a:pt x="23418" y="63"/>
                  </a:lnTo>
                  <a:lnTo>
                    <a:pt x="22872" y="0"/>
                  </a:lnTo>
                  <a:lnTo>
                    <a:pt x="22542" y="0"/>
                  </a:lnTo>
                  <a:lnTo>
                    <a:pt x="21983" y="63"/>
                  </a:lnTo>
                  <a:lnTo>
                    <a:pt x="21780" y="101"/>
                  </a:lnTo>
                  <a:lnTo>
                    <a:pt x="21577" y="165"/>
                  </a:lnTo>
                  <a:lnTo>
                    <a:pt x="21386" y="228"/>
                  </a:lnTo>
                  <a:lnTo>
                    <a:pt x="21196" y="317"/>
                  </a:lnTo>
                  <a:lnTo>
                    <a:pt x="20967" y="444"/>
                  </a:lnTo>
                  <a:lnTo>
                    <a:pt x="20764" y="596"/>
                  </a:lnTo>
                  <a:lnTo>
                    <a:pt x="20548" y="838"/>
                  </a:lnTo>
                  <a:lnTo>
                    <a:pt x="20434" y="1092"/>
                  </a:lnTo>
                  <a:lnTo>
                    <a:pt x="20408" y="1219"/>
                  </a:lnTo>
                  <a:lnTo>
                    <a:pt x="20408" y="1409"/>
                  </a:lnTo>
                  <a:lnTo>
                    <a:pt x="20447" y="1600"/>
                  </a:lnTo>
                  <a:lnTo>
                    <a:pt x="24892" y="977"/>
                  </a:lnTo>
                  <a:close/>
                </a:path>
                <a:path w="634365" h="519429">
                  <a:moveTo>
                    <a:pt x="33070" y="5397"/>
                  </a:moveTo>
                  <a:lnTo>
                    <a:pt x="33058" y="5270"/>
                  </a:lnTo>
                  <a:lnTo>
                    <a:pt x="33007" y="5143"/>
                  </a:lnTo>
                  <a:lnTo>
                    <a:pt x="32956" y="5016"/>
                  </a:lnTo>
                  <a:lnTo>
                    <a:pt x="32778" y="4787"/>
                  </a:lnTo>
                  <a:lnTo>
                    <a:pt x="30962" y="4102"/>
                  </a:lnTo>
                  <a:lnTo>
                    <a:pt x="30632" y="4102"/>
                  </a:lnTo>
                  <a:lnTo>
                    <a:pt x="30187" y="4152"/>
                  </a:lnTo>
                  <a:lnTo>
                    <a:pt x="31369" y="6692"/>
                  </a:lnTo>
                  <a:lnTo>
                    <a:pt x="31673" y="6642"/>
                  </a:lnTo>
                  <a:lnTo>
                    <a:pt x="31889" y="6578"/>
                  </a:lnTo>
                  <a:lnTo>
                    <a:pt x="32969" y="5778"/>
                  </a:lnTo>
                  <a:lnTo>
                    <a:pt x="33058" y="5537"/>
                  </a:lnTo>
                  <a:lnTo>
                    <a:pt x="33070" y="5397"/>
                  </a:lnTo>
                  <a:close/>
                </a:path>
                <a:path w="634365" h="519429">
                  <a:moveTo>
                    <a:pt x="37706" y="15392"/>
                  </a:moveTo>
                  <a:lnTo>
                    <a:pt x="37693" y="15265"/>
                  </a:lnTo>
                  <a:lnTo>
                    <a:pt x="37592" y="15011"/>
                  </a:lnTo>
                  <a:lnTo>
                    <a:pt x="37503" y="14884"/>
                  </a:lnTo>
                  <a:lnTo>
                    <a:pt x="37287" y="14668"/>
                  </a:lnTo>
                  <a:lnTo>
                    <a:pt x="36995" y="14465"/>
                  </a:lnTo>
                  <a:lnTo>
                    <a:pt x="36830" y="14376"/>
                  </a:lnTo>
                  <a:lnTo>
                    <a:pt x="36652" y="14312"/>
                  </a:lnTo>
                  <a:lnTo>
                    <a:pt x="36449" y="14236"/>
                  </a:lnTo>
                  <a:lnTo>
                    <a:pt x="36258" y="14198"/>
                  </a:lnTo>
                  <a:lnTo>
                    <a:pt x="36042" y="14147"/>
                  </a:lnTo>
                  <a:lnTo>
                    <a:pt x="35814" y="14109"/>
                  </a:lnTo>
                  <a:lnTo>
                    <a:pt x="35598" y="14097"/>
                  </a:lnTo>
                  <a:lnTo>
                    <a:pt x="35153" y="14097"/>
                  </a:lnTo>
                  <a:lnTo>
                    <a:pt x="34925" y="14122"/>
                  </a:lnTo>
                  <a:lnTo>
                    <a:pt x="33693" y="14338"/>
                  </a:lnTo>
                  <a:lnTo>
                    <a:pt x="33477" y="14351"/>
                  </a:lnTo>
                  <a:lnTo>
                    <a:pt x="32842" y="14414"/>
                  </a:lnTo>
                  <a:lnTo>
                    <a:pt x="32524" y="14401"/>
                  </a:lnTo>
                  <a:lnTo>
                    <a:pt x="32194" y="14363"/>
                  </a:lnTo>
                  <a:lnTo>
                    <a:pt x="31800" y="14274"/>
                  </a:lnTo>
                  <a:lnTo>
                    <a:pt x="31432" y="14135"/>
                  </a:lnTo>
                  <a:lnTo>
                    <a:pt x="31267" y="14046"/>
                  </a:lnTo>
                  <a:lnTo>
                    <a:pt x="30886" y="13754"/>
                  </a:lnTo>
                  <a:lnTo>
                    <a:pt x="30721" y="13538"/>
                  </a:lnTo>
                  <a:lnTo>
                    <a:pt x="30581" y="13284"/>
                  </a:lnTo>
                  <a:lnTo>
                    <a:pt x="27787" y="7264"/>
                  </a:lnTo>
                  <a:lnTo>
                    <a:pt x="31356" y="6705"/>
                  </a:lnTo>
                  <a:lnTo>
                    <a:pt x="30187" y="4152"/>
                  </a:lnTo>
                  <a:lnTo>
                    <a:pt x="26606" y="4711"/>
                  </a:lnTo>
                  <a:lnTo>
                    <a:pt x="24892" y="990"/>
                  </a:lnTo>
                  <a:lnTo>
                    <a:pt x="20485" y="1676"/>
                  </a:lnTo>
                  <a:lnTo>
                    <a:pt x="22199" y="5397"/>
                  </a:lnTo>
                  <a:lnTo>
                    <a:pt x="21526" y="5499"/>
                  </a:lnTo>
                  <a:lnTo>
                    <a:pt x="22707" y="8039"/>
                  </a:lnTo>
                  <a:lnTo>
                    <a:pt x="23380" y="7937"/>
                  </a:lnTo>
                  <a:lnTo>
                    <a:pt x="26276" y="14147"/>
                  </a:lnTo>
                  <a:lnTo>
                    <a:pt x="26365" y="14325"/>
                  </a:lnTo>
                  <a:lnTo>
                    <a:pt x="32918" y="17043"/>
                  </a:lnTo>
                  <a:lnTo>
                    <a:pt x="33578" y="17018"/>
                  </a:lnTo>
                  <a:lnTo>
                    <a:pt x="34086" y="16967"/>
                  </a:lnTo>
                  <a:lnTo>
                    <a:pt x="34226" y="16954"/>
                  </a:lnTo>
                  <a:lnTo>
                    <a:pt x="34455" y="16941"/>
                  </a:lnTo>
                  <a:lnTo>
                    <a:pt x="34658" y="16903"/>
                  </a:lnTo>
                  <a:lnTo>
                    <a:pt x="36004" y="16700"/>
                  </a:lnTo>
                  <a:lnTo>
                    <a:pt x="35852" y="16395"/>
                  </a:lnTo>
                  <a:lnTo>
                    <a:pt x="36004" y="16687"/>
                  </a:lnTo>
                  <a:lnTo>
                    <a:pt x="36423" y="16598"/>
                  </a:lnTo>
                  <a:lnTo>
                    <a:pt x="36715" y="16510"/>
                  </a:lnTo>
                  <a:lnTo>
                    <a:pt x="36893" y="16421"/>
                  </a:lnTo>
                  <a:lnTo>
                    <a:pt x="37604" y="15773"/>
                  </a:lnTo>
                  <a:lnTo>
                    <a:pt x="37668" y="15646"/>
                  </a:lnTo>
                  <a:lnTo>
                    <a:pt x="37693" y="15519"/>
                  </a:lnTo>
                  <a:lnTo>
                    <a:pt x="37706" y="15392"/>
                  </a:lnTo>
                  <a:close/>
                </a:path>
                <a:path w="634365" h="519429">
                  <a:moveTo>
                    <a:pt x="60210" y="11849"/>
                  </a:moveTo>
                  <a:lnTo>
                    <a:pt x="60159" y="11645"/>
                  </a:lnTo>
                  <a:lnTo>
                    <a:pt x="57492" y="5956"/>
                  </a:lnTo>
                  <a:lnTo>
                    <a:pt x="57442" y="5829"/>
                  </a:lnTo>
                  <a:lnTo>
                    <a:pt x="57378" y="5702"/>
                  </a:lnTo>
                  <a:lnTo>
                    <a:pt x="56654" y="4114"/>
                  </a:lnTo>
                  <a:lnTo>
                    <a:pt x="56553" y="3911"/>
                  </a:lnTo>
                  <a:lnTo>
                    <a:pt x="56324" y="3556"/>
                  </a:lnTo>
                  <a:lnTo>
                    <a:pt x="56172" y="3390"/>
                  </a:lnTo>
                  <a:lnTo>
                    <a:pt x="56032" y="3213"/>
                  </a:lnTo>
                  <a:lnTo>
                    <a:pt x="55676" y="2882"/>
                  </a:lnTo>
                  <a:lnTo>
                    <a:pt x="55270" y="2578"/>
                  </a:lnTo>
                  <a:lnTo>
                    <a:pt x="55118" y="2489"/>
                  </a:lnTo>
                  <a:lnTo>
                    <a:pt x="55118" y="11023"/>
                  </a:lnTo>
                  <a:lnTo>
                    <a:pt x="51155" y="11633"/>
                  </a:lnTo>
                  <a:lnTo>
                    <a:pt x="50838" y="11671"/>
                  </a:lnTo>
                  <a:lnTo>
                    <a:pt x="50698" y="11684"/>
                  </a:lnTo>
                  <a:lnTo>
                    <a:pt x="50279" y="11722"/>
                  </a:lnTo>
                  <a:lnTo>
                    <a:pt x="49834" y="11722"/>
                  </a:lnTo>
                  <a:lnTo>
                    <a:pt x="47129" y="10058"/>
                  </a:lnTo>
                  <a:lnTo>
                    <a:pt x="47155" y="9804"/>
                  </a:lnTo>
                  <a:lnTo>
                    <a:pt x="49415" y="8369"/>
                  </a:lnTo>
                  <a:lnTo>
                    <a:pt x="53594" y="7721"/>
                  </a:lnTo>
                  <a:lnTo>
                    <a:pt x="55118" y="11023"/>
                  </a:lnTo>
                  <a:lnTo>
                    <a:pt x="55118" y="2489"/>
                  </a:lnTo>
                  <a:lnTo>
                    <a:pt x="49999" y="1206"/>
                  </a:lnTo>
                  <a:lnTo>
                    <a:pt x="48691" y="1282"/>
                  </a:lnTo>
                  <a:lnTo>
                    <a:pt x="48539" y="1320"/>
                  </a:lnTo>
                  <a:lnTo>
                    <a:pt x="48361" y="1346"/>
                  </a:lnTo>
                  <a:lnTo>
                    <a:pt x="48158" y="1384"/>
                  </a:lnTo>
                  <a:lnTo>
                    <a:pt x="42595" y="2235"/>
                  </a:lnTo>
                  <a:lnTo>
                    <a:pt x="42278" y="2286"/>
                  </a:lnTo>
                  <a:lnTo>
                    <a:pt x="41884" y="2413"/>
                  </a:lnTo>
                  <a:lnTo>
                    <a:pt x="41706" y="2501"/>
                  </a:lnTo>
                  <a:lnTo>
                    <a:pt x="41541" y="2590"/>
                  </a:lnTo>
                  <a:lnTo>
                    <a:pt x="41402" y="2679"/>
                  </a:lnTo>
                  <a:lnTo>
                    <a:pt x="41262" y="2781"/>
                  </a:lnTo>
                  <a:lnTo>
                    <a:pt x="41148" y="2908"/>
                  </a:lnTo>
                  <a:lnTo>
                    <a:pt x="41021" y="3073"/>
                  </a:lnTo>
                  <a:lnTo>
                    <a:pt x="40932" y="3276"/>
                  </a:lnTo>
                  <a:lnTo>
                    <a:pt x="40906" y="3403"/>
                  </a:lnTo>
                  <a:lnTo>
                    <a:pt x="40894" y="3530"/>
                  </a:lnTo>
                  <a:lnTo>
                    <a:pt x="40906" y="3657"/>
                  </a:lnTo>
                  <a:lnTo>
                    <a:pt x="40957" y="3784"/>
                  </a:lnTo>
                  <a:lnTo>
                    <a:pt x="41008" y="3911"/>
                  </a:lnTo>
                  <a:lnTo>
                    <a:pt x="41186" y="4140"/>
                  </a:lnTo>
                  <a:lnTo>
                    <a:pt x="41376" y="4305"/>
                  </a:lnTo>
                  <a:lnTo>
                    <a:pt x="43002" y="4826"/>
                  </a:lnTo>
                  <a:lnTo>
                    <a:pt x="43332" y="4826"/>
                  </a:lnTo>
                  <a:lnTo>
                    <a:pt x="43776" y="4775"/>
                  </a:lnTo>
                  <a:lnTo>
                    <a:pt x="49542" y="3886"/>
                  </a:lnTo>
                  <a:lnTo>
                    <a:pt x="49974" y="3835"/>
                  </a:lnTo>
                  <a:lnTo>
                    <a:pt x="50292" y="3835"/>
                  </a:lnTo>
                  <a:lnTo>
                    <a:pt x="50723" y="3886"/>
                  </a:lnTo>
                  <a:lnTo>
                    <a:pt x="51117" y="3975"/>
                  </a:lnTo>
                  <a:lnTo>
                    <a:pt x="51295" y="4051"/>
                  </a:lnTo>
                  <a:lnTo>
                    <a:pt x="51485" y="4114"/>
                  </a:lnTo>
                  <a:lnTo>
                    <a:pt x="52412" y="5194"/>
                  </a:lnTo>
                  <a:lnTo>
                    <a:pt x="48450" y="5803"/>
                  </a:lnTo>
                  <a:lnTo>
                    <a:pt x="48323" y="5816"/>
                  </a:lnTo>
                  <a:lnTo>
                    <a:pt x="48133" y="5842"/>
                  </a:lnTo>
                  <a:lnTo>
                    <a:pt x="47967" y="5867"/>
                  </a:lnTo>
                  <a:lnTo>
                    <a:pt x="47815" y="5892"/>
                  </a:lnTo>
                  <a:lnTo>
                    <a:pt x="47078" y="6045"/>
                  </a:lnTo>
                  <a:lnTo>
                    <a:pt x="42570" y="10096"/>
                  </a:lnTo>
                  <a:lnTo>
                    <a:pt x="42608" y="10515"/>
                  </a:lnTo>
                  <a:lnTo>
                    <a:pt x="50203" y="14363"/>
                  </a:lnTo>
                  <a:lnTo>
                    <a:pt x="50927" y="14338"/>
                  </a:lnTo>
                  <a:lnTo>
                    <a:pt x="51676" y="14262"/>
                  </a:lnTo>
                  <a:lnTo>
                    <a:pt x="51917" y="14236"/>
                  </a:lnTo>
                  <a:lnTo>
                    <a:pt x="52133" y="14198"/>
                  </a:lnTo>
                  <a:lnTo>
                    <a:pt x="58508" y="13220"/>
                  </a:lnTo>
                  <a:lnTo>
                    <a:pt x="58826" y="13144"/>
                  </a:lnTo>
                  <a:lnTo>
                    <a:pt x="59029" y="13081"/>
                  </a:lnTo>
                  <a:lnTo>
                    <a:pt x="59220" y="13017"/>
                  </a:lnTo>
                  <a:lnTo>
                    <a:pt x="59397" y="12941"/>
                  </a:lnTo>
                  <a:lnTo>
                    <a:pt x="59563" y="12852"/>
                  </a:lnTo>
                  <a:lnTo>
                    <a:pt x="59690" y="12763"/>
                  </a:lnTo>
                  <a:lnTo>
                    <a:pt x="59842" y="12649"/>
                  </a:lnTo>
                  <a:lnTo>
                    <a:pt x="59969" y="12509"/>
                  </a:lnTo>
                  <a:lnTo>
                    <a:pt x="60083" y="12357"/>
                  </a:lnTo>
                  <a:lnTo>
                    <a:pt x="60172" y="12166"/>
                  </a:lnTo>
                  <a:lnTo>
                    <a:pt x="60210" y="12039"/>
                  </a:lnTo>
                  <a:lnTo>
                    <a:pt x="60210" y="11849"/>
                  </a:lnTo>
                  <a:close/>
                </a:path>
                <a:path w="634365" h="519429">
                  <a:moveTo>
                    <a:pt x="586409" y="503326"/>
                  </a:moveTo>
                  <a:lnTo>
                    <a:pt x="586206" y="503174"/>
                  </a:lnTo>
                  <a:lnTo>
                    <a:pt x="586054" y="503072"/>
                  </a:lnTo>
                  <a:lnTo>
                    <a:pt x="585889" y="502996"/>
                  </a:lnTo>
                  <a:lnTo>
                    <a:pt x="585508" y="502869"/>
                  </a:lnTo>
                  <a:lnTo>
                    <a:pt x="585292" y="502805"/>
                  </a:lnTo>
                  <a:lnTo>
                    <a:pt x="584860" y="502754"/>
                  </a:lnTo>
                  <a:lnTo>
                    <a:pt x="584631" y="502742"/>
                  </a:lnTo>
                  <a:lnTo>
                    <a:pt x="584187" y="502754"/>
                  </a:lnTo>
                  <a:lnTo>
                    <a:pt x="582409" y="503555"/>
                  </a:lnTo>
                  <a:lnTo>
                    <a:pt x="582295" y="503720"/>
                  </a:lnTo>
                  <a:lnTo>
                    <a:pt x="582256" y="503847"/>
                  </a:lnTo>
                  <a:lnTo>
                    <a:pt x="582231" y="503986"/>
                  </a:lnTo>
                  <a:lnTo>
                    <a:pt x="582231" y="504113"/>
                  </a:lnTo>
                  <a:lnTo>
                    <a:pt x="582269" y="504304"/>
                  </a:lnTo>
                  <a:lnTo>
                    <a:pt x="582358" y="504494"/>
                  </a:lnTo>
                  <a:lnTo>
                    <a:pt x="582612" y="504786"/>
                  </a:lnTo>
                  <a:lnTo>
                    <a:pt x="586409" y="503326"/>
                  </a:lnTo>
                  <a:close/>
                </a:path>
                <a:path w="634365" h="519429">
                  <a:moveTo>
                    <a:pt x="604100" y="501269"/>
                  </a:moveTo>
                  <a:lnTo>
                    <a:pt x="604062" y="501142"/>
                  </a:lnTo>
                  <a:lnTo>
                    <a:pt x="604012" y="501015"/>
                  </a:lnTo>
                  <a:lnTo>
                    <a:pt x="603935" y="500888"/>
                  </a:lnTo>
                  <a:lnTo>
                    <a:pt x="603592" y="500570"/>
                  </a:lnTo>
                  <a:lnTo>
                    <a:pt x="603288" y="500380"/>
                  </a:lnTo>
                  <a:lnTo>
                    <a:pt x="602919" y="500227"/>
                  </a:lnTo>
                  <a:lnTo>
                    <a:pt x="602500" y="500126"/>
                  </a:lnTo>
                  <a:lnTo>
                    <a:pt x="602297" y="500087"/>
                  </a:lnTo>
                  <a:lnTo>
                    <a:pt x="602056" y="500087"/>
                  </a:lnTo>
                  <a:lnTo>
                    <a:pt x="601624" y="500075"/>
                  </a:lnTo>
                  <a:lnTo>
                    <a:pt x="601395" y="500087"/>
                  </a:lnTo>
                  <a:lnTo>
                    <a:pt x="601179" y="500113"/>
                  </a:lnTo>
                  <a:lnTo>
                    <a:pt x="600760" y="500214"/>
                  </a:lnTo>
                  <a:lnTo>
                    <a:pt x="600570" y="500278"/>
                  </a:lnTo>
                  <a:lnTo>
                    <a:pt x="600379" y="500354"/>
                  </a:lnTo>
                  <a:lnTo>
                    <a:pt x="600227" y="500443"/>
                  </a:lnTo>
                  <a:lnTo>
                    <a:pt x="600062" y="500545"/>
                  </a:lnTo>
                  <a:lnTo>
                    <a:pt x="599757" y="500811"/>
                  </a:lnTo>
                  <a:lnTo>
                    <a:pt x="599630" y="500989"/>
                  </a:lnTo>
                  <a:lnTo>
                    <a:pt x="599541" y="501243"/>
                  </a:lnTo>
                  <a:lnTo>
                    <a:pt x="598246" y="513702"/>
                  </a:lnTo>
                  <a:lnTo>
                    <a:pt x="586422" y="503339"/>
                  </a:lnTo>
                  <a:lnTo>
                    <a:pt x="582612" y="504786"/>
                  </a:lnTo>
                  <a:lnTo>
                    <a:pt x="598220" y="518439"/>
                  </a:lnTo>
                  <a:lnTo>
                    <a:pt x="598373" y="518553"/>
                  </a:lnTo>
                  <a:lnTo>
                    <a:pt x="598551" y="518668"/>
                  </a:lnTo>
                  <a:lnTo>
                    <a:pt x="599020" y="518871"/>
                  </a:lnTo>
                  <a:lnTo>
                    <a:pt x="599198" y="518922"/>
                  </a:lnTo>
                  <a:lnTo>
                    <a:pt x="599440" y="518972"/>
                  </a:lnTo>
                  <a:lnTo>
                    <a:pt x="599643" y="518998"/>
                  </a:lnTo>
                  <a:lnTo>
                    <a:pt x="599782" y="519010"/>
                  </a:lnTo>
                  <a:lnTo>
                    <a:pt x="599973" y="519023"/>
                  </a:lnTo>
                  <a:lnTo>
                    <a:pt x="600227" y="519023"/>
                  </a:lnTo>
                  <a:lnTo>
                    <a:pt x="600443" y="519010"/>
                  </a:lnTo>
                  <a:lnTo>
                    <a:pt x="600671" y="518985"/>
                  </a:lnTo>
                  <a:lnTo>
                    <a:pt x="600875" y="518947"/>
                  </a:lnTo>
                  <a:lnTo>
                    <a:pt x="601179" y="518883"/>
                  </a:lnTo>
                  <a:lnTo>
                    <a:pt x="601421" y="518795"/>
                  </a:lnTo>
                  <a:lnTo>
                    <a:pt x="601560" y="518744"/>
                  </a:lnTo>
                  <a:lnTo>
                    <a:pt x="601814" y="518591"/>
                  </a:lnTo>
                  <a:lnTo>
                    <a:pt x="601941" y="518502"/>
                  </a:lnTo>
                  <a:lnTo>
                    <a:pt x="602081" y="518388"/>
                  </a:lnTo>
                  <a:lnTo>
                    <a:pt x="602272" y="518160"/>
                  </a:lnTo>
                  <a:lnTo>
                    <a:pt x="602335" y="518033"/>
                  </a:lnTo>
                  <a:lnTo>
                    <a:pt x="602373" y="517906"/>
                  </a:lnTo>
                  <a:lnTo>
                    <a:pt x="602399" y="517779"/>
                  </a:lnTo>
                  <a:lnTo>
                    <a:pt x="604075" y="501472"/>
                  </a:lnTo>
                  <a:lnTo>
                    <a:pt x="604100" y="501269"/>
                  </a:lnTo>
                  <a:close/>
                </a:path>
                <a:path w="634365" h="519429">
                  <a:moveTo>
                    <a:pt x="634238" y="508114"/>
                  </a:moveTo>
                  <a:lnTo>
                    <a:pt x="634225" y="507428"/>
                  </a:lnTo>
                  <a:lnTo>
                    <a:pt x="633984" y="506056"/>
                  </a:lnTo>
                  <a:lnTo>
                    <a:pt x="633730" y="505371"/>
                  </a:lnTo>
                  <a:lnTo>
                    <a:pt x="633666" y="505167"/>
                  </a:lnTo>
                  <a:lnTo>
                    <a:pt x="633425" y="504596"/>
                  </a:lnTo>
                  <a:lnTo>
                    <a:pt x="633082" y="503859"/>
                  </a:lnTo>
                  <a:lnTo>
                    <a:pt x="628383" y="499046"/>
                  </a:lnTo>
                  <a:lnTo>
                    <a:pt x="628230" y="498932"/>
                  </a:lnTo>
                  <a:lnTo>
                    <a:pt x="626237" y="497827"/>
                  </a:lnTo>
                  <a:lnTo>
                    <a:pt x="625932" y="497700"/>
                  </a:lnTo>
                  <a:lnTo>
                    <a:pt x="622287" y="497078"/>
                  </a:lnTo>
                  <a:lnTo>
                    <a:pt x="621525" y="497078"/>
                  </a:lnTo>
                  <a:lnTo>
                    <a:pt x="620763" y="497116"/>
                  </a:lnTo>
                  <a:lnTo>
                    <a:pt x="620382" y="497154"/>
                  </a:lnTo>
                  <a:lnTo>
                    <a:pt x="620242" y="497179"/>
                  </a:lnTo>
                  <a:lnTo>
                    <a:pt x="620014" y="497192"/>
                  </a:lnTo>
                  <a:lnTo>
                    <a:pt x="619810" y="497243"/>
                  </a:lnTo>
                  <a:lnTo>
                    <a:pt x="619594" y="497281"/>
                  </a:lnTo>
                  <a:lnTo>
                    <a:pt x="618832" y="497433"/>
                  </a:lnTo>
                  <a:lnTo>
                    <a:pt x="614146" y="501180"/>
                  </a:lnTo>
                  <a:lnTo>
                    <a:pt x="613956" y="501789"/>
                  </a:lnTo>
                  <a:lnTo>
                    <a:pt x="613727" y="503161"/>
                  </a:lnTo>
                  <a:lnTo>
                    <a:pt x="613740" y="504545"/>
                  </a:lnTo>
                  <a:lnTo>
                    <a:pt x="613981" y="505917"/>
                  </a:lnTo>
                  <a:lnTo>
                    <a:pt x="614235" y="506603"/>
                  </a:lnTo>
                  <a:lnTo>
                    <a:pt x="614299" y="506806"/>
                  </a:lnTo>
                  <a:lnTo>
                    <a:pt x="619620" y="512991"/>
                  </a:lnTo>
                  <a:lnTo>
                    <a:pt x="619760" y="513092"/>
                  </a:lnTo>
                  <a:lnTo>
                    <a:pt x="620522" y="513588"/>
                  </a:lnTo>
                  <a:lnTo>
                    <a:pt x="621385" y="514032"/>
                  </a:lnTo>
                  <a:lnTo>
                    <a:pt x="621715" y="514146"/>
                  </a:lnTo>
                  <a:lnTo>
                    <a:pt x="622020" y="514273"/>
                  </a:lnTo>
                  <a:lnTo>
                    <a:pt x="625665" y="514896"/>
                  </a:lnTo>
                  <a:lnTo>
                    <a:pt x="626427" y="514896"/>
                  </a:lnTo>
                  <a:lnTo>
                    <a:pt x="627570" y="514819"/>
                  </a:lnTo>
                  <a:lnTo>
                    <a:pt x="627926" y="514769"/>
                  </a:lnTo>
                  <a:lnTo>
                    <a:pt x="626859" y="512203"/>
                  </a:lnTo>
                  <a:lnTo>
                    <a:pt x="626719" y="512229"/>
                  </a:lnTo>
                  <a:lnTo>
                    <a:pt x="626503" y="512254"/>
                  </a:lnTo>
                  <a:lnTo>
                    <a:pt x="626198" y="512267"/>
                  </a:lnTo>
                  <a:lnTo>
                    <a:pt x="625563" y="512254"/>
                  </a:lnTo>
                  <a:lnTo>
                    <a:pt x="625246" y="512216"/>
                  </a:lnTo>
                  <a:lnTo>
                    <a:pt x="623328" y="511441"/>
                  </a:lnTo>
                  <a:lnTo>
                    <a:pt x="623189" y="511352"/>
                  </a:lnTo>
                  <a:lnTo>
                    <a:pt x="623049" y="511238"/>
                  </a:lnTo>
                  <a:lnTo>
                    <a:pt x="622579" y="510921"/>
                  </a:lnTo>
                  <a:lnTo>
                    <a:pt x="618972" y="506768"/>
                  </a:lnTo>
                  <a:lnTo>
                    <a:pt x="618896" y="506590"/>
                  </a:lnTo>
                  <a:lnTo>
                    <a:pt x="618756" y="506247"/>
                  </a:lnTo>
                  <a:lnTo>
                    <a:pt x="618705" y="506082"/>
                  </a:lnTo>
                  <a:lnTo>
                    <a:pt x="618502" y="505523"/>
                  </a:lnTo>
                  <a:lnTo>
                    <a:pt x="618299" y="504405"/>
                  </a:lnTo>
                  <a:lnTo>
                    <a:pt x="618299" y="503275"/>
                  </a:lnTo>
                  <a:lnTo>
                    <a:pt x="618477" y="502158"/>
                  </a:lnTo>
                  <a:lnTo>
                    <a:pt x="618642" y="501637"/>
                  </a:lnTo>
                  <a:lnTo>
                    <a:pt x="618693" y="501446"/>
                  </a:lnTo>
                  <a:lnTo>
                    <a:pt x="618731" y="501243"/>
                  </a:lnTo>
                  <a:lnTo>
                    <a:pt x="621753" y="499706"/>
                  </a:lnTo>
                  <a:lnTo>
                    <a:pt x="622388" y="499719"/>
                  </a:lnTo>
                  <a:lnTo>
                    <a:pt x="624624" y="500532"/>
                  </a:lnTo>
                  <a:lnTo>
                    <a:pt x="624789" y="500659"/>
                  </a:lnTo>
                  <a:lnTo>
                    <a:pt x="628980" y="505206"/>
                  </a:lnTo>
                  <a:lnTo>
                    <a:pt x="629069" y="505383"/>
                  </a:lnTo>
                  <a:lnTo>
                    <a:pt x="629208" y="505714"/>
                  </a:lnTo>
                  <a:lnTo>
                    <a:pt x="629259" y="505891"/>
                  </a:lnTo>
                  <a:lnTo>
                    <a:pt x="629462" y="506450"/>
                  </a:lnTo>
                  <a:lnTo>
                    <a:pt x="629653" y="507568"/>
                  </a:lnTo>
                  <a:lnTo>
                    <a:pt x="629666" y="508127"/>
                  </a:lnTo>
                  <a:lnTo>
                    <a:pt x="629666" y="508698"/>
                  </a:lnTo>
                  <a:lnTo>
                    <a:pt x="629488" y="509816"/>
                  </a:lnTo>
                  <a:lnTo>
                    <a:pt x="629297" y="510362"/>
                  </a:lnTo>
                  <a:lnTo>
                    <a:pt x="629259" y="510527"/>
                  </a:lnTo>
                  <a:lnTo>
                    <a:pt x="626999" y="512191"/>
                  </a:lnTo>
                  <a:lnTo>
                    <a:pt x="626872" y="512216"/>
                  </a:lnTo>
                  <a:lnTo>
                    <a:pt x="628040" y="514743"/>
                  </a:lnTo>
                  <a:lnTo>
                    <a:pt x="628180" y="514743"/>
                  </a:lnTo>
                  <a:lnTo>
                    <a:pt x="633780" y="510870"/>
                  </a:lnTo>
                  <a:lnTo>
                    <a:pt x="634009" y="510184"/>
                  </a:lnTo>
                  <a:lnTo>
                    <a:pt x="634238" y="508812"/>
                  </a:lnTo>
                  <a:lnTo>
                    <a:pt x="634238" y="50811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436140" y="4101439"/>
              <a:ext cx="137160" cy="82550"/>
            </a:xfrm>
            <a:custGeom>
              <a:avLst/>
              <a:gdLst/>
              <a:ahLst/>
              <a:cxnLst/>
              <a:rect l="l" t="t" r="r" b="b"/>
              <a:pathLst>
                <a:path w="137159" h="82550">
                  <a:moveTo>
                    <a:pt x="12230" y="68491"/>
                  </a:moveTo>
                  <a:lnTo>
                    <a:pt x="12217" y="68224"/>
                  </a:lnTo>
                  <a:lnTo>
                    <a:pt x="12179" y="68097"/>
                  </a:lnTo>
                  <a:lnTo>
                    <a:pt x="10439" y="67119"/>
                  </a:lnTo>
                  <a:lnTo>
                    <a:pt x="10109" y="67081"/>
                  </a:lnTo>
                  <a:lnTo>
                    <a:pt x="9880" y="67081"/>
                  </a:lnTo>
                  <a:lnTo>
                    <a:pt x="9664" y="67094"/>
                  </a:lnTo>
                  <a:lnTo>
                    <a:pt x="9118" y="67170"/>
                  </a:lnTo>
                  <a:lnTo>
                    <a:pt x="8724" y="67297"/>
                  </a:lnTo>
                  <a:lnTo>
                    <a:pt x="190" y="77978"/>
                  </a:lnTo>
                  <a:lnTo>
                    <a:pt x="76" y="78168"/>
                  </a:lnTo>
                  <a:lnTo>
                    <a:pt x="38" y="78295"/>
                  </a:lnTo>
                  <a:lnTo>
                    <a:pt x="12" y="78422"/>
                  </a:lnTo>
                  <a:lnTo>
                    <a:pt x="0" y="78549"/>
                  </a:lnTo>
                  <a:lnTo>
                    <a:pt x="25" y="78676"/>
                  </a:lnTo>
                  <a:lnTo>
                    <a:pt x="63" y="78803"/>
                  </a:lnTo>
                  <a:lnTo>
                    <a:pt x="1803" y="79794"/>
                  </a:lnTo>
                  <a:lnTo>
                    <a:pt x="2133" y="79832"/>
                  </a:lnTo>
                  <a:lnTo>
                    <a:pt x="2362" y="79832"/>
                  </a:lnTo>
                  <a:lnTo>
                    <a:pt x="2578" y="79819"/>
                  </a:lnTo>
                  <a:lnTo>
                    <a:pt x="3124" y="79743"/>
                  </a:lnTo>
                  <a:lnTo>
                    <a:pt x="3517" y="79616"/>
                  </a:lnTo>
                  <a:lnTo>
                    <a:pt x="4381" y="79044"/>
                  </a:lnTo>
                  <a:lnTo>
                    <a:pt x="12039" y="68935"/>
                  </a:lnTo>
                  <a:lnTo>
                    <a:pt x="12166" y="68745"/>
                  </a:lnTo>
                  <a:lnTo>
                    <a:pt x="12204" y="68618"/>
                  </a:lnTo>
                  <a:lnTo>
                    <a:pt x="12230" y="68491"/>
                  </a:lnTo>
                  <a:close/>
                </a:path>
                <a:path w="137159" h="82550">
                  <a:moveTo>
                    <a:pt x="15963" y="77978"/>
                  </a:moveTo>
                  <a:lnTo>
                    <a:pt x="15938" y="77851"/>
                  </a:lnTo>
                  <a:lnTo>
                    <a:pt x="15875" y="77724"/>
                  </a:lnTo>
                  <a:lnTo>
                    <a:pt x="15709" y="77482"/>
                  </a:lnTo>
                  <a:lnTo>
                    <a:pt x="15468" y="77279"/>
                  </a:lnTo>
                  <a:lnTo>
                    <a:pt x="15328" y="77165"/>
                  </a:lnTo>
                  <a:lnTo>
                    <a:pt x="15163" y="77076"/>
                  </a:lnTo>
                  <a:lnTo>
                    <a:pt x="14986" y="77012"/>
                  </a:lnTo>
                  <a:lnTo>
                    <a:pt x="14808" y="76936"/>
                  </a:lnTo>
                  <a:lnTo>
                    <a:pt x="14592" y="76885"/>
                  </a:lnTo>
                  <a:lnTo>
                    <a:pt x="14287" y="76809"/>
                  </a:lnTo>
                  <a:lnTo>
                    <a:pt x="13944" y="76771"/>
                  </a:lnTo>
                  <a:lnTo>
                    <a:pt x="13398" y="76771"/>
                  </a:lnTo>
                  <a:lnTo>
                    <a:pt x="11874" y="77292"/>
                  </a:lnTo>
                  <a:lnTo>
                    <a:pt x="11366" y="78206"/>
                  </a:lnTo>
                  <a:lnTo>
                    <a:pt x="11201" y="78562"/>
                  </a:lnTo>
                  <a:lnTo>
                    <a:pt x="8915" y="79692"/>
                  </a:lnTo>
                  <a:lnTo>
                    <a:pt x="8699" y="79730"/>
                  </a:lnTo>
                  <a:lnTo>
                    <a:pt x="8496" y="79794"/>
                  </a:lnTo>
                  <a:lnTo>
                    <a:pt x="8305" y="79857"/>
                  </a:lnTo>
                  <a:lnTo>
                    <a:pt x="7416" y="80594"/>
                  </a:lnTo>
                  <a:lnTo>
                    <a:pt x="7366" y="80721"/>
                  </a:lnTo>
                  <a:lnTo>
                    <a:pt x="7327" y="80848"/>
                  </a:lnTo>
                  <a:lnTo>
                    <a:pt x="7315" y="80975"/>
                  </a:lnTo>
                  <a:lnTo>
                    <a:pt x="7340" y="81102"/>
                  </a:lnTo>
                  <a:lnTo>
                    <a:pt x="7378" y="81229"/>
                  </a:lnTo>
                  <a:lnTo>
                    <a:pt x="7429" y="81356"/>
                  </a:lnTo>
                  <a:lnTo>
                    <a:pt x="7607" y="81584"/>
                  </a:lnTo>
                  <a:lnTo>
                    <a:pt x="7797" y="81749"/>
                  </a:lnTo>
                  <a:lnTo>
                    <a:pt x="8026" y="81902"/>
                  </a:lnTo>
                  <a:lnTo>
                    <a:pt x="8458" y="82092"/>
                  </a:lnTo>
                  <a:lnTo>
                    <a:pt x="8763" y="82169"/>
                  </a:lnTo>
                  <a:lnTo>
                    <a:pt x="8978" y="82219"/>
                  </a:lnTo>
                  <a:lnTo>
                    <a:pt x="9423" y="82270"/>
                  </a:lnTo>
                  <a:lnTo>
                    <a:pt x="9753" y="82270"/>
                  </a:lnTo>
                  <a:lnTo>
                    <a:pt x="15963" y="78181"/>
                  </a:lnTo>
                  <a:lnTo>
                    <a:pt x="15963" y="77978"/>
                  </a:lnTo>
                  <a:close/>
                </a:path>
                <a:path w="137159" h="82550">
                  <a:moveTo>
                    <a:pt x="47599" y="75425"/>
                  </a:moveTo>
                  <a:lnTo>
                    <a:pt x="47078" y="74599"/>
                  </a:lnTo>
                  <a:lnTo>
                    <a:pt x="39725" y="69824"/>
                  </a:lnTo>
                  <a:lnTo>
                    <a:pt x="40081" y="69634"/>
                  </a:lnTo>
                  <a:lnTo>
                    <a:pt x="40716" y="69215"/>
                  </a:lnTo>
                  <a:lnTo>
                    <a:pt x="42722" y="66446"/>
                  </a:lnTo>
                  <a:lnTo>
                    <a:pt x="42799" y="66179"/>
                  </a:lnTo>
                  <a:lnTo>
                    <a:pt x="38252" y="60947"/>
                  </a:lnTo>
                  <a:lnTo>
                    <a:pt x="38252" y="65671"/>
                  </a:lnTo>
                  <a:lnTo>
                    <a:pt x="38239" y="65963"/>
                  </a:lnTo>
                  <a:lnTo>
                    <a:pt x="34302" y="68618"/>
                  </a:lnTo>
                  <a:lnTo>
                    <a:pt x="34099" y="68656"/>
                  </a:lnTo>
                  <a:lnTo>
                    <a:pt x="29400" y="69392"/>
                  </a:lnTo>
                  <a:lnTo>
                    <a:pt x="26720" y="63601"/>
                  </a:lnTo>
                  <a:lnTo>
                    <a:pt x="31724" y="62826"/>
                  </a:lnTo>
                  <a:lnTo>
                    <a:pt x="31978" y="62776"/>
                  </a:lnTo>
                  <a:lnTo>
                    <a:pt x="32473" y="62738"/>
                  </a:lnTo>
                  <a:lnTo>
                    <a:pt x="38252" y="65671"/>
                  </a:lnTo>
                  <a:lnTo>
                    <a:pt x="38252" y="60947"/>
                  </a:lnTo>
                  <a:lnTo>
                    <a:pt x="32905" y="60071"/>
                  </a:lnTo>
                  <a:lnTo>
                    <a:pt x="31000" y="60198"/>
                  </a:lnTo>
                  <a:lnTo>
                    <a:pt x="30543" y="60274"/>
                  </a:lnTo>
                  <a:lnTo>
                    <a:pt x="23329" y="61391"/>
                  </a:lnTo>
                  <a:lnTo>
                    <a:pt x="23025" y="61442"/>
                  </a:lnTo>
                  <a:lnTo>
                    <a:pt x="22809" y="61506"/>
                  </a:lnTo>
                  <a:lnTo>
                    <a:pt x="22631" y="61569"/>
                  </a:lnTo>
                  <a:lnTo>
                    <a:pt x="22440" y="61658"/>
                  </a:lnTo>
                  <a:lnTo>
                    <a:pt x="22275" y="61747"/>
                  </a:lnTo>
                  <a:lnTo>
                    <a:pt x="22136" y="61836"/>
                  </a:lnTo>
                  <a:lnTo>
                    <a:pt x="22009" y="61937"/>
                  </a:lnTo>
                  <a:lnTo>
                    <a:pt x="21882" y="62064"/>
                  </a:lnTo>
                  <a:lnTo>
                    <a:pt x="21780" y="62204"/>
                  </a:lnTo>
                  <a:lnTo>
                    <a:pt x="21653" y="62484"/>
                  </a:lnTo>
                  <a:lnTo>
                    <a:pt x="21640" y="62750"/>
                  </a:lnTo>
                  <a:lnTo>
                    <a:pt x="21691" y="62941"/>
                  </a:lnTo>
                  <a:lnTo>
                    <a:pt x="29070" y="78447"/>
                  </a:lnTo>
                  <a:lnTo>
                    <a:pt x="29298" y="78600"/>
                  </a:lnTo>
                  <a:lnTo>
                    <a:pt x="29451" y="78689"/>
                  </a:lnTo>
                  <a:lnTo>
                    <a:pt x="29641" y="78765"/>
                  </a:lnTo>
                  <a:lnTo>
                    <a:pt x="29832" y="78828"/>
                  </a:lnTo>
                  <a:lnTo>
                    <a:pt x="30149" y="78905"/>
                  </a:lnTo>
                  <a:lnTo>
                    <a:pt x="30695" y="78968"/>
                  </a:lnTo>
                  <a:lnTo>
                    <a:pt x="31026" y="78968"/>
                  </a:lnTo>
                  <a:lnTo>
                    <a:pt x="31356" y="78943"/>
                  </a:lnTo>
                  <a:lnTo>
                    <a:pt x="31584" y="78917"/>
                  </a:lnTo>
                  <a:lnTo>
                    <a:pt x="31788" y="78867"/>
                  </a:lnTo>
                  <a:lnTo>
                    <a:pt x="31991" y="78803"/>
                  </a:lnTo>
                  <a:lnTo>
                    <a:pt x="32181" y="78740"/>
                  </a:lnTo>
                  <a:lnTo>
                    <a:pt x="32359" y="78663"/>
                  </a:lnTo>
                  <a:lnTo>
                    <a:pt x="32512" y="78562"/>
                  </a:lnTo>
                  <a:lnTo>
                    <a:pt x="32791" y="78371"/>
                  </a:lnTo>
                  <a:lnTo>
                    <a:pt x="33007" y="78143"/>
                  </a:lnTo>
                  <a:lnTo>
                    <a:pt x="33134" y="77889"/>
                  </a:lnTo>
                  <a:lnTo>
                    <a:pt x="33159" y="77635"/>
                  </a:lnTo>
                  <a:lnTo>
                    <a:pt x="33147" y="77508"/>
                  </a:lnTo>
                  <a:lnTo>
                    <a:pt x="33083" y="77330"/>
                  </a:lnTo>
                  <a:lnTo>
                    <a:pt x="30568" y="71932"/>
                  </a:lnTo>
                  <a:lnTo>
                    <a:pt x="35394" y="71183"/>
                  </a:lnTo>
                  <a:lnTo>
                    <a:pt x="35598" y="71145"/>
                  </a:lnTo>
                  <a:lnTo>
                    <a:pt x="43586" y="76301"/>
                  </a:lnTo>
                  <a:lnTo>
                    <a:pt x="43840" y="76428"/>
                  </a:lnTo>
                  <a:lnTo>
                    <a:pt x="44005" y="76504"/>
                  </a:lnTo>
                  <a:lnTo>
                    <a:pt x="44208" y="76568"/>
                  </a:lnTo>
                  <a:lnTo>
                    <a:pt x="44411" y="76631"/>
                  </a:lnTo>
                  <a:lnTo>
                    <a:pt x="44729" y="76682"/>
                  </a:lnTo>
                  <a:lnTo>
                    <a:pt x="45059" y="76720"/>
                  </a:lnTo>
                  <a:lnTo>
                    <a:pt x="45504" y="76733"/>
                  </a:lnTo>
                  <a:lnTo>
                    <a:pt x="45732" y="76708"/>
                  </a:lnTo>
                  <a:lnTo>
                    <a:pt x="45948" y="76669"/>
                  </a:lnTo>
                  <a:lnTo>
                    <a:pt x="46164" y="76644"/>
                  </a:lnTo>
                  <a:lnTo>
                    <a:pt x="46456" y="76542"/>
                  </a:lnTo>
                  <a:lnTo>
                    <a:pt x="46824" y="76403"/>
                  </a:lnTo>
                  <a:lnTo>
                    <a:pt x="47066" y="76263"/>
                  </a:lnTo>
                  <a:lnTo>
                    <a:pt x="47358" y="75996"/>
                  </a:lnTo>
                  <a:lnTo>
                    <a:pt x="47485" y="75806"/>
                  </a:lnTo>
                  <a:lnTo>
                    <a:pt x="47548" y="75679"/>
                  </a:lnTo>
                  <a:lnTo>
                    <a:pt x="47586" y="75552"/>
                  </a:lnTo>
                  <a:lnTo>
                    <a:pt x="47599" y="75425"/>
                  </a:lnTo>
                  <a:close/>
                </a:path>
                <a:path w="137159" h="82550">
                  <a:moveTo>
                    <a:pt x="73342" y="68719"/>
                  </a:moveTo>
                  <a:lnTo>
                    <a:pt x="73279" y="68237"/>
                  </a:lnTo>
                  <a:lnTo>
                    <a:pt x="73152" y="67779"/>
                  </a:lnTo>
                  <a:lnTo>
                    <a:pt x="73050" y="67564"/>
                  </a:lnTo>
                  <a:lnTo>
                    <a:pt x="72275" y="65900"/>
                  </a:lnTo>
                  <a:lnTo>
                    <a:pt x="65366" y="62420"/>
                  </a:lnTo>
                  <a:lnTo>
                    <a:pt x="64973" y="62382"/>
                  </a:lnTo>
                  <a:lnTo>
                    <a:pt x="64160" y="62369"/>
                  </a:lnTo>
                  <a:lnTo>
                    <a:pt x="63347" y="62395"/>
                  </a:lnTo>
                  <a:lnTo>
                    <a:pt x="62611" y="62471"/>
                  </a:lnTo>
                  <a:lnTo>
                    <a:pt x="62407" y="62496"/>
                  </a:lnTo>
                  <a:lnTo>
                    <a:pt x="62166" y="62522"/>
                  </a:lnTo>
                  <a:lnTo>
                    <a:pt x="61849" y="62572"/>
                  </a:lnTo>
                  <a:lnTo>
                    <a:pt x="55714" y="63525"/>
                  </a:lnTo>
                  <a:lnTo>
                    <a:pt x="53797" y="59410"/>
                  </a:lnTo>
                  <a:lnTo>
                    <a:pt x="66014" y="57518"/>
                  </a:lnTo>
                  <a:lnTo>
                    <a:pt x="67144" y="57111"/>
                  </a:lnTo>
                  <a:lnTo>
                    <a:pt x="67691" y="56413"/>
                  </a:lnTo>
                  <a:lnTo>
                    <a:pt x="67716" y="56159"/>
                  </a:lnTo>
                  <a:lnTo>
                    <a:pt x="67665" y="55956"/>
                  </a:lnTo>
                  <a:lnTo>
                    <a:pt x="67525" y="55714"/>
                  </a:lnTo>
                  <a:lnTo>
                    <a:pt x="67233" y="55435"/>
                  </a:lnTo>
                  <a:lnTo>
                    <a:pt x="67017" y="55295"/>
                  </a:lnTo>
                  <a:lnTo>
                    <a:pt x="66852" y="55206"/>
                  </a:lnTo>
                  <a:lnTo>
                    <a:pt x="66560" y="55105"/>
                  </a:lnTo>
                  <a:lnTo>
                    <a:pt x="66268" y="55016"/>
                  </a:lnTo>
                  <a:lnTo>
                    <a:pt x="66052" y="54978"/>
                  </a:lnTo>
                  <a:lnTo>
                    <a:pt x="65836" y="54940"/>
                  </a:lnTo>
                  <a:lnTo>
                    <a:pt x="65620" y="54927"/>
                  </a:lnTo>
                  <a:lnTo>
                    <a:pt x="65392" y="54914"/>
                  </a:lnTo>
                  <a:lnTo>
                    <a:pt x="65163" y="54927"/>
                  </a:lnTo>
                  <a:lnTo>
                    <a:pt x="64833" y="54965"/>
                  </a:lnTo>
                  <a:lnTo>
                    <a:pt x="50533" y="57188"/>
                  </a:lnTo>
                  <a:lnTo>
                    <a:pt x="50304" y="57213"/>
                  </a:lnTo>
                  <a:lnTo>
                    <a:pt x="50101" y="57264"/>
                  </a:lnTo>
                  <a:lnTo>
                    <a:pt x="49707" y="57391"/>
                  </a:lnTo>
                  <a:lnTo>
                    <a:pt x="49530" y="57467"/>
                  </a:lnTo>
                  <a:lnTo>
                    <a:pt x="49377" y="57556"/>
                  </a:lnTo>
                  <a:lnTo>
                    <a:pt x="49225" y="57658"/>
                  </a:lnTo>
                  <a:lnTo>
                    <a:pt x="49098" y="57759"/>
                  </a:lnTo>
                  <a:lnTo>
                    <a:pt x="48971" y="57873"/>
                  </a:lnTo>
                  <a:lnTo>
                    <a:pt x="48869" y="58013"/>
                  </a:lnTo>
                  <a:lnTo>
                    <a:pt x="48755" y="58242"/>
                  </a:lnTo>
                  <a:lnTo>
                    <a:pt x="48729" y="58369"/>
                  </a:lnTo>
                  <a:lnTo>
                    <a:pt x="48717" y="58508"/>
                  </a:lnTo>
                  <a:lnTo>
                    <a:pt x="48729" y="58635"/>
                  </a:lnTo>
                  <a:lnTo>
                    <a:pt x="48780" y="58762"/>
                  </a:lnTo>
                  <a:lnTo>
                    <a:pt x="48831" y="58889"/>
                  </a:lnTo>
                  <a:lnTo>
                    <a:pt x="51828" y="65341"/>
                  </a:lnTo>
                  <a:lnTo>
                    <a:pt x="51892" y="65468"/>
                  </a:lnTo>
                  <a:lnTo>
                    <a:pt x="52044" y="65722"/>
                  </a:lnTo>
                  <a:lnTo>
                    <a:pt x="52222" y="65900"/>
                  </a:lnTo>
                  <a:lnTo>
                    <a:pt x="52349" y="66001"/>
                  </a:lnTo>
                  <a:lnTo>
                    <a:pt x="52590" y="66141"/>
                  </a:lnTo>
                  <a:lnTo>
                    <a:pt x="52857" y="66255"/>
                  </a:lnTo>
                  <a:lnTo>
                    <a:pt x="53251" y="66370"/>
                  </a:lnTo>
                  <a:lnTo>
                    <a:pt x="53454" y="66408"/>
                  </a:lnTo>
                  <a:lnTo>
                    <a:pt x="53911" y="66459"/>
                  </a:lnTo>
                  <a:lnTo>
                    <a:pt x="54241" y="66459"/>
                  </a:lnTo>
                  <a:lnTo>
                    <a:pt x="54584" y="66433"/>
                  </a:lnTo>
                  <a:lnTo>
                    <a:pt x="54800" y="66408"/>
                  </a:lnTo>
                  <a:lnTo>
                    <a:pt x="54978" y="66370"/>
                  </a:lnTo>
                  <a:lnTo>
                    <a:pt x="63017" y="65112"/>
                  </a:lnTo>
                  <a:lnTo>
                    <a:pt x="63246" y="65087"/>
                  </a:lnTo>
                  <a:lnTo>
                    <a:pt x="63868" y="65011"/>
                  </a:lnTo>
                  <a:lnTo>
                    <a:pt x="64592" y="64998"/>
                  </a:lnTo>
                  <a:lnTo>
                    <a:pt x="68643" y="68287"/>
                  </a:lnTo>
                  <a:lnTo>
                    <a:pt x="68745" y="68541"/>
                  </a:lnTo>
                  <a:lnTo>
                    <a:pt x="68770" y="68745"/>
                  </a:lnTo>
                  <a:lnTo>
                    <a:pt x="68757" y="68973"/>
                  </a:lnTo>
                  <a:lnTo>
                    <a:pt x="68707" y="69176"/>
                  </a:lnTo>
                  <a:lnTo>
                    <a:pt x="66179" y="70827"/>
                  </a:lnTo>
                  <a:lnTo>
                    <a:pt x="66027" y="70853"/>
                  </a:lnTo>
                  <a:lnTo>
                    <a:pt x="65824" y="70891"/>
                  </a:lnTo>
                  <a:lnTo>
                    <a:pt x="55778" y="73101"/>
                  </a:lnTo>
                  <a:lnTo>
                    <a:pt x="55714" y="73228"/>
                  </a:lnTo>
                  <a:lnTo>
                    <a:pt x="55689" y="73355"/>
                  </a:lnTo>
                  <a:lnTo>
                    <a:pt x="55676" y="73482"/>
                  </a:lnTo>
                  <a:lnTo>
                    <a:pt x="55689" y="73609"/>
                  </a:lnTo>
                  <a:lnTo>
                    <a:pt x="55727" y="73748"/>
                  </a:lnTo>
                  <a:lnTo>
                    <a:pt x="55867" y="73990"/>
                  </a:lnTo>
                  <a:lnTo>
                    <a:pt x="56159" y="74269"/>
                  </a:lnTo>
                  <a:lnTo>
                    <a:pt x="56375" y="74422"/>
                  </a:lnTo>
                  <a:lnTo>
                    <a:pt x="56553" y="74498"/>
                  </a:lnTo>
                  <a:lnTo>
                    <a:pt x="56730" y="74561"/>
                  </a:lnTo>
                  <a:lnTo>
                    <a:pt x="56921" y="74637"/>
                  </a:lnTo>
                  <a:lnTo>
                    <a:pt x="57124" y="74688"/>
                  </a:lnTo>
                  <a:lnTo>
                    <a:pt x="57340" y="74726"/>
                  </a:lnTo>
                  <a:lnTo>
                    <a:pt x="57556" y="74764"/>
                  </a:lnTo>
                  <a:lnTo>
                    <a:pt x="57772" y="74777"/>
                  </a:lnTo>
                  <a:lnTo>
                    <a:pt x="58000" y="74790"/>
                  </a:lnTo>
                  <a:lnTo>
                    <a:pt x="58229" y="74777"/>
                  </a:lnTo>
                  <a:lnTo>
                    <a:pt x="58559" y="74739"/>
                  </a:lnTo>
                  <a:lnTo>
                    <a:pt x="67208" y="73406"/>
                  </a:lnTo>
                  <a:lnTo>
                    <a:pt x="67602" y="73342"/>
                  </a:lnTo>
                  <a:lnTo>
                    <a:pt x="73304" y="69176"/>
                  </a:lnTo>
                  <a:lnTo>
                    <a:pt x="73342" y="68719"/>
                  </a:lnTo>
                  <a:close/>
                </a:path>
                <a:path w="137159" h="82550">
                  <a:moveTo>
                    <a:pt x="105308" y="33756"/>
                  </a:moveTo>
                  <a:lnTo>
                    <a:pt x="104495" y="32740"/>
                  </a:lnTo>
                  <a:lnTo>
                    <a:pt x="104127" y="32588"/>
                  </a:lnTo>
                  <a:lnTo>
                    <a:pt x="103606" y="32461"/>
                  </a:lnTo>
                  <a:lnTo>
                    <a:pt x="103174" y="32435"/>
                  </a:lnTo>
                  <a:lnTo>
                    <a:pt x="102831" y="32435"/>
                  </a:lnTo>
                  <a:lnTo>
                    <a:pt x="102616" y="32435"/>
                  </a:lnTo>
                  <a:lnTo>
                    <a:pt x="102285" y="32499"/>
                  </a:lnTo>
                  <a:lnTo>
                    <a:pt x="101981" y="32562"/>
                  </a:lnTo>
                  <a:lnTo>
                    <a:pt x="101600" y="32702"/>
                  </a:lnTo>
                  <a:lnTo>
                    <a:pt x="101434" y="32804"/>
                  </a:lnTo>
                  <a:lnTo>
                    <a:pt x="101269" y="32893"/>
                  </a:lnTo>
                  <a:lnTo>
                    <a:pt x="101015" y="33096"/>
                  </a:lnTo>
                  <a:lnTo>
                    <a:pt x="100812" y="33401"/>
                  </a:lnTo>
                  <a:lnTo>
                    <a:pt x="99314" y="36639"/>
                  </a:lnTo>
                  <a:lnTo>
                    <a:pt x="103670" y="37414"/>
                  </a:lnTo>
                  <a:lnTo>
                    <a:pt x="105232" y="34086"/>
                  </a:lnTo>
                  <a:lnTo>
                    <a:pt x="105283" y="33896"/>
                  </a:lnTo>
                  <a:lnTo>
                    <a:pt x="105308" y="33756"/>
                  </a:lnTo>
                  <a:close/>
                </a:path>
                <a:path w="137159" h="82550">
                  <a:moveTo>
                    <a:pt x="127241" y="1473"/>
                  </a:moveTo>
                  <a:lnTo>
                    <a:pt x="126923" y="787"/>
                  </a:lnTo>
                  <a:lnTo>
                    <a:pt x="126746" y="622"/>
                  </a:lnTo>
                  <a:lnTo>
                    <a:pt x="126593" y="533"/>
                  </a:lnTo>
                  <a:lnTo>
                    <a:pt x="126339" y="393"/>
                  </a:lnTo>
                  <a:lnTo>
                    <a:pt x="126060" y="292"/>
                  </a:lnTo>
                  <a:lnTo>
                    <a:pt x="125653" y="190"/>
                  </a:lnTo>
                  <a:lnTo>
                    <a:pt x="125107" y="114"/>
                  </a:lnTo>
                  <a:lnTo>
                    <a:pt x="124244" y="38"/>
                  </a:lnTo>
                  <a:lnTo>
                    <a:pt x="123367" y="0"/>
                  </a:lnTo>
                  <a:lnTo>
                    <a:pt x="122478" y="12"/>
                  </a:lnTo>
                  <a:lnTo>
                    <a:pt x="121589" y="88"/>
                  </a:lnTo>
                  <a:lnTo>
                    <a:pt x="114528" y="3860"/>
                  </a:lnTo>
                  <a:lnTo>
                    <a:pt x="118922" y="4546"/>
                  </a:lnTo>
                  <a:lnTo>
                    <a:pt x="118986" y="4419"/>
                  </a:lnTo>
                  <a:lnTo>
                    <a:pt x="119138" y="4191"/>
                  </a:lnTo>
                  <a:lnTo>
                    <a:pt x="123278" y="2641"/>
                  </a:lnTo>
                  <a:lnTo>
                    <a:pt x="124155" y="2692"/>
                  </a:lnTo>
                  <a:lnTo>
                    <a:pt x="124358" y="2730"/>
                  </a:lnTo>
                  <a:lnTo>
                    <a:pt x="124802" y="2768"/>
                  </a:lnTo>
                  <a:lnTo>
                    <a:pt x="125145" y="2768"/>
                  </a:lnTo>
                  <a:lnTo>
                    <a:pt x="125590" y="2717"/>
                  </a:lnTo>
                  <a:lnTo>
                    <a:pt x="125793" y="2679"/>
                  </a:lnTo>
                  <a:lnTo>
                    <a:pt x="126949" y="2082"/>
                  </a:lnTo>
                  <a:lnTo>
                    <a:pt x="127139" y="1854"/>
                  </a:lnTo>
                  <a:lnTo>
                    <a:pt x="127190" y="1727"/>
                  </a:lnTo>
                  <a:lnTo>
                    <a:pt x="127228" y="1600"/>
                  </a:lnTo>
                  <a:lnTo>
                    <a:pt x="127241" y="1473"/>
                  </a:lnTo>
                  <a:close/>
                </a:path>
                <a:path w="137159" h="82550">
                  <a:moveTo>
                    <a:pt x="127952" y="51485"/>
                  </a:moveTo>
                  <a:lnTo>
                    <a:pt x="127914" y="51295"/>
                  </a:lnTo>
                  <a:lnTo>
                    <a:pt x="127850" y="51168"/>
                  </a:lnTo>
                  <a:lnTo>
                    <a:pt x="127787" y="51041"/>
                  </a:lnTo>
                  <a:lnTo>
                    <a:pt x="127584" y="50812"/>
                  </a:lnTo>
                  <a:lnTo>
                    <a:pt x="127444" y="50711"/>
                  </a:lnTo>
                  <a:lnTo>
                    <a:pt x="127292" y="50609"/>
                  </a:lnTo>
                  <a:lnTo>
                    <a:pt x="127127" y="50533"/>
                  </a:lnTo>
                  <a:lnTo>
                    <a:pt x="126949" y="50444"/>
                  </a:lnTo>
                  <a:lnTo>
                    <a:pt x="125679" y="50215"/>
                  </a:lnTo>
                  <a:lnTo>
                    <a:pt x="125450" y="50228"/>
                  </a:lnTo>
                  <a:lnTo>
                    <a:pt x="125234" y="50241"/>
                  </a:lnTo>
                  <a:lnTo>
                    <a:pt x="125018" y="50279"/>
                  </a:lnTo>
                  <a:lnTo>
                    <a:pt x="124802" y="50317"/>
                  </a:lnTo>
                  <a:lnTo>
                    <a:pt x="124129" y="50507"/>
                  </a:lnTo>
                  <a:lnTo>
                    <a:pt x="114503" y="51612"/>
                  </a:lnTo>
                  <a:lnTo>
                    <a:pt x="112217" y="51536"/>
                  </a:lnTo>
                  <a:lnTo>
                    <a:pt x="109956" y="51320"/>
                  </a:lnTo>
                  <a:lnTo>
                    <a:pt x="109181" y="51206"/>
                  </a:lnTo>
                  <a:lnTo>
                    <a:pt x="108953" y="51168"/>
                  </a:lnTo>
                  <a:lnTo>
                    <a:pt x="108521" y="51104"/>
                  </a:lnTo>
                  <a:lnTo>
                    <a:pt x="98793" y="47866"/>
                  </a:lnTo>
                  <a:lnTo>
                    <a:pt x="97955" y="47421"/>
                  </a:lnTo>
                  <a:lnTo>
                    <a:pt x="96469" y="46418"/>
                  </a:lnTo>
                  <a:lnTo>
                    <a:pt x="95821" y="45872"/>
                  </a:lnTo>
                  <a:lnTo>
                    <a:pt x="95618" y="45720"/>
                  </a:lnTo>
                  <a:lnTo>
                    <a:pt x="95173" y="45516"/>
                  </a:lnTo>
                  <a:lnTo>
                    <a:pt x="94881" y="45415"/>
                  </a:lnTo>
                  <a:lnTo>
                    <a:pt x="94449" y="45339"/>
                  </a:lnTo>
                  <a:lnTo>
                    <a:pt x="94234" y="45313"/>
                  </a:lnTo>
                  <a:lnTo>
                    <a:pt x="93789" y="45313"/>
                  </a:lnTo>
                  <a:lnTo>
                    <a:pt x="93560" y="45326"/>
                  </a:lnTo>
                  <a:lnTo>
                    <a:pt x="93345" y="45364"/>
                  </a:lnTo>
                  <a:lnTo>
                    <a:pt x="93129" y="45389"/>
                  </a:lnTo>
                  <a:lnTo>
                    <a:pt x="91821" y="46151"/>
                  </a:lnTo>
                  <a:lnTo>
                    <a:pt x="91719" y="46329"/>
                  </a:lnTo>
                  <a:lnTo>
                    <a:pt x="91681" y="46469"/>
                  </a:lnTo>
                  <a:lnTo>
                    <a:pt x="91655" y="46596"/>
                  </a:lnTo>
                  <a:lnTo>
                    <a:pt x="91668" y="46723"/>
                  </a:lnTo>
                  <a:lnTo>
                    <a:pt x="92075" y="47383"/>
                  </a:lnTo>
                  <a:lnTo>
                    <a:pt x="92862" y="48031"/>
                  </a:lnTo>
                  <a:lnTo>
                    <a:pt x="107543" y="53670"/>
                  </a:lnTo>
                  <a:lnTo>
                    <a:pt x="107670" y="53682"/>
                  </a:lnTo>
                  <a:lnTo>
                    <a:pt x="107937" y="53733"/>
                  </a:lnTo>
                  <a:lnTo>
                    <a:pt x="108991" y="53898"/>
                  </a:lnTo>
                  <a:lnTo>
                    <a:pt x="111696" y="54152"/>
                  </a:lnTo>
                  <a:lnTo>
                    <a:pt x="114427" y="54254"/>
                  </a:lnTo>
                  <a:lnTo>
                    <a:pt x="117157" y="54203"/>
                  </a:lnTo>
                  <a:lnTo>
                    <a:pt x="119862" y="54000"/>
                  </a:lnTo>
                  <a:lnTo>
                    <a:pt x="122529" y="53644"/>
                  </a:lnTo>
                  <a:lnTo>
                    <a:pt x="124548" y="53251"/>
                  </a:lnTo>
                  <a:lnTo>
                    <a:pt x="126644" y="52743"/>
                  </a:lnTo>
                  <a:lnTo>
                    <a:pt x="126923" y="52641"/>
                  </a:lnTo>
                  <a:lnTo>
                    <a:pt x="127101" y="52565"/>
                  </a:lnTo>
                  <a:lnTo>
                    <a:pt x="127342" y="52438"/>
                  </a:lnTo>
                  <a:lnTo>
                    <a:pt x="127558" y="52285"/>
                  </a:lnTo>
                  <a:lnTo>
                    <a:pt x="127774" y="52057"/>
                  </a:lnTo>
                  <a:lnTo>
                    <a:pt x="127838" y="51930"/>
                  </a:lnTo>
                  <a:lnTo>
                    <a:pt x="127901" y="51803"/>
                  </a:lnTo>
                  <a:lnTo>
                    <a:pt x="127939" y="51676"/>
                  </a:lnTo>
                  <a:lnTo>
                    <a:pt x="127952" y="51549"/>
                  </a:lnTo>
                  <a:close/>
                </a:path>
                <a:path w="137159" h="82550">
                  <a:moveTo>
                    <a:pt x="131267" y="37782"/>
                  </a:moveTo>
                  <a:lnTo>
                    <a:pt x="129997" y="36588"/>
                  </a:lnTo>
                  <a:lnTo>
                    <a:pt x="129679" y="36499"/>
                  </a:lnTo>
                  <a:lnTo>
                    <a:pt x="129133" y="36449"/>
                  </a:lnTo>
                  <a:lnTo>
                    <a:pt x="128790" y="36449"/>
                  </a:lnTo>
                  <a:lnTo>
                    <a:pt x="128574" y="36461"/>
                  </a:lnTo>
                  <a:lnTo>
                    <a:pt x="127177" y="36969"/>
                  </a:lnTo>
                  <a:lnTo>
                    <a:pt x="126987" y="37122"/>
                  </a:lnTo>
                  <a:lnTo>
                    <a:pt x="126809" y="37363"/>
                  </a:lnTo>
                  <a:lnTo>
                    <a:pt x="125222" y="40741"/>
                  </a:lnTo>
                  <a:lnTo>
                    <a:pt x="121602" y="42329"/>
                  </a:lnTo>
                  <a:lnTo>
                    <a:pt x="120891" y="42291"/>
                  </a:lnTo>
                  <a:lnTo>
                    <a:pt x="120713" y="42252"/>
                  </a:lnTo>
                  <a:lnTo>
                    <a:pt x="106603" y="40093"/>
                  </a:lnTo>
                  <a:lnTo>
                    <a:pt x="106387" y="40055"/>
                  </a:lnTo>
                  <a:lnTo>
                    <a:pt x="106108" y="40005"/>
                  </a:lnTo>
                  <a:lnTo>
                    <a:pt x="103543" y="37934"/>
                  </a:lnTo>
                  <a:lnTo>
                    <a:pt x="103568" y="37731"/>
                  </a:lnTo>
                  <a:lnTo>
                    <a:pt x="103606" y="37528"/>
                  </a:lnTo>
                  <a:lnTo>
                    <a:pt x="99263" y="36728"/>
                  </a:lnTo>
                  <a:lnTo>
                    <a:pt x="99161" y="36969"/>
                  </a:lnTo>
                  <a:lnTo>
                    <a:pt x="99021" y="37426"/>
                  </a:lnTo>
                  <a:lnTo>
                    <a:pt x="98983" y="37884"/>
                  </a:lnTo>
                  <a:lnTo>
                    <a:pt x="98996" y="38366"/>
                  </a:lnTo>
                  <a:lnTo>
                    <a:pt x="100088" y="40347"/>
                  </a:lnTo>
                  <a:lnTo>
                    <a:pt x="100291" y="40563"/>
                  </a:lnTo>
                  <a:lnTo>
                    <a:pt x="100761" y="40944"/>
                  </a:lnTo>
                  <a:lnTo>
                    <a:pt x="101041" y="41109"/>
                  </a:lnTo>
                  <a:lnTo>
                    <a:pt x="101295" y="41287"/>
                  </a:lnTo>
                  <a:lnTo>
                    <a:pt x="101892" y="41605"/>
                  </a:lnTo>
                  <a:lnTo>
                    <a:pt x="102539" y="41884"/>
                  </a:lnTo>
                  <a:lnTo>
                    <a:pt x="103225" y="42138"/>
                  </a:lnTo>
                  <a:lnTo>
                    <a:pt x="103593" y="42240"/>
                  </a:lnTo>
                  <a:lnTo>
                    <a:pt x="103949" y="42354"/>
                  </a:lnTo>
                  <a:lnTo>
                    <a:pt x="104711" y="42506"/>
                  </a:lnTo>
                  <a:lnTo>
                    <a:pt x="105105" y="42570"/>
                  </a:lnTo>
                  <a:lnTo>
                    <a:pt x="105422" y="42621"/>
                  </a:lnTo>
                  <a:lnTo>
                    <a:pt x="119354" y="44767"/>
                  </a:lnTo>
                  <a:lnTo>
                    <a:pt x="119532" y="44792"/>
                  </a:lnTo>
                  <a:lnTo>
                    <a:pt x="119684" y="44831"/>
                  </a:lnTo>
                  <a:lnTo>
                    <a:pt x="119913" y="44869"/>
                  </a:lnTo>
                  <a:lnTo>
                    <a:pt x="120726" y="44932"/>
                  </a:lnTo>
                  <a:lnTo>
                    <a:pt x="121539" y="44970"/>
                  </a:lnTo>
                  <a:lnTo>
                    <a:pt x="122745" y="44919"/>
                  </a:lnTo>
                  <a:lnTo>
                    <a:pt x="129628" y="41440"/>
                  </a:lnTo>
                  <a:lnTo>
                    <a:pt x="131165" y="38112"/>
                  </a:lnTo>
                  <a:lnTo>
                    <a:pt x="131254" y="37909"/>
                  </a:lnTo>
                  <a:lnTo>
                    <a:pt x="131267" y="37782"/>
                  </a:lnTo>
                  <a:close/>
                </a:path>
                <a:path w="137159" h="82550">
                  <a:moveTo>
                    <a:pt x="136855" y="32334"/>
                  </a:moveTo>
                  <a:lnTo>
                    <a:pt x="136817" y="32143"/>
                  </a:lnTo>
                  <a:lnTo>
                    <a:pt x="136766" y="32016"/>
                  </a:lnTo>
                  <a:lnTo>
                    <a:pt x="136652" y="31838"/>
                  </a:lnTo>
                  <a:lnTo>
                    <a:pt x="136436" y="31623"/>
                  </a:lnTo>
                  <a:lnTo>
                    <a:pt x="121031" y="25349"/>
                  </a:lnTo>
                  <a:lnTo>
                    <a:pt x="120853" y="25311"/>
                  </a:lnTo>
                  <a:lnTo>
                    <a:pt x="120662" y="25285"/>
                  </a:lnTo>
                  <a:lnTo>
                    <a:pt x="119519" y="25095"/>
                  </a:lnTo>
                  <a:lnTo>
                    <a:pt x="116827" y="24841"/>
                  </a:lnTo>
                  <a:lnTo>
                    <a:pt x="114084" y="24739"/>
                  </a:lnTo>
                  <a:lnTo>
                    <a:pt x="111366" y="24790"/>
                  </a:lnTo>
                  <a:lnTo>
                    <a:pt x="108648" y="24993"/>
                  </a:lnTo>
                  <a:lnTo>
                    <a:pt x="105981" y="25349"/>
                  </a:lnTo>
                  <a:lnTo>
                    <a:pt x="103962" y="25742"/>
                  </a:lnTo>
                  <a:lnTo>
                    <a:pt x="101879" y="26250"/>
                  </a:lnTo>
                  <a:lnTo>
                    <a:pt x="101498" y="26403"/>
                  </a:lnTo>
                  <a:lnTo>
                    <a:pt x="101244" y="26530"/>
                  </a:lnTo>
                  <a:lnTo>
                    <a:pt x="100952" y="26720"/>
                  </a:lnTo>
                  <a:lnTo>
                    <a:pt x="100749" y="26936"/>
                  </a:lnTo>
                  <a:lnTo>
                    <a:pt x="100660" y="27063"/>
                  </a:lnTo>
                  <a:lnTo>
                    <a:pt x="100609" y="27190"/>
                  </a:lnTo>
                  <a:lnTo>
                    <a:pt x="100571" y="27317"/>
                  </a:lnTo>
                  <a:lnTo>
                    <a:pt x="100558" y="27444"/>
                  </a:lnTo>
                  <a:lnTo>
                    <a:pt x="100571" y="27571"/>
                  </a:lnTo>
                  <a:lnTo>
                    <a:pt x="101015" y="28232"/>
                  </a:lnTo>
                  <a:lnTo>
                    <a:pt x="101219" y="28384"/>
                  </a:lnTo>
                  <a:lnTo>
                    <a:pt x="101396" y="28473"/>
                  </a:lnTo>
                  <a:lnTo>
                    <a:pt x="101561" y="28549"/>
                  </a:lnTo>
                  <a:lnTo>
                    <a:pt x="101765" y="28613"/>
                  </a:lnTo>
                  <a:lnTo>
                    <a:pt x="101955" y="28676"/>
                  </a:lnTo>
                  <a:lnTo>
                    <a:pt x="102171" y="28714"/>
                  </a:lnTo>
                  <a:lnTo>
                    <a:pt x="102387" y="28752"/>
                  </a:lnTo>
                  <a:lnTo>
                    <a:pt x="102603" y="28765"/>
                  </a:lnTo>
                  <a:lnTo>
                    <a:pt x="102844" y="28778"/>
                  </a:lnTo>
                  <a:lnTo>
                    <a:pt x="103060" y="28765"/>
                  </a:lnTo>
                  <a:lnTo>
                    <a:pt x="103276" y="28752"/>
                  </a:lnTo>
                  <a:lnTo>
                    <a:pt x="103492" y="28714"/>
                  </a:lnTo>
                  <a:lnTo>
                    <a:pt x="103708" y="28689"/>
                  </a:lnTo>
                  <a:lnTo>
                    <a:pt x="114020" y="27381"/>
                  </a:lnTo>
                  <a:lnTo>
                    <a:pt x="116293" y="27470"/>
                  </a:lnTo>
                  <a:lnTo>
                    <a:pt x="118567" y="27673"/>
                  </a:lnTo>
                  <a:lnTo>
                    <a:pt x="119507" y="27838"/>
                  </a:lnTo>
                  <a:lnTo>
                    <a:pt x="119659" y="27851"/>
                  </a:lnTo>
                  <a:lnTo>
                    <a:pt x="119888" y="27889"/>
                  </a:lnTo>
                  <a:lnTo>
                    <a:pt x="129730" y="31127"/>
                  </a:lnTo>
                  <a:lnTo>
                    <a:pt x="130568" y="31572"/>
                  </a:lnTo>
                  <a:lnTo>
                    <a:pt x="132054" y="32575"/>
                  </a:lnTo>
                  <a:lnTo>
                    <a:pt x="132702" y="33121"/>
                  </a:lnTo>
                  <a:lnTo>
                    <a:pt x="132905" y="33274"/>
                  </a:lnTo>
                  <a:lnTo>
                    <a:pt x="134289" y="33680"/>
                  </a:lnTo>
                  <a:lnTo>
                    <a:pt x="134950" y="33667"/>
                  </a:lnTo>
                  <a:lnTo>
                    <a:pt x="135178" y="33642"/>
                  </a:lnTo>
                  <a:lnTo>
                    <a:pt x="135382" y="33604"/>
                  </a:lnTo>
                  <a:lnTo>
                    <a:pt x="135597" y="33553"/>
                  </a:lnTo>
                  <a:lnTo>
                    <a:pt x="135788" y="33477"/>
                  </a:lnTo>
                  <a:lnTo>
                    <a:pt x="135978" y="33413"/>
                  </a:lnTo>
                  <a:lnTo>
                    <a:pt x="136220" y="33274"/>
                  </a:lnTo>
                  <a:lnTo>
                    <a:pt x="136436" y="33121"/>
                  </a:lnTo>
                  <a:lnTo>
                    <a:pt x="136652" y="32905"/>
                  </a:lnTo>
                  <a:lnTo>
                    <a:pt x="136817" y="32588"/>
                  </a:lnTo>
                  <a:lnTo>
                    <a:pt x="136855" y="3241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912303" y="3530498"/>
              <a:ext cx="863600" cy="775970"/>
            </a:xfrm>
            <a:custGeom>
              <a:avLst/>
              <a:gdLst/>
              <a:ahLst/>
              <a:cxnLst/>
              <a:rect l="l" t="t" r="r" b="b"/>
              <a:pathLst>
                <a:path w="863600" h="775970">
                  <a:moveTo>
                    <a:pt x="13258" y="775157"/>
                  </a:moveTo>
                  <a:lnTo>
                    <a:pt x="13195" y="775030"/>
                  </a:lnTo>
                  <a:lnTo>
                    <a:pt x="13068" y="774890"/>
                  </a:lnTo>
                  <a:lnTo>
                    <a:pt x="12928" y="774788"/>
                  </a:lnTo>
                  <a:lnTo>
                    <a:pt x="1612" y="768261"/>
                  </a:lnTo>
                  <a:lnTo>
                    <a:pt x="0" y="769200"/>
                  </a:lnTo>
                  <a:lnTo>
                    <a:pt x="11303" y="775728"/>
                  </a:lnTo>
                  <a:lnTo>
                    <a:pt x="11442" y="775779"/>
                  </a:lnTo>
                  <a:lnTo>
                    <a:pt x="11633" y="775855"/>
                  </a:lnTo>
                  <a:lnTo>
                    <a:pt x="11836" y="775893"/>
                  </a:lnTo>
                  <a:lnTo>
                    <a:pt x="11963" y="775906"/>
                  </a:lnTo>
                  <a:lnTo>
                    <a:pt x="12280" y="775906"/>
                  </a:lnTo>
                  <a:lnTo>
                    <a:pt x="12496" y="775881"/>
                  </a:lnTo>
                  <a:lnTo>
                    <a:pt x="12750" y="775804"/>
                  </a:lnTo>
                  <a:lnTo>
                    <a:pt x="12877" y="775754"/>
                  </a:lnTo>
                  <a:lnTo>
                    <a:pt x="13030" y="775639"/>
                  </a:lnTo>
                  <a:lnTo>
                    <a:pt x="13157" y="775538"/>
                  </a:lnTo>
                  <a:lnTo>
                    <a:pt x="13233" y="775411"/>
                  </a:lnTo>
                  <a:lnTo>
                    <a:pt x="13258" y="775157"/>
                  </a:lnTo>
                  <a:close/>
                </a:path>
                <a:path w="863600" h="775970">
                  <a:moveTo>
                    <a:pt x="212686" y="17551"/>
                  </a:moveTo>
                  <a:lnTo>
                    <a:pt x="203339" y="5410"/>
                  </a:lnTo>
                  <a:lnTo>
                    <a:pt x="202234" y="4762"/>
                  </a:lnTo>
                  <a:lnTo>
                    <a:pt x="182321" y="0"/>
                  </a:lnTo>
                  <a:lnTo>
                    <a:pt x="179184" y="0"/>
                  </a:lnTo>
                  <a:lnTo>
                    <a:pt x="148818" y="17551"/>
                  </a:lnTo>
                  <a:lnTo>
                    <a:pt x="148818" y="19367"/>
                  </a:lnTo>
                  <a:lnTo>
                    <a:pt x="179184" y="36893"/>
                  </a:lnTo>
                  <a:lnTo>
                    <a:pt x="182321" y="36893"/>
                  </a:lnTo>
                  <a:lnTo>
                    <a:pt x="212686" y="19354"/>
                  </a:lnTo>
                  <a:lnTo>
                    <a:pt x="212686" y="17551"/>
                  </a:lnTo>
                  <a:close/>
                </a:path>
                <a:path w="863600" h="775970">
                  <a:moveTo>
                    <a:pt x="642848" y="575157"/>
                  </a:moveTo>
                  <a:lnTo>
                    <a:pt x="642835" y="575030"/>
                  </a:lnTo>
                  <a:lnTo>
                    <a:pt x="642810" y="574903"/>
                  </a:lnTo>
                  <a:lnTo>
                    <a:pt x="642759" y="574776"/>
                  </a:lnTo>
                  <a:lnTo>
                    <a:pt x="642683" y="574649"/>
                  </a:lnTo>
                  <a:lnTo>
                    <a:pt x="640715" y="573836"/>
                  </a:lnTo>
                  <a:lnTo>
                    <a:pt x="640372" y="573836"/>
                  </a:lnTo>
                  <a:lnTo>
                    <a:pt x="640156" y="573836"/>
                  </a:lnTo>
                  <a:lnTo>
                    <a:pt x="639838" y="573887"/>
                  </a:lnTo>
                  <a:lnTo>
                    <a:pt x="639521" y="573963"/>
                  </a:lnTo>
                  <a:lnTo>
                    <a:pt x="639330" y="574027"/>
                  </a:lnTo>
                  <a:lnTo>
                    <a:pt x="639140" y="574103"/>
                  </a:lnTo>
                  <a:lnTo>
                    <a:pt x="638975" y="574192"/>
                  </a:lnTo>
                  <a:lnTo>
                    <a:pt x="638822" y="574281"/>
                  </a:lnTo>
                  <a:lnTo>
                    <a:pt x="638695" y="574382"/>
                  </a:lnTo>
                  <a:lnTo>
                    <a:pt x="638568" y="574497"/>
                  </a:lnTo>
                  <a:lnTo>
                    <a:pt x="638390" y="574738"/>
                  </a:lnTo>
                  <a:lnTo>
                    <a:pt x="642759" y="575487"/>
                  </a:lnTo>
                  <a:lnTo>
                    <a:pt x="642835" y="575284"/>
                  </a:lnTo>
                  <a:lnTo>
                    <a:pt x="642848" y="575157"/>
                  </a:lnTo>
                  <a:close/>
                </a:path>
                <a:path w="863600" h="775970">
                  <a:moveTo>
                    <a:pt x="646493" y="580529"/>
                  </a:moveTo>
                  <a:lnTo>
                    <a:pt x="645795" y="579666"/>
                  </a:lnTo>
                  <a:lnTo>
                    <a:pt x="645452" y="579501"/>
                  </a:lnTo>
                  <a:lnTo>
                    <a:pt x="642886" y="577608"/>
                  </a:lnTo>
                  <a:lnTo>
                    <a:pt x="642785" y="577443"/>
                  </a:lnTo>
                  <a:lnTo>
                    <a:pt x="642645" y="577088"/>
                  </a:lnTo>
                  <a:lnTo>
                    <a:pt x="642556" y="576732"/>
                  </a:lnTo>
                  <a:lnTo>
                    <a:pt x="642543" y="576376"/>
                  </a:lnTo>
                  <a:lnTo>
                    <a:pt x="642569" y="576021"/>
                  </a:lnTo>
                  <a:lnTo>
                    <a:pt x="642683" y="575665"/>
                  </a:lnTo>
                  <a:lnTo>
                    <a:pt x="642759" y="575487"/>
                  </a:lnTo>
                  <a:lnTo>
                    <a:pt x="638352" y="574802"/>
                  </a:lnTo>
                  <a:lnTo>
                    <a:pt x="638213" y="575106"/>
                  </a:lnTo>
                  <a:lnTo>
                    <a:pt x="638048" y="575716"/>
                  </a:lnTo>
                  <a:lnTo>
                    <a:pt x="637971" y="576326"/>
                  </a:lnTo>
                  <a:lnTo>
                    <a:pt x="638009" y="576948"/>
                  </a:lnTo>
                  <a:lnTo>
                    <a:pt x="638149" y="577570"/>
                  </a:lnTo>
                  <a:lnTo>
                    <a:pt x="638390" y="578167"/>
                  </a:lnTo>
                  <a:lnTo>
                    <a:pt x="638568" y="578459"/>
                  </a:lnTo>
                  <a:lnTo>
                    <a:pt x="638733" y="578764"/>
                  </a:lnTo>
                  <a:lnTo>
                    <a:pt x="639178" y="579310"/>
                  </a:lnTo>
                  <a:lnTo>
                    <a:pt x="639711" y="579856"/>
                  </a:lnTo>
                  <a:lnTo>
                    <a:pt x="640334" y="580351"/>
                  </a:lnTo>
                  <a:lnTo>
                    <a:pt x="640689" y="580580"/>
                  </a:lnTo>
                  <a:lnTo>
                    <a:pt x="641032" y="580821"/>
                  </a:lnTo>
                  <a:lnTo>
                    <a:pt x="644131" y="581926"/>
                  </a:lnTo>
                  <a:lnTo>
                    <a:pt x="644359" y="581926"/>
                  </a:lnTo>
                  <a:lnTo>
                    <a:pt x="645007" y="581850"/>
                  </a:lnTo>
                  <a:lnTo>
                    <a:pt x="645414" y="581736"/>
                  </a:lnTo>
                  <a:lnTo>
                    <a:pt x="645604" y="581647"/>
                  </a:lnTo>
                  <a:lnTo>
                    <a:pt x="645782" y="581571"/>
                  </a:lnTo>
                  <a:lnTo>
                    <a:pt x="645922" y="581482"/>
                  </a:lnTo>
                  <a:lnTo>
                    <a:pt x="646061" y="581367"/>
                  </a:lnTo>
                  <a:lnTo>
                    <a:pt x="646493" y="580656"/>
                  </a:lnTo>
                  <a:lnTo>
                    <a:pt x="646493" y="580529"/>
                  </a:lnTo>
                  <a:close/>
                </a:path>
                <a:path w="863600" h="775970">
                  <a:moveTo>
                    <a:pt x="668464" y="533196"/>
                  </a:moveTo>
                  <a:lnTo>
                    <a:pt x="668439" y="533069"/>
                  </a:lnTo>
                  <a:lnTo>
                    <a:pt x="668274" y="532752"/>
                  </a:lnTo>
                  <a:lnTo>
                    <a:pt x="664095" y="533806"/>
                  </a:lnTo>
                  <a:lnTo>
                    <a:pt x="665353" y="534504"/>
                  </a:lnTo>
                  <a:lnTo>
                    <a:pt x="665670" y="534568"/>
                  </a:lnTo>
                  <a:lnTo>
                    <a:pt x="666115" y="534606"/>
                  </a:lnTo>
                  <a:lnTo>
                    <a:pt x="666559" y="534581"/>
                  </a:lnTo>
                  <a:lnTo>
                    <a:pt x="666788" y="534555"/>
                  </a:lnTo>
                  <a:lnTo>
                    <a:pt x="666991" y="534504"/>
                  </a:lnTo>
                  <a:lnTo>
                    <a:pt x="667194" y="534466"/>
                  </a:lnTo>
                  <a:lnTo>
                    <a:pt x="667397" y="534390"/>
                  </a:lnTo>
                  <a:lnTo>
                    <a:pt x="667575" y="534327"/>
                  </a:lnTo>
                  <a:lnTo>
                    <a:pt x="667905" y="534149"/>
                  </a:lnTo>
                  <a:lnTo>
                    <a:pt x="668045" y="534047"/>
                  </a:lnTo>
                  <a:lnTo>
                    <a:pt x="668312" y="533755"/>
                  </a:lnTo>
                  <a:lnTo>
                    <a:pt x="668401" y="533577"/>
                  </a:lnTo>
                  <a:lnTo>
                    <a:pt x="668451" y="533450"/>
                  </a:lnTo>
                  <a:lnTo>
                    <a:pt x="668464" y="533323"/>
                  </a:lnTo>
                  <a:lnTo>
                    <a:pt x="668464" y="533196"/>
                  </a:lnTo>
                  <a:close/>
                </a:path>
                <a:path w="863600" h="775970">
                  <a:moveTo>
                    <a:pt x="670547" y="575424"/>
                  </a:moveTo>
                  <a:lnTo>
                    <a:pt x="668528" y="574103"/>
                  </a:lnTo>
                  <a:lnTo>
                    <a:pt x="667854" y="574103"/>
                  </a:lnTo>
                  <a:lnTo>
                    <a:pt x="667639" y="574141"/>
                  </a:lnTo>
                  <a:lnTo>
                    <a:pt x="667423" y="574179"/>
                  </a:lnTo>
                  <a:lnTo>
                    <a:pt x="666838" y="574370"/>
                  </a:lnTo>
                  <a:lnTo>
                    <a:pt x="666508" y="574560"/>
                  </a:lnTo>
                  <a:lnTo>
                    <a:pt x="666381" y="574662"/>
                  </a:lnTo>
                  <a:lnTo>
                    <a:pt x="666254" y="574763"/>
                  </a:lnTo>
                  <a:lnTo>
                    <a:pt x="666051" y="575068"/>
                  </a:lnTo>
                  <a:lnTo>
                    <a:pt x="663460" y="580656"/>
                  </a:lnTo>
                  <a:lnTo>
                    <a:pt x="655320" y="573862"/>
                  </a:lnTo>
                  <a:lnTo>
                    <a:pt x="655142" y="573684"/>
                  </a:lnTo>
                  <a:lnTo>
                    <a:pt x="654532" y="573112"/>
                  </a:lnTo>
                  <a:lnTo>
                    <a:pt x="653923" y="572693"/>
                  </a:lnTo>
                  <a:lnTo>
                    <a:pt x="653249" y="572312"/>
                  </a:lnTo>
                  <a:lnTo>
                    <a:pt x="652894" y="572160"/>
                  </a:lnTo>
                  <a:lnTo>
                    <a:pt x="652538" y="571982"/>
                  </a:lnTo>
                  <a:lnTo>
                    <a:pt x="651751" y="571690"/>
                  </a:lnTo>
                  <a:lnTo>
                    <a:pt x="650925" y="571436"/>
                  </a:lnTo>
                  <a:lnTo>
                    <a:pt x="649808" y="571207"/>
                  </a:lnTo>
                  <a:lnTo>
                    <a:pt x="649554" y="571144"/>
                  </a:lnTo>
                  <a:lnTo>
                    <a:pt x="649401" y="571131"/>
                  </a:lnTo>
                  <a:lnTo>
                    <a:pt x="649274" y="571106"/>
                  </a:lnTo>
                  <a:lnTo>
                    <a:pt x="649046" y="571093"/>
                  </a:lnTo>
                  <a:lnTo>
                    <a:pt x="648601" y="571080"/>
                  </a:lnTo>
                  <a:lnTo>
                    <a:pt x="648157" y="571131"/>
                  </a:lnTo>
                  <a:lnTo>
                    <a:pt x="647954" y="571169"/>
                  </a:lnTo>
                  <a:lnTo>
                    <a:pt x="646696" y="571881"/>
                  </a:lnTo>
                  <a:lnTo>
                    <a:pt x="646557" y="572122"/>
                  </a:lnTo>
                  <a:lnTo>
                    <a:pt x="646518" y="572249"/>
                  </a:lnTo>
                  <a:lnTo>
                    <a:pt x="646506" y="572503"/>
                  </a:lnTo>
                  <a:lnTo>
                    <a:pt x="647077" y="573265"/>
                  </a:lnTo>
                  <a:lnTo>
                    <a:pt x="647306" y="573405"/>
                  </a:lnTo>
                  <a:lnTo>
                    <a:pt x="647674" y="573557"/>
                  </a:lnTo>
                  <a:lnTo>
                    <a:pt x="648093" y="573659"/>
                  </a:lnTo>
                  <a:lnTo>
                    <a:pt x="648246" y="573671"/>
                  </a:lnTo>
                  <a:lnTo>
                    <a:pt x="648563" y="573722"/>
                  </a:lnTo>
                  <a:lnTo>
                    <a:pt x="649020" y="573836"/>
                  </a:lnTo>
                  <a:lnTo>
                    <a:pt x="651205" y="575005"/>
                  </a:lnTo>
                  <a:lnTo>
                    <a:pt x="651497" y="575271"/>
                  </a:lnTo>
                  <a:lnTo>
                    <a:pt x="662508" y="584492"/>
                  </a:lnTo>
                  <a:lnTo>
                    <a:pt x="662660" y="584606"/>
                  </a:lnTo>
                  <a:lnTo>
                    <a:pt x="662813" y="584695"/>
                  </a:lnTo>
                  <a:lnTo>
                    <a:pt x="663067" y="584822"/>
                  </a:lnTo>
                  <a:lnTo>
                    <a:pt x="663295" y="584898"/>
                  </a:lnTo>
                  <a:lnTo>
                    <a:pt x="663460" y="584949"/>
                  </a:lnTo>
                  <a:lnTo>
                    <a:pt x="663651" y="585000"/>
                  </a:lnTo>
                  <a:lnTo>
                    <a:pt x="663790" y="585012"/>
                  </a:lnTo>
                  <a:lnTo>
                    <a:pt x="663917" y="585038"/>
                  </a:lnTo>
                  <a:lnTo>
                    <a:pt x="664133" y="585050"/>
                  </a:lnTo>
                  <a:lnTo>
                    <a:pt x="664324" y="585063"/>
                  </a:lnTo>
                  <a:lnTo>
                    <a:pt x="664552" y="585063"/>
                  </a:lnTo>
                  <a:lnTo>
                    <a:pt x="664781" y="585050"/>
                  </a:lnTo>
                  <a:lnTo>
                    <a:pt x="664984" y="585025"/>
                  </a:lnTo>
                  <a:lnTo>
                    <a:pt x="665200" y="584974"/>
                  </a:lnTo>
                  <a:lnTo>
                    <a:pt x="665416" y="584936"/>
                  </a:lnTo>
                  <a:lnTo>
                    <a:pt x="665607" y="584860"/>
                  </a:lnTo>
                  <a:lnTo>
                    <a:pt x="665797" y="584796"/>
                  </a:lnTo>
                  <a:lnTo>
                    <a:pt x="666051" y="584657"/>
                  </a:lnTo>
                  <a:lnTo>
                    <a:pt x="666267" y="584517"/>
                  </a:lnTo>
                  <a:lnTo>
                    <a:pt x="666394" y="584390"/>
                  </a:lnTo>
                  <a:lnTo>
                    <a:pt x="666496" y="584263"/>
                  </a:lnTo>
                  <a:lnTo>
                    <a:pt x="666597" y="584085"/>
                  </a:lnTo>
                  <a:lnTo>
                    <a:pt x="666661" y="583933"/>
                  </a:lnTo>
                  <a:lnTo>
                    <a:pt x="670471" y="575754"/>
                  </a:lnTo>
                  <a:lnTo>
                    <a:pt x="670534" y="575564"/>
                  </a:lnTo>
                  <a:lnTo>
                    <a:pt x="670547" y="575424"/>
                  </a:lnTo>
                  <a:close/>
                </a:path>
                <a:path w="863600" h="775970">
                  <a:moveTo>
                    <a:pt x="676148" y="563041"/>
                  </a:moveTo>
                  <a:lnTo>
                    <a:pt x="673074" y="559409"/>
                  </a:lnTo>
                  <a:lnTo>
                    <a:pt x="672896" y="559333"/>
                  </a:lnTo>
                  <a:lnTo>
                    <a:pt x="672680" y="559231"/>
                  </a:lnTo>
                  <a:lnTo>
                    <a:pt x="671995" y="558876"/>
                  </a:lnTo>
                  <a:lnTo>
                    <a:pt x="671576" y="558711"/>
                  </a:lnTo>
                  <a:lnTo>
                    <a:pt x="671576" y="563016"/>
                  </a:lnTo>
                  <a:lnTo>
                    <a:pt x="671512" y="563359"/>
                  </a:lnTo>
                  <a:lnTo>
                    <a:pt x="671423" y="563499"/>
                  </a:lnTo>
                  <a:lnTo>
                    <a:pt x="670293" y="564451"/>
                  </a:lnTo>
                  <a:lnTo>
                    <a:pt x="669899" y="564616"/>
                  </a:lnTo>
                  <a:lnTo>
                    <a:pt x="669632" y="564692"/>
                  </a:lnTo>
                  <a:lnTo>
                    <a:pt x="669328" y="564756"/>
                  </a:lnTo>
                  <a:lnTo>
                    <a:pt x="668820" y="564819"/>
                  </a:lnTo>
                  <a:lnTo>
                    <a:pt x="668591" y="564819"/>
                  </a:lnTo>
                  <a:lnTo>
                    <a:pt x="668426" y="564832"/>
                  </a:lnTo>
                  <a:lnTo>
                    <a:pt x="668261" y="564845"/>
                  </a:lnTo>
                  <a:lnTo>
                    <a:pt x="668108" y="564870"/>
                  </a:lnTo>
                  <a:lnTo>
                    <a:pt x="667512" y="564934"/>
                  </a:lnTo>
                  <a:lnTo>
                    <a:pt x="661911" y="560539"/>
                  </a:lnTo>
                  <a:lnTo>
                    <a:pt x="661911" y="564984"/>
                  </a:lnTo>
                  <a:lnTo>
                    <a:pt x="660285" y="564819"/>
                  </a:lnTo>
                  <a:lnTo>
                    <a:pt x="659485" y="564705"/>
                  </a:lnTo>
                  <a:lnTo>
                    <a:pt x="659333" y="564680"/>
                  </a:lnTo>
                  <a:lnTo>
                    <a:pt x="659168" y="564654"/>
                  </a:lnTo>
                  <a:lnTo>
                    <a:pt x="657250" y="564299"/>
                  </a:lnTo>
                  <a:lnTo>
                    <a:pt x="655472" y="563841"/>
                  </a:lnTo>
                  <a:lnTo>
                    <a:pt x="653770" y="563283"/>
                  </a:lnTo>
                  <a:lnTo>
                    <a:pt x="652183" y="562622"/>
                  </a:lnTo>
                  <a:lnTo>
                    <a:pt x="651649" y="562356"/>
                  </a:lnTo>
                  <a:lnTo>
                    <a:pt x="651497" y="562267"/>
                  </a:lnTo>
                  <a:lnTo>
                    <a:pt x="651357" y="562216"/>
                  </a:lnTo>
                  <a:lnTo>
                    <a:pt x="651230" y="562165"/>
                  </a:lnTo>
                  <a:lnTo>
                    <a:pt x="651052" y="562102"/>
                  </a:lnTo>
                  <a:lnTo>
                    <a:pt x="649820" y="560844"/>
                  </a:lnTo>
                  <a:lnTo>
                    <a:pt x="649782" y="560578"/>
                  </a:lnTo>
                  <a:lnTo>
                    <a:pt x="649833" y="560235"/>
                  </a:lnTo>
                  <a:lnTo>
                    <a:pt x="649935" y="560031"/>
                  </a:lnTo>
                  <a:lnTo>
                    <a:pt x="650138" y="559752"/>
                  </a:lnTo>
                  <a:lnTo>
                    <a:pt x="652183" y="558800"/>
                  </a:lnTo>
                  <a:lnTo>
                    <a:pt x="652640" y="558736"/>
                  </a:lnTo>
                  <a:lnTo>
                    <a:pt x="652805" y="558736"/>
                  </a:lnTo>
                  <a:lnTo>
                    <a:pt x="652932" y="558736"/>
                  </a:lnTo>
                  <a:lnTo>
                    <a:pt x="653249" y="558698"/>
                  </a:lnTo>
                  <a:lnTo>
                    <a:pt x="653834" y="558647"/>
                  </a:lnTo>
                  <a:lnTo>
                    <a:pt x="661911" y="564984"/>
                  </a:lnTo>
                  <a:lnTo>
                    <a:pt x="661911" y="560539"/>
                  </a:lnTo>
                  <a:lnTo>
                    <a:pt x="659460" y="558609"/>
                  </a:lnTo>
                  <a:lnTo>
                    <a:pt x="661073" y="558749"/>
                  </a:lnTo>
                  <a:lnTo>
                    <a:pt x="662012" y="558901"/>
                  </a:lnTo>
                  <a:lnTo>
                    <a:pt x="662305" y="558939"/>
                  </a:lnTo>
                  <a:lnTo>
                    <a:pt x="664095" y="559269"/>
                  </a:lnTo>
                  <a:lnTo>
                    <a:pt x="665873" y="559727"/>
                  </a:lnTo>
                  <a:lnTo>
                    <a:pt x="667575" y="560298"/>
                  </a:lnTo>
                  <a:lnTo>
                    <a:pt x="669175" y="560946"/>
                  </a:lnTo>
                  <a:lnTo>
                    <a:pt x="669899" y="561314"/>
                  </a:lnTo>
                  <a:lnTo>
                    <a:pt x="670140" y="561428"/>
                  </a:lnTo>
                  <a:lnTo>
                    <a:pt x="671537" y="562737"/>
                  </a:lnTo>
                  <a:lnTo>
                    <a:pt x="671576" y="563016"/>
                  </a:lnTo>
                  <a:lnTo>
                    <a:pt x="671576" y="558711"/>
                  </a:lnTo>
                  <a:lnTo>
                    <a:pt x="663511" y="556412"/>
                  </a:lnTo>
                  <a:lnTo>
                    <a:pt x="663295" y="556374"/>
                  </a:lnTo>
                  <a:lnTo>
                    <a:pt x="663155" y="556348"/>
                  </a:lnTo>
                  <a:lnTo>
                    <a:pt x="662863" y="556310"/>
                  </a:lnTo>
                  <a:lnTo>
                    <a:pt x="662051" y="556171"/>
                  </a:lnTo>
                  <a:lnTo>
                    <a:pt x="659676" y="555942"/>
                  </a:lnTo>
                  <a:lnTo>
                    <a:pt x="657275" y="555853"/>
                  </a:lnTo>
                  <a:lnTo>
                    <a:pt x="654888" y="555891"/>
                  </a:lnTo>
                  <a:lnTo>
                    <a:pt x="652500" y="556107"/>
                  </a:lnTo>
                  <a:lnTo>
                    <a:pt x="652221" y="556120"/>
                  </a:lnTo>
                  <a:lnTo>
                    <a:pt x="645490" y="559435"/>
                  </a:lnTo>
                  <a:lnTo>
                    <a:pt x="645388" y="559663"/>
                  </a:lnTo>
                  <a:lnTo>
                    <a:pt x="645261" y="560095"/>
                  </a:lnTo>
                  <a:lnTo>
                    <a:pt x="645210" y="560539"/>
                  </a:lnTo>
                  <a:lnTo>
                    <a:pt x="645236" y="560971"/>
                  </a:lnTo>
                  <a:lnTo>
                    <a:pt x="648512" y="564286"/>
                  </a:lnTo>
                  <a:lnTo>
                    <a:pt x="649351" y="564705"/>
                  </a:lnTo>
                  <a:lnTo>
                    <a:pt x="658012" y="567207"/>
                  </a:lnTo>
                  <a:lnTo>
                    <a:pt x="658152" y="567220"/>
                  </a:lnTo>
                  <a:lnTo>
                    <a:pt x="659320" y="567410"/>
                  </a:lnTo>
                  <a:lnTo>
                    <a:pt x="661695" y="567626"/>
                  </a:lnTo>
                  <a:lnTo>
                    <a:pt x="664083" y="567715"/>
                  </a:lnTo>
                  <a:lnTo>
                    <a:pt x="666470" y="567677"/>
                  </a:lnTo>
                  <a:lnTo>
                    <a:pt x="667664" y="567575"/>
                  </a:lnTo>
                  <a:lnTo>
                    <a:pt x="668032" y="567563"/>
                  </a:lnTo>
                  <a:lnTo>
                    <a:pt x="668896" y="567474"/>
                  </a:lnTo>
                  <a:lnTo>
                    <a:pt x="669239" y="567461"/>
                  </a:lnTo>
                  <a:lnTo>
                    <a:pt x="670001" y="567372"/>
                  </a:lnTo>
                  <a:lnTo>
                    <a:pt x="675754" y="564324"/>
                  </a:lnTo>
                  <a:lnTo>
                    <a:pt x="675830" y="564197"/>
                  </a:lnTo>
                  <a:lnTo>
                    <a:pt x="675970" y="563918"/>
                  </a:lnTo>
                  <a:lnTo>
                    <a:pt x="676097" y="563499"/>
                  </a:lnTo>
                  <a:lnTo>
                    <a:pt x="676148" y="563041"/>
                  </a:lnTo>
                  <a:close/>
                </a:path>
                <a:path w="863600" h="775970">
                  <a:moveTo>
                    <a:pt x="685190" y="543737"/>
                  </a:moveTo>
                  <a:lnTo>
                    <a:pt x="685152" y="543610"/>
                  </a:lnTo>
                  <a:lnTo>
                    <a:pt x="685114" y="543483"/>
                  </a:lnTo>
                  <a:lnTo>
                    <a:pt x="684936" y="543255"/>
                  </a:lnTo>
                  <a:lnTo>
                    <a:pt x="684618" y="542988"/>
                  </a:lnTo>
                  <a:lnTo>
                    <a:pt x="684390" y="542848"/>
                  </a:lnTo>
                  <a:lnTo>
                    <a:pt x="684212" y="542772"/>
                  </a:lnTo>
                  <a:lnTo>
                    <a:pt x="684022" y="542696"/>
                  </a:lnTo>
                  <a:lnTo>
                    <a:pt x="683602" y="542594"/>
                  </a:lnTo>
                  <a:lnTo>
                    <a:pt x="683387" y="542556"/>
                  </a:lnTo>
                  <a:lnTo>
                    <a:pt x="683171" y="542544"/>
                  </a:lnTo>
                  <a:lnTo>
                    <a:pt x="682612" y="542544"/>
                  </a:lnTo>
                  <a:lnTo>
                    <a:pt x="680707" y="543509"/>
                  </a:lnTo>
                  <a:lnTo>
                    <a:pt x="678103" y="549097"/>
                  </a:lnTo>
                  <a:lnTo>
                    <a:pt x="669912" y="542251"/>
                  </a:lnTo>
                  <a:lnTo>
                    <a:pt x="669798" y="542124"/>
                  </a:lnTo>
                  <a:lnTo>
                    <a:pt x="669175" y="541553"/>
                  </a:lnTo>
                  <a:lnTo>
                    <a:pt x="668566" y="541134"/>
                  </a:lnTo>
                  <a:lnTo>
                    <a:pt x="667905" y="540766"/>
                  </a:lnTo>
                  <a:lnTo>
                    <a:pt x="667537" y="540600"/>
                  </a:lnTo>
                  <a:lnTo>
                    <a:pt x="667181" y="540423"/>
                  </a:lnTo>
                  <a:lnTo>
                    <a:pt x="666394" y="540131"/>
                  </a:lnTo>
                  <a:lnTo>
                    <a:pt x="665581" y="539877"/>
                  </a:lnTo>
                  <a:lnTo>
                    <a:pt x="664552" y="539673"/>
                  </a:lnTo>
                  <a:lnTo>
                    <a:pt x="664197" y="539584"/>
                  </a:lnTo>
                  <a:lnTo>
                    <a:pt x="664044" y="539572"/>
                  </a:lnTo>
                  <a:lnTo>
                    <a:pt x="663600" y="539496"/>
                  </a:lnTo>
                  <a:lnTo>
                    <a:pt x="662724" y="539419"/>
                  </a:lnTo>
                  <a:lnTo>
                    <a:pt x="661847" y="539381"/>
                  </a:lnTo>
                  <a:lnTo>
                    <a:pt x="660971" y="539407"/>
                  </a:lnTo>
                  <a:lnTo>
                    <a:pt x="660095" y="539470"/>
                  </a:lnTo>
                  <a:lnTo>
                    <a:pt x="653630" y="542302"/>
                  </a:lnTo>
                  <a:lnTo>
                    <a:pt x="653427" y="542518"/>
                  </a:lnTo>
                  <a:lnTo>
                    <a:pt x="652627" y="544753"/>
                  </a:lnTo>
                  <a:lnTo>
                    <a:pt x="652665" y="545388"/>
                  </a:lnTo>
                  <a:lnTo>
                    <a:pt x="652805" y="545998"/>
                  </a:lnTo>
                  <a:lnTo>
                    <a:pt x="653046" y="546595"/>
                  </a:lnTo>
                  <a:lnTo>
                    <a:pt x="653224" y="546887"/>
                  </a:lnTo>
                  <a:lnTo>
                    <a:pt x="653389" y="547192"/>
                  </a:lnTo>
                  <a:lnTo>
                    <a:pt x="657085" y="549935"/>
                  </a:lnTo>
                  <a:lnTo>
                    <a:pt x="657440" y="550087"/>
                  </a:lnTo>
                  <a:lnTo>
                    <a:pt x="657618" y="550151"/>
                  </a:lnTo>
                  <a:lnTo>
                    <a:pt x="658926" y="548995"/>
                  </a:lnTo>
                  <a:lnTo>
                    <a:pt x="657618" y="550164"/>
                  </a:lnTo>
                  <a:lnTo>
                    <a:pt x="657910" y="550252"/>
                  </a:lnTo>
                  <a:lnTo>
                    <a:pt x="658114" y="550303"/>
                  </a:lnTo>
                  <a:lnTo>
                    <a:pt x="658558" y="550354"/>
                  </a:lnTo>
                  <a:lnTo>
                    <a:pt x="658774" y="550367"/>
                  </a:lnTo>
                  <a:lnTo>
                    <a:pt x="659003" y="550367"/>
                  </a:lnTo>
                  <a:lnTo>
                    <a:pt x="659231" y="550354"/>
                  </a:lnTo>
                  <a:lnTo>
                    <a:pt x="659650" y="550291"/>
                  </a:lnTo>
                  <a:lnTo>
                    <a:pt x="659866" y="550227"/>
                  </a:lnTo>
                  <a:lnTo>
                    <a:pt x="660057" y="550176"/>
                  </a:lnTo>
                  <a:lnTo>
                    <a:pt x="661149" y="549097"/>
                  </a:lnTo>
                  <a:lnTo>
                    <a:pt x="661136" y="548970"/>
                  </a:lnTo>
                  <a:lnTo>
                    <a:pt x="660793" y="548360"/>
                  </a:lnTo>
                  <a:lnTo>
                    <a:pt x="660666" y="548259"/>
                  </a:lnTo>
                  <a:lnTo>
                    <a:pt x="660539" y="548144"/>
                  </a:lnTo>
                  <a:lnTo>
                    <a:pt x="660374" y="548055"/>
                  </a:lnTo>
                  <a:lnTo>
                    <a:pt x="660095" y="547954"/>
                  </a:lnTo>
                  <a:lnTo>
                    <a:pt x="659790" y="547827"/>
                  </a:lnTo>
                  <a:lnTo>
                    <a:pt x="657199" y="544804"/>
                  </a:lnTo>
                  <a:lnTo>
                    <a:pt x="657212" y="544614"/>
                  </a:lnTo>
                  <a:lnTo>
                    <a:pt x="657237" y="544449"/>
                  </a:lnTo>
                  <a:lnTo>
                    <a:pt x="657339" y="544093"/>
                  </a:lnTo>
                  <a:lnTo>
                    <a:pt x="657402" y="543928"/>
                  </a:lnTo>
                  <a:lnTo>
                    <a:pt x="657466" y="543801"/>
                  </a:lnTo>
                  <a:lnTo>
                    <a:pt x="661771" y="542023"/>
                  </a:lnTo>
                  <a:lnTo>
                    <a:pt x="662622" y="542074"/>
                  </a:lnTo>
                  <a:lnTo>
                    <a:pt x="662851" y="542112"/>
                  </a:lnTo>
                  <a:lnTo>
                    <a:pt x="662978" y="542137"/>
                  </a:lnTo>
                  <a:lnTo>
                    <a:pt x="663206" y="542163"/>
                  </a:lnTo>
                  <a:lnTo>
                    <a:pt x="663663" y="542277"/>
                  </a:lnTo>
                  <a:lnTo>
                    <a:pt x="665861" y="543445"/>
                  </a:lnTo>
                  <a:lnTo>
                    <a:pt x="666026" y="543610"/>
                  </a:lnTo>
                  <a:lnTo>
                    <a:pt x="677176" y="552932"/>
                  </a:lnTo>
                  <a:lnTo>
                    <a:pt x="677379" y="553085"/>
                  </a:lnTo>
                  <a:lnTo>
                    <a:pt x="677608" y="553212"/>
                  </a:lnTo>
                  <a:lnTo>
                    <a:pt x="677799" y="553288"/>
                  </a:lnTo>
                  <a:lnTo>
                    <a:pt x="677938" y="553326"/>
                  </a:lnTo>
                  <a:lnTo>
                    <a:pt x="678091" y="553377"/>
                  </a:lnTo>
                  <a:lnTo>
                    <a:pt x="678294" y="553415"/>
                  </a:lnTo>
                  <a:lnTo>
                    <a:pt x="678421" y="553440"/>
                  </a:lnTo>
                  <a:lnTo>
                    <a:pt x="678561" y="553466"/>
                  </a:lnTo>
                  <a:lnTo>
                    <a:pt x="678700" y="553478"/>
                  </a:lnTo>
                  <a:lnTo>
                    <a:pt x="678967" y="553491"/>
                  </a:lnTo>
                  <a:lnTo>
                    <a:pt x="679196" y="553491"/>
                  </a:lnTo>
                  <a:lnTo>
                    <a:pt x="679411" y="553478"/>
                  </a:lnTo>
                  <a:lnTo>
                    <a:pt x="679665" y="553440"/>
                  </a:lnTo>
                  <a:lnTo>
                    <a:pt x="679843" y="553415"/>
                  </a:lnTo>
                  <a:lnTo>
                    <a:pt x="680059" y="553364"/>
                  </a:lnTo>
                  <a:lnTo>
                    <a:pt x="680300" y="553275"/>
                  </a:lnTo>
                  <a:lnTo>
                    <a:pt x="680466" y="553212"/>
                  </a:lnTo>
                  <a:lnTo>
                    <a:pt x="680593" y="553148"/>
                  </a:lnTo>
                  <a:lnTo>
                    <a:pt x="680745" y="553046"/>
                  </a:lnTo>
                  <a:lnTo>
                    <a:pt x="680885" y="552945"/>
                  </a:lnTo>
                  <a:lnTo>
                    <a:pt x="681050" y="552818"/>
                  </a:lnTo>
                  <a:lnTo>
                    <a:pt x="681202" y="552602"/>
                  </a:lnTo>
                  <a:lnTo>
                    <a:pt x="685114" y="544195"/>
                  </a:lnTo>
                  <a:lnTo>
                    <a:pt x="685190" y="543941"/>
                  </a:lnTo>
                  <a:lnTo>
                    <a:pt x="685190" y="543737"/>
                  </a:lnTo>
                  <a:close/>
                </a:path>
                <a:path w="863600" h="775970">
                  <a:moveTo>
                    <a:pt x="692518" y="528078"/>
                  </a:moveTo>
                  <a:lnTo>
                    <a:pt x="692505" y="527951"/>
                  </a:lnTo>
                  <a:lnTo>
                    <a:pt x="692480" y="527824"/>
                  </a:lnTo>
                  <a:lnTo>
                    <a:pt x="692429" y="527697"/>
                  </a:lnTo>
                  <a:lnTo>
                    <a:pt x="692353" y="527570"/>
                  </a:lnTo>
                  <a:lnTo>
                    <a:pt x="692023" y="527240"/>
                  </a:lnTo>
                  <a:lnTo>
                    <a:pt x="691870" y="527151"/>
                  </a:lnTo>
                  <a:lnTo>
                    <a:pt x="691705" y="527050"/>
                  </a:lnTo>
                  <a:lnTo>
                    <a:pt x="691540" y="526986"/>
                  </a:lnTo>
                  <a:lnTo>
                    <a:pt x="691337" y="526910"/>
                  </a:lnTo>
                  <a:lnTo>
                    <a:pt x="690816" y="526783"/>
                  </a:lnTo>
                  <a:lnTo>
                    <a:pt x="690384" y="526757"/>
                  </a:lnTo>
                  <a:lnTo>
                    <a:pt x="690041" y="526757"/>
                  </a:lnTo>
                  <a:lnTo>
                    <a:pt x="689825" y="526757"/>
                  </a:lnTo>
                  <a:lnTo>
                    <a:pt x="689508" y="526808"/>
                  </a:lnTo>
                  <a:lnTo>
                    <a:pt x="689000" y="526948"/>
                  </a:lnTo>
                  <a:lnTo>
                    <a:pt x="688809" y="527024"/>
                  </a:lnTo>
                  <a:lnTo>
                    <a:pt x="688644" y="527113"/>
                  </a:lnTo>
                  <a:lnTo>
                    <a:pt x="688492" y="527215"/>
                  </a:lnTo>
                  <a:lnTo>
                    <a:pt x="688365" y="527304"/>
                  </a:lnTo>
                  <a:lnTo>
                    <a:pt x="688238" y="527418"/>
                  </a:lnTo>
                  <a:lnTo>
                    <a:pt x="688060" y="527659"/>
                  </a:lnTo>
                  <a:lnTo>
                    <a:pt x="686689" y="530631"/>
                  </a:lnTo>
                  <a:lnTo>
                    <a:pt x="663257" y="527011"/>
                  </a:lnTo>
                  <a:lnTo>
                    <a:pt x="662940" y="526948"/>
                  </a:lnTo>
                  <a:lnTo>
                    <a:pt x="662762" y="526935"/>
                  </a:lnTo>
                  <a:lnTo>
                    <a:pt x="662495" y="526897"/>
                  </a:lnTo>
                  <a:lnTo>
                    <a:pt x="662178" y="526897"/>
                  </a:lnTo>
                  <a:lnTo>
                    <a:pt x="661733" y="526948"/>
                  </a:lnTo>
                  <a:lnTo>
                    <a:pt x="661606" y="526973"/>
                  </a:lnTo>
                  <a:lnTo>
                    <a:pt x="661327" y="527050"/>
                  </a:lnTo>
                  <a:lnTo>
                    <a:pt x="661200" y="527075"/>
                  </a:lnTo>
                  <a:lnTo>
                    <a:pt x="661035" y="527151"/>
                  </a:lnTo>
                  <a:lnTo>
                    <a:pt x="660755" y="527265"/>
                  </a:lnTo>
                  <a:lnTo>
                    <a:pt x="660603" y="527367"/>
                  </a:lnTo>
                  <a:lnTo>
                    <a:pt x="660476" y="527456"/>
                  </a:lnTo>
                  <a:lnTo>
                    <a:pt x="660349" y="527558"/>
                  </a:lnTo>
                  <a:lnTo>
                    <a:pt x="660209" y="527748"/>
                  </a:lnTo>
                  <a:lnTo>
                    <a:pt x="660082" y="527989"/>
                  </a:lnTo>
                  <a:lnTo>
                    <a:pt x="660057" y="528180"/>
                  </a:lnTo>
                  <a:lnTo>
                    <a:pt x="660057" y="528307"/>
                  </a:lnTo>
                  <a:lnTo>
                    <a:pt x="660082" y="528434"/>
                  </a:lnTo>
                  <a:lnTo>
                    <a:pt x="660196" y="528688"/>
                  </a:lnTo>
                  <a:lnTo>
                    <a:pt x="664095" y="533793"/>
                  </a:lnTo>
                  <a:lnTo>
                    <a:pt x="668274" y="532739"/>
                  </a:lnTo>
                  <a:lnTo>
                    <a:pt x="666343" y="530212"/>
                  </a:lnTo>
                  <a:lnTo>
                    <a:pt x="685495" y="533184"/>
                  </a:lnTo>
                  <a:lnTo>
                    <a:pt x="684161" y="536054"/>
                  </a:lnTo>
                  <a:lnTo>
                    <a:pt x="684110" y="536257"/>
                  </a:lnTo>
                  <a:lnTo>
                    <a:pt x="684085" y="536384"/>
                  </a:lnTo>
                  <a:lnTo>
                    <a:pt x="684098" y="536511"/>
                  </a:lnTo>
                  <a:lnTo>
                    <a:pt x="684123" y="536638"/>
                  </a:lnTo>
                  <a:lnTo>
                    <a:pt x="684174" y="536765"/>
                  </a:lnTo>
                  <a:lnTo>
                    <a:pt x="684250" y="536892"/>
                  </a:lnTo>
                  <a:lnTo>
                    <a:pt x="685368" y="537578"/>
                  </a:lnTo>
                  <a:lnTo>
                    <a:pt x="685673" y="537667"/>
                  </a:lnTo>
                  <a:lnTo>
                    <a:pt x="686219" y="537718"/>
                  </a:lnTo>
                  <a:lnTo>
                    <a:pt x="686562" y="537718"/>
                  </a:lnTo>
                  <a:lnTo>
                    <a:pt x="686777" y="537705"/>
                  </a:lnTo>
                  <a:lnTo>
                    <a:pt x="686993" y="537679"/>
                  </a:lnTo>
                  <a:lnTo>
                    <a:pt x="687514" y="537552"/>
                  </a:lnTo>
                  <a:lnTo>
                    <a:pt x="687882" y="537400"/>
                  </a:lnTo>
                  <a:lnTo>
                    <a:pt x="688124" y="537260"/>
                  </a:lnTo>
                  <a:lnTo>
                    <a:pt x="688251" y="537159"/>
                  </a:lnTo>
                  <a:lnTo>
                    <a:pt x="688378" y="537044"/>
                  </a:lnTo>
                  <a:lnTo>
                    <a:pt x="688581" y="536740"/>
                  </a:lnTo>
                  <a:lnTo>
                    <a:pt x="690473" y="532638"/>
                  </a:lnTo>
                  <a:lnTo>
                    <a:pt x="692442" y="528408"/>
                  </a:lnTo>
                  <a:lnTo>
                    <a:pt x="692505" y="528205"/>
                  </a:lnTo>
                  <a:lnTo>
                    <a:pt x="692518" y="528078"/>
                  </a:lnTo>
                  <a:close/>
                </a:path>
                <a:path w="863600" h="775970">
                  <a:moveTo>
                    <a:pt x="863295" y="372567"/>
                  </a:moveTo>
                  <a:lnTo>
                    <a:pt x="851395" y="354228"/>
                  </a:lnTo>
                  <a:lnTo>
                    <a:pt x="849972" y="353402"/>
                  </a:lnTo>
                  <a:lnTo>
                    <a:pt x="846874" y="351942"/>
                  </a:lnTo>
                  <a:lnTo>
                    <a:pt x="843534" y="350659"/>
                  </a:lnTo>
                  <a:lnTo>
                    <a:pt x="839990" y="349554"/>
                  </a:lnTo>
                  <a:lnTo>
                    <a:pt x="838123" y="349123"/>
                  </a:lnTo>
                  <a:lnTo>
                    <a:pt x="836269" y="348665"/>
                  </a:lnTo>
                  <a:lnTo>
                    <a:pt x="832421" y="347992"/>
                  </a:lnTo>
                  <a:lnTo>
                    <a:pt x="828484" y="347548"/>
                  </a:lnTo>
                  <a:lnTo>
                    <a:pt x="824496" y="347319"/>
                  </a:lnTo>
                  <a:lnTo>
                    <a:pt x="820470" y="347319"/>
                  </a:lnTo>
                  <a:lnTo>
                    <a:pt x="816483" y="347548"/>
                  </a:lnTo>
                  <a:lnTo>
                    <a:pt x="812533" y="347992"/>
                  </a:lnTo>
                  <a:lnTo>
                    <a:pt x="808697" y="348665"/>
                  </a:lnTo>
                  <a:lnTo>
                    <a:pt x="806843" y="349123"/>
                  </a:lnTo>
                  <a:lnTo>
                    <a:pt x="804976" y="349554"/>
                  </a:lnTo>
                  <a:lnTo>
                    <a:pt x="781685" y="369277"/>
                  </a:lnTo>
                  <a:lnTo>
                    <a:pt x="781685" y="372567"/>
                  </a:lnTo>
                  <a:lnTo>
                    <a:pt x="816483" y="394296"/>
                  </a:lnTo>
                  <a:lnTo>
                    <a:pt x="820483" y="394525"/>
                  </a:lnTo>
                  <a:lnTo>
                    <a:pt x="824509" y="394525"/>
                  </a:lnTo>
                  <a:lnTo>
                    <a:pt x="828484" y="394296"/>
                  </a:lnTo>
                  <a:lnTo>
                    <a:pt x="832434" y="393852"/>
                  </a:lnTo>
                  <a:lnTo>
                    <a:pt x="836282" y="393179"/>
                  </a:lnTo>
                  <a:lnTo>
                    <a:pt x="838123" y="392722"/>
                  </a:lnTo>
                  <a:lnTo>
                    <a:pt x="839990" y="392290"/>
                  </a:lnTo>
                  <a:lnTo>
                    <a:pt x="862977" y="374396"/>
                  </a:lnTo>
                  <a:lnTo>
                    <a:pt x="863295" y="37256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502766" y="3730167"/>
              <a:ext cx="1029969" cy="584200"/>
            </a:xfrm>
            <a:custGeom>
              <a:avLst/>
              <a:gdLst/>
              <a:ahLst/>
              <a:cxnLst/>
              <a:rect l="l" t="t" r="r" b="b"/>
              <a:pathLst>
                <a:path w="1029970" h="584200">
                  <a:moveTo>
                    <a:pt x="12268" y="389293"/>
                  </a:moveTo>
                  <a:lnTo>
                    <a:pt x="12065" y="389280"/>
                  </a:lnTo>
                  <a:lnTo>
                    <a:pt x="11722" y="389280"/>
                  </a:lnTo>
                  <a:lnTo>
                    <a:pt x="11506" y="389293"/>
                  </a:lnTo>
                  <a:lnTo>
                    <a:pt x="11366" y="389318"/>
                  </a:lnTo>
                  <a:lnTo>
                    <a:pt x="11125" y="389407"/>
                  </a:lnTo>
                  <a:lnTo>
                    <a:pt x="10960" y="389470"/>
                  </a:lnTo>
                  <a:lnTo>
                    <a:pt x="10820" y="389559"/>
                  </a:lnTo>
                  <a:lnTo>
                    <a:pt x="10655" y="389686"/>
                  </a:lnTo>
                  <a:lnTo>
                    <a:pt x="10553" y="389839"/>
                  </a:lnTo>
                  <a:lnTo>
                    <a:pt x="10477" y="390004"/>
                  </a:lnTo>
                  <a:lnTo>
                    <a:pt x="10477" y="390169"/>
                  </a:lnTo>
                  <a:lnTo>
                    <a:pt x="10553" y="390359"/>
                  </a:lnTo>
                  <a:lnTo>
                    <a:pt x="10706" y="390537"/>
                  </a:lnTo>
                  <a:lnTo>
                    <a:pt x="10871" y="390664"/>
                  </a:lnTo>
                  <a:lnTo>
                    <a:pt x="11036" y="390740"/>
                  </a:lnTo>
                  <a:lnTo>
                    <a:pt x="11214" y="390817"/>
                  </a:lnTo>
                  <a:lnTo>
                    <a:pt x="11341" y="390842"/>
                  </a:lnTo>
                  <a:lnTo>
                    <a:pt x="11468" y="390880"/>
                  </a:lnTo>
                  <a:lnTo>
                    <a:pt x="12268" y="389293"/>
                  </a:lnTo>
                  <a:close/>
                </a:path>
                <a:path w="1029970" h="584200">
                  <a:moveTo>
                    <a:pt x="38036" y="446595"/>
                  </a:moveTo>
                  <a:lnTo>
                    <a:pt x="37985" y="446468"/>
                  </a:lnTo>
                  <a:lnTo>
                    <a:pt x="37884" y="446316"/>
                  </a:lnTo>
                  <a:lnTo>
                    <a:pt x="37744" y="446214"/>
                  </a:lnTo>
                  <a:lnTo>
                    <a:pt x="37592" y="446138"/>
                  </a:lnTo>
                  <a:lnTo>
                    <a:pt x="37452" y="446074"/>
                  </a:lnTo>
                  <a:lnTo>
                    <a:pt x="37236" y="446024"/>
                  </a:lnTo>
                  <a:lnTo>
                    <a:pt x="37020" y="445998"/>
                  </a:lnTo>
                  <a:lnTo>
                    <a:pt x="36753" y="445998"/>
                  </a:lnTo>
                  <a:lnTo>
                    <a:pt x="36576" y="446024"/>
                  </a:lnTo>
                  <a:lnTo>
                    <a:pt x="36322" y="446074"/>
                  </a:lnTo>
                  <a:lnTo>
                    <a:pt x="36182" y="446138"/>
                  </a:lnTo>
                  <a:lnTo>
                    <a:pt x="36017" y="446227"/>
                  </a:lnTo>
                  <a:lnTo>
                    <a:pt x="35890" y="446328"/>
                  </a:lnTo>
                  <a:lnTo>
                    <a:pt x="35788" y="446481"/>
                  </a:lnTo>
                  <a:lnTo>
                    <a:pt x="31648" y="455396"/>
                  </a:lnTo>
                  <a:lnTo>
                    <a:pt x="31610" y="455536"/>
                  </a:lnTo>
                  <a:lnTo>
                    <a:pt x="31623" y="455663"/>
                  </a:lnTo>
                  <a:lnTo>
                    <a:pt x="31686" y="455790"/>
                  </a:lnTo>
                  <a:lnTo>
                    <a:pt x="31800" y="455930"/>
                  </a:lnTo>
                  <a:lnTo>
                    <a:pt x="31940" y="456031"/>
                  </a:lnTo>
                  <a:lnTo>
                    <a:pt x="32067" y="456095"/>
                  </a:lnTo>
                  <a:lnTo>
                    <a:pt x="32207" y="456145"/>
                  </a:lnTo>
                  <a:lnTo>
                    <a:pt x="32410" y="456196"/>
                  </a:lnTo>
                  <a:lnTo>
                    <a:pt x="32639" y="456222"/>
                  </a:lnTo>
                  <a:lnTo>
                    <a:pt x="32905" y="456222"/>
                  </a:lnTo>
                  <a:lnTo>
                    <a:pt x="33070" y="456196"/>
                  </a:lnTo>
                  <a:lnTo>
                    <a:pt x="33324" y="456145"/>
                  </a:lnTo>
                  <a:lnTo>
                    <a:pt x="33464" y="456082"/>
                  </a:lnTo>
                  <a:lnTo>
                    <a:pt x="33629" y="455993"/>
                  </a:lnTo>
                  <a:lnTo>
                    <a:pt x="33756" y="455891"/>
                  </a:lnTo>
                  <a:lnTo>
                    <a:pt x="33858" y="455739"/>
                  </a:lnTo>
                  <a:lnTo>
                    <a:pt x="37998" y="446824"/>
                  </a:lnTo>
                  <a:lnTo>
                    <a:pt x="38036" y="446684"/>
                  </a:lnTo>
                  <a:close/>
                </a:path>
                <a:path w="1029970" h="584200">
                  <a:moveTo>
                    <a:pt x="56464" y="385610"/>
                  </a:moveTo>
                  <a:lnTo>
                    <a:pt x="56311" y="385584"/>
                  </a:lnTo>
                  <a:lnTo>
                    <a:pt x="56032" y="385584"/>
                  </a:lnTo>
                  <a:lnTo>
                    <a:pt x="55854" y="385610"/>
                  </a:lnTo>
                  <a:lnTo>
                    <a:pt x="55600" y="385660"/>
                  </a:lnTo>
                  <a:lnTo>
                    <a:pt x="55460" y="385724"/>
                  </a:lnTo>
                  <a:lnTo>
                    <a:pt x="55295" y="385813"/>
                  </a:lnTo>
                  <a:lnTo>
                    <a:pt x="55168" y="385914"/>
                  </a:lnTo>
                  <a:lnTo>
                    <a:pt x="55092" y="386041"/>
                  </a:lnTo>
                  <a:lnTo>
                    <a:pt x="55041" y="386168"/>
                  </a:lnTo>
                  <a:lnTo>
                    <a:pt x="55041" y="386359"/>
                  </a:lnTo>
                  <a:lnTo>
                    <a:pt x="55118" y="386486"/>
                  </a:lnTo>
                  <a:lnTo>
                    <a:pt x="55283" y="386651"/>
                  </a:lnTo>
                  <a:lnTo>
                    <a:pt x="55422" y="386740"/>
                  </a:lnTo>
                  <a:lnTo>
                    <a:pt x="55676" y="386829"/>
                  </a:lnTo>
                  <a:lnTo>
                    <a:pt x="55816" y="386867"/>
                  </a:lnTo>
                  <a:lnTo>
                    <a:pt x="56464" y="385610"/>
                  </a:lnTo>
                  <a:close/>
                </a:path>
                <a:path w="1029970" h="584200">
                  <a:moveTo>
                    <a:pt x="56489" y="449453"/>
                  </a:moveTo>
                  <a:lnTo>
                    <a:pt x="56451" y="449326"/>
                  </a:lnTo>
                  <a:lnTo>
                    <a:pt x="56337" y="449173"/>
                  </a:lnTo>
                  <a:lnTo>
                    <a:pt x="56210" y="449072"/>
                  </a:lnTo>
                  <a:lnTo>
                    <a:pt x="56045" y="448995"/>
                  </a:lnTo>
                  <a:lnTo>
                    <a:pt x="55905" y="448932"/>
                  </a:lnTo>
                  <a:lnTo>
                    <a:pt x="55702" y="448894"/>
                  </a:lnTo>
                  <a:lnTo>
                    <a:pt x="55473" y="448856"/>
                  </a:lnTo>
                  <a:lnTo>
                    <a:pt x="55206" y="448856"/>
                  </a:lnTo>
                  <a:lnTo>
                    <a:pt x="55029" y="448881"/>
                  </a:lnTo>
                  <a:lnTo>
                    <a:pt x="54813" y="448919"/>
                  </a:lnTo>
                  <a:lnTo>
                    <a:pt x="54584" y="449021"/>
                  </a:lnTo>
                  <a:lnTo>
                    <a:pt x="54432" y="449110"/>
                  </a:lnTo>
                  <a:lnTo>
                    <a:pt x="54305" y="449249"/>
                  </a:lnTo>
                  <a:lnTo>
                    <a:pt x="50101" y="458254"/>
                  </a:lnTo>
                  <a:lnTo>
                    <a:pt x="50063" y="458482"/>
                  </a:lnTo>
                  <a:lnTo>
                    <a:pt x="50114" y="458609"/>
                  </a:lnTo>
                  <a:lnTo>
                    <a:pt x="50215" y="458762"/>
                  </a:lnTo>
                  <a:lnTo>
                    <a:pt x="50342" y="458863"/>
                  </a:lnTo>
                  <a:lnTo>
                    <a:pt x="50507" y="458952"/>
                  </a:lnTo>
                  <a:lnTo>
                    <a:pt x="50647" y="459003"/>
                  </a:lnTo>
                  <a:lnTo>
                    <a:pt x="50863" y="459054"/>
                  </a:lnTo>
                  <a:lnTo>
                    <a:pt x="51079" y="459079"/>
                  </a:lnTo>
                  <a:lnTo>
                    <a:pt x="51308" y="459079"/>
                  </a:lnTo>
                  <a:lnTo>
                    <a:pt x="51574" y="459041"/>
                  </a:lnTo>
                  <a:lnTo>
                    <a:pt x="51739" y="459016"/>
                  </a:lnTo>
                  <a:lnTo>
                    <a:pt x="51917" y="458939"/>
                  </a:lnTo>
                  <a:lnTo>
                    <a:pt x="52120" y="458825"/>
                  </a:lnTo>
                  <a:lnTo>
                    <a:pt x="52247" y="458685"/>
                  </a:lnTo>
                  <a:lnTo>
                    <a:pt x="56451" y="449681"/>
                  </a:lnTo>
                  <a:lnTo>
                    <a:pt x="56489" y="449453"/>
                  </a:lnTo>
                  <a:close/>
                </a:path>
                <a:path w="1029970" h="584200">
                  <a:moveTo>
                    <a:pt x="62534" y="421246"/>
                  </a:moveTo>
                  <a:lnTo>
                    <a:pt x="1803" y="411848"/>
                  </a:lnTo>
                  <a:lnTo>
                    <a:pt x="1600" y="411835"/>
                  </a:lnTo>
                  <a:lnTo>
                    <a:pt x="1320" y="411822"/>
                  </a:lnTo>
                  <a:lnTo>
                    <a:pt x="1181" y="411835"/>
                  </a:lnTo>
                  <a:lnTo>
                    <a:pt x="1041" y="411848"/>
                  </a:lnTo>
                  <a:lnTo>
                    <a:pt x="914" y="411873"/>
                  </a:lnTo>
                  <a:lnTo>
                    <a:pt x="787" y="411911"/>
                  </a:lnTo>
                  <a:lnTo>
                    <a:pt x="660" y="411949"/>
                  </a:lnTo>
                  <a:lnTo>
                    <a:pt x="495" y="412026"/>
                  </a:lnTo>
                  <a:lnTo>
                    <a:pt x="355" y="412102"/>
                  </a:lnTo>
                  <a:lnTo>
                    <a:pt x="190" y="412242"/>
                  </a:lnTo>
                  <a:lnTo>
                    <a:pt x="88" y="412394"/>
                  </a:lnTo>
                  <a:lnTo>
                    <a:pt x="12" y="412546"/>
                  </a:lnTo>
                  <a:lnTo>
                    <a:pt x="12" y="412711"/>
                  </a:lnTo>
                  <a:lnTo>
                    <a:pt x="63" y="412864"/>
                  </a:lnTo>
                  <a:lnTo>
                    <a:pt x="241" y="413092"/>
                  </a:lnTo>
                  <a:lnTo>
                    <a:pt x="368" y="413181"/>
                  </a:lnTo>
                  <a:lnTo>
                    <a:pt x="508" y="413270"/>
                  </a:lnTo>
                  <a:lnTo>
                    <a:pt x="749" y="413372"/>
                  </a:lnTo>
                  <a:lnTo>
                    <a:pt x="876" y="413397"/>
                  </a:lnTo>
                  <a:lnTo>
                    <a:pt x="1066" y="413435"/>
                  </a:lnTo>
                  <a:lnTo>
                    <a:pt x="61798" y="422833"/>
                  </a:lnTo>
                  <a:lnTo>
                    <a:pt x="62534" y="421246"/>
                  </a:lnTo>
                  <a:close/>
                </a:path>
                <a:path w="1029970" h="584200">
                  <a:moveTo>
                    <a:pt x="63588" y="368998"/>
                  </a:moveTo>
                  <a:lnTo>
                    <a:pt x="63436" y="368973"/>
                  </a:lnTo>
                  <a:lnTo>
                    <a:pt x="63207" y="368973"/>
                  </a:lnTo>
                  <a:lnTo>
                    <a:pt x="62992" y="368998"/>
                  </a:lnTo>
                  <a:lnTo>
                    <a:pt x="62776" y="369049"/>
                  </a:lnTo>
                  <a:lnTo>
                    <a:pt x="62585" y="369112"/>
                  </a:lnTo>
                  <a:lnTo>
                    <a:pt x="62433" y="369201"/>
                  </a:lnTo>
                  <a:lnTo>
                    <a:pt x="62306" y="369303"/>
                  </a:lnTo>
                  <a:lnTo>
                    <a:pt x="62217" y="369443"/>
                  </a:lnTo>
                  <a:lnTo>
                    <a:pt x="62179" y="369570"/>
                  </a:lnTo>
                  <a:lnTo>
                    <a:pt x="62166" y="369697"/>
                  </a:lnTo>
                  <a:lnTo>
                    <a:pt x="62204" y="369824"/>
                  </a:lnTo>
                  <a:lnTo>
                    <a:pt x="62344" y="369989"/>
                  </a:lnTo>
                  <a:lnTo>
                    <a:pt x="62484" y="370090"/>
                  </a:lnTo>
                  <a:lnTo>
                    <a:pt x="62661" y="370179"/>
                  </a:lnTo>
                  <a:lnTo>
                    <a:pt x="62801" y="370217"/>
                  </a:lnTo>
                  <a:lnTo>
                    <a:pt x="63004" y="370268"/>
                  </a:lnTo>
                  <a:lnTo>
                    <a:pt x="63588" y="368998"/>
                  </a:lnTo>
                  <a:close/>
                </a:path>
                <a:path w="1029970" h="584200">
                  <a:moveTo>
                    <a:pt x="63614" y="422059"/>
                  </a:moveTo>
                  <a:lnTo>
                    <a:pt x="63588" y="421932"/>
                  </a:lnTo>
                  <a:lnTo>
                    <a:pt x="63525" y="421779"/>
                  </a:lnTo>
                  <a:lnTo>
                    <a:pt x="63042" y="421386"/>
                  </a:lnTo>
                  <a:lnTo>
                    <a:pt x="62865" y="421309"/>
                  </a:lnTo>
                  <a:lnTo>
                    <a:pt x="62611" y="421246"/>
                  </a:lnTo>
                  <a:lnTo>
                    <a:pt x="61810" y="422833"/>
                  </a:lnTo>
                  <a:lnTo>
                    <a:pt x="62014" y="422846"/>
                  </a:lnTo>
                  <a:lnTo>
                    <a:pt x="62293" y="422859"/>
                  </a:lnTo>
                  <a:lnTo>
                    <a:pt x="62433" y="422846"/>
                  </a:lnTo>
                  <a:lnTo>
                    <a:pt x="62572" y="422833"/>
                  </a:lnTo>
                  <a:lnTo>
                    <a:pt x="62712" y="422808"/>
                  </a:lnTo>
                  <a:lnTo>
                    <a:pt x="62953" y="422719"/>
                  </a:lnTo>
                  <a:lnTo>
                    <a:pt x="63550" y="422249"/>
                  </a:lnTo>
                  <a:lnTo>
                    <a:pt x="63601" y="422084"/>
                  </a:lnTo>
                  <a:close/>
                </a:path>
                <a:path w="1029970" h="584200">
                  <a:moveTo>
                    <a:pt x="72999" y="398691"/>
                  </a:moveTo>
                  <a:lnTo>
                    <a:pt x="12268" y="389305"/>
                  </a:lnTo>
                  <a:lnTo>
                    <a:pt x="11531" y="390893"/>
                  </a:lnTo>
                  <a:lnTo>
                    <a:pt x="72263" y="400291"/>
                  </a:lnTo>
                  <a:lnTo>
                    <a:pt x="72999" y="398691"/>
                  </a:lnTo>
                  <a:close/>
                </a:path>
                <a:path w="1029970" h="584200">
                  <a:moveTo>
                    <a:pt x="73291" y="388658"/>
                  </a:moveTo>
                  <a:lnTo>
                    <a:pt x="73253" y="388531"/>
                  </a:lnTo>
                  <a:lnTo>
                    <a:pt x="73152" y="388391"/>
                  </a:lnTo>
                  <a:lnTo>
                    <a:pt x="73012" y="388277"/>
                  </a:lnTo>
                  <a:lnTo>
                    <a:pt x="72859" y="388200"/>
                  </a:lnTo>
                  <a:lnTo>
                    <a:pt x="72656" y="388137"/>
                  </a:lnTo>
                  <a:lnTo>
                    <a:pt x="72504" y="388099"/>
                  </a:lnTo>
                  <a:lnTo>
                    <a:pt x="56476" y="385610"/>
                  </a:lnTo>
                  <a:lnTo>
                    <a:pt x="55892" y="386880"/>
                  </a:lnTo>
                  <a:lnTo>
                    <a:pt x="71869" y="389356"/>
                  </a:lnTo>
                  <a:lnTo>
                    <a:pt x="72021" y="389369"/>
                  </a:lnTo>
                  <a:lnTo>
                    <a:pt x="72250" y="389382"/>
                  </a:lnTo>
                  <a:lnTo>
                    <a:pt x="72466" y="389356"/>
                  </a:lnTo>
                  <a:lnTo>
                    <a:pt x="72682" y="389305"/>
                  </a:lnTo>
                  <a:lnTo>
                    <a:pt x="72872" y="389229"/>
                  </a:lnTo>
                  <a:lnTo>
                    <a:pt x="73025" y="389153"/>
                  </a:lnTo>
                  <a:lnTo>
                    <a:pt x="73177" y="389013"/>
                  </a:lnTo>
                  <a:lnTo>
                    <a:pt x="73279" y="388861"/>
                  </a:lnTo>
                  <a:lnTo>
                    <a:pt x="73291" y="388658"/>
                  </a:lnTo>
                  <a:close/>
                </a:path>
                <a:path w="1029970" h="584200">
                  <a:moveTo>
                    <a:pt x="74066" y="399516"/>
                  </a:moveTo>
                  <a:lnTo>
                    <a:pt x="74041" y="399351"/>
                  </a:lnTo>
                  <a:lnTo>
                    <a:pt x="73964" y="399199"/>
                  </a:lnTo>
                  <a:lnTo>
                    <a:pt x="73837" y="399046"/>
                  </a:lnTo>
                  <a:lnTo>
                    <a:pt x="73710" y="398957"/>
                  </a:lnTo>
                  <a:lnTo>
                    <a:pt x="73558" y="398881"/>
                  </a:lnTo>
                  <a:lnTo>
                    <a:pt x="73329" y="398780"/>
                  </a:lnTo>
                  <a:lnTo>
                    <a:pt x="73202" y="398741"/>
                  </a:lnTo>
                  <a:lnTo>
                    <a:pt x="72999" y="398703"/>
                  </a:lnTo>
                  <a:lnTo>
                    <a:pt x="72263" y="400291"/>
                  </a:lnTo>
                  <a:lnTo>
                    <a:pt x="72885" y="400316"/>
                  </a:lnTo>
                  <a:lnTo>
                    <a:pt x="73164" y="400265"/>
                  </a:lnTo>
                  <a:lnTo>
                    <a:pt x="73342" y="400215"/>
                  </a:lnTo>
                  <a:lnTo>
                    <a:pt x="73520" y="400151"/>
                  </a:lnTo>
                  <a:lnTo>
                    <a:pt x="73914" y="399859"/>
                  </a:lnTo>
                  <a:lnTo>
                    <a:pt x="74002" y="399707"/>
                  </a:lnTo>
                  <a:lnTo>
                    <a:pt x="74053" y="399554"/>
                  </a:lnTo>
                  <a:close/>
                </a:path>
                <a:path w="1029970" h="584200">
                  <a:moveTo>
                    <a:pt x="80975" y="372198"/>
                  </a:moveTo>
                  <a:lnTo>
                    <a:pt x="80949" y="372071"/>
                  </a:lnTo>
                  <a:lnTo>
                    <a:pt x="80886" y="371944"/>
                  </a:lnTo>
                  <a:lnTo>
                    <a:pt x="80721" y="371779"/>
                  </a:lnTo>
                  <a:lnTo>
                    <a:pt x="80568" y="371690"/>
                  </a:lnTo>
                  <a:lnTo>
                    <a:pt x="80378" y="371614"/>
                  </a:lnTo>
                  <a:lnTo>
                    <a:pt x="80187" y="371563"/>
                  </a:lnTo>
                  <a:lnTo>
                    <a:pt x="63601" y="368998"/>
                  </a:lnTo>
                  <a:lnTo>
                    <a:pt x="63017" y="370268"/>
                  </a:lnTo>
                  <a:lnTo>
                    <a:pt x="79540" y="372821"/>
                  </a:lnTo>
                  <a:lnTo>
                    <a:pt x="79692" y="372846"/>
                  </a:lnTo>
                  <a:lnTo>
                    <a:pt x="79971" y="372846"/>
                  </a:lnTo>
                  <a:lnTo>
                    <a:pt x="80149" y="372821"/>
                  </a:lnTo>
                  <a:lnTo>
                    <a:pt x="80352" y="372770"/>
                  </a:lnTo>
                  <a:lnTo>
                    <a:pt x="80543" y="372706"/>
                  </a:lnTo>
                  <a:lnTo>
                    <a:pt x="80695" y="372618"/>
                  </a:lnTo>
                  <a:lnTo>
                    <a:pt x="80848" y="372491"/>
                  </a:lnTo>
                  <a:lnTo>
                    <a:pt x="80937" y="372364"/>
                  </a:lnTo>
                  <a:lnTo>
                    <a:pt x="80962" y="372237"/>
                  </a:lnTo>
                  <a:close/>
                </a:path>
                <a:path w="1029970" h="584200">
                  <a:moveTo>
                    <a:pt x="186042" y="565353"/>
                  </a:moveTo>
                  <a:lnTo>
                    <a:pt x="186016" y="565226"/>
                  </a:lnTo>
                  <a:lnTo>
                    <a:pt x="185915" y="565073"/>
                  </a:lnTo>
                  <a:lnTo>
                    <a:pt x="185762" y="564934"/>
                  </a:lnTo>
                  <a:lnTo>
                    <a:pt x="185597" y="564857"/>
                  </a:lnTo>
                  <a:lnTo>
                    <a:pt x="185458" y="564794"/>
                  </a:lnTo>
                  <a:lnTo>
                    <a:pt x="185267" y="564743"/>
                  </a:lnTo>
                  <a:lnTo>
                    <a:pt x="185089" y="564718"/>
                  </a:lnTo>
                  <a:lnTo>
                    <a:pt x="184810" y="564705"/>
                  </a:lnTo>
                  <a:lnTo>
                    <a:pt x="184658" y="564718"/>
                  </a:lnTo>
                  <a:lnTo>
                    <a:pt x="169164" y="567131"/>
                  </a:lnTo>
                  <a:lnTo>
                    <a:pt x="168948" y="567182"/>
                  </a:lnTo>
                  <a:lnTo>
                    <a:pt x="168795" y="567220"/>
                  </a:lnTo>
                  <a:lnTo>
                    <a:pt x="168630" y="567309"/>
                  </a:lnTo>
                  <a:lnTo>
                    <a:pt x="168503" y="567410"/>
                  </a:lnTo>
                  <a:lnTo>
                    <a:pt x="168376" y="567563"/>
                  </a:lnTo>
                  <a:lnTo>
                    <a:pt x="168325" y="567690"/>
                  </a:lnTo>
                  <a:lnTo>
                    <a:pt x="168313" y="567817"/>
                  </a:lnTo>
                  <a:lnTo>
                    <a:pt x="168351" y="567944"/>
                  </a:lnTo>
                  <a:lnTo>
                    <a:pt x="168452" y="568083"/>
                  </a:lnTo>
                  <a:lnTo>
                    <a:pt x="168579" y="568198"/>
                  </a:lnTo>
                  <a:lnTo>
                    <a:pt x="168744" y="568286"/>
                  </a:lnTo>
                  <a:lnTo>
                    <a:pt x="168884" y="568337"/>
                  </a:lnTo>
                  <a:lnTo>
                    <a:pt x="169037" y="568375"/>
                  </a:lnTo>
                  <a:lnTo>
                    <a:pt x="169252" y="568413"/>
                  </a:lnTo>
                  <a:lnTo>
                    <a:pt x="169583" y="568426"/>
                  </a:lnTo>
                  <a:lnTo>
                    <a:pt x="169748" y="568401"/>
                  </a:lnTo>
                  <a:lnTo>
                    <a:pt x="185191" y="566013"/>
                  </a:lnTo>
                  <a:lnTo>
                    <a:pt x="185343" y="565975"/>
                  </a:lnTo>
                  <a:lnTo>
                    <a:pt x="185585" y="565899"/>
                  </a:lnTo>
                  <a:lnTo>
                    <a:pt x="185712" y="565823"/>
                  </a:lnTo>
                  <a:lnTo>
                    <a:pt x="185877" y="565696"/>
                  </a:lnTo>
                  <a:lnTo>
                    <a:pt x="185991" y="565556"/>
                  </a:lnTo>
                  <a:lnTo>
                    <a:pt x="186029" y="565429"/>
                  </a:lnTo>
                  <a:close/>
                </a:path>
                <a:path w="1029970" h="584200">
                  <a:moveTo>
                    <a:pt x="190995" y="576021"/>
                  </a:moveTo>
                  <a:lnTo>
                    <a:pt x="190957" y="575881"/>
                  </a:lnTo>
                  <a:lnTo>
                    <a:pt x="190868" y="575729"/>
                  </a:lnTo>
                  <a:lnTo>
                    <a:pt x="190639" y="575551"/>
                  </a:lnTo>
                  <a:lnTo>
                    <a:pt x="190461" y="575475"/>
                  </a:lnTo>
                  <a:lnTo>
                    <a:pt x="190258" y="575411"/>
                  </a:lnTo>
                  <a:lnTo>
                    <a:pt x="190042" y="575373"/>
                  </a:lnTo>
                  <a:lnTo>
                    <a:pt x="189826" y="575360"/>
                  </a:lnTo>
                  <a:lnTo>
                    <a:pt x="189611" y="575386"/>
                  </a:lnTo>
                  <a:lnTo>
                    <a:pt x="174104" y="577786"/>
                  </a:lnTo>
                  <a:lnTo>
                    <a:pt x="173888" y="577837"/>
                  </a:lnTo>
                  <a:lnTo>
                    <a:pt x="173736" y="577875"/>
                  </a:lnTo>
                  <a:lnTo>
                    <a:pt x="173570" y="577964"/>
                  </a:lnTo>
                  <a:lnTo>
                    <a:pt x="173431" y="578065"/>
                  </a:lnTo>
                  <a:lnTo>
                    <a:pt x="173316" y="578218"/>
                  </a:lnTo>
                  <a:lnTo>
                    <a:pt x="173253" y="578345"/>
                  </a:lnTo>
                  <a:lnTo>
                    <a:pt x="173253" y="578472"/>
                  </a:lnTo>
                  <a:lnTo>
                    <a:pt x="173291" y="578599"/>
                  </a:lnTo>
                  <a:lnTo>
                    <a:pt x="173482" y="578827"/>
                  </a:lnTo>
                  <a:lnTo>
                    <a:pt x="173634" y="578916"/>
                  </a:lnTo>
                  <a:lnTo>
                    <a:pt x="173774" y="578980"/>
                  </a:lnTo>
                  <a:lnTo>
                    <a:pt x="173977" y="579031"/>
                  </a:lnTo>
                  <a:lnTo>
                    <a:pt x="174193" y="579069"/>
                  </a:lnTo>
                  <a:lnTo>
                    <a:pt x="174523" y="579081"/>
                  </a:lnTo>
                  <a:lnTo>
                    <a:pt x="174688" y="579056"/>
                  </a:lnTo>
                  <a:lnTo>
                    <a:pt x="190144" y="576681"/>
                  </a:lnTo>
                  <a:lnTo>
                    <a:pt x="190347" y="576618"/>
                  </a:lnTo>
                  <a:lnTo>
                    <a:pt x="190500" y="576567"/>
                  </a:lnTo>
                  <a:lnTo>
                    <a:pt x="190665" y="576478"/>
                  </a:lnTo>
                  <a:lnTo>
                    <a:pt x="190792" y="576376"/>
                  </a:lnTo>
                  <a:lnTo>
                    <a:pt x="190919" y="576237"/>
                  </a:lnTo>
                  <a:lnTo>
                    <a:pt x="190982" y="576110"/>
                  </a:lnTo>
                  <a:close/>
                </a:path>
                <a:path w="1029970" h="584200">
                  <a:moveTo>
                    <a:pt x="289826" y="472833"/>
                  </a:moveTo>
                  <a:lnTo>
                    <a:pt x="289750" y="472694"/>
                  </a:lnTo>
                  <a:lnTo>
                    <a:pt x="289560" y="472592"/>
                  </a:lnTo>
                  <a:lnTo>
                    <a:pt x="288455" y="471944"/>
                  </a:lnTo>
                  <a:lnTo>
                    <a:pt x="288455" y="472871"/>
                  </a:lnTo>
                  <a:lnTo>
                    <a:pt x="182359" y="534111"/>
                  </a:lnTo>
                  <a:lnTo>
                    <a:pt x="101079" y="487197"/>
                  </a:lnTo>
                  <a:lnTo>
                    <a:pt x="207162" y="425945"/>
                  </a:lnTo>
                  <a:lnTo>
                    <a:pt x="288455" y="472871"/>
                  </a:lnTo>
                  <a:lnTo>
                    <a:pt x="288455" y="471944"/>
                  </a:lnTo>
                  <a:lnTo>
                    <a:pt x="207733" y="425361"/>
                  </a:lnTo>
                  <a:lnTo>
                    <a:pt x="207606" y="425284"/>
                  </a:lnTo>
                  <a:lnTo>
                    <a:pt x="207454" y="425196"/>
                  </a:lnTo>
                  <a:lnTo>
                    <a:pt x="207314" y="425170"/>
                  </a:lnTo>
                  <a:lnTo>
                    <a:pt x="207187" y="425145"/>
                  </a:lnTo>
                  <a:lnTo>
                    <a:pt x="207048" y="425145"/>
                  </a:lnTo>
                  <a:lnTo>
                    <a:pt x="206870" y="425196"/>
                  </a:lnTo>
                  <a:lnTo>
                    <a:pt x="206717" y="425284"/>
                  </a:lnTo>
                  <a:lnTo>
                    <a:pt x="99999" y="486905"/>
                  </a:lnTo>
                  <a:lnTo>
                    <a:pt x="99872" y="486968"/>
                  </a:lnTo>
                  <a:lnTo>
                    <a:pt x="99745" y="487108"/>
                  </a:lnTo>
                  <a:lnTo>
                    <a:pt x="99733" y="487235"/>
                  </a:lnTo>
                  <a:lnTo>
                    <a:pt x="99809" y="487362"/>
                  </a:lnTo>
                  <a:lnTo>
                    <a:pt x="181927" y="534797"/>
                  </a:lnTo>
                  <a:lnTo>
                    <a:pt x="182054" y="534847"/>
                  </a:lnTo>
                  <a:lnTo>
                    <a:pt x="182181" y="534873"/>
                  </a:lnTo>
                  <a:lnTo>
                    <a:pt x="182448" y="534898"/>
                  </a:lnTo>
                  <a:lnTo>
                    <a:pt x="182575" y="534873"/>
                  </a:lnTo>
                  <a:lnTo>
                    <a:pt x="182702" y="534835"/>
                  </a:lnTo>
                  <a:lnTo>
                    <a:pt x="289572" y="473125"/>
                  </a:lnTo>
                  <a:lnTo>
                    <a:pt x="289712" y="473062"/>
                  </a:lnTo>
                  <a:lnTo>
                    <a:pt x="289814" y="472922"/>
                  </a:lnTo>
                  <a:close/>
                </a:path>
                <a:path w="1029970" h="584200">
                  <a:moveTo>
                    <a:pt x="299021" y="472821"/>
                  </a:moveTo>
                  <a:lnTo>
                    <a:pt x="298996" y="472668"/>
                  </a:lnTo>
                  <a:lnTo>
                    <a:pt x="298932" y="472528"/>
                  </a:lnTo>
                  <a:lnTo>
                    <a:pt x="298780" y="472351"/>
                  </a:lnTo>
                  <a:lnTo>
                    <a:pt x="298615" y="472224"/>
                  </a:lnTo>
                  <a:lnTo>
                    <a:pt x="298475" y="472122"/>
                  </a:lnTo>
                  <a:lnTo>
                    <a:pt x="298348" y="472071"/>
                  </a:lnTo>
                  <a:lnTo>
                    <a:pt x="294894" y="470077"/>
                  </a:lnTo>
                  <a:lnTo>
                    <a:pt x="294894" y="472859"/>
                  </a:lnTo>
                  <a:lnTo>
                    <a:pt x="182359" y="537845"/>
                  </a:lnTo>
                  <a:lnTo>
                    <a:pt x="94653" y="487197"/>
                  </a:lnTo>
                  <a:lnTo>
                    <a:pt x="207175" y="422211"/>
                  </a:lnTo>
                  <a:lnTo>
                    <a:pt x="294894" y="472859"/>
                  </a:lnTo>
                  <a:lnTo>
                    <a:pt x="294894" y="470077"/>
                  </a:lnTo>
                  <a:lnTo>
                    <a:pt x="208572" y="420243"/>
                  </a:lnTo>
                  <a:lnTo>
                    <a:pt x="208394" y="420128"/>
                  </a:lnTo>
                  <a:lnTo>
                    <a:pt x="208216" y="420027"/>
                  </a:lnTo>
                  <a:lnTo>
                    <a:pt x="208076" y="419976"/>
                  </a:lnTo>
                  <a:lnTo>
                    <a:pt x="207924" y="419938"/>
                  </a:lnTo>
                  <a:lnTo>
                    <a:pt x="207759" y="419887"/>
                  </a:lnTo>
                  <a:lnTo>
                    <a:pt x="207441" y="419836"/>
                  </a:lnTo>
                  <a:lnTo>
                    <a:pt x="206946" y="419836"/>
                  </a:lnTo>
                  <a:lnTo>
                    <a:pt x="206616" y="419887"/>
                  </a:lnTo>
                  <a:lnTo>
                    <a:pt x="206451" y="419925"/>
                  </a:lnTo>
                  <a:lnTo>
                    <a:pt x="206311" y="419976"/>
                  </a:lnTo>
                  <a:lnTo>
                    <a:pt x="206171" y="420027"/>
                  </a:lnTo>
                  <a:lnTo>
                    <a:pt x="206044" y="420090"/>
                  </a:lnTo>
                  <a:lnTo>
                    <a:pt x="205803" y="420230"/>
                  </a:lnTo>
                  <a:lnTo>
                    <a:pt x="91122" y="486435"/>
                  </a:lnTo>
                  <a:lnTo>
                    <a:pt x="90970" y="486524"/>
                  </a:lnTo>
                  <a:lnTo>
                    <a:pt x="90805" y="486638"/>
                  </a:lnTo>
                  <a:lnTo>
                    <a:pt x="90678" y="486765"/>
                  </a:lnTo>
                  <a:lnTo>
                    <a:pt x="90563" y="486943"/>
                  </a:lnTo>
                  <a:lnTo>
                    <a:pt x="90525" y="487133"/>
                  </a:lnTo>
                  <a:lnTo>
                    <a:pt x="90678" y="487603"/>
                  </a:lnTo>
                  <a:lnTo>
                    <a:pt x="90855" y="487781"/>
                  </a:lnTo>
                  <a:lnTo>
                    <a:pt x="91020" y="487883"/>
                  </a:lnTo>
                  <a:lnTo>
                    <a:pt x="181152" y="539927"/>
                  </a:lnTo>
                  <a:lnTo>
                    <a:pt x="181343" y="540016"/>
                  </a:lnTo>
                  <a:lnTo>
                    <a:pt x="181483" y="540080"/>
                  </a:lnTo>
                  <a:lnTo>
                    <a:pt x="181635" y="540131"/>
                  </a:lnTo>
                  <a:lnTo>
                    <a:pt x="181787" y="540156"/>
                  </a:lnTo>
                  <a:lnTo>
                    <a:pt x="182118" y="540207"/>
                  </a:lnTo>
                  <a:lnTo>
                    <a:pt x="182283" y="540219"/>
                  </a:lnTo>
                  <a:lnTo>
                    <a:pt x="182460" y="540219"/>
                  </a:lnTo>
                  <a:lnTo>
                    <a:pt x="182613" y="540207"/>
                  </a:lnTo>
                  <a:lnTo>
                    <a:pt x="182943" y="540156"/>
                  </a:lnTo>
                  <a:lnTo>
                    <a:pt x="183108" y="540131"/>
                  </a:lnTo>
                  <a:lnTo>
                    <a:pt x="183248" y="540080"/>
                  </a:lnTo>
                  <a:lnTo>
                    <a:pt x="183515" y="539965"/>
                  </a:lnTo>
                  <a:lnTo>
                    <a:pt x="298450" y="473608"/>
                  </a:lnTo>
                  <a:lnTo>
                    <a:pt x="298704" y="473456"/>
                  </a:lnTo>
                  <a:lnTo>
                    <a:pt x="298869" y="473278"/>
                  </a:lnTo>
                  <a:lnTo>
                    <a:pt x="298983" y="473113"/>
                  </a:lnTo>
                  <a:lnTo>
                    <a:pt x="299021" y="472909"/>
                  </a:lnTo>
                  <a:close/>
                </a:path>
                <a:path w="1029970" h="584200">
                  <a:moveTo>
                    <a:pt x="409282" y="583387"/>
                  </a:moveTo>
                  <a:lnTo>
                    <a:pt x="409270" y="583260"/>
                  </a:lnTo>
                  <a:lnTo>
                    <a:pt x="409181" y="583120"/>
                  </a:lnTo>
                  <a:lnTo>
                    <a:pt x="409067" y="582993"/>
                  </a:lnTo>
                  <a:lnTo>
                    <a:pt x="397637" y="576402"/>
                  </a:lnTo>
                  <a:lnTo>
                    <a:pt x="397510" y="576351"/>
                  </a:lnTo>
                  <a:lnTo>
                    <a:pt x="397319" y="576275"/>
                  </a:lnTo>
                  <a:lnTo>
                    <a:pt x="397116" y="576237"/>
                  </a:lnTo>
                  <a:lnTo>
                    <a:pt x="396989" y="576224"/>
                  </a:lnTo>
                  <a:lnTo>
                    <a:pt x="396671" y="576224"/>
                  </a:lnTo>
                  <a:lnTo>
                    <a:pt x="396455" y="576249"/>
                  </a:lnTo>
                  <a:lnTo>
                    <a:pt x="396252" y="576313"/>
                  </a:lnTo>
                  <a:lnTo>
                    <a:pt x="396062" y="576376"/>
                  </a:lnTo>
                  <a:lnTo>
                    <a:pt x="395922" y="576491"/>
                  </a:lnTo>
                  <a:lnTo>
                    <a:pt x="395782" y="576630"/>
                  </a:lnTo>
                  <a:lnTo>
                    <a:pt x="395706" y="576770"/>
                  </a:lnTo>
                  <a:lnTo>
                    <a:pt x="395706" y="576973"/>
                  </a:lnTo>
                  <a:lnTo>
                    <a:pt x="395757" y="577100"/>
                  </a:lnTo>
                  <a:lnTo>
                    <a:pt x="395884" y="577240"/>
                  </a:lnTo>
                  <a:lnTo>
                    <a:pt x="396024" y="577342"/>
                  </a:lnTo>
                  <a:lnTo>
                    <a:pt x="407327" y="583869"/>
                  </a:lnTo>
                  <a:lnTo>
                    <a:pt x="407466" y="583920"/>
                  </a:lnTo>
                  <a:lnTo>
                    <a:pt x="407657" y="583996"/>
                  </a:lnTo>
                  <a:lnTo>
                    <a:pt x="407860" y="584034"/>
                  </a:lnTo>
                  <a:lnTo>
                    <a:pt x="407987" y="584047"/>
                  </a:lnTo>
                  <a:lnTo>
                    <a:pt x="408317" y="584047"/>
                  </a:lnTo>
                  <a:lnTo>
                    <a:pt x="408520" y="584022"/>
                  </a:lnTo>
                  <a:lnTo>
                    <a:pt x="408774" y="583946"/>
                  </a:lnTo>
                  <a:lnTo>
                    <a:pt x="408914" y="583895"/>
                  </a:lnTo>
                  <a:lnTo>
                    <a:pt x="409067" y="583780"/>
                  </a:lnTo>
                  <a:lnTo>
                    <a:pt x="409194" y="583641"/>
                  </a:lnTo>
                  <a:lnTo>
                    <a:pt x="409270" y="583501"/>
                  </a:lnTo>
                  <a:close/>
                </a:path>
                <a:path w="1029970" h="584200">
                  <a:moveTo>
                    <a:pt x="411149" y="568591"/>
                  </a:moveTo>
                  <a:lnTo>
                    <a:pt x="411022" y="568540"/>
                  </a:lnTo>
                  <a:lnTo>
                    <a:pt x="410832" y="568464"/>
                  </a:lnTo>
                  <a:lnTo>
                    <a:pt x="410629" y="568426"/>
                  </a:lnTo>
                  <a:lnTo>
                    <a:pt x="410502" y="568413"/>
                  </a:lnTo>
                  <a:lnTo>
                    <a:pt x="410349" y="568413"/>
                  </a:lnTo>
                  <a:lnTo>
                    <a:pt x="410171" y="568413"/>
                  </a:lnTo>
                  <a:lnTo>
                    <a:pt x="409968" y="568439"/>
                  </a:lnTo>
                  <a:lnTo>
                    <a:pt x="409714" y="568515"/>
                  </a:lnTo>
                  <a:lnTo>
                    <a:pt x="409575" y="568566"/>
                  </a:lnTo>
                  <a:lnTo>
                    <a:pt x="409435" y="568680"/>
                  </a:lnTo>
                  <a:lnTo>
                    <a:pt x="409308" y="568782"/>
                  </a:lnTo>
                  <a:lnTo>
                    <a:pt x="409219" y="568934"/>
                  </a:lnTo>
                  <a:lnTo>
                    <a:pt x="409206" y="569074"/>
                  </a:lnTo>
                  <a:lnTo>
                    <a:pt x="409219" y="569201"/>
                  </a:lnTo>
                  <a:lnTo>
                    <a:pt x="409308" y="569341"/>
                  </a:lnTo>
                  <a:lnTo>
                    <a:pt x="409435" y="569455"/>
                  </a:lnTo>
                  <a:lnTo>
                    <a:pt x="411149" y="568591"/>
                  </a:lnTo>
                  <a:close/>
                </a:path>
                <a:path w="1029970" h="584200">
                  <a:moveTo>
                    <a:pt x="422795" y="575487"/>
                  </a:moveTo>
                  <a:lnTo>
                    <a:pt x="422732" y="575360"/>
                  </a:lnTo>
                  <a:lnTo>
                    <a:pt x="422605" y="575221"/>
                  </a:lnTo>
                  <a:lnTo>
                    <a:pt x="422465" y="575119"/>
                  </a:lnTo>
                  <a:lnTo>
                    <a:pt x="420852" y="576059"/>
                  </a:lnTo>
                  <a:lnTo>
                    <a:pt x="420979" y="576110"/>
                  </a:lnTo>
                  <a:lnTo>
                    <a:pt x="421170" y="576186"/>
                  </a:lnTo>
                  <a:lnTo>
                    <a:pt x="421373" y="576224"/>
                  </a:lnTo>
                  <a:lnTo>
                    <a:pt x="421500" y="576237"/>
                  </a:lnTo>
                  <a:lnTo>
                    <a:pt x="421817" y="576237"/>
                  </a:lnTo>
                  <a:lnTo>
                    <a:pt x="422033" y="576211"/>
                  </a:lnTo>
                  <a:lnTo>
                    <a:pt x="422287" y="576135"/>
                  </a:lnTo>
                  <a:lnTo>
                    <a:pt x="422414" y="576084"/>
                  </a:lnTo>
                  <a:lnTo>
                    <a:pt x="422567" y="575970"/>
                  </a:lnTo>
                  <a:lnTo>
                    <a:pt x="422694" y="575868"/>
                  </a:lnTo>
                  <a:lnTo>
                    <a:pt x="422770" y="575741"/>
                  </a:lnTo>
                  <a:lnTo>
                    <a:pt x="422795" y="575487"/>
                  </a:lnTo>
                  <a:close/>
                </a:path>
                <a:path w="1029970" h="584200">
                  <a:moveTo>
                    <a:pt x="440715" y="564591"/>
                  </a:moveTo>
                  <a:lnTo>
                    <a:pt x="429399" y="558063"/>
                  </a:lnTo>
                  <a:lnTo>
                    <a:pt x="429272" y="557999"/>
                  </a:lnTo>
                  <a:lnTo>
                    <a:pt x="429082" y="557923"/>
                  </a:lnTo>
                  <a:lnTo>
                    <a:pt x="428879" y="557898"/>
                  </a:lnTo>
                  <a:lnTo>
                    <a:pt x="428752" y="557885"/>
                  </a:lnTo>
                  <a:lnTo>
                    <a:pt x="428536" y="557872"/>
                  </a:lnTo>
                  <a:lnTo>
                    <a:pt x="428371" y="557885"/>
                  </a:lnTo>
                  <a:lnTo>
                    <a:pt x="428218" y="557898"/>
                  </a:lnTo>
                  <a:lnTo>
                    <a:pt x="428002" y="557961"/>
                  </a:lnTo>
                  <a:lnTo>
                    <a:pt x="427786" y="558063"/>
                  </a:lnTo>
                  <a:lnTo>
                    <a:pt x="427609" y="558190"/>
                  </a:lnTo>
                  <a:lnTo>
                    <a:pt x="427482" y="558368"/>
                  </a:lnTo>
                  <a:lnTo>
                    <a:pt x="427456" y="558495"/>
                  </a:lnTo>
                  <a:lnTo>
                    <a:pt x="427469" y="558622"/>
                  </a:lnTo>
                  <a:lnTo>
                    <a:pt x="439089" y="565518"/>
                  </a:lnTo>
                  <a:lnTo>
                    <a:pt x="440702" y="564603"/>
                  </a:lnTo>
                  <a:close/>
                </a:path>
                <a:path w="1029970" h="584200">
                  <a:moveTo>
                    <a:pt x="441032" y="564959"/>
                  </a:moveTo>
                  <a:lnTo>
                    <a:pt x="440944" y="564807"/>
                  </a:lnTo>
                  <a:lnTo>
                    <a:pt x="440702" y="564603"/>
                  </a:lnTo>
                  <a:lnTo>
                    <a:pt x="439089" y="565531"/>
                  </a:lnTo>
                  <a:lnTo>
                    <a:pt x="439216" y="565594"/>
                  </a:lnTo>
                  <a:lnTo>
                    <a:pt x="439458" y="565670"/>
                  </a:lnTo>
                  <a:lnTo>
                    <a:pt x="439610" y="565696"/>
                  </a:lnTo>
                  <a:lnTo>
                    <a:pt x="439737" y="565708"/>
                  </a:lnTo>
                  <a:lnTo>
                    <a:pt x="439953" y="565721"/>
                  </a:lnTo>
                  <a:lnTo>
                    <a:pt x="440118" y="565708"/>
                  </a:lnTo>
                  <a:lnTo>
                    <a:pt x="440270" y="565696"/>
                  </a:lnTo>
                  <a:lnTo>
                    <a:pt x="440486" y="565632"/>
                  </a:lnTo>
                  <a:lnTo>
                    <a:pt x="440664" y="565556"/>
                  </a:lnTo>
                  <a:lnTo>
                    <a:pt x="440804" y="565454"/>
                  </a:lnTo>
                  <a:lnTo>
                    <a:pt x="440931" y="565340"/>
                  </a:lnTo>
                  <a:lnTo>
                    <a:pt x="441020" y="565188"/>
                  </a:lnTo>
                  <a:lnTo>
                    <a:pt x="441032" y="564959"/>
                  </a:lnTo>
                  <a:close/>
                </a:path>
                <a:path w="1029970" h="584200">
                  <a:moveTo>
                    <a:pt x="454558" y="557149"/>
                  </a:moveTo>
                  <a:lnTo>
                    <a:pt x="454494" y="557022"/>
                  </a:lnTo>
                  <a:lnTo>
                    <a:pt x="454329" y="556856"/>
                  </a:lnTo>
                  <a:lnTo>
                    <a:pt x="442912" y="550265"/>
                  </a:lnTo>
                  <a:lnTo>
                    <a:pt x="442772" y="550202"/>
                  </a:lnTo>
                  <a:lnTo>
                    <a:pt x="442595" y="550125"/>
                  </a:lnTo>
                  <a:lnTo>
                    <a:pt x="442391" y="550100"/>
                  </a:lnTo>
                  <a:lnTo>
                    <a:pt x="442264" y="550075"/>
                  </a:lnTo>
                  <a:lnTo>
                    <a:pt x="441934" y="550075"/>
                  </a:lnTo>
                  <a:lnTo>
                    <a:pt x="441731" y="550100"/>
                  </a:lnTo>
                  <a:lnTo>
                    <a:pt x="441515" y="550164"/>
                  </a:lnTo>
                  <a:lnTo>
                    <a:pt x="441337" y="550240"/>
                  </a:lnTo>
                  <a:lnTo>
                    <a:pt x="441185" y="550341"/>
                  </a:lnTo>
                  <a:lnTo>
                    <a:pt x="441058" y="550481"/>
                  </a:lnTo>
                  <a:lnTo>
                    <a:pt x="440982" y="550608"/>
                  </a:lnTo>
                  <a:lnTo>
                    <a:pt x="440969" y="550824"/>
                  </a:lnTo>
                  <a:lnTo>
                    <a:pt x="441261" y="551167"/>
                  </a:lnTo>
                  <a:lnTo>
                    <a:pt x="452602" y="557720"/>
                  </a:lnTo>
                  <a:lnTo>
                    <a:pt x="452742" y="557784"/>
                  </a:lnTo>
                  <a:lnTo>
                    <a:pt x="453021" y="557872"/>
                  </a:lnTo>
                  <a:lnTo>
                    <a:pt x="453199" y="557898"/>
                  </a:lnTo>
                  <a:lnTo>
                    <a:pt x="453364" y="557911"/>
                  </a:lnTo>
                  <a:lnTo>
                    <a:pt x="453593" y="557898"/>
                  </a:lnTo>
                  <a:lnTo>
                    <a:pt x="453796" y="557872"/>
                  </a:lnTo>
                  <a:lnTo>
                    <a:pt x="453999" y="557822"/>
                  </a:lnTo>
                  <a:lnTo>
                    <a:pt x="454190" y="557745"/>
                  </a:lnTo>
                  <a:lnTo>
                    <a:pt x="454329" y="557644"/>
                  </a:lnTo>
                  <a:lnTo>
                    <a:pt x="454456" y="557530"/>
                  </a:lnTo>
                  <a:lnTo>
                    <a:pt x="454545" y="557377"/>
                  </a:lnTo>
                  <a:lnTo>
                    <a:pt x="454558" y="557149"/>
                  </a:lnTo>
                  <a:close/>
                </a:path>
                <a:path w="1029970" h="584200">
                  <a:moveTo>
                    <a:pt x="762863" y="7975"/>
                  </a:moveTo>
                  <a:lnTo>
                    <a:pt x="762698" y="7899"/>
                  </a:lnTo>
                  <a:lnTo>
                    <a:pt x="762546" y="7848"/>
                  </a:lnTo>
                  <a:lnTo>
                    <a:pt x="762342" y="7810"/>
                  </a:lnTo>
                  <a:lnTo>
                    <a:pt x="761898" y="7797"/>
                  </a:lnTo>
                  <a:lnTo>
                    <a:pt x="761149" y="8064"/>
                  </a:lnTo>
                  <a:lnTo>
                    <a:pt x="761009" y="8204"/>
                  </a:lnTo>
                  <a:lnTo>
                    <a:pt x="760933" y="8331"/>
                  </a:lnTo>
                  <a:lnTo>
                    <a:pt x="760920" y="8547"/>
                  </a:lnTo>
                  <a:lnTo>
                    <a:pt x="760984" y="8674"/>
                  </a:lnTo>
                  <a:lnTo>
                    <a:pt x="761111" y="8813"/>
                  </a:lnTo>
                  <a:lnTo>
                    <a:pt x="761250" y="8915"/>
                  </a:lnTo>
                  <a:lnTo>
                    <a:pt x="762863" y="7975"/>
                  </a:lnTo>
                  <a:close/>
                </a:path>
                <a:path w="1029970" h="584200">
                  <a:moveTo>
                    <a:pt x="774509" y="14871"/>
                  </a:moveTo>
                  <a:lnTo>
                    <a:pt x="774446" y="14744"/>
                  </a:lnTo>
                  <a:lnTo>
                    <a:pt x="774319" y="14605"/>
                  </a:lnTo>
                  <a:lnTo>
                    <a:pt x="774179" y="14503"/>
                  </a:lnTo>
                  <a:lnTo>
                    <a:pt x="762876" y="7975"/>
                  </a:lnTo>
                  <a:lnTo>
                    <a:pt x="761263" y="8915"/>
                  </a:lnTo>
                  <a:lnTo>
                    <a:pt x="772566" y="15443"/>
                  </a:lnTo>
                  <a:lnTo>
                    <a:pt x="772706" y="15494"/>
                  </a:lnTo>
                  <a:lnTo>
                    <a:pt x="772883" y="15570"/>
                  </a:lnTo>
                  <a:lnTo>
                    <a:pt x="773087" y="15608"/>
                  </a:lnTo>
                  <a:lnTo>
                    <a:pt x="773214" y="15621"/>
                  </a:lnTo>
                  <a:lnTo>
                    <a:pt x="773366" y="15621"/>
                  </a:lnTo>
                  <a:lnTo>
                    <a:pt x="773544" y="15621"/>
                  </a:lnTo>
                  <a:lnTo>
                    <a:pt x="773760" y="15595"/>
                  </a:lnTo>
                  <a:lnTo>
                    <a:pt x="774001" y="15519"/>
                  </a:lnTo>
                  <a:lnTo>
                    <a:pt x="774141" y="15468"/>
                  </a:lnTo>
                  <a:lnTo>
                    <a:pt x="774293" y="15354"/>
                  </a:lnTo>
                  <a:lnTo>
                    <a:pt x="774420" y="15214"/>
                  </a:lnTo>
                  <a:lnTo>
                    <a:pt x="774509" y="15074"/>
                  </a:lnTo>
                  <a:lnTo>
                    <a:pt x="774509" y="14871"/>
                  </a:lnTo>
                  <a:close/>
                </a:path>
                <a:path w="1029970" h="584200">
                  <a:moveTo>
                    <a:pt x="788009" y="7162"/>
                  </a:moveTo>
                  <a:lnTo>
                    <a:pt x="787996" y="7035"/>
                  </a:lnTo>
                  <a:lnTo>
                    <a:pt x="787908" y="6896"/>
                  </a:lnTo>
                  <a:lnTo>
                    <a:pt x="787793" y="6769"/>
                  </a:lnTo>
                  <a:lnTo>
                    <a:pt x="776376" y="177"/>
                  </a:lnTo>
                  <a:lnTo>
                    <a:pt x="776249" y="127"/>
                  </a:lnTo>
                  <a:lnTo>
                    <a:pt x="776071" y="50"/>
                  </a:lnTo>
                  <a:lnTo>
                    <a:pt x="775855" y="12"/>
                  </a:lnTo>
                  <a:lnTo>
                    <a:pt x="775411" y="0"/>
                  </a:lnTo>
                  <a:lnTo>
                    <a:pt x="775195" y="25"/>
                  </a:lnTo>
                  <a:lnTo>
                    <a:pt x="774954" y="101"/>
                  </a:lnTo>
                  <a:lnTo>
                    <a:pt x="774814" y="152"/>
                  </a:lnTo>
                  <a:lnTo>
                    <a:pt x="774661" y="266"/>
                  </a:lnTo>
                  <a:lnTo>
                    <a:pt x="774522" y="406"/>
                  </a:lnTo>
                  <a:lnTo>
                    <a:pt x="774446" y="546"/>
                  </a:lnTo>
                  <a:lnTo>
                    <a:pt x="774446" y="749"/>
                  </a:lnTo>
                  <a:lnTo>
                    <a:pt x="774496" y="876"/>
                  </a:lnTo>
                  <a:lnTo>
                    <a:pt x="774661" y="1054"/>
                  </a:lnTo>
                  <a:lnTo>
                    <a:pt x="786066" y="7645"/>
                  </a:lnTo>
                  <a:lnTo>
                    <a:pt x="786193" y="7696"/>
                  </a:lnTo>
                  <a:lnTo>
                    <a:pt x="786384" y="7772"/>
                  </a:lnTo>
                  <a:lnTo>
                    <a:pt x="786599" y="7810"/>
                  </a:lnTo>
                  <a:lnTo>
                    <a:pt x="787044" y="7823"/>
                  </a:lnTo>
                  <a:lnTo>
                    <a:pt x="787260" y="7797"/>
                  </a:lnTo>
                  <a:lnTo>
                    <a:pt x="787501" y="7721"/>
                  </a:lnTo>
                  <a:lnTo>
                    <a:pt x="787641" y="7670"/>
                  </a:lnTo>
                  <a:lnTo>
                    <a:pt x="787793" y="7556"/>
                  </a:lnTo>
                  <a:lnTo>
                    <a:pt x="787933" y="7416"/>
                  </a:lnTo>
                  <a:lnTo>
                    <a:pt x="787996" y="7277"/>
                  </a:lnTo>
                  <a:close/>
                </a:path>
                <a:path w="1029970" h="584200">
                  <a:moveTo>
                    <a:pt x="1016127" y="94843"/>
                  </a:moveTo>
                  <a:lnTo>
                    <a:pt x="1004824" y="88315"/>
                  </a:lnTo>
                  <a:lnTo>
                    <a:pt x="1004697" y="88252"/>
                  </a:lnTo>
                  <a:lnTo>
                    <a:pt x="1004404" y="88163"/>
                  </a:lnTo>
                  <a:lnTo>
                    <a:pt x="1004239" y="88138"/>
                  </a:lnTo>
                  <a:lnTo>
                    <a:pt x="1004074" y="88125"/>
                  </a:lnTo>
                  <a:lnTo>
                    <a:pt x="1003846" y="88138"/>
                  </a:lnTo>
                  <a:lnTo>
                    <a:pt x="1003642" y="88163"/>
                  </a:lnTo>
                  <a:lnTo>
                    <a:pt x="1003427" y="88214"/>
                  </a:lnTo>
                  <a:lnTo>
                    <a:pt x="1003211" y="88315"/>
                  </a:lnTo>
                  <a:lnTo>
                    <a:pt x="1003033" y="88442"/>
                  </a:lnTo>
                  <a:lnTo>
                    <a:pt x="1002906" y="88620"/>
                  </a:lnTo>
                  <a:lnTo>
                    <a:pt x="1002880" y="88887"/>
                  </a:lnTo>
                  <a:lnTo>
                    <a:pt x="1002944" y="89014"/>
                  </a:lnTo>
                  <a:lnTo>
                    <a:pt x="1003109" y="89179"/>
                  </a:lnTo>
                  <a:lnTo>
                    <a:pt x="1014514" y="95770"/>
                  </a:lnTo>
                  <a:lnTo>
                    <a:pt x="1016127" y="94843"/>
                  </a:lnTo>
                  <a:close/>
                </a:path>
                <a:path w="1029970" h="584200">
                  <a:moveTo>
                    <a:pt x="1016457" y="95224"/>
                  </a:moveTo>
                  <a:lnTo>
                    <a:pt x="1016127" y="94856"/>
                  </a:lnTo>
                  <a:lnTo>
                    <a:pt x="1014514" y="95783"/>
                  </a:lnTo>
                  <a:lnTo>
                    <a:pt x="1014641" y="95846"/>
                  </a:lnTo>
                  <a:lnTo>
                    <a:pt x="1014831" y="95923"/>
                  </a:lnTo>
                  <a:lnTo>
                    <a:pt x="1015034" y="95948"/>
                  </a:lnTo>
                  <a:lnTo>
                    <a:pt x="1015161" y="95973"/>
                  </a:lnTo>
                  <a:lnTo>
                    <a:pt x="1015492" y="95973"/>
                  </a:lnTo>
                  <a:lnTo>
                    <a:pt x="1015707" y="95948"/>
                  </a:lnTo>
                  <a:lnTo>
                    <a:pt x="1015911" y="95885"/>
                  </a:lnTo>
                  <a:lnTo>
                    <a:pt x="1016088" y="95808"/>
                  </a:lnTo>
                  <a:lnTo>
                    <a:pt x="1016241" y="95707"/>
                  </a:lnTo>
                  <a:lnTo>
                    <a:pt x="1016368" y="95567"/>
                  </a:lnTo>
                  <a:lnTo>
                    <a:pt x="1016444" y="95440"/>
                  </a:lnTo>
                  <a:lnTo>
                    <a:pt x="1016457" y="95224"/>
                  </a:lnTo>
                  <a:close/>
                </a:path>
                <a:path w="1029970" h="584200">
                  <a:moveTo>
                    <a:pt x="1018336" y="80518"/>
                  </a:moveTo>
                  <a:lnTo>
                    <a:pt x="1018171" y="80441"/>
                  </a:lnTo>
                  <a:lnTo>
                    <a:pt x="1018032" y="80391"/>
                  </a:lnTo>
                  <a:lnTo>
                    <a:pt x="1017816" y="80352"/>
                  </a:lnTo>
                  <a:lnTo>
                    <a:pt x="1017587" y="80327"/>
                  </a:lnTo>
                  <a:lnTo>
                    <a:pt x="1017371" y="80340"/>
                  </a:lnTo>
                  <a:lnTo>
                    <a:pt x="1017155" y="80352"/>
                  </a:lnTo>
                  <a:lnTo>
                    <a:pt x="1016952" y="80416"/>
                  </a:lnTo>
                  <a:lnTo>
                    <a:pt x="1016723" y="80518"/>
                  </a:lnTo>
                  <a:lnTo>
                    <a:pt x="1016546" y="80645"/>
                  </a:lnTo>
                  <a:lnTo>
                    <a:pt x="1016419" y="80822"/>
                  </a:lnTo>
                  <a:lnTo>
                    <a:pt x="1016393" y="81089"/>
                  </a:lnTo>
                  <a:lnTo>
                    <a:pt x="1016482" y="81241"/>
                  </a:lnTo>
                  <a:lnTo>
                    <a:pt x="1016622" y="81381"/>
                  </a:lnTo>
                  <a:lnTo>
                    <a:pt x="1018336" y="80518"/>
                  </a:lnTo>
                  <a:close/>
                </a:path>
                <a:path w="1029970" h="584200">
                  <a:moveTo>
                    <a:pt x="1029970" y="87414"/>
                  </a:moveTo>
                  <a:lnTo>
                    <a:pt x="1029919" y="87287"/>
                  </a:lnTo>
                  <a:lnTo>
                    <a:pt x="1029792" y="87134"/>
                  </a:lnTo>
                  <a:lnTo>
                    <a:pt x="1029639" y="87058"/>
                  </a:lnTo>
                  <a:lnTo>
                    <a:pt x="1018349" y="80518"/>
                  </a:lnTo>
                  <a:lnTo>
                    <a:pt x="1016723" y="81445"/>
                  </a:lnTo>
                  <a:lnTo>
                    <a:pt x="1028039" y="87972"/>
                  </a:lnTo>
                  <a:lnTo>
                    <a:pt x="1028204" y="88049"/>
                  </a:lnTo>
                  <a:lnTo>
                    <a:pt x="1028344" y="88112"/>
                  </a:lnTo>
                  <a:lnTo>
                    <a:pt x="1028560" y="88138"/>
                  </a:lnTo>
                  <a:lnTo>
                    <a:pt x="1028788" y="88163"/>
                  </a:lnTo>
                  <a:lnTo>
                    <a:pt x="1029004" y="88150"/>
                  </a:lnTo>
                  <a:lnTo>
                    <a:pt x="1029220" y="88138"/>
                  </a:lnTo>
                  <a:lnTo>
                    <a:pt x="1029423" y="88074"/>
                  </a:lnTo>
                  <a:lnTo>
                    <a:pt x="1029601" y="87998"/>
                  </a:lnTo>
                  <a:lnTo>
                    <a:pt x="1029754" y="87896"/>
                  </a:lnTo>
                  <a:lnTo>
                    <a:pt x="1029919" y="87731"/>
                  </a:lnTo>
                  <a:lnTo>
                    <a:pt x="1029970" y="87604"/>
                  </a:lnTo>
                  <a:lnTo>
                    <a:pt x="1029970" y="8741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671181" y="3735527"/>
              <a:ext cx="991235" cy="529590"/>
            </a:xfrm>
            <a:custGeom>
              <a:avLst/>
              <a:gdLst/>
              <a:ahLst/>
              <a:cxnLst/>
              <a:rect l="l" t="t" r="r" b="b"/>
              <a:pathLst>
                <a:path w="991234" h="529589">
                  <a:moveTo>
                    <a:pt x="14528" y="529183"/>
                  </a:moveTo>
                  <a:lnTo>
                    <a:pt x="14439" y="529031"/>
                  </a:lnTo>
                  <a:lnTo>
                    <a:pt x="13538" y="529437"/>
                  </a:lnTo>
                  <a:lnTo>
                    <a:pt x="13703" y="529501"/>
                  </a:lnTo>
                  <a:lnTo>
                    <a:pt x="13843" y="529526"/>
                  </a:lnTo>
                  <a:lnTo>
                    <a:pt x="14033" y="529539"/>
                  </a:lnTo>
                  <a:lnTo>
                    <a:pt x="14160" y="529513"/>
                  </a:lnTo>
                  <a:lnTo>
                    <a:pt x="14287" y="529463"/>
                  </a:lnTo>
                  <a:lnTo>
                    <a:pt x="14414" y="529399"/>
                  </a:lnTo>
                  <a:lnTo>
                    <a:pt x="14516" y="529272"/>
                  </a:lnTo>
                  <a:close/>
                </a:path>
                <a:path w="991234" h="529589">
                  <a:moveTo>
                    <a:pt x="27254" y="505218"/>
                  </a:moveTo>
                  <a:lnTo>
                    <a:pt x="16751" y="502513"/>
                  </a:lnTo>
                  <a:lnTo>
                    <a:pt x="15189" y="502513"/>
                  </a:lnTo>
                  <a:lnTo>
                    <a:pt x="0" y="511289"/>
                  </a:lnTo>
                  <a:lnTo>
                    <a:pt x="0" y="512191"/>
                  </a:lnTo>
                  <a:lnTo>
                    <a:pt x="4673" y="518248"/>
                  </a:lnTo>
                  <a:lnTo>
                    <a:pt x="7099" y="516851"/>
                  </a:lnTo>
                  <a:lnTo>
                    <a:pt x="6667" y="516610"/>
                  </a:lnTo>
                  <a:lnTo>
                    <a:pt x="5880" y="516051"/>
                  </a:lnTo>
                  <a:lnTo>
                    <a:pt x="3429" y="512089"/>
                  </a:lnTo>
                  <a:lnTo>
                    <a:pt x="3429" y="511378"/>
                  </a:lnTo>
                  <a:lnTo>
                    <a:pt x="15354" y="504494"/>
                  </a:lnTo>
                  <a:lnTo>
                    <a:pt x="17818" y="504558"/>
                  </a:lnTo>
                  <a:lnTo>
                    <a:pt x="20205" y="504901"/>
                  </a:lnTo>
                  <a:lnTo>
                    <a:pt x="22440" y="505523"/>
                  </a:lnTo>
                  <a:lnTo>
                    <a:pt x="23456" y="505904"/>
                  </a:lnTo>
                  <a:lnTo>
                    <a:pt x="24841" y="506615"/>
                  </a:lnTo>
                  <a:lnTo>
                    <a:pt x="27254" y="505218"/>
                  </a:lnTo>
                  <a:close/>
                </a:path>
                <a:path w="991234" h="529589">
                  <a:moveTo>
                    <a:pt x="31940" y="511289"/>
                  </a:moveTo>
                  <a:lnTo>
                    <a:pt x="27266" y="505231"/>
                  </a:lnTo>
                  <a:lnTo>
                    <a:pt x="24841" y="506628"/>
                  </a:lnTo>
                  <a:lnTo>
                    <a:pt x="26060" y="507428"/>
                  </a:lnTo>
                  <a:lnTo>
                    <a:pt x="26746" y="508012"/>
                  </a:lnTo>
                  <a:lnTo>
                    <a:pt x="28524" y="511390"/>
                  </a:lnTo>
                  <a:lnTo>
                    <a:pt x="28524" y="512102"/>
                  </a:lnTo>
                  <a:lnTo>
                    <a:pt x="16586" y="518985"/>
                  </a:lnTo>
                  <a:lnTo>
                    <a:pt x="14122" y="518922"/>
                  </a:lnTo>
                  <a:lnTo>
                    <a:pt x="11734" y="518579"/>
                  </a:lnTo>
                  <a:lnTo>
                    <a:pt x="10604" y="518312"/>
                  </a:lnTo>
                  <a:lnTo>
                    <a:pt x="8483" y="517575"/>
                  </a:lnTo>
                  <a:lnTo>
                    <a:pt x="7099" y="516864"/>
                  </a:lnTo>
                  <a:lnTo>
                    <a:pt x="4686" y="518261"/>
                  </a:lnTo>
                  <a:lnTo>
                    <a:pt x="15189" y="520966"/>
                  </a:lnTo>
                  <a:lnTo>
                    <a:pt x="16751" y="520966"/>
                  </a:lnTo>
                  <a:lnTo>
                    <a:pt x="31940" y="512191"/>
                  </a:lnTo>
                  <a:lnTo>
                    <a:pt x="31940" y="511289"/>
                  </a:lnTo>
                  <a:close/>
                </a:path>
                <a:path w="991234" h="529589">
                  <a:moveTo>
                    <a:pt x="210388" y="94183"/>
                  </a:moveTo>
                  <a:lnTo>
                    <a:pt x="210350" y="94056"/>
                  </a:lnTo>
                  <a:lnTo>
                    <a:pt x="210261" y="93903"/>
                  </a:lnTo>
                  <a:lnTo>
                    <a:pt x="210121" y="93764"/>
                  </a:lnTo>
                  <a:lnTo>
                    <a:pt x="209943" y="93637"/>
                  </a:lnTo>
                  <a:lnTo>
                    <a:pt x="206946" y="91173"/>
                  </a:lnTo>
                  <a:lnTo>
                    <a:pt x="206946" y="94030"/>
                  </a:lnTo>
                  <a:lnTo>
                    <a:pt x="168808" y="109461"/>
                  </a:lnTo>
                  <a:lnTo>
                    <a:pt x="142125" y="87452"/>
                  </a:lnTo>
                  <a:lnTo>
                    <a:pt x="180263" y="72021"/>
                  </a:lnTo>
                  <a:lnTo>
                    <a:pt x="206946" y="94030"/>
                  </a:lnTo>
                  <a:lnTo>
                    <a:pt x="206946" y="91173"/>
                  </a:lnTo>
                  <a:lnTo>
                    <a:pt x="181902" y="70510"/>
                  </a:lnTo>
                  <a:lnTo>
                    <a:pt x="181775" y="70408"/>
                  </a:lnTo>
                  <a:lnTo>
                    <a:pt x="181610" y="70269"/>
                  </a:lnTo>
                  <a:lnTo>
                    <a:pt x="181470" y="70231"/>
                  </a:lnTo>
                  <a:lnTo>
                    <a:pt x="181317" y="70154"/>
                  </a:lnTo>
                  <a:lnTo>
                    <a:pt x="181190" y="70129"/>
                  </a:lnTo>
                  <a:lnTo>
                    <a:pt x="181063" y="70091"/>
                  </a:lnTo>
                  <a:lnTo>
                    <a:pt x="180936" y="70065"/>
                  </a:lnTo>
                  <a:lnTo>
                    <a:pt x="180809" y="70053"/>
                  </a:lnTo>
                  <a:lnTo>
                    <a:pt x="180517" y="70053"/>
                  </a:lnTo>
                  <a:lnTo>
                    <a:pt x="180390" y="70065"/>
                  </a:lnTo>
                  <a:lnTo>
                    <a:pt x="180111" y="70104"/>
                  </a:lnTo>
                  <a:lnTo>
                    <a:pt x="179984" y="70129"/>
                  </a:lnTo>
                  <a:lnTo>
                    <a:pt x="179857" y="70180"/>
                  </a:lnTo>
                  <a:lnTo>
                    <a:pt x="139331" y="86550"/>
                  </a:lnTo>
                  <a:lnTo>
                    <a:pt x="139166" y="86639"/>
                  </a:lnTo>
                  <a:lnTo>
                    <a:pt x="138976" y="86753"/>
                  </a:lnTo>
                  <a:lnTo>
                    <a:pt x="138849" y="86893"/>
                  </a:lnTo>
                  <a:lnTo>
                    <a:pt x="138747" y="87058"/>
                  </a:lnTo>
                  <a:lnTo>
                    <a:pt x="138722" y="87210"/>
                  </a:lnTo>
                  <a:lnTo>
                    <a:pt x="138734" y="87388"/>
                  </a:lnTo>
                  <a:lnTo>
                    <a:pt x="138798" y="87528"/>
                  </a:lnTo>
                  <a:lnTo>
                    <a:pt x="138938" y="87680"/>
                  </a:lnTo>
                  <a:lnTo>
                    <a:pt x="167309" y="111074"/>
                  </a:lnTo>
                  <a:lnTo>
                    <a:pt x="167500" y="111201"/>
                  </a:lnTo>
                  <a:lnTo>
                    <a:pt x="167665" y="111277"/>
                  </a:lnTo>
                  <a:lnTo>
                    <a:pt x="167906" y="111353"/>
                  </a:lnTo>
                  <a:lnTo>
                    <a:pt x="168236" y="111417"/>
                  </a:lnTo>
                  <a:lnTo>
                    <a:pt x="168440" y="111429"/>
                  </a:lnTo>
                  <a:lnTo>
                    <a:pt x="168579" y="111429"/>
                  </a:lnTo>
                  <a:lnTo>
                    <a:pt x="168732" y="111417"/>
                  </a:lnTo>
                  <a:lnTo>
                    <a:pt x="169062" y="111353"/>
                  </a:lnTo>
                  <a:lnTo>
                    <a:pt x="169202" y="111315"/>
                  </a:lnTo>
                  <a:lnTo>
                    <a:pt x="209765" y="94919"/>
                  </a:lnTo>
                  <a:lnTo>
                    <a:pt x="209943" y="94843"/>
                  </a:lnTo>
                  <a:lnTo>
                    <a:pt x="210121" y="94716"/>
                  </a:lnTo>
                  <a:lnTo>
                    <a:pt x="210261" y="94576"/>
                  </a:lnTo>
                  <a:lnTo>
                    <a:pt x="210350" y="94424"/>
                  </a:lnTo>
                  <a:lnTo>
                    <a:pt x="210388" y="94272"/>
                  </a:lnTo>
                  <a:close/>
                </a:path>
                <a:path w="991234" h="529589">
                  <a:moveTo>
                    <a:pt x="312267" y="72224"/>
                  </a:moveTo>
                  <a:lnTo>
                    <a:pt x="312229" y="72097"/>
                  </a:lnTo>
                  <a:lnTo>
                    <a:pt x="312153" y="71945"/>
                  </a:lnTo>
                  <a:lnTo>
                    <a:pt x="309067" y="65328"/>
                  </a:lnTo>
                  <a:lnTo>
                    <a:pt x="309067" y="71691"/>
                  </a:lnTo>
                  <a:lnTo>
                    <a:pt x="264109" y="78651"/>
                  </a:lnTo>
                  <a:lnTo>
                    <a:pt x="252056" y="52705"/>
                  </a:lnTo>
                  <a:lnTo>
                    <a:pt x="297027" y="45732"/>
                  </a:lnTo>
                  <a:lnTo>
                    <a:pt x="309067" y="71691"/>
                  </a:lnTo>
                  <a:lnTo>
                    <a:pt x="309067" y="65328"/>
                  </a:lnTo>
                  <a:lnTo>
                    <a:pt x="299466" y="44627"/>
                  </a:lnTo>
                  <a:lnTo>
                    <a:pt x="299415" y="44500"/>
                  </a:lnTo>
                  <a:lnTo>
                    <a:pt x="299326" y="44373"/>
                  </a:lnTo>
                  <a:lnTo>
                    <a:pt x="299224" y="44246"/>
                  </a:lnTo>
                  <a:lnTo>
                    <a:pt x="299046" y="44132"/>
                  </a:lnTo>
                  <a:lnTo>
                    <a:pt x="298831" y="44030"/>
                  </a:lnTo>
                  <a:lnTo>
                    <a:pt x="298704" y="43992"/>
                  </a:lnTo>
                  <a:lnTo>
                    <a:pt x="298310" y="43916"/>
                  </a:lnTo>
                  <a:lnTo>
                    <a:pt x="298157" y="43903"/>
                  </a:lnTo>
                  <a:lnTo>
                    <a:pt x="297878" y="43891"/>
                  </a:lnTo>
                  <a:lnTo>
                    <a:pt x="297738" y="43916"/>
                  </a:lnTo>
                  <a:lnTo>
                    <a:pt x="297421" y="43980"/>
                  </a:lnTo>
                  <a:lnTo>
                    <a:pt x="250164" y="51282"/>
                  </a:lnTo>
                  <a:lnTo>
                    <a:pt x="250024" y="51295"/>
                  </a:lnTo>
                  <a:lnTo>
                    <a:pt x="249872" y="51320"/>
                  </a:lnTo>
                  <a:lnTo>
                    <a:pt x="249694" y="51358"/>
                  </a:lnTo>
                  <a:lnTo>
                    <a:pt x="249516" y="51422"/>
                  </a:lnTo>
                  <a:lnTo>
                    <a:pt x="249389" y="51473"/>
                  </a:lnTo>
                  <a:lnTo>
                    <a:pt x="249250" y="51562"/>
                  </a:lnTo>
                  <a:lnTo>
                    <a:pt x="249123" y="51650"/>
                  </a:lnTo>
                  <a:lnTo>
                    <a:pt x="248996" y="51790"/>
                  </a:lnTo>
                  <a:lnTo>
                    <a:pt x="248920" y="51955"/>
                  </a:lnTo>
                  <a:lnTo>
                    <a:pt x="248894" y="52197"/>
                  </a:lnTo>
                  <a:lnTo>
                    <a:pt x="248958" y="52362"/>
                  </a:lnTo>
                  <a:lnTo>
                    <a:pt x="261721" y="79857"/>
                  </a:lnTo>
                  <a:lnTo>
                    <a:pt x="261797" y="79984"/>
                  </a:lnTo>
                  <a:lnTo>
                    <a:pt x="261937" y="80137"/>
                  </a:lnTo>
                  <a:lnTo>
                    <a:pt x="262089" y="80251"/>
                  </a:lnTo>
                  <a:lnTo>
                    <a:pt x="262229" y="80302"/>
                  </a:lnTo>
                  <a:lnTo>
                    <a:pt x="262394" y="80378"/>
                  </a:lnTo>
                  <a:lnTo>
                    <a:pt x="262585" y="80416"/>
                  </a:lnTo>
                  <a:lnTo>
                    <a:pt x="262712" y="80454"/>
                  </a:lnTo>
                  <a:lnTo>
                    <a:pt x="262851" y="80467"/>
                  </a:lnTo>
                  <a:lnTo>
                    <a:pt x="263271" y="80479"/>
                  </a:lnTo>
                  <a:lnTo>
                    <a:pt x="263410" y="80467"/>
                  </a:lnTo>
                  <a:lnTo>
                    <a:pt x="311188" y="73075"/>
                  </a:lnTo>
                  <a:lnTo>
                    <a:pt x="311404" y="73037"/>
                  </a:lnTo>
                  <a:lnTo>
                    <a:pt x="311531" y="72999"/>
                  </a:lnTo>
                  <a:lnTo>
                    <a:pt x="311696" y="72936"/>
                  </a:lnTo>
                  <a:lnTo>
                    <a:pt x="311873" y="72847"/>
                  </a:lnTo>
                  <a:lnTo>
                    <a:pt x="312039" y="72720"/>
                  </a:lnTo>
                  <a:lnTo>
                    <a:pt x="312166" y="72580"/>
                  </a:lnTo>
                  <a:lnTo>
                    <a:pt x="312229" y="72453"/>
                  </a:lnTo>
                  <a:lnTo>
                    <a:pt x="312267" y="72224"/>
                  </a:lnTo>
                  <a:close/>
                </a:path>
                <a:path w="991234" h="529589">
                  <a:moveTo>
                    <a:pt x="425310" y="43281"/>
                  </a:moveTo>
                  <a:lnTo>
                    <a:pt x="425259" y="43129"/>
                  </a:lnTo>
                  <a:lnTo>
                    <a:pt x="425170" y="42976"/>
                  </a:lnTo>
                  <a:lnTo>
                    <a:pt x="425018" y="42837"/>
                  </a:lnTo>
                  <a:lnTo>
                    <a:pt x="424865" y="42748"/>
                  </a:lnTo>
                  <a:lnTo>
                    <a:pt x="424713" y="42684"/>
                  </a:lnTo>
                  <a:lnTo>
                    <a:pt x="424548" y="42608"/>
                  </a:lnTo>
                  <a:lnTo>
                    <a:pt x="424345" y="42570"/>
                  </a:lnTo>
                  <a:lnTo>
                    <a:pt x="424205" y="42545"/>
                  </a:lnTo>
                  <a:lnTo>
                    <a:pt x="424078" y="42532"/>
                  </a:lnTo>
                  <a:lnTo>
                    <a:pt x="423938" y="42519"/>
                  </a:lnTo>
                  <a:lnTo>
                    <a:pt x="423799" y="42519"/>
                  </a:lnTo>
                  <a:lnTo>
                    <a:pt x="422338" y="42468"/>
                  </a:lnTo>
                  <a:lnTo>
                    <a:pt x="422338" y="44094"/>
                  </a:lnTo>
                  <a:lnTo>
                    <a:pt x="418274" y="70878"/>
                  </a:lnTo>
                  <a:lnTo>
                    <a:pt x="371894" y="68529"/>
                  </a:lnTo>
                  <a:lnTo>
                    <a:pt x="375958" y="41744"/>
                  </a:lnTo>
                  <a:lnTo>
                    <a:pt x="422338" y="44094"/>
                  </a:lnTo>
                  <a:lnTo>
                    <a:pt x="422338" y="42468"/>
                  </a:lnTo>
                  <a:lnTo>
                    <a:pt x="375132" y="40068"/>
                  </a:lnTo>
                  <a:lnTo>
                    <a:pt x="375005" y="40055"/>
                  </a:lnTo>
                  <a:lnTo>
                    <a:pt x="374865" y="40043"/>
                  </a:lnTo>
                  <a:lnTo>
                    <a:pt x="374599" y="40030"/>
                  </a:lnTo>
                  <a:lnTo>
                    <a:pt x="374446" y="40043"/>
                  </a:lnTo>
                  <a:lnTo>
                    <a:pt x="374319" y="40055"/>
                  </a:lnTo>
                  <a:lnTo>
                    <a:pt x="374167" y="40068"/>
                  </a:lnTo>
                  <a:lnTo>
                    <a:pt x="374040" y="40106"/>
                  </a:lnTo>
                  <a:lnTo>
                    <a:pt x="373811" y="40195"/>
                  </a:lnTo>
                  <a:lnTo>
                    <a:pt x="373595" y="40309"/>
                  </a:lnTo>
                  <a:lnTo>
                    <a:pt x="373430" y="40436"/>
                  </a:lnTo>
                  <a:lnTo>
                    <a:pt x="373316" y="40576"/>
                  </a:lnTo>
                  <a:lnTo>
                    <a:pt x="373240" y="40779"/>
                  </a:lnTo>
                  <a:lnTo>
                    <a:pt x="368947" y="69126"/>
                  </a:lnTo>
                  <a:lnTo>
                    <a:pt x="368935" y="69253"/>
                  </a:lnTo>
                  <a:lnTo>
                    <a:pt x="368947" y="69392"/>
                  </a:lnTo>
                  <a:lnTo>
                    <a:pt x="369011" y="69532"/>
                  </a:lnTo>
                  <a:lnTo>
                    <a:pt x="369112" y="69659"/>
                  </a:lnTo>
                  <a:lnTo>
                    <a:pt x="369277" y="69799"/>
                  </a:lnTo>
                  <a:lnTo>
                    <a:pt x="369417" y="69900"/>
                  </a:lnTo>
                  <a:lnTo>
                    <a:pt x="369646" y="69989"/>
                  </a:lnTo>
                  <a:lnTo>
                    <a:pt x="369773" y="70027"/>
                  </a:lnTo>
                  <a:lnTo>
                    <a:pt x="370027" y="70078"/>
                  </a:lnTo>
                  <a:lnTo>
                    <a:pt x="370179" y="70091"/>
                  </a:lnTo>
                  <a:lnTo>
                    <a:pt x="419455" y="72580"/>
                  </a:lnTo>
                  <a:lnTo>
                    <a:pt x="419798" y="72567"/>
                  </a:lnTo>
                  <a:lnTo>
                    <a:pt x="420014" y="72529"/>
                  </a:lnTo>
                  <a:lnTo>
                    <a:pt x="420204" y="72491"/>
                  </a:lnTo>
                  <a:lnTo>
                    <a:pt x="420446" y="72402"/>
                  </a:lnTo>
                  <a:lnTo>
                    <a:pt x="420649" y="72301"/>
                  </a:lnTo>
                  <a:lnTo>
                    <a:pt x="420878" y="72097"/>
                  </a:lnTo>
                  <a:lnTo>
                    <a:pt x="420966" y="71945"/>
                  </a:lnTo>
                  <a:lnTo>
                    <a:pt x="421005" y="71818"/>
                  </a:lnTo>
                  <a:lnTo>
                    <a:pt x="425310" y="43421"/>
                  </a:lnTo>
                  <a:lnTo>
                    <a:pt x="425310" y="43294"/>
                  </a:lnTo>
                  <a:close/>
                </a:path>
                <a:path w="991234" h="529589">
                  <a:moveTo>
                    <a:pt x="544385" y="66890"/>
                  </a:moveTo>
                  <a:lnTo>
                    <a:pt x="544360" y="66763"/>
                  </a:lnTo>
                  <a:lnTo>
                    <a:pt x="544283" y="66611"/>
                  </a:lnTo>
                  <a:lnTo>
                    <a:pt x="544169" y="66471"/>
                  </a:lnTo>
                  <a:lnTo>
                    <a:pt x="544004" y="66344"/>
                  </a:lnTo>
                  <a:lnTo>
                    <a:pt x="543852" y="66255"/>
                  </a:lnTo>
                  <a:lnTo>
                    <a:pt x="543623" y="66167"/>
                  </a:lnTo>
                  <a:lnTo>
                    <a:pt x="542467" y="67487"/>
                  </a:lnTo>
                  <a:lnTo>
                    <a:pt x="543560" y="66128"/>
                  </a:lnTo>
                  <a:lnTo>
                    <a:pt x="498779" y="54076"/>
                  </a:lnTo>
                  <a:lnTo>
                    <a:pt x="498449" y="54025"/>
                  </a:lnTo>
                  <a:lnTo>
                    <a:pt x="498309" y="54013"/>
                  </a:lnTo>
                  <a:lnTo>
                    <a:pt x="498030" y="54013"/>
                  </a:lnTo>
                  <a:lnTo>
                    <a:pt x="497890" y="54025"/>
                  </a:lnTo>
                  <a:lnTo>
                    <a:pt x="497624" y="54076"/>
                  </a:lnTo>
                  <a:lnTo>
                    <a:pt x="497497" y="54114"/>
                  </a:lnTo>
                  <a:lnTo>
                    <a:pt x="497255" y="54203"/>
                  </a:lnTo>
                  <a:lnTo>
                    <a:pt x="497065" y="54317"/>
                  </a:lnTo>
                  <a:lnTo>
                    <a:pt x="496874" y="54495"/>
                  </a:lnTo>
                  <a:lnTo>
                    <a:pt x="476008" y="80340"/>
                  </a:lnTo>
                  <a:lnTo>
                    <a:pt x="478586" y="81038"/>
                  </a:lnTo>
                  <a:lnTo>
                    <a:pt x="498856" y="55943"/>
                  </a:lnTo>
                  <a:lnTo>
                    <a:pt x="542340" y="67627"/>
                  </a:lnTo>
                  <a:lnTo>
                    <a:pt x="542683" y="67703"/>
                  </a:lnTo>
                  <a:lnTo>
                    <a:pt x="542823" y="67716"/>
                  </a:lnTo>
                  <a:lnTo>
                    <a:pt x="543166" y="67716"/>
                  </a:lnTo>
                  <a:lnTo>
                    <a:pt x="543445" y="67665"/>
                  </a:lnTo>
                  <a:lnTo>
                    <a:pt x="543623" y="67627"/>
                  </a:lnTo>
                  <a:lnTo>
                    <a:pt x="543763" y="67576"/>
                  </a:lnTo>
                  <a:lnTo>
                    <a:pt x="543915" y="67513"/>
                  </a:lnTo>
                  <a:lnTo>
                    <a:pt x="544144" y="67348"/>
                  </a:lnTo>
                  <a:lnTo>
                    <a:pt x="544271" y="67208"/>
                  </a:lnTo>
                  <a:lnTo>
                    <a:pt x="544360" y="67056"/>
                  </a:lnTo>
                  <a:lnTo>
                    <a:pt x="544385" y="66929"/>
                  </a:lnTo>
                  <a:close/>
                </a:path>
                <a:path w="991234" h="529589">
                  <a:moveTo>
                    <a:pt x="728649" y="64554"/>
                  </a:moveTo>
                  <a:lnTo>
                    <a:pt x="727494" y="62331"/>
                  </a:lnTo>
                  <a:lnTo>
                    <a:pt x="727494" y="64592"/>
                  </a:lnTo>
                  <a:lnTo>
                    <a:pt x="727494" y="65024"/>
                  </a:lnTo>
                  <a:lnTo>
                    <a:pt x="720445" y="69088"/>
                  </a:lnTo>
                  <a:lnTo>
                    <a:pt x="719721" y="69088"/>
                  </a:lnTo>
                  <a:lnTo>
                    <a:pt x="714844" y="67830"/>
                  </a:lnTo>
                  <a:lnTo>
                    <a:pt x="714590" y="67665"/>
                  </a:lnTo>
                  <a:lnTo>
                    <a:pt x="712685" y="65011"/>
                  </a:lnTo>
                  <a:lnTo>
                    <a:pt x="712685" y="64579"/>
                  </a:lnTo>
                  <a:lnTo>
                    <a:pt x="719734" y="60515"/>
                  </a:lnTo>
                  <a:lnTo>
                    <a:pt x="721182" y="60540"/>
                  </a:lnTo>
                  <a:lnTo>
                    <a:pt x="725335" y="61760"/>
                  </a:lnTo>
                  <a:lnTo>
                    <a:pt x="726046" y="62242"/>
                  </a:lnTo>
                  <a:lnTo>
                    <a:pt x="727494" y="64592"/>
                  </a:lnTo>
                  <a:lnTo>
                    <a:pt x="727494" y="62331"/>
                  </a:lnTo>
                  <a:lnTo>
                    <a:pt x="726973" y="61861"/>
                  </a:lnTo>
                  <a:lnTo>
                    <a:pt x="726427" y="61480"/>
                  </a:lnTo>
                  <a:lnTo>
                    <a:pt x="726135" y="61315"/>
                  </a:lnTo>
                  <a:lnTo>
                    <a:pt x="720521" y="59855"/>
                  </a:lnTo>
                  <a:lnTo>
                    <a:pt x="719670" y="59855"/>
                  </a:lnTo>
                  <a:lnTo>
                    <a:pt x="711530" y="64541"/>
                  </a:lnTo>
                  <a:lnTo>
                    <a:pt x="711530" y="65036"/>
                  </a:lnTo>
                  <a:lnTo>
                    <a:pt x="714044" y="68287"/>
                  </a:lnTo>
                  <a:lnTo>
                    <a:pt x="719658" y="69748"/>
                  </a:lnTo>
                  <a:lnTo>
                    <a:pt x="720509" y="69748"/>
                  </a:lnTo>
                  <a:lnTo>
                    <a:pt x="728649" y="65049"/>
                  </a:lnTo>
                  <a:lnTo>
                    <a:pt x="728649" y="64554"/>
                  </a:lnTo>
                  <a:close/>
                </a:path>
                <a:path w="991234" h="529589">
                  <a:moveTo>
                    <a:pt x="800836" y="34010"/>
                  </a:moveTo>
                  <a:lnTo>
                    <a:pt x="800798" y="33870"/>
                  </a:lnTo>
                  <a:lnTo>
                    <a:pt x="800709" y="33693"/>
                  </a:lnTo>
                  <a:lnTo>
                    <a:pt x="800595" y="33553"/>
                  </a:lnTo>
                  <a:lnTo>
                    <a:pt x="800341" y="33362"/>
                  </a:lnTo>
                  <a:lnTo>
                    <a:pt x="796696" y="31267"/>
                  </a:lnTo>
                  <a:lnTo>
                    <a:pt x="796696" y="34074"/>
                  </a:lnTo>
                  <a:lnTo>
                    <a:pt x="724115" y="75984"/>
                  </a:lnTo>
                  <a:lnTo>
                    <a:pt x="669264" y="44310"/>
                  </a:lnTo>
                  <a:lnTo>
                    <a:pt x="741845" y="2400"/>
                  </a:lnTo>
                  <a:lnTo>
                    <a:pt x="796696" y="34074"/>
                  </a:lnTo>
                  <a:lnTo>
                    <a:pt x="796696" y="31267"/>
                  </a:lnTo>
                  <a:lnTo>
                    <a:pt x="743242" y="406"/>
                  </a:lnTo>
                  <a:lnTo>
                    <a:pt x="743077" y="292"/>
                  </a:lnTo>
                  <a:lnTo>
                    <a:pt x="742899" y="203"/>
                  </a:lnTo>
                  <a:lnTo>
                    <a:pt x="742746" y="139"/>
                  </a:lnTo>
                  <a:lnTo>
                    <a:pt x="742594" y="88"/>
                  </a:lnTo>
                  <a:lnTo>
                    <a:pt x="742442" y="63"/>
                  </a:lnTo>
                  <a:lnTo>
                    <a:pt x="742124" y="12"/>
                  </a:lnTo>
                  <a:lnTo>
                    <a:pt x="741946" y="0"/>
                  </a:lnTo>
                  <a:lnTo>
                    <a:pt x="741781" y="0"/>
                  </a:lnTo>
                  <a:lnTo>
                    <a:pt x="741616" y="12"/>
                  </a:lnTo>
                  <a:lnTo>
                    <a:pt x="741286" y="63"/>
                  </a:lnTo>
                  <a:lnTo>
                    <a:pt x="741133" y="88"/>
                  </a:lnTo>
                  <a:lnTo>
                    <a:pt x="740981" y="139"/>
                  </a:lnTo>
                  <a:lnTo>
                    <a:pt x="740841" y="203"/>
                  </a:lnTo>
                  <a:lnTo>
                    <a:pt x="740714" y="254"/>
                  </a:lnTo>
                  <a:lnTo>
                    <a:pt x="740587" y="330"/>
                  </a:lnTo>
                  <a:lnTo>
                    <a:pt x="665708" y="43573"/>
                  </a:lnTo>
                  <a:lnTo>
                    <a:pt x="665467" y="43713"/>
                  </a:lnTo>
                  <a:lnTo>
                    <a:pt x="665302" y="43891"/>
                  </a:lnTo>
                  <a:lnTo>
                    <a:pt x="665187" y="44069"/>
                  </a:lnTo>
                  <a:lnTo>
                    <a:pt x="665137" y="44259"/>
                  </a:lnTo>
                  <a:lnTo>
                    <a:pt x="665187" y="44551"/>
                  </a:lnTo>
                  <a:lnTo>
                    <a:pt x="665264" y="44691"/>
                  </a:lnTo>
                  <a:lnTo>
                    <a:pt x="665378" y="44818"/>
                  </a:lnTo>
                  <a:lnTo>
                    <a:pt x="665645" y="45008"/>
                  </a:lnTo>
                  <a:lnTo>
                    <a:pt x="722896" y="78066"/>
                  </a:lnTo>
                  <a:lnTo>
                    <a:pt x="723099" y="78168"/>
                  </a:lnTo>
                  <a:lnTo>
                    <a:pt x="723239" y="78219"/>
                  </a:lnTo>
                  <a:lnTo>
                    <a:pt x="723392" y="78270"/>
                  </a:lnTo>
                  <a:lnTo>
                    <a:pt x="723544" y="78308"/>
                  </a:lnTo>
                  <a:lnTo>
                    <a:pt x="723861" y="78359"/>
                  </a:lnTo>
                  <a:lnTo>
                    <a:pt x="724369" y="78359"/>
                  </a:lnTo>
                  <a:lnTo>
                    <a:pt x="724700" y="78308"/>
                  </a:lnTo>
                  <a:lnTo>
                    <a:pt x="724852" y="78270"/>
                  </a:lnTo>
                  <a:lnTo>
                    <a:pt x="724979" y="78232"/>
                  </a:lnTo>
                  <a:lnTo>
                    <a:pt x="725144" y="78168"/>
                  </a:lnTo>
                  <a:lnTo>
                    <a:pt x="725271" y="78105"/>
                  </a:lnTo>
                  <a:lnTo>
                    <a:pt x="725500" y="77965"/>
                  </a:lnTo>
                  <a:lnTo>
                    <a:pt x="800265" y="34810"/>
                  </a:lnTo>
                  <a:lnTo>
                    <a:pt x="800404" y="34721"/>
                  </a:lnTo>
                  <a:lnTo>
                    <a:pt x="800544" y="34607"/>
                  </a:lnTo>
                  <a:lnTo>
                    <a:pt x="800709" y="34442"/>
                  </a:lnTo>
                  <a:lnTo>
                    <a:pt x="800798" y="34302"/>
                  </a:lnTo>
                  <a:lnTo>
                    <a:pt x="800836" y="34112"/>
                  </a:lnTo>
                  <a:close/>
                </a:path>
                <a:path w="991234" h="529589">
                  <a:moveTo>
                    <a:pt x="955586" y="180213"/>
                  </a:moveTo>
                  <a:lnTo>
                    <a:pt x="949680" y="176060"/>
                  </a:lnTo>
                  <a:lnTo>
                    <a:pt x="949071" y="176060"/>
                  </a:lnTo>
                  <a:lnTo>
                    <a:pt x="943165" y="179146"/>
                  </a:lnTo>
                  <a:lnTo>
                    <a:pt x="943165" y="180213"/>
                  </a:lnTo>
                  <a:lnTo>
                    <a:pt x="944943" y="182245"/>
                  </a:lnTo>
                  <a:lnTo>
                    <a:pt x="945159" y="182372"/>
                  </a:lnTo>
                  <a:lnTo>
                    <a:pt x="949071" y="183311"/>
                  </a:lnTo>
                  <a:lnTo>
                    <a:pt x="949680" y="183311"/>
                  </a:lnTo>
                  <a:lnTo>
                    <a:pt x="955471" y="180555"/>
                  </a:lnTo>
                  <a:lnTo>
                    <a:pt x="955586" y="180213"/>
                  </a:lnTo>
                  <a:close/>
                </a:path>
                <a:path w="991234" h="529589">
                  <a:moveTo>
                    <a:pt x="990879" y="211505"/>
                  </a:moveTo>
                  <a:lnTo>
                    <a:pt x="990828" y="211340"/>
                  </a:lnTo>
                  <a:lnTo>
                    <a:pt x="990739" y="211188"/>
                  </a:lnTo>
                  <a:lnTo>
                    <a:pt x="990600" y="211048"/>
                  </a:lnTo>
                  <a:lnTo>
                    <a:pt x="990460" y="210959"/>
                  </a:lnTo>
                  <a:lnTo>
                    <a:pt x="990307" y="210883"/>
                  </a:lnTo>
                  <a:lnTo>
                    <a:pt x="987412" y="209219"/>
                  </a:lnTo>
                  <a:lnTo>
                    <a:pt x="987412" y="211543"/>
                  </a:lnTo>
                  <a:lnTo>
                    <a:pt x="952106" y="231940"/>
                  </a:lnTo>
                  <a:lnTo>
                    <a:pt x="907275" y="206044"/>
                  </a:lnTo>
                  <a:lnTo>
                    <a:pt x="942581" y="185674"/>
                  </a:lnTo>
                  <a:lnTo>
                    <a:pt x="987412" y="211543"/>
                  </a:lnTo>
                  <a:lnTo>
                    <a:pt x="987412" y="209219"/>
                  </a:lnTo>
                  <a:lnTo>
                    <a:pt x="943737" y="184010"/>
                  </a:lnTo>
                  <a:lnTo>
                    <a:pt x="943610" y="183921"/>
                  </a:lnTo>
                  <a:lnTo>
                    <a:pt x="943394" y="183819"/>
                  </a:lnTo>
                  <a:lnTo>
                    <a:pt x="943203" y="183756"/>
                  </a:lnTo>
                  <a:lnTo>
                    <a:pt x="943076" y="183730"/>
                  </a:lnTo>
                  <a:lnTo>
                    <a:pt x="942936" y="183705"/>
                  </a:lnTo>
                  <a:lnTo>
                    <a:pt x="942809" y="183692"/>
                  </a:lnTo>
                  <a:lnTo>
                    <a:pt x="942670" y="183680"/>
                  </a:lnTo>
                  <a:lnTo>
                    <a:pt x="942530" y="183667"/>
                  </a:lnTo>
                  <a:lnTo>
                    <a:pt x="942390" y="183680"/>
                  </a:lnTo>
                  <a:lnTo>
                    <a:pt x="942251" y="183692"/>
                  </a:lnTo>
                  <a:lnTo>
                    <a:pt x="942111" y="183718"/>
                  </a:lnTo>
                  <a:lnTo>
                    <a:pt x="941984" y="183743"/>
                  </a:lnTo>
                  <a:lnTo>
                    <a:pt x="941806" y="183807"/>
                  </a:lnTo>
                  <a:lnTo>
                    <a:pt x="941590" y="183908"/>
                  </a:lnTo>
                  <a:lnTo>
                    <a:pt x="941451" y="183997"/>
                  </a:lnTo>
                  <a:lnTo>
                    <a:pt x="904265" y="205447"/>
                  </a:lnTo>
                  <a:lnTo>
                    <a:pt x="904138" y="205549"/>
                  </a:lnTo>
                  <a:lnTo>
                    <a:pt x="903986" y="205689"/>
                  </a:lnTo>
                  <a:lnTo>
                    <a:pt x="903897" y="205841"/>
                  </a:lnTo>
                  <a:lnTo>
                    <a:pt x="903859" y="206006"/>
                  </a:lnTo>
                  <a:lnTo>
                    <a:pt x="903871" y="206171"/>
                  </a:lnTo>
                  <a:lnTo>
                    <a:pt x="903935" y="206324"/>
                  </a:lnTo>
                  <a:lnTo>
                    <a:pt x="904049" y="206463"/>
                  </a:lnTo>
                  <a:lnTo>
                    <a:pt x="904227" y="206603"/>
                  </a:lnTo>
                  <a:lnTo>
                    <a:pt x="904379" y="206692"/>
                  </a:lnTo>
                  <a:lnTo>
                    <a:pt x="951026" y="233629"/>
                  </a:lnTo>
                  <a:lnTo>
                    <a:pt x="951166" y="233705"/>
                  </a:lnTo>
                  <a:lnTo>
                    <a:pt x="951522" y="233845"/>
                  </a:lnTo>
                  <a:lnTo>
                    <a:pt x="951649" y="233870"/>
                  </a:lnTo>
                  <a:lnTo>
                    <a:pt x="951776" y="233883"/>
                  </a:lnTo>
                  <a:lnTo>
                    <a:pt x="951915" y="233908"/>
                  </a:lnTo>
                  <a:lnTo>
                    <a:pt x="952042" y="233908"/>
                  </a:lnTo>
                  <a:lnTo>
                    <a:pt x="952195" y="233908"/>
                  </a:lnTo>
                  <a:lnTo>
                    <a:pt x="952334" y="233908"/>
                  </a:lnTo>
                  <a:lnTo>
                    <a:pt x="952474" y="233883"/>
                  </a:lnTo>
                  <a:lnTo>
                    <a:pt x="952601" y="233870"/>
                  </a:lnTo>
                  <a:lnTo>
                    <a:pt x="952728" y="233832"/>
                  </a:lnTo>
                  <a:lnTo>
                    <a:pt x="952855" y="233794"/>
                  </a:lnTo>
                  <a:lnTo>
                    <a:pt x="953084" y="233705"/>
                  </a:lnTo>
                  <a:lnTo>
                    <a:pt x="953211" y="233629"/>
                  </a:lnTo>
                  <a:lnTo>
                    <a:pt x="990384" y="212178"/>
                  </a:lnTo>
                  <a:lnTo>
                    <a:pt x="990511" y="212102"/>
                  </a:lnTo>
                  <a:lnTo>
                    <a:pt x="990739" y="211899"/>
                  </a:lnTo>
                  <a:lnTo>
                    <a:pt x="990828" y="211747"/>
                  </a:lnTo>
                  <a:lnTo>
                    <a:pt x="990879" y="21158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466254" y="3789540"/>
              <a:ext cx="936625" cy="408940"/>
            </a:xfrm>
            <a:custGeom>
              <a:avLst/>
              <a:gdLst/>
              <a:ahLst/>
              <a:cxnLst/>
              <a:rect l="l" t="t" r="r" b="b"/>
              <a:pathLst>
                <a:path w="936625" h="408939">
                  <a:moveTo>
                    <a:pt x="13423" y="379209"/>
                  </a:moveTo>
                  <a:lnTo>
                    <a:pt x="11214" y="378853"/>
                  </a:lnTo>
                  <a:lnTo>
                    <a:pt x="0" y="403034"/>
                  </a:lnTo>
                  <a:lnTo>
                    <a:pt x="2197" y="403364"/>
                  </a:lnTo>
                  <a:lnTo>
                    <a:pt x="13423" y="379209"/>
                  </a:lnTo>
                  <a:close/>
                </a:path>
                <a:path w="936625" h="408939">
                  <a:moveTo>
                    <a:pt x="47561" y="384492"/>
                  </a:moveTo>
                  <a:lnTo>
                    <a:pt x="45364" y="384136"/>
                  </a:lnTo>
                  <a:lnTo>
                    <a:pt x="34137" y="408317"/>
                  </a:lnTo>
                  <a:lnTo>
                    <a:pt x="36347" y="408647"/>
                  </a:lnTo>
                  <a:lnTo>
                    <a:pt x="47561" y="384492"/>
                  </a:lnTo>
                  <a:close/>
                </a:path>
                <a:path w="936625" h="408939">
                  <a:moveTo>
                    <a:pt x="704545" y="812"/>
                  </a:moveTo>
                  <a:lnTo>
                    <a:pt x="704519" y="685"/>
                  </a:lnTo>
                  <a:lnTo>
                    <a:pt x="704443" y="533"/>
                  </a:lnTo>
                  <a:lnTo>
                    <a:pt x="704329" y="393"/>
                  </a:lnTo>
                  <a:lnTo>
                    <a:pt x="704202" y="279"/>
                  </a:lnTo>
                  <a:lnTo>
                    <a:pt x="703897" y="127"/>
                  </a:lnTo>
                  <a:lnTo>
                    <a:pt x="703707" y="76"/>
                  </a:lnTo>
                  <a:lnTo>
                    <a:pt x="703516" y="25"/>
                  </a:lnTo>
                  <a:lnTo>
                    <a:pt x="703389" y="12"/>
                  </a:lnTo>
                  <a:lnTo>
                    <a:pt x="703249" y="0"/>
                  </a:lnTo>
                  <a:lnTo>
                    <a:pt x="702957" y="0"/>
                  </a:lnTo>
                  <a:lnTo>
                    <a:pt x="702818" y="12"/>
                  </a:lnTo>
                  <a:lnTo>
                    <a:pt x="702691" y="25"/>
                  </a:lnTo>
                  <a:lnTo>
                    <a:pt x="702551" y="50"/>
                  </a:lnTo>
                  <a:lnTo>
                    <a:pt x="702424" y="88"/>
                  </a:lnTo>
                  <a:lnTo>
                    <a:pt x="702195" y="177"/>
                  </a:lnTo>
                  <a:lnTo>
                    <a:pt x="702005" y="292"/>
                  </a:lnTo>
                  <a:lnTo>
                    <a:pt x="701814" y="469"/>
                  </a:lnTo>
                  <a:lnTo>
                    <a:pt x="704392" y="1168"/>
                  </a:lnTo>
                  <a:lnTo>
                    <a:pt x="704532" y="901"/>
                  </a:lnTo>
                  <a:close/>
                </a:path>
                <a:path w="936625" h="408939">
                  <a:moveTo>
                    <a:pt x="749160" y="13220"/>
                  </a:moveTo>
                  <a:lnTo>
                    <a:pt x="746582" y="12522"/>
                  </a:lnTo>
                  <a:lnTo>
                    <a:pt x="726300" y="37630"/>
                  </a:lnTo>
                  <a:lnTo>
                    <a:pt x="684110" y="26276"/>
                  </a:lnTo>
                  <a:lnTo>
                    <a:pt x="704392" y="1168"/>
                  </a:lnTo>
                  <a:lnTo>
                    <a:pt x="701802" y="469"/>
                  </a:lnTo>
                  <a:lnTo>
                    <a:pt x="680935" y="26327"/>
                  </a:lnTo>
                  <a:lnTo>
                    <a:pt x="680834" y="26466"/>
                  </a:lnTo>
                  <a:lnTo>
                    <a:pt x="680796" y="26593"/>
                  </a:lnTo>
                  <a:lnTo>
                    <a:pt x="680796" y="26746"/>
                  </a:lnTo>
                  <a:lnTo>
                    <a:pt x="680859" y="26924"/>
                  </a:lnTo>
                  <a:lnTo>
                    <a:pt x="680974" y="27076"/>
                  </a:lnTo>
                  <a:lnTo>
                    <a:pt x="681126" y="27203"/>
                  </a:lnTo>
                  <a:lnTo>
                    <a:pt x="681316" y="27317"/>
                  </a:lnTo>
                  <a:lnTo>
                    <a:pt x="681558" y="27406"/>
                  </a:lnTo>
                  <a:lnTo>
                    <a:pt x="681685" y="27432"/>
                  </a:lnTo>
                  <a:lnTo>
                    <a:pt x="726249" y="39446"/>
                  </a:lnTo>
                  <a:lnTo>
                    <a:pt x="726389" y="39471"/>
                  </a:lnTo>
                  <a:lnTo>
                    <a:pt x="726655" y="39535"/>
                  </a:lnTo>
                  <a:lnTo>
                    <a:pt x="726859" y="39547"/>
                  </a:lnTo>
                  <a:lnTo>
                    <a:pt x="727138" y="39547"/>
                  </a:lnTo>
                  <a:lnTo>
                    <a:pt x="727278" y="39535"/>
                  </a:lnTo>
                  <a:lnTo>
                    <a:pt x="727417" y="39522"/>
                  </a:lnTo>
                  <a:lnTo>
                    <a:pt x="727557" y="39497"/>
                  </a:lnTo>
                  <a:lnTo>
                    <a:pt x="727684" y="39458"/>
                  </a:lnTo>
                  <a:lnTo>
                    <a:pt x="727811" y="39408"/>
                  </a:lnTo>
                  <a:lnTo>
                    <a:pt x="727964" y="39331"/>
                  </a:lnTo>
                  <a:lnTo>
                    <a:pt x="728103" y="39255"/>
                  </a:lnTo>
                  <a:lnTo>
                    <a:pt x="728256" y="39116"/>
                  </a:lnTo>
                  <a:lnTo>
                    <a:pt x="749160" y="13220"/>
                  </a:lnTo>
                  <a:close/>
                </a:path>
                <a:path w="936625" h="408939">
                  <a:moveTo>
                    <a:pt x="749312" y="12865"/>
                  </a:moveTo>
                  <a:lnTo>
                    <a:pt x="749096" y="12446"/>
                  </a:lnTo>
                  <a:lnTo>
                    <a:pt x="748931" y="12319"/>
                  </a:lnTo>
                  <a:lnTo>
                    <a:pt x="748779" y="12230"/>
                  </a:lnTo>
                  <a:lnTo>
                    <a:pt x="748550" y="12141"/>
                  </a:lnTo>
                  <a:lnTo>
                    <a:pt x="748423" y="12103"/>
                  </a:lnTo>
                  <a:lnTo>
                    <a:pt x="748296" y="12077"/>
                  </a:lnTo>
                  <a:lnTo>
                    <a:pt x="748157" y="12065"/>
                  </a:lnTo>
                  <a:lnTo>
                    <a:pt x="748017" y="12052"/>
                  </a:lnTo>
                  <a:lnTo>
                    <a:pt x="747737" y="12052"/>
                  </a:lnTo>
                  <a:lnTo>
                    <a:pt x="747598" y="12065"/>
                  </a:lnTo>
                  <a:lnTo>
                    <a:pt x="747458" y="12077"/>
                  </a:lnTo>
                  <a:lnTo>
                    <a:pt x="747331" y="12103"/>
                  </a:lnTo>
                  <a:lnTo>
                    <a:pt x="747204" y="12141"/>
                  </a:lnTo>
                  <a:lnTo>
                    <a:pt x="746975" y="12230"/>
                  </a:lnTo>
                  <a:lnTo>
                    <a:pt x="746772" y="12344"/>
                  </a:lnTo>
                  <a:lnTo>
                    <a:pt x="746620" y="12484"/>
                  </a:lnTo>
                  <a:lnTo>
                    <a:pt x="749160" y="13220"/>
                  </a:lnTo>
                  <a:lnTo>
                    <a:pt x="749261" y="13068"/>
                  </a:lnTo>
                  <a:lnTo>
                    <a:pt x="749312" y="12903"/>
                  </a:lnTo>
                  <a:close/>
                </a:path>
                <a:path w="936625" h="408939">
                  <a:moveTo>
                    <a:pt x="847242" y="58483"/>
                  </a:moveTo>
                  <a:lnTo>
                    <a:pt x="847204" y="58318"/>
                  </a:lnTo>
                  <a:lnTo>
                    <a:pt x="847115" y="58166"/>
                  </a:lnTo>
                  <a:lnTo>
                    <a:pt x="846963" y="58026"/>
                  </a:lnTo>
                  <a:lnTo>
                    <a:pt x="846823" y="57937"/>
                  </a:lnTo>
                  <a:lnTo>
                    <a:pt x="846670" y="57861"/>
                  </a:lnTo>
                  <a:lnTo>
                    <a:pt x="843800" y="56210"/>
                  </a:lnTo>
                  <a:lnTo>
                    <a:pt x="843800" y="58521"/>
                  </a:lnTo>
                  <a:lnTo>
                    <a:pt x="810869" y="77533"/>
                  </a:lnTo>
                  <a:lnTo>
                    <a:pt x="777951" y="58521"/>
                  </a:lnTo>
                  <a:lnTo>
                    <a:pt x="810882" y="39509"/>
                  </a:lnTo>
                  <a:lnTo>
                    <a:pt x="843800" y="58521"/>
                  </a:lnTo>
                  <a:lnTo>
                    <a:pt x="843800" y="56210"/>
                  </a:lnTo>
                  <a:lnTo>
                    <a:pt x="812063" y="37884"/>
                  </a:lnTo>
                  <a:lnTo>
                    <a:pt x="811936" y="37795"/>
                  </a:lnTo>
                  <a:lnTo>
                    <a:pt x="811733" y="37693"/>
                  </a:lnTo>
                  <a:lnTo>
                    <a:pt x="811491" y="37604"/>
                  </a:lnTo>
                  <a:lnTo>
                    <a:pt x="811364" y="37579"/>
                  </a:lnTo>
                  <a:lnTo>
                    <a:pt x="811237" y="37553"/>
                  </a:lnTo>
                  <a:lnTo>
                    <a:pt x="811098" y="37528"/>
                  </a:lnTo>
                  <a:lnTo>
                    <a:pt x="810679" y="37528"/>
                  </a:lnTo>
                  <a:lnTo>
                    <a:pt x="810539" y="37553"/>
                  </a:lnTo>
                  <a:lnTo>
                    <a:pt x="810399" y="37566"/>
                  </a:lnTo>
                  <a:lnTo>
                    <a:pt x="810272" y="37592"/>
                  </a:lnTo>
                  <a:lnTo>
                    <a:pt x="810082" y="37668"/>
                  </a:lnTo>
                  <a:lnTo>
                    <a:pt x="809929" y="37731"/>
                  </a:lnTo>
                  <a:lnTo>
                    <a:pt x="809713" y="37871"/>
                  </a:lnTo>
                  <a:lnTo>
                    <a:pt x="775093" y="57861"/>
                  </a:lnTo>
                  <a:lnTo>
                    <a:pt x="774941" y="57937"/>
                  </a:lnTo>
                  <a:lnTo>
                    <a:pt x="774801" y="58026"/>
                  </a:lnTo>
                  <a:lnTo>
                    <a:pt x="774649" y="58166"/>
                  </a:lnTo>
                  <a:lnTo>
                    <a:pt x="774560" y="58318"/>
                  </a:lnTo>
                  <a:lnTo>
                    <a:pt x="774522" y="58483"/>
                  </a:lnTo>
                  <a:lnTo>
                    <a:pt x="774534" y="58648"/>
                  </a:lnTo>
                  <a:lnTo>
                    <a:pt x="774598" y="58788"/>
                  </a:lnTo>
                  <a:lnTo>
                    <a:pt x="774750" y="58978"/>
                  </a:lnTo>
                  <a:lnTo>
                    <a:pt x="774877" y="59067"/>
                  </a:lnTo>
                  <a:lnTo>
                    <a:pt x="809853" y="79273"/>
                  </a:lnTo>
                  <a:lnTo>
                    <a:pt x="810018" y="79349"/>
                  </a:lnTo>
                  <a:lnTo>
                    <a:pt x="810145" y="79400"/>
                  </a:lnTo>
                  <a:lnTo>
                    <a:pt x="810272" y="79438"/>
                  </a:lnTo>
                  <a:lnTo>
                    <a:pt x="810399" y="79476"/>
                  </a:lnTo>
                  <a:lnTo>
                    <a:pt x="810526" y="79489"/>
                  </a:lnTo>
                  <a:lnTo>
                    <a:pt x="810666" y="79502"/>
                  </a:lnTo>
                  <a:lnTo>
                    <a:pt x="810806" y="79514"/>
                  </a:lnTo>
                  <a:lnTo>
                    <a:pt x="810945" y="79514"/>
                  </a:lnTo>
                  <a:lnTo>
                    <a:pt x="811085" y="79502"/>
                  </a:lnTo>
                  <a:lnTo>
                    <a:pt x="811225" y="79489"/>
                  </a:lnTo>
                  <a:lnTo>
                    <a:pt x="811364" y="79476"/>
                  </a:lnTo>
                  <a:lnTo>
                    <a:pt x="811491" y="79438"/>
                  </a:lnTo>
                  <a:lnTo>
                    <a:pt x="846823" y="59105"/>
                  </a:lnTo>
                  <a:lnTo>
                    <a:pt x="846963" y="59016"/>
                  </a:lnTo>
                  <a:lnTo>
                    <a:pt x="847090" y="58889"/>
                  </a:lnTo>
                  <a:lnTo>
                    <a:pt x="847204" y="58724"/>
                  </a:lnTo>
                  <a:lnTo>
                    <a:pt x="847242" y="58559"/>
                  </a:lnTo>
                  <a:close/>
                </a:path>
                <a:path w="936625" h="408939">
                  <a:moveTo>
                    <a:pt x="884453" y="304063"/>
                  </a:moveTo>
                  <a:lnTo>
                    <a:pt x="884428" y="303936"/>
                  </a:lnTo>
                  <a:lnTo>
                    <a:pt x="884364" y="303784"/>
                  </a:lnTo>
                  <a:lnTo>
                    <a:pt x="884237" y="303657"/>
                  </a:lnTo>
                  <a:lnTo>
                    <a:pt x="884110" y="303555"/>
                  </a:lnTo>
                  <a:lnTo>
                    <a:pt x="883894" y="303428"/>
                  </a:lnTo>
                  <a:lnTo>
                    <a:pt x="881037" y="302272"/>
                  </a:lnTo>
                  <a:lnTo>
                    <a:pt x="881037" y="304279"/>
                  </a:lnTo>
                  <a:lnTo>
                    <a:pt x="854329" y="326313"/>
                  </a:lnTo>
                  <a:lnTo>
                    <a:pt x="816203" y="310908"/>
                  </a:lnTo>
                  <a:lnTo>
                    <a:pt x="842911" y="288874"/>
                  </a:lnTo>
                  <a:lnTo>
                    <a:pt x="881037" y="304279"/>
                  </a:lnTo>
                  <a:lnTo>
                    <a:pt x="881037" y="302272"/>
                  </a:lnTo>
                  <a:lnTo>
                    <a:pt x="843445" y="287083"/>
                  </a:lnTo>
                  <a:lnTo>
                    <a:pt x="843203" y="286981"/>
                  </a:lnTo>
                  <a:lnTo>
                    <a:pt x="843076" y="286943"/>
                  </a:lnTo>
                  <a:lnTo>
                    <a:pt x="842949" y="286918"/>
                  </a:lnTo>
                  <a:lnTo>
                    <a:pt x="842810" y="286918"/>
                  </a:lnTo>
                  <a:lnTo>
                    <a:pt x="842670" y="286905"/>
                  </a:lnTo>
                  <a:lnTo>
                    <a:pt x="842378" y="286905"/>
                  </a:lnTo>
                  <a:lnTo>
                    <a:pt x="842238" y="286918"/>
                  </a:lnTo>
                  <a:lnTo>
                    <a:pt x="842111" y="286931"/>
                  </a:lnTo>
                  <a:lnTo>
                    <a:pt x="841984" y="286969"/>
                  </a:lnTo>
                  <a:lnTo>
                    <a:pt x="841857" y="287007"/>
                  </a:lnTo>
                  <a:lnTo>
                    <a:pt x="841730" y="287045"/>
                  </a:lnTo>
                  <a:lnTo>
                    <a:pt x="841578" y="287134"/>
                  </a:lnTo>
                  <a:lnTo>
                    <a:pt x="841425" y="287210"/>
                  </a:lnTo>
                  <a:lnTo>
                    <a:pt x="813104" y="310578"/>
                  </a:lnTo>
                  <a:lnTo>
                    <a:pt x="812952" y="310718"/>
                  </a:lnTo>
                  <a:lnTo>
                    <a:pt x="812850" y="310870"/>
                  </a:lnTo>
                  <a:lnTo>
                    <a:pt x="812800" y="311035"/>
                  </a:lnTo>
                  <a:lnTo>
                    <a:pt x="812800" y="311200"/>
                  </a:lnTo>
                  <a:lnTo>
                    <a:pt x="812876" y="311353"/>
                  </a:lnTo>
                  <a:lnTo>
                    <a:pt x="812977" y="311505"/>
                  </a:lnTo>
                  <a:lnTo>
                    <a:pt x="813142" y="311632"/>
                  </a:lnTo>
                  <a:lnTo>
                    <a:pt x="813346" y="311746"/>
                  </a:lnTo>
                  <a:lnTo>
                    <a:pt x="853871" y="328129"/>
                  </a:lnTo>
                  <a:lnTo>
                    <a:pt x="854113" y="328206"/>
                  </a:lnTo>
                  <a:lnTo>
                    <a:pt x="854303" y="328244"/>
                  </a:lnTo>
                  <a:lnTo>
                    <a:pt x="854443" y="328256"/>
                  </a:lnTo>
                  <a:lnTo>
                    <a:pt x="854583" y="328269"/>
                  </a:lnTo>
                  <a:lnTo>
                    <a:pt x="854722" y="328269"/>
                  </a:lnTo>
                  <a:lnTo>
                    <a:pt x="854875" y="328256"/>
                  </a:lnTo>
                  <a:lnTo>
                    <a:pt x="855014" y="328244"/>
                  </a:lnTo>
                  <a:lnTo>
                    <a:pt x="855154" y="328231"/>
                  </a:lnTo>
                  <a:lnTo>
                    <a:pt x="855281" y="328206"/>
                  </a:lnTo>
                  <a:lnTo>
                    <a:pt x="855408" y="328155"/>
                  </a:lnTo>
                  <a:lnTo>
                    <a:pt x="855637" y="328066"/>
                  </a:lnTo>
                  <a:lnTo>
                    <a:pt x="855802" y="327964"/>
                  </a:lnTo>
                  <a:lnTo>
                    <a:pt x="884186" y="304571"/>
                  </a:lnTo>
                  <a:lnTo>
                    <a:pt x="884339" y="304419"/>
                  </a:lnTo>
                  <a:lnTo>
                    <a:pt x="884415" y="304266"/>
                  </a:lnTo>
                  <a:lnTo>
                    <a:pt x="884453" y="304139"/>
                  </a:lnTo>
                  <a:close/>
                </a:path>
                <a:path w="936625" h="408939">
                  <a:moveTo>
                    <a:pt x="912241" y="120662"/>
                  </a:moveTo>
                  <a:lnTo>
                    <a:pt x="912202" y="120535"/>
                  </a:lnTo>
                  <a:lnTo>
                    <a:pt x="912101" y="120396"/>
                  </a:lnTo>
                  <a:lnTo>
                    <a:pt x="911961" y="120269"/>
                  </a:lnTo>
                  <a:lnTo>
                    <a:pt x="908913" y="116497"/>
                  </a:lnTo>
                  <a:lnTo>
                    <a:pt x="908913" y="120357"/>
                  </a:lnTo>
                  <a:lnTo>
                    <a:pt x="866711" y="131711"/>
                  </a:lnTo>
                  <a:lnTo>
                    <a:pt x="847026" y="107353"/>
                  </a:lnTo>
                  <a:lnTo>
                    <a:pt x="889228" y="95986"/>
                  </a:lnTo>
                  <a:lnTo>
                    <a:pt x="908913" y="120357"/>
                  </a:lnTo>
                  <a:lnTo>
                    <a:pt x="908913" y="116497"/>
                  </a:lnTo>
                  <a:lnTo>
                    <a:pt x="891298" y="94653"/>
                  </a:lnTo>
                  <a:lnTo>
                    <a:pt x="891197" y="94500"/>
                  </a:lnTo>
                  <a:lnTo>
                    <a:pt x="891070" y="94411"/>
                  </a:lnTo>
                  <a:lnTo>
                    <a:pt x="890854" y="94259"/>
                  </a:lnTo>
                  <a:lnTo>
                    <a:pt x="890727" y="94208"/>
                  </a:lnTo>
                  <a:lnTo>
                    <a:pt x="890485" y="94132"/>
                  </a:lnTo>
                  <a:lnTo>
                    <a:pt x="890358" y="94094"/>
                  </a:lnTo>
                  <a:lnTo>
                    <a:pt x="890231" y="94081"/>
                  </a:lnTo>
                  <a:lnTo>
                    <a:pt x="890092" y="94068"/>
                  </a:lnTo>
                  <a:lnTo>
                    <a:pt x="889939" y="94056"/>
                  </a:lnTo>
                  <a:lnTo>
                    <a:pt x="889800" y="94068"/>
                  </a:lnTo>
                  <a:lnTo>
                    <a:pt x="889660" y="94081"/>
                  </a:lnTo>
                  <a:lnTo>
                    <a:pt x="889533" y="94094"/>
                  </a:lnTo>
                  <a:lnTo>
                    <a:pt x="889393" y="94132"/>
                  </a:lnTo>
                  <a:lnTo>
                    <a:pt x="889266" y="94157"/>
                  </a:lnTo>
                  <a:lnTo>
                    <a:pt x="889088" y="94221"/>
                  </a:lnTo>
                  <a:lnTo>
                    <a:pt x="844550" y="106197"/>
                  </a:lnTo>
                  <a:lnTo>
                    <a:pt x="844359" y="106260"/>
                  </a:lnTo>
                  <a:lnTo>
                    <a:pt x="844156" y="106362"/>
                  </a:lnTo>
                  <a:lnTo>
                    <a:pt x="843965" y="106489"/>
                  </a:lnTo>
                  <a:lnTo>
                    <a:pt x="843838" y="106629"/>
                  </a:lnTo>
                  <a:lnTo>
                    <a:pt x="843762" y="106781"/>
                  </a:lnTo>
                  <a:lnTo>
                    <a:pt x="843724" y="106946"/>
                  </a:lnTo>
                  <a:lnTo>
                    <a:pt x="843749" y="107111"/>
                  </a:lnTo>
                  <a:lnTo>
                    <a:pt x="843826" y="107264"/>
                  </a:lnTo>
                  <a:lnTo>
                    <a:pt x="864730" y="133146"/>
                  </a:lnTo>
                  <a:lnTo>
                    <a:pt x="864882" y="133286"/>
                  </a:lnTo>
                  <a:lnTo>
                    <a:pt x="865022" y="133375"/>
                  </a:lnTo>
                  <a:lnTo>
                    <a:pt x="865225" y="133477"/>
                  </a:lnTo>
                  <a:lnTo>
                    <a:pt x="865352" y="133515"/>
                  </a:lnTo>
                  <a:lnTo>
                    <a:pt x="865479" y="133553"/>
                  </a:lnTo>
                  <a:lnTo>
                    <a:pt x="865619" y="133591"/>
                  </a:lnTo>
                  <a:lnTo>
                    <a:pt x="865746" y="133604"/>
                  </a:lnTo>
                  <a:lnTo>
                    <a:pt x="865886" y="133616"/>
                  </a:lnTo>
                  <a:lnTo>
                    <a:pt x="866013" y="133616"/>
                  </a:lnTo>
                  <a:lnTo>
                    <a:pt x="866165" y="133616"/>
                  </a:lnTo>
                  <a:lnTo>
                    <a:pt x="866317" y="133604"/>
                  </a:lnTo>
                  <a:lnTo>
                    <a:pt x="866571" y="133565"/>
                  </a:lnTo>
                  <a:lnTo>
                    <a:pt x="866698" y="133527"/>
                  </a:lnTo>
                  <a:lnTo>
                    <a:pt x="911415" y="121488"/>
                  </a:lnTo>
                  <a:lnTo>
                    <a:pt x="911606" y="121437"/>
                  </a:lnTo>
                  <a:lnTo>
                    <a:pt x="911809" y="121335"/>
                  </a:lnTo>
                  <a:lnTo>
                    <a:pt x="911999" y="121208"/>
                  </a:lnTo>
                  <a:lnTo>
                    <a:pt x="912139" y="121069"/>
                  </a:lnTo>
                  <a:lnTo>
                    <a:pt x="912215" y="120916"/>
                  </a:lnTo>
                  <a:lnTo>
                    <a:pt x="912241" y="120751"/>
                  </a:lnTo>
                  <a:close/>
                </a:path>
                <a:path w="936625" h="408939">
                  <a:moveTo>
                    <a:pt x="929741" y="236207"/>
                  </a:moveTo>
                  <a:lnTo>
                    <a:pt x="929678" y="236067"/>
                  </a:lnTo>
                  <a:lnTo>
                    <a:pt x="929563" y="235889"/>
                  </a:lnTo>
                  <a:lnTo>
                    <a:pt x="929436" y="235775"/>
                  </a:lnTo>
                  <a:lnTo>
                    <a:pt x="929246" y="235661"/>
                  </a:lnTo>
                  <a:lnTo>
                    <a:pt x="929017" y="235572"/>
                  </a:lnTo>
                  <a:lnTo>
                    <a:pt x="928751" y="235496"/>
                  </a:lnTo>
                  <a:lnTo>
                    <a:pt x="928624" y="235496"/>
                  </a:lnTo>
                  <a:lnTo>
                    <a:pt x="928484" y="235470"/>
                  </a:lnTo>
                  <a:lnTo>
                    <a:pt x="926566" y="235178"/>
                  </a:lnTo>
                  <a:lnTo>
                    <a:pt x="926566" y="236880"/>
                  </a:lnTo>
                  <a:lnTo>
                    <a:pt x="915530" y="260680"/>
                  </a:lnTo>
                  <a:lnTo>
                    <a:pt x="915530" y="263842"/>
                  </a:lnTo>
                  <a:lnTo>
                    <a:pt x="915530" y="260680"/>
                  </a:lnTo>
                  <a:lnTo>
                    <a:pt x="914527" y="262839"/>
                  </a:lnTo>
                  <a:lnTo>
                    <a:pt x="869543" y="255879"/>
                  </a:lnTo>
                  <a:lnTo>
                    <a:pt x="881595" y="229920"/>
                  </a:lnTo>
                  <a:lnTo>
                    <a:pt x="926566" y="236880"/>
                  </a:lnTo>
                  <a:lnTo>
                    <a:pt x="926566" y="235178"/>
                  </a:lnTo>
                  <a:lnTo>
                    <a:pt x="881291" y="228180"/>
                  </a:lnTo>
                  <a:lnTo>
                    <a:pt x="881164" y="228142"/>
                  </a:lnTo>
                  <a:lnTo>
                    <a:pt x="881037" y="228117"/>
                  </a:lnTo>
                  <a:lnTo>
                    <a:pt x="880910" y="228092"/>
                  </a:lnTo>
                  <a:lnTo>
                    <a:pt x="880770" y="228092"/>
                  </a:lnTo>
                  <a:lnTo>
                    <a:pt x="880618" y="228079"/>
                  </a:lnTo>
                  <a:lnTo>
                    <a:pt x="880592" y="228904"/>
                  </a:lnTo>
                  <a:lnTo>
                    <a:pt x="880592" y="228079"/>
                  </a:lnTo>
                  <a:lnTo>
                    <a:pt x="880414" y="228092"/>
                  </a:lnTo>
                  <a:lnTo>
                    <a:pt x="880198" y="228104"/>
                  </a:lnTo>
                  <a:lnTo>
                    <a:pt x="880071" y="228130"/>
                  </a:lnTo>
                  <a:lnTo>
                    <a:pt x="879944" y="228168"/>
                  </a:lnTo>
                  <a:lnTo>
                    <a:pt x="879716" y="228257"/>
                  </a:lnTo>
                  <a:lnTo>
                    <a:pt x="879563" y="228333"/>
                  </a:lnTo>
                  <a:lnTo>
                    <a:pt x="879424" y="228434"/>
                  </a:lnTo>
                  <a:lnTo>
                    <a:pt x="879284" y="228574"/>
                  </a:lnTo>
                  <a:lnTo>
                    <a:pt x="879208" y="228701"/>
                  </a:lnTo>
                  <a:lnTo>
                    <a:pt x="866432" y="256235"/>
                  </a:lnTo>
                  <a:lnTo>
                    <a:pt x="866394" y="256362"/>
                  </a:lnTo>
                  <a:lnTo>
                    <a:pt x="866394" y="256527"/>
                  </a:lnTo>
                  <a:lnTo>
                    <a:pt x="866432" y="256679"/>
                  </a:lnTo>
                  <a:lnTo>
                    <a:pt x="866546" y="256832"/>
                  </a:lnTo>
                  <a:lnTo>
                    <a:pt x="866686" y="256971"/>
                  </a:lnTo>
                  <a:lnTo>
                    <a:pt x="866889" y="257086"/>
                  </a:lnTo>
                  <a:lnTo>
                    <a:pt x="867117" y="257187"/>
                  </a:lnTo>
                  <a:lnTo>
                    <a:pt x="867244" y="257213"/>
                  </a:lnTo>
                  <a:lnTo>
                    <a:pt x="867371" y="257251"/>
                  </a:lnTo>
                  <a:lnTo>
                    <a:pt x="914933" y="264604"/>
                  </a:lnTo>
                  <a:lnTo>
                    <a:pt x="915162" y="264642"/>
                  </a:lnTo>
                  <a:lnTo>
                    <a:pt x="915365" y="264655"/>
                  </a:lnTo>
                  <a:lnTo>
                    <a:pt x="915504" y="264668"/>
                  </a:lnTo>
                  <a:lnTo>
                    <a:pt x="915644" y="264655"/>
                  </a:lnTo>
                  <a:lnTo>
                    <a:pt x="915784" y="264655"/>
                  </a:lnTo>
                  <a:lnTo>
                    <a:pt x="915924" y="264642"/>
                  </a:lnTo>
                  <a:lnTo>
                    <a:pt x="916063" y="264617"/>
                  </a:lnTo>
                  <a:lnTo>
                    <a:pt x="916190" y="264579"/>
                  </a:lnTo>
                  <a:lnTo>
                    <a:pt x="916419" y="264490"/>
                  </a:lnTo>
                  <a:lnTo>
                    <a:pt x="916622" y="264388"/>
                  </a:lnTo>
                  <a:lnTo>
                    <a:pt x="916813" y="264210"/>
                  </a:lnTo>
                  <a:lnTo>
                    <a:pt x="916914" y="264058"/>
                  </a:lnTo>
                  <a:lnTo>
                    <a:pt x="929690" y="236512"/>
                  </a:lnTo>
                  <a:lnTo>
                    <a:pt x="929741" y="236347"/>
                  </a:lnTo>
                  <a:lnTo>
                    <a:pt x="929741" y="236220"/>
                  </a:lnTo>
                  <a:close/>
                </a:path>
                <a:path w="936625" h="408939">
                  <a:moveTo>
                    <a:pt x="936447" y="191973"/>
                  </a:moveTo>
                  <a:lnTo>
                    <a:pt x="933475" y="172415"/>
                  </a:lnTo>
                  <a:lnTo>
                    <a:pt x="933475" y="191312"/>
                  </a:lnTo>
                  <a:lnTo>
                    <a:pt x="887095" y="193662"/>
                  </a:lnTo>
                  <a:lnTo>
                    <a:pt x="883031" y="166878"/>
                  </a:lnTo>
                  <a:lnTo>
                    <a:pt x="929411" y="164541"/>
                  </a:lnTo>
                  <a:lnTo>
                    <a:pt x="933475" y="191312"/>
                  </a:lnTo>
                  <a:lnTo>
                    <a:pt x="933475" y="172415"/>
                  </a:lnTo>
                  <a:lnTo>
                    <a:pt x="932141" y="163626"/>
                  </a:lnTo>
                  <a:lnTo>
                    <a:pt x="932103" y="163436"/>
                  </a:lnTo>
                  <a:lnTo>
                    <a:pt x="932014" y="163283"/>
                  </a:lnTo>
                  <a:lnTo>
                    <a:pt x="931875" y="163144"/>
                  </a:lnTo>
                  <a:lnTo>
                    <a:pt x="931684" y="163029"/>
                  </a:lnTo>
                  <a:lnTo>
                    <a:pt x="931468" y="162928"/>
                  </a:lnTo>
                  <a:lnTo>
                    <a:pt x="931341" y="162902"/>
                  </a:lnTo>
                  <a:lnTo>
                    <a:pt x="930948" y="162814"/>
                  </a:lnTo>
                  <a:lnTo>
                    <a:pt x="930592" y="162814"/>
                  </a:lnTo>
                  <a:lnTo>
                    <a:pt x="881380" y="165303"/>
                  </a:lnTo>
                  <a:lnTo>
                    <a:pt x="881100" y="165341"/>
                  </a:lnTo>
                  <a:lnTo>
                    <a:pt x="880910" y="165366"/>
                  </a:lnTo>
                  <a:lnTo>
                    <a:pt x="880783" y="165404"/>
                  </a:lnTo>
                  <a:lnTo>
                    <a:pt x="880656" y="165455"/>
                  </a:lnTo>
                  <a:lnTo>
                    <a:pt x="880452" y="165569"/>
                  </a:lnTo>
                  <a:lnTo>
                    <a:pt x="880275" y="165696"/>
                  </a:lnTo>
                  <a:lnTo>
                    <a:pt x="880160" y="165836"/>
                  </a:lnTo>
                  <a:lnTo>
                    <a:pt x="880084" y="165989"/>
                  </a:lnTo>
                  <a:lnTo>
                    <a:pt x="880071" y="166154"/>
                  </a:lnTo>
                  <a:lnTo>
                    <a:pt x="880097" y="166293"/>
                  </a:lnTo>
                  <a:lnTo>
                    <a:pt x="884377" y="194614"/>
                  </a:lnTo>
                  <a:lnTo>
                    <a:pt x="884453" y="194805"/>
                  </a:lnTo>
                  <a:lnTo>
                    <a:pt x="884567" y="194957"/>
                  </a:lnTo>
                  <a:lnTo>
                    <a:pt x="884694" y="195059"/>
                  </a:lnTo>
                  <a:lnTo>
                    <a:pt x="884834" y="195148"/>
                  </a:lnTo>
                  <a:lnTo>
                    <a:pt x="885050" y="195249"/>
                  </a:lnTo>
                  <a:lnTo>
                    <a:pt x="885177" y="195287"/>
                  </a:lnTo>
                  <a:lnTo>
                    <a:pt x="885444" y="195338"/>
                  </a:lnTo>
                  <a:lnTo>
                    <a:pt x="885583" y="195351"/>
                  </a:lnTo>
                  <a:lnTo>
                    <a:pt x="885926" y="195364"/>
                  </a:lnTo>
                  <a:lnTo>
                    <a:pt x="935151" y="192887"/>
                  </a:lnTo>
                  <a:lnTo>
                    <a:pt x="935355" y="192849"/>
                  </a:lnTo>
                  <a:lnTo>
                    <a:pt x="935482" y="192836"/>
                  </a:lnTo>
                  <a:lnTo>
                    <a:pt x="935609" y="192798"/>
                  </a:lnTo>
                  <a:lnTo>
                    <a:pt x="935799" y="192735"/>
                  </a:lnTo>
                  <a:lnTo>
                    <a:pt x="935951" y="192684"/>
                  </a:lnTo>
                  <a:lnTo>
                    <a:pt x="936117" y="192582"/>
                  </a:lnTo>
                  <a:lnTo>
                    <a:pt x="936244" y="192481"/>
                  </a:lnTo>
                  <a:lnTo>
                    <a:pt x="936371" y="192328"/>
                  </a:lnTo>
                  <a:lnTo>
                    <a:pt x="936434" y="192189"/>
                  </a:lnTo>
                  <a:lnTo>
                    <a:pt x="936447" y="19198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453059" y="3638143"/>
              <a:ext cx="1021080" cy="565150"/>
            </a:xfrm>
            <a:custGeom>
              <a:avLst/>
              <a:gdLst/>
              <a:ahLst/>
              <a:cxnLst/>
              <a:rect l="l" t="t" r="r" b="b"/>
              <a:pathLst>
                <a:path w="1021079" h="565150">
                  <a:moveTo>
                    <a:pt x="2921" y="394677"/>
                  </a:moveTo>
                  <a:lnTo>
                    <a:pt x="508" y="393280"/>
                  </a:lnTo>
                  <a:lnTo>
                    <a:pt x="330" y="393382"/>
                  </a:lnTo>
                  <a:lnTo>
                    <a:pt x="152" y="393560"/>
                  </a:lnTo>
                  <a:lnTo>
                    <a:pt x="38" y="393725"/>
                  </a:lnTo>
                  <a:lnTo>
                    <a:pt x="0" y="393928"/>
                  </a:lnTo>
                  <a:lnTo>
                    <a:pt x="25" y="394119"/>
                  </a:lnTo>
                  <a:lnTo>
                    <a:pt x="508" y="394677"/>
                  </a:lnTo>
                  <a:lnTo>
                    <a:pt x="762" y="394792"/>
                  </a:lnTo>
                  <a:lnTo>
                    <a:pt x="977" y="394868"/>
                  </a:lnTo>
                  <a:lnTo>
                    <a:pt x="1130" y="394906"/>
                  </a:lnTo>
                  <a:lnTo>
                    <a:pt x="1447" y="394957"/>
                  </a:lnTo>
                  <a:lnTo>
                    <a:pt x="1625" y="394970"/>
                  </a:lnTo>
                  <a:lnTo>
                    <a:pt x="1790" y="394970"/>
                  </a:lnTo>
                  <a:lnTo>
                    <a:pt x="1955" y="394957"/>
                  </a:lnTo>
                  <a:lnTo>
                    <a:pt x="2286" y="394906"/>
                  </a:lnTo>
                  <a:lnTo>
                    <a:pt x="2438" y="394868"/>
                  </a:lnTo>
                  <a:lnTo>
                    <a:pt x="2590" y="394830"/>
                  </a:lnTo>
                  <a:lnTo>
                    <a:pt x="2857" y="394716"/>
                  </a:lnTo>
                  <a:close/>
                </a:path>
                <a:path w="1021079" h="565150">
                  <a:moveTo>
                    <a:pt x="17145" y="386003"/>
                  </a:moveTo>
                  <a:lnTo>
                    <a:pt x="17119" y="385851"/>
                  </a:lnTo>
                  <a:lnTo>
                    <a:pt x="17043" y="385711"/>
                  </a:lnTo>
                  <a:lnTo>
                    <a:pt x="16903" y="385533"/>
                  </a:lnTo>
                  <a:lnTo>
                    <a:pt x="16637" y="385343"/>
                  </a:lnTo>
                  <a:lnTo>
                    <a:pt x="16459" y="385254"/>
                  </a:lnTo>
                  <a:lnTo>
                    <a:pt x="16319" y="385191"/>
                  </a:lnTo>
                  <a:lnTo>
                    <a:pt x="16167" y="385152"/>
                  </a:lnTo>
                  <a:lnTo>
                    <a:pt x="16014" y="385114"/>
                  </a:lnTo>
                  <a:lnTo>
                    <a:pt x="15684" y="385064"/>
                  </a:lnTo>
                  <a:lnTo>
                    <a:pt x="15519" y="385051"/>
                  </a:lnTo>
                  <a:lnTo>
                    <a:pt x="15354" y="385051"/>
                  </a:lnTo>
                  <a:lnTo>
                    <a:pt x="15189" y="385064"/>
                  </a:lnTo>
                  <a:lnTo>
                    <a:pt x="14859" y="385114"/>
                  </a:lnTo>
                  <a:lnTo>
                    <a:pt x="14706" y="385152"/>
                  </a:lnTo>
                  <a:lnTo>
                    <a:pt x="14554" y="385191"/>
                  </a:lnTo>
                  <a:lnTo>
                    <a:pt x="14427" y="385254"/>
                  </a:lnTo>
                  <a:lnTo>
                    <a:pt x="14287" y="385305"/>
                  </a:lnTo>
                  <a:lnTo>
                    <a:pt x="508" y="393268"/>
                  </a:lnTo>
                  <a:lnTo>
                    <a:pt x="2921" y="394665"/>
                  </a:lnTo>
                  <a:lnTo>
                    <a:pt x="16637" y="386740"/>
                  </a:lnTo>
                  <a:lnTo>
                    <a:pt x="16814" y="386638"/>
                  </a:lnTo>
                  <a:lnTo>
                    <a:pt x="16979" y="386461"/>
                  </a:lnTo>
                  <a:lnTo>
                    <a:pt x="17106" y="386295"/>
                  </a:lnTo>
                  <a:lnTo>
                    <a:pt x="17145" y="386092"/>
                  </a:lnTo>
                  <a:close/>
                </a:path>
                <a:path w="1021079" h="565150">
                  <a:moveTo>
                    <a:pt x="27927" y="393280"/>
                  </a:moveTo>
                  <a:lnTo>
                    <a:pt x="25514" y="391883"/>
                  </a:lnTo>
                  <a:lnTo>
                    <a:pt x="11811" y="399808"/>
                  </a:lnTo>
                  <a:lnTo>
                    <a:pt x="11633" y="399910"/>
                  </a:lnTo>
                  <a:lnTo>
                    <a:pt x="11455" y="400075"/>
                  </a:lnTo>
                  <a:lnTo>
                    <a:pt x="11341" y="400253"/>
                  </a:lnTo>
                  <a:lnTo>
                    <a:pt x="11315" y="400456"/>
                  </a:lnTo>
                  <a:lnTo>
                    <a:pt x="11328" y="400646"/>
                  </a:lnTo>
                  <a:lnTo>
                    <a:pt x="11404" y="400837"/>
                  </a:lnTo>
                  <a:lnTo>
                    <a:pt x="11557" y="401015"/>
                  </a:lnTo>
                  <a:lnTo>
                    <a:pt x="12357" y="401408"/>
                  </a:lnTo>
                  <a:lnTo>
                    <a:pt x="12763" y="401485"/>
                  </a:lnTo>
                  <a:lnTo>
                    <a:pt x="12928" y="401497"/>
                  </a:lnTo>
                  <a:lnTo>
                    <a:pt x="13106" y="401497"/>
                  </a:lnTo>
                  <a:lnTo>
                    <a:pt x="13258" y="401485"/>
                  </a:lnTo>
                  <a:lnTo>
                    <a:pt x="13589" y="401434"/>
                  </a:lnTo>
                  <a:lnTo>
                    <a:pt x="13741" y="401396"/>
                  </a:lnTo>
                  <a:lnTo>
                    <a:pt x="14033" y="401294"/>
                  </a:lnTo>
                  <a:lnTo>
                    <a:pt x="14160" y="401231"/>
                  </a:lnTo>
                  <a:lnTo>
                    <a:pt x="27927" y="393280"/>
                  </a:lnTo>
                  <a:close/>
                </a:path>
                <a:path w="1021079" h="565150">
                  <a:moveTo>
                    <a:pt x="28435" y="392518"/>
                  </a:moveTo>
                  <a:lnTo>
                    <a:pt x="27940" y="391871"/>
                  </a:lnTo>
                  <a:lnTo>
                    <a:pt x="27762" y="391782"/>
                  </a:lnTo>
                  <a:lnTo>
                    <a:pt x="27622" y="391718"/>
                  </a:lnTo>
                  <a:lnTo>
                    <a:pt x="27470" y="391668"/>
                  </a:lnTo>
                  <a:lnTo>
                    <a:pt x="27305" y="391642"/>
                  </a:lnTo>
                  <a:lnTo>
                    <a:pt x="26987" y="391591"/>
                  </a:lnTo>
                  <a:lnTo>
                    <a:pt x="26822" y="391579"/>
                  </a:lnTo>
                  <a:lnTo>
                    <a:pt x="26644" y="391579"/>
                  </a:lnTo>
                  <a:lnTo>
                    <a:pt x="26492" y="391591"/>
                  </a:lnTo>
                  <a:lnTo>
                    <a:pt x="26162" y="391642"/>
                  </a:lnTo>
                  <a:lnTo>
                    <a:pt x="25996" y="391668"/>
                  </a:lnTo>
                  <a:lnTo>
                    <a:pt x="25844" y="391718"/>
                  </a:lnTo>
                  <a:lnTo>
                    <a:pt x="25590" y="391833"/>
                  </a:lnTo>
                  <a:lnTo>
                    <a:pt x="27940" y="393268"/>
                  </a:lnTo>
                  <a:lnTo>
                    <a:pt x="28117" y="393166"/>
                  </a:lnTo>
                  <a:lnTo>
                    <a:pt x="28282" y="392988"/>
                  </a:lnTo>
                  <a:lnTo>
                    <a:pt x="28397" y="392811"/>
                  </a:lnTo>
                  <a:lnTo>
                    <a:pt x="28435" y="392620"/>
                  </a:lnTo>
                  <a:close/>
                </a:path>
                <a:path w="1021079" h="565150">
                  <a:moveTo>
                    <a:pt x="60756" y="535889"/>
                  </a:moveTo>
                  <a:lnTo>
                    <a:pt x="58559" y="535533"/>
                  </a:lnTo>
                  <a:lnTo>
                    <a:pt x="47332" y="559714"/>
                  </a:lnTo>
                  <a:lnTo>
                    <a:pt x="49542" y="560044"/>
                  </a:lnTo>
                  <a:lnTo>
                    <a:pt x="60756" y="535889"/>
                  </a:lnTo>
                  <a:close/>
                </a:path>
                <a:path w="1021079" h="565150">
                  <a:moveTo>
                    <a:pt x="152120" y="427316"/>
                  </a:moveTo>
                  <a:lnTo>
                    <a:pt x="152095" y="427164"/>
                  </a:lnTo>
                  <a:lnTo>
                    <a:pt x="151993" y="426935"/>
                  </a:lnTo>
                  <a:lnTo>
                    <a:pt x="151879" y="426808"/>
                  </a:lnTo>
                  <a:lnTo>
                    <a:pt x="151612" y="426605"/>
                  </a:lnTo>
                  <a:lnTo>
                    <a:pt x="151434" y="426516"/>
                  </a:lnTo>
                  <a:lnTo>
                    <a:pt x="151295" y="426453"/>
                  </a:lnTo>
                  <a:lnTo>
                    <a:pt x="151142" y="426415"/>
                  </a:lnTo>
                  <a:lnTo>
                    <a:pt x="150990" y="426377"/>
                  </a:lnTo>
                  <a:lnTo>
                    <a:pt x="150660" y="426326"/>
                  </a:lnTo>
                  <a:lnTo>
                    <a:pt x="150495" y="426313"/>
                  </a:lnTo>
                  <a:lnTo>
                    <a:pt x="150329" y="426313"/>
                  </a:lnTo>
                  <a:lnTo>
                    <a:pt x="150164" y="426326"/>
                  </a:lnTo>
                  <a:lnTo>
                    <a:pt x="149834" y="426377"/>
                  </a:lnTo>
                  <a:lnTo>
                    <a:pt x="149682" y="426415"/>
                  </a:lnTo>
                  <a:lnTo>
                    <a:pt x="149529" y="426453"/>
                  </a:lnTo>
                  <a:lnTo>
                    <a:pt x="149263" y="426567"/>
                  </a:lnTo>
                  <a:lnTo>
                    <a:pt x="135483" y="434530"/>
                  </a:lnTo>
                  <a:lnTo>
                    <a:pt x="135305" y="434632"/>
                  </a:lnTo>
                  <a:lnTo>
                    <a:pt x="135102" y="434835"/>
                  </a:lnTo>
                  <a:lnTo>
                    <a:pt x="135013" y="434975"/>
                  </a:lnTo>
                  <a:lnTo>
                    <a:pt x="134975" y="435178"/>
                  </a:lnTo>
                  <a:lnTo>
                    <a:pt x="135013" y="435419"/>
                  </a:lnTo>
                  <a:lnTo>
                    <a:pt x="135064" y="435559"/>
                  </a:lnTo>
                  <a:lnTo>
                    <a:pt x="135216" y="435724"/>
                  </a:lnTo>
                  <a:lnTo>
                    <a:pt x="135407" y="435889"/>
                  </a:lnTo>
                  <a:lnTo>
                    <a:pt x="135661" y="436016"/>
                  </a:lnTo>
                  <a:lnTo>
                    <a:pt x="135801" y="436067"/>
                  </a:lnTo>
                  <a:lnTo>
                    <a:pt x="135953" y="436105"/>
                  </a:lnTo>
                  <a:lnTo>
                    <a:pt x="136105" y="436156"/>
                  </a:lnTo>
                  <a:lnTo>
                    <a:pt x="136423" y="436206"/>
                  </a:lnTo>
                  <a:lnTo>
                    <a:pt x="136601" y="436206"/>
                  </a:lnTo>
                  <a:lnTo>
                    <a:pt x="136766" y="436206"/>
                  </a:lnTo>
                  <a:lnTo>
                    <a:pt x="136931" y="436206"/>
                  </a:lnTo>
                  <a:lnTo>
                    <a:pt x="137261" y="436156"/>
                  </a:lnTo>
                  <a:lnTo>
                    <a:pt x="137414" y="436105"/>
                  </a:lnTo>
                  <a:lnTo>
                    <a:pt x="137566" y="436067"/>
                  </a:lnTo>
                  <a:lnTo>
                    <a:pt x="137706" y="436016"/>
                  </a:lnTo>
                  <a:lnTo>
                    <a:pt x="137833" y="435952"/>
                  </a:lnTo>
                  <a:lnTo>
                    <a:pt x="151612" y="428002"/>
                  </a:lnTo>
                  <a:lnTo>
                    <a:pt x="151790" y="427901"/>
                  </a:lnTo>
                  <a:lnTo>
                    <a:pt x="151968" y="427723"/>
                  </a:lnTo>
                  <a:lnTo>
                    <a:pt x="152082" y="427545"/>
                  </a:lnTo>
                  <a:lnTo>
                    <a:pt x="152107" y="427355"/>
                  </a:lnTo>
                  <a:close/>
                </a:path>
                <a:path w="1021079" h="565150">
                  <a:moveTo>
                    <a:pt x="163423" y="433781"/>
                  </a:moveTo>
                  <a:lnTo>
                    <a:pt x="163385" y="433641"/>
                  </a:lnTo>
                  <a:lnTo>
                    <a:pt x="163334" y="433501"/>
                  </a:lnTo>
                  <a:lnTo>
                    <a:pt x="163182" y="433324"/>
                  </a:lnTo>
                  <a:lnTo>
                    <a:pt x="162991" y="433171"/>
                  </a:lnTo>
                  <a:lnTo>
                    <a:pt x="162737" y="433044"/>
                  </a:lnTo>
                  <a:lnTo>
                    <a:pt x="162598" y="432981"/>
                  </a:lnTo>
                  <a:lnTo>
                    <a:pt x="162445" y="432943"/>
                  </a:lnTo>
                  <a:lnTo>
                    <a:pt x="162293" y="432904"/>
                  </a:lnTo>
                  <a:lnTo>
                    <a:pt x="162128" y="432866"/>
                  </a:lnTo>
                  <a:lnTo>
                    <a:pt x="161975" y="432854"/>
                  </a:lnTo>
                  <a:lnTo>
                    <a:pt x="161798" y="432841"/>
                  </a:lnTo>
                  <a:lnTo>
                    <a:pt x="161632" y="432841"/>
                  </a:lnTo>
                  <a:lnTo>
                    <a:pt x="161467" y="432854"/>
                  </a:lnTo>
                  <a:lnTo>
                    <a:pt x="161302" y="432866"/>
                  </a:lnTo>
                  <a:lnTo>
                    <a:pt x="161137" y="432904"/>
                  </a:lnTo>
                  <a:lnTo>
                    <a:pt x="160985" y="432943"/>
                  </a:lnTo>
                  <a:lnTo>
                    <a:pt x="160832" y="432981"/>
                  </a:lnTo>
                  <a:lnTo>
                    <a:pt x="160693" y="433044"/>
                  </a:lnTo>
                  <a:lnTo>
                    <a:pt x="160566" y="433095"/>
                  </a:lnTo>
                  <a:lnTo>
                    <a:pt x="146786" y="441045"/>
                  </a:lnTo>
                  <a:lnTo>
                    <a:pt x="146608" y="441159"/>
                  </a:lnTo>
                  <a:lnTo>
                    <a:pt x="146431" y="441325"/>
                  </a:lnTo>
                  <a:lnTo>
                    <a:pt x="146316" y="441502"/>
                  </a:lnTo>
                  <a:lnTo>
                    <a:pt x="146291" y="441706"/>
                  </a:lnTo>
                  <a:lnTo>
                    <a:pt x="146316" y="441947"/>
                  </a:lnTo>
                  <a:lnTo>
                    <a:pt x="146431" y="442163"/>
                  </a:lnTo>
                  <a:lnTo>
                    <a:pt x="146570" y="442290"/>
                  </a:lnTo>
                  <a:lnTo>
                    <a:pt x="146786" y="442442"/>
                  </a:lnTo>
                  <a:lnTo>
                    <a:pt x="146964" y="442544"/>
                  </a:lnTo>
                  <a:lnTo>
                    <a:pt x="147104" y="442595"/>
                  </a:lnTo>
                  <a:lnTo>
                    <a:pt x="147345" y="442658"/>
                  </a:lnTo>
                  <a:lnTo>
                    <a:pt x="147574" y="442709"/>
                  </a:lnTo>
                  <a:lnTo>
                    <a:pt x="147739" y="442734"/>
                  </a:lnTo>
                  <a:lnTo>
                    <a:pt x="148234" y="442734"/>
                  </a:lnTo>
                  <a:lnTo>
                    <a:pt x="148399" y="442709"/>
                  </a:lnTo>
                  <a:lnTo>
                    <a:pt x="148564" y="442671"/>
                  </a:lnTo>
                  <a:lnTo>
                    <a:pt x="148717" y="442633"/>
                  </a:lnTo>
                  <a:lnTo>
                    <a:pt x="148869" y="442595"/>
                  </a:lnTo>
                  <a:lnTo>
                    <a:pt x="149136" y="442480"/>
                  </a:lnTo>
                  <a:lnTo>
                    <a:pt x="162915" y="434530"/>
                  </a:lnTo>
                  <a:lnTo>
                    <a:pt x="163093" y="434416"/>
                  </a:lnTo>
                  <a:lnTo>
                    <a:pt x="163296" y="434213"/>
                  </a:lnTo>
                  <a:lnTo>
                    <a:pt x="163385" y="434073"/>
                  </a:lnTo>
                  <a:lnTo>
                    <a:pt x="163423" y="433882"/>
                  </a:lnTo>
                  <a:close/>
                </a:path>
                <a:path w="1021079" h="565150">
                  <a:moveTo>
                    <a:pt x="315925" y="431190"/>
                  </a:moveTo>
                  <a:lnTo>
                    <a:pt x="315747" y="431101"/>
                  </a:lnTo>
                  <a:lnTo>
                    <a:pt x="315455" y="430987"/>
                  </a:lnTo>
                  <a:lnTo>
                    <a:pt x="315137" y="430923"/>
                  </a:lnTo>
                  <a:lnTo>
                    <a:pt x="314972" y="430911"/>
                  </a:lnTo>
                  <a:lnTo>
                    <a:pt x="314807" y="430898"/>
                  </a:lnTo>
                  <a:lnTo>
                    <a:pt x="314642" y="430898"/>
                  </a:lnTo>
                  <a:lnTo>
                    <a:pt x="314477" y="430911"/>
                  </a:lnTo>
                  <a:lnTo>
                    <a:pt x="314312" y="430923"/>
                  </a:lnTo>
                  <a:lnTo>
                    <a:pt x="314147" y="430961"/>
                  </a:lnTo>
                  <a:lnTo>
                    <a:pt x="313994" y="430987"/>
                  </a:lnTo>
                  <a:lnTo>
                    <a:pt x="313829" y="431038"/>
                  </a:lnTo>
                  <a:lnTo>
                    <a:pt x="313702" y="431101"/>
                  </a:lnTo>
                  <a:lnTo>
                    <a:pt x="313575" y="431152"/>
                  </a:lnTo>
                  <a:lnTo>
                    <a:pt x="313334" y="431292"/>
                  </a:lnTo>
                  <a:lnTo>
                    <a:pt x="313182" y="431469"/>
                  </a:lnTo>
                  <a:lnTo>
                    <a:pt x="313055" y="431647"/>
                  </a:lnTo>
                  <a:lnTo>
                    <a:pt x="313016" y="431838"/>
                  </a:lnTo>
                  <a:lnTo>
                    <a:pt x="313512" y="432587"/>
                  </a:lnTo>
                  <a:lnTo>
                    <a:pt x="315925" y="431190"/>
                  </a:lnTo>
                  <a:close/>
                </a:path>
                <a:path w="1021079" h="565150">
                  <a:moveTo>
                    <a:pt x="318338" y="445630"/>
                  </a:moveTo>
                  <a:lnTo>
                    <a:pt x="304622" y="437718"/>
                  </a:lnTo>
                  <a:lnTo>
                    <a:pt x="304444" y="437616"/>
                  </a:lnTo>
                  <a:lnTo>
                    <a:pt x="304152" y="437515"/>
                  </a:lnTo>
                  <a:lnTo>
                    <a:pt x="303987" y="437489"/>
                  </a:lnTo>
                  <a:lnTo>
                    <a:pt x="303834" y="437451"/>
                  </a:lnTo>
                  <a:lnTo>
                    <a:pt x="303669" y="437426"/>
                  </a:lnTo>
                  <a:lnTo>
                    <a:pt x="303174" y="437426"/>
                  </a:lnTo>
                  <a:lnTo>
                    <a:pt x="302996" y="437451"/>
                  </a:lnTo>
                  <a:lnTo>
                    <a:pt x="302844" y="437489"/>
                  </a:lnTo>
                  <a:lnTo>
                    <a:pt x="302679" y="437515"/>
                  </a:lnTo>
                  <a:lnTo>
                    <a:pt x="302399" y="437616"/>
                  </a:lnTo>
                  <a:lnTo>
                    <a:pt x="302272" y="437680"/>
                  </a:lnTo>
                  <a:lnTo>
                    <a:pt x="302031" y="437819"/>
                  </a:lnTo>
                  <a:lnTo>
                    <a:pt x="301879" y="437997"/>
                  </a:lnTo>
                  <a:lnTo>
                    <a:pt x="301739" y="438213"/>
                  </a:lnTo>
                  <a:lnTo>
                    <a:pt x="301713" y="438365"/>
                  </a:lnTo>
                  <a:lnTo>
                    <a:pt x="315925" y="447027"/>
                  </a:lnTo>
                  <a:lnTo>
                    <a:pt x="318338" y="445630"/>
                  </a:lnTo>
                  <a:close/>
                </a:path>
                <a:path w="1021079" h="565150">
                  <a:moveTo>
                    <a:pt x="318846" y="446290"/>
                  </a:moveTo>
                  <a:lnTo>
                    <a:pt x="318820" y="446151"/>
                  </a:lnTo>
                  <a:lnTo>
                    <a:pt x="318757" y="446011"/>
                  </a:lnTo>
                  <a:lnTo>
                    <a:pt x="318604" y="445833"/>
                  </a:lnTo>
                  <a:lnTo>
                    <a:pt x="318414" y="445681"/>
                  </a:lnTo>
                  <a:lnTo>
                    <a:pt x="315937" y="447040"/>
                  </a:lnTo>
                  <a:lnTo>
                    <a:pt x="316115" y="447128"/>
                  </a:lnTo>
                  <a:lnTo>
                    <a:pt x="316407" y="447243"/>
                  </a:lnTo>
                  <a:lnTo>
                    <a:pt x="316890" y="447319"/>
                  </a:lnTo>
                  <a:lnTo>
                    <a:pt x="317055" y="447332"/>
                  </a:lnTo>
                  <a:lnTo>
                    <a:pt x="317220" y="447332"/>
                  </a:lnTo>
                  <a:lnTo>
                    <a:pt x="317385" y="447319"/>
                  </a:lnTo>
                  <a:lnTo>
                    <a:pt x="317868" y="447243"/>
                  </a:lnTo>
                  <a:lnTo>
                    <a:pt x="318096" y="447167"/>
                  </a:lnTo>
                  <a:lnTo>
                    <a:pt x="318287" y="447078"/>
                  </a:lnTo>
                  <a:lnTo>
                    <a:pt x="318516" y="446938"/>
                  </a:lnTo>
                  <a:lnTo>
                    <a:pt x="318681" y="446760"/>
                  </a:lnTo>
                  <a:lnTo>
                    <a:pt x="318820" y="446532"/>
                  </a:lnTo>
                  <a:lnTo>
                    <a:pt x="318846" y="446392"/>
                  </a:lnTo>
                  <a:close/>
                </a:path>
                <a:path w="1021079" h="565150">
                  <a:moveTo>
                    <a:pt x="330149" y="439750"/>
                  </a:moveTo>
                  <a:lnTo>
                    <a:pt x="330123" y="439610"/>
                  </a:lnTo>
                  <a:lnTo>
                    <a:pt x="330060" y="439470"/>
                  </a:lnTo>
                  <a:lnTo>
                    <a:pt x="329907" y="439305"/>
                  </a:lnTo>
                  <a:lnTo>
                    <a:pt x="329653" y="439115"/>
                  </a:lnTo>
                  <a:lnTo>
                    <a:pt x="315937" y="431203"/>
                  </a:lnTo>
                  <a:lnTo>
                    <a:pt x="313524" y="432600"/>
                  </a:lnTo>
                  <a:lnTo>
                    <a:pt x="327240" y="440512"/>
                  </a:lnTo>
                  <a:lnTo>
                    <a:pt x="327418" y="440588"/>
                  </a:lnTo>
                  <a:lnTo>
                    <a:pt x="327710" y="440702"/>
                  </a:lnTo>
                  <a:lnTo>
                    <a:pt x="327863" y="440728"/>
                  </a:lnTo>
                  <a:lnTo>
                    <a:pt x="328028" y="440766"/>
                  </a:lnTo>
                  <a:lnTo>
                    <a:pt x="328193" y="440778"/>
                  </a:lnTo>
                  <a:lnTo>
                    <a:pt x="328358" y="440791"/>
                  </a:lnTo>
                  <a:lnTo>
                    <a:pt x="328536" y="440791"/>
                  </a:lnTo>
                  <a:lnTo>
                    <a:pt x="328688" y="440778"/>
                  </a:lnTo>
                  <a:lnTo>
                    <a:pt x="328853" y="440766"/>
                  </a:lnTo>
                  <a:lnTo>
                    <a:pt x="329018" y="440728"/>
                  </a:lnTo>
                  <a:lnTo>
                    <a:pt x="329184" y="440702"/>
                  </a:lnTo>
                  <a:lnTo>
                    <a:pt x="329399" y="440626"/>
                  </a:lnTo>
                  <a:lnTo>
                    <a:pt x="329590" y="440537"/>
                  </a:lnTo>
                  <a:lnTo>
                    <a:pt x="329831" y="440397"/>
                  </a:lnTo>
                  <a:lnTo>
                    <a:pt x="329984" y="440220"/>
                  </a:lnTo>
                  <a:lnTo>
                    <a:pt x="330098" y="440042"/>
                  </a:lnTo>
                  <a:lnTo>
                    <a:pt x="330149" y="439851"/>
                  </a:lnTo>
                  <a:close/>
                </a:path>
                <a:path w="1021079" h="565150">
                  <a:moveTo>
                    <a:pt x="350723" y="496316"/>
                  </a:moveTo>
                  <a:lnTo>
                    <a:pt x="350697" y="496163"/>
                  </a:lnTo>
                  <a:lnTo>
                    <a:pt x="350621" y="495973"/>
                  </a:lnTo>
                  <a:lnTo>
                    <a:pt x="350481" y="495795"/>
                  </a:lnTo>
                  <a:lnTo>
                    <a:pt x="350304" y="495668"/>
                  </a:lnTo>
                  <a:lnTo>
                    <a:pt x="350037" y="495515"/>
                  </a:lnTo>
                  <a:lnTo>
                    <a:pt x="346583" y="493522"/>
                  </a:lnTo>
                  <a:lnTo>
                    <a:pt x="346583" y="496316"/>
                  </a:lnTo>
                  <a:lnTo>
                    <a:pt x="303822" y="521004"/>
                  </a:lnTo>
                  <a:lnTo>
                    <a:pt x="285267" y="510273"/>
                  </a:lnTo>
                  <a:lnTo>
                    <a:pt x="328028" y="485597"/>
                  </a:lnTo>
                  <a:lnTo>
                    <a:pt x="346583" y="496316"/>
                  </a:lnTo>
                  <a:lnTo>
                    <a:pt x="346583" y="493522"/>
                  </a:lnTo>
                  <a:lnTo>
                    <a:pt x="329412" y="483603"/>
                  </a:lnTo>
                  <a:lnTo>
                    <a:pt x="329247" y="483501"/>
                  </a:lnTo>
                  <a:lnTo>
                    <a:pt x="329057" y="483400"/>
                  </a:lnTo>
                  <a:lnTo>
                    <a:pt x="328917" y="483349"/>
                  </a:lnTo>
                  <a:lnTo>
                    <a:pt x="328764" y="483311"/>
                  </a:lnTo>
                  <a:lnTo>
                    <a:pt x="328612" y="483273"/>
                  </a:lnTo>
                  <a:lnTo>
                    <a:pt x="328447" y="483235"/>
                  </a:lnTo>
                  <a:lnTo>
                    <a:pt x="328282" y="483222"/>
                  </a:lnTo>
                  <a:lnTo>
                    <a:pt x="328117" y="483209"/>
                  </a:lnTo>
                  <a:lnTo>
                    <a:pt x="327952" y="483209"/>
                  </a:lnTo>
                  <a:lnTo>
                    <a:pt x="327787" y="483222"/>
                  </a:lnTo>
                  <a:lnTo>
                    <a:pt x="327621" y="483235"/>
                  </a:lnTo>
                  <a:lnTo>
                    <a:pt x="327456" y="483273"/>
                  </a:lnTo>
                  <a:lnTo>
                    <a:pt x="327304" y="483298"/>
                  </a:lnTo>
                  <a:lnTo>
                    <a:pt x="327152" y="483349"/>
                  </a:lnTo>
                  <a:lnTo>
                    <a:pt x="326885" y="483463"/>
                  </a:lnTo>
                  <a:lnTo>
                    <a:pt x="326656" y="483603"/>
                  </a:lnTo>
                  <a:lnTo>
                    <a:pt x="281711" y="509549"/>
                  </a:lnTo>
                  <a:lnTo>
                    <a:pt x="281470" y="509689"/>
                  </a:lnTo>
                  <a:lnTo>
                    <a:pt x="281305" y="509854"/>
                  </a:lnTo>
                  <a:lnTo>
                    <a:pt x="281190" y="510032"/>
                  </a:lnTo>
                  <a:lnTo>
                    <a:pt x="281152" y="510235"/>
                  </a:lnTo>
                  <a:lnTo>
                    <a:pt x="281165" y="510425"/>
                  </a:lnTo>
                  <a:lnTo>
                    <a:pt x="281241" y="510616"/>
                  </a:lnTo>
                  <a:lnTo>
                    <a:pt x="281432" y="510819"/>
                  </a:lnTo>
                  <a:lnTo>
                    <a:pt x="281647" y="510971"/>
                  </a:lnTo>
                  <a:lnTo>
                    <a:pt x="302437" y="522986"/>
                  </a:lnTo>
                  <a:lnTo>
                    <a:pt x="302628" y="523087"/>
                  </a:lnTo>
                  <a:lnTo>
                    <a:pt x="302806" y="523176"/>
                  </a:lnTo>
                  <a:lnTo>
                    <a:pt x="302945" y="523240"/>
                  </a:lnTo>
                  <a:lnTo>
                    <a:pt x="303098" y="523278"/>
                  </a:lnTo>
                  <a:lnTo>
                    <a:pt x="303250" y="523316"/>
                  </a:lnTo>
                  <a:lnTo>
                    <a:pt x="303415" y="523354"/>
                  </a:lnTo>
                  <a:lnTo>
                    <a:pt x="303568" y="523367"/>
                  </a:lnTo>
                  <a:lnTo>
                    <a:pt x="303745" y="523379"/>
                  </a:lnTo>
                  <a:lnTo>
                    <a:pt x="303911" y="523379"/>
                  </a:lnTo>
                  <a:lnTo>
                    <a:pt x="304076" y="523367"/>
                  </a:lnTo>
                  <a:lnTo>
                    <a:pt x="304241" y="523354"/>
                  </a:lnTo>
                  <a:lnTo>
                    <a:pt x="304406" y="523316"/>
                  </a:lnTo>
                  <a:lnTo>
                    <a:pt x="304558" y="523278"/>
                  </a:lnTo>
                  <a:lnTo>
                    <a:pt x="304711" y="523240"/>
                  </a:lnTo>
                  <a:lnTo>
                    <a:pt x="304838" y="523176"/>
                  </a:lnTo>
                  <a:lnTo>
                    <a:pt x="304977" y="523125"/>
                  </a:lnTo>
                  <a:lnTo>
                    <a:pt x="350126" y="497052"/>
                  </a:lnTo>
                  <a:lnTo>
                    <a:pt x="350393" y="496900"/>
                  </a:lnTo>
                  <a:lnTo>
                    <a:pt x="350596" y="496697"/>
                  </a:lnTo>
                  <a:lnTo>
                    <a:pt x="350685" y="496557"/>
                  </a:lnTo>
                  <a:lnTo>
                    <a:pt x="350710" y="496354"/>
                  </a:lnTo>
                  <a:close/>
                </a:path>
                <a:path w="1021079" h="565150">
                  <a:moveTo>
                    <a:pt x="360197" y="469798"/>
                  </a:moveTo>
                  <a:lnTo>
                    <a:pt x="359943" y="469684"/>
                  </a:lnTo>
                  <a:lnTo>
                    <a:pt x="359727" y="469595"/>
                  </a:lnTo>
                  <a:lnTo>
                    <a:pt x="359575" y="469569"/>
                  </a:lnTo>
                  <a:lnTo>
                    <a:pt x="359257" y="469519"/>
                  </a:lnTo>
                  <a:lnTo>
                    <a:pt x="359079" y="469506"/>
                  </a:lnTo>
                  <a:lnTo>
                    <a:pt x="358914" y="469506"/>
                  </a:lnTo>
                  <a:lnTo>
                    <a:pt x="358749" y="469519"/>
                  </a:lnTo>
                  <a:lnTo>
                    <a:pt x="358419" y="469569"/>
                  </a:lnTo>
                  <a:lnTo>
                    <a:pt x="358267" y="469595"/>
                  </a:lnTo>
                  <a:lnTo>
                    <a:pt x="358114" y="469646"/>
                  </a:lnTo>
                  <a:lnTo>
                    <a:pt x="357974" y="469709"/>
                  </a:lnTo>
                  <a:lnTo>
                    <a:pt x="357847" y="469760"/>
                  </a:lnTo>
                  <a:lnTo>
                    <a:pt x="357720" y="469836"/>
                  </a:lnTo>
                  <a:lnTo>
                    <a:pt x="357581" y="469950"/>
                  </a:lnTo>
                  <a:lnTo>
                    <a:pt x="357289" y="470446"/>
                  </a:lnTo>
                  <a:lnTo>
                    <a:pt x="357581" y="471043"/>
                  </a:lnTo>
                  <a:lnTo>
                    <a:pt x="357784" y="471195"/>
                  </a:lnTo>
                  <a:lnTo>
                    <a:pt x="360197" y="469798"/>
                  </a:lnTo>
                  <a:close/>
                </a:path>
                <a:path w="1021079" h="565150">
                  <a:moveTo>
                    <a:pt x="371513" y="463270"/>
                  </a:moveTo>
                  <a:lnTo>
                    <a:pt x="371259" y="463156"/>
                  </a:lnTo>
                  <a:lnTo>
                    <a:pt x="371043" y="463067"/>
                  </a:lnTo>
                  <a:lnTo>
                    <a:pt x="370890" y="463042"/>
                  </a:lnTo>
                  <a:lnTo>
                    <a:pt x="370560" y="462991"/>
                  </a:lnTo>
                  <a:lnTo>
                    <a:pt x="370395" y="462978"/>
                  </a:lnTo>
                  <a:lnTo>
                    <a:pt x="370230" y="462978"/>
                  </a:lnTo>
                  <a:lnTo>
                    <a:pt x="370065" y="462991"/>
                  </a:lnTo>
                  <a:lnTo>
                    <a:pt x="369735" y="463042"/>
                  </a:lnTo>
                  <a:lnTo>
                    <a:pt x="369582" y="463067"/>
                  </a:lnTo>
                  <a:lnTo>
                    <a:pt x="369417" y="463118"/>
                  </a:lnTo>
                  <a:lnTo>
                    <a:pt x="369163" y="463232"/>
                  </a:lnTo>
                  <a:lnTo>
                    <a:pt x="368604" y="463931"/>
                  </a:lnTo>
                  <a:lnTo>
                    <a:pt x="368617" y="464108"/>
                  </a:lnTo>
                  <a:lnTo>
                    <a:pt x="368693" y="464312"/>
                  </a:lnTo>
                  <a:lnTo>
                    <a:pt x="368884" y="464515"/>
                  </a:lnTo>
                  <a:lnTo>
                    <a:pt x="369100" y="464667"/>
                  </a:lnTo>
                  <a:lnTo>
                    <a:pt x="371513" y="463270"/>
                  </a:lnTo>
                  <a:close/>
                </a:path>
                <a:path w="1021079" h="565150">
                  <a:moveTo>
                    <a:pt x="374421" y="478383"/>
                  </a:moveTo>
                  <a:lnTo>
                    <a:pt x="374383" y="478180"/>
                  </a:lnTo>
                  <a:lnTo>
                    <a:pt x="374294" y="478053"/>
                  </a:lnTo>
                  <a:lnTo>
                    <a:pt x="374180" y="477926"/>
                  </a:lnTo>
                  <a:lnTo>
                    <a:pt x="373926" y="477735"/>
                  </a:lnTo>
                  <a:lnTo>
                    <a:pt x="360210" y="469811"/>
                  </a:lnTo>
                  <a:lnTo>
                    <a:pt x="357797" y="471208"/>
                  </a:lnTo>
                  <a:lnTo>
                    <a:pt x="371513" y="479120"/>
                  </a:lnTo>
                  <a:lnTo>
                    <a:pt x="371690" y="479221"/>
                  </a:lnTo>
                  <a:lnTo>
                    <a:pt x="371983" y="479323"/>
                  </a:lnTo>
                  <a:lnTo>
                    <a:pt x="372135" y="479361"/>
                  </a:lnTo>
                  <a:lnTo>
                    <a:pt x="372452" y="479412"/>
                  </a:lnTo>
                  <a:lnTo>
                    <a:pt x="372630" y="479412"/>
                  </a:lnTo>
                  <a:lnTo>
                    <a:pt x="372795" y="479412"/>
                  </a:lnTo>
                  <a:lnTo>
                    <a:pt x="372960" y="479412"/>
                  </a:lnTo>
                  <a:lnTo>
                    <a:pt x="373291" y="479361"/>
                  </a:lnTo>
                  <a:lnTo>
                    <a:pt x="373443" y="479323"/>
                  </a:lnTo>
                  <a:lnTo>
                    <a:pt x="373735" y="479221"/>
                  </a:lnTo>
                  <a:lnTo>
                    <a:pt x="373862" y="479158"/>
                  </a:lnTo>
                  <a:lnTo>
                    <a:pt x="373989" y="479094"/>
                  </a:lnTo>
                  <a:lnTo>
                    <a:pt x="374129" y="478967"/>
                  </a:lnTo>
                  <a:lnTo>
                    <a:pt x="374421" y="478472"/>
                  </a:lnTo>
                  <a:close/>
                </a:path>
                <a:path w="1021079" h="565150">
                  <a:moveTo>
                    <a:pt x="385724" y="471843"/>
                  </a:moveTo>
                  <a:lnTo>
                    <a:pt x="385699" y="471690"/>
                  </a:lnTo>
                  <a:lnTo>
                    <a:pt x="385635" y="471551"/>
                  </a:lnTo>
                  <a:lnTo>
                    <a:pt x="385445" y="471347"/>
                  </a:lnTo>
                  <a:lnTo>
                    <a:pt x="385229" y="471208"/>
                  </a:lnTo>
                  <a:lnTo>
                    <a:pt x="371513" y="463283"/>
                  </a:lnTo>
                  <a:lnTo>
                    <a:pt x="369100" y="464680"/>
                  </a:lnTo>
                  <a:lnTo>
                    <a:pt x="382816" y="472605"/>
                  </a:lnTo>
                  <a:lnTo>
                    <a:pt x="382993" y="472681"/>
                  </a:lnTo>
                  <a:lnTo>
                    <a:pt x="383133" y="472744"/>
                  </a:lnTo>
                  <a:lnTo>
                    <a:pt x="383286" y="472795"/>
                  </a:lnTo>
                  <a:lnTo>
                    <a:pt x="383768" y="472871"/>
                  </a:lnTo>
                  <a:lnTo>
                    <a:pt x="383933" y="472884"/>
                  </a:lnTo>
                  <a:lnTo>
                    <a:pt x="384111" y="472884"/>
                  </a:lnTo>
                  <a:lnTo>
                    <a:pt x="384263" y="472871"/>
                  </a:lnTo>
                  <a:lnTo>
                    <a:pt x="384746" y="472795"/>
                  </a:lnTo>
                  <a:lnTo>
                    <a:pt x="384898" y="472744"/>
                  </a:lnTo>
                  <a:lnTo>
                    <a:pt x="385165" y="472630"/>
                  </a:lnTo>
                  <a:lnTo>
                    <a:pt x="385724" y="471932"/>
                  </a:lnTo>
                  <a:close/>
                </a:path>
                <a:path w="1021079" h="565150">
                  <a:moveTo>
                    <a:pt x="415772" y="501904"/>
                  </a:moveTo>
                  <a:lnTo>
                    <a:pt x="415594" y="501802"/>
                  </a:lnTo>
                  <a:lnTo>
                    <a:pt x="415302" y="501700"/>
                  </a:lnTo>
                  <a:lnTo>
                    <a:pt x="415150" y="501675"/>
                  </a:lnTo>
                  <a:lnTo>
                    <a:pt x="414985" y="501637"/>
                  </a:lnTo>
                  <a:lnTo>
                    <a:pt x="414832" y="501611"/>
                  </a:lnTo>
                  <a:lnTo>
                    <a:pt x="414324" y="501611"/>
                  </a:lnTo>
                  <a:lnTo>
                    <a:pt x="414159" y="501637"/>
                  </a:lnTo>
                  <a:lnTo>
                    <a:pt x="413994" y="501675"/>
                  </a:lnTo>
                  <a:lnTo>
                    <a:pt x="413842" y="501700"/>
                  </a:lnTo>
                  <a:lnTo>
                    <a:pt x="413550" y="501802"/>
                  </a:lnTo>
                  <a:lnTo>
                    <a:pt x="413423" y="501865"/>
                  </a:lnTo>
                  <a:lnTo>
                    <a:pt x="413194" y="502005"/>
                  </a:lnTo>
                  <a:lnTo>
                    <a:pt x="413029" y="502183"/>
                  </a:lnTo>
                  <a:lnTo>
                    <a:pt x="412889" y="502399"/>
                  </a:lnTo>
                  <a:lnTo>
                    <a:pt x="412864" y="502551"/>
                  </a:lnTo>
                  <a:lnTo>
                    <a:pt x="413156" y="503148"/>
                  </a:lnTo>
                  <a:lnTo>
                    <a:pt x="413296" y="503262"/>
                  </a:lnTo>
                  <a:lnTo>
                    <a:pt x="415772" y="501904"/>
                  </a:lnTo>
                  <a:close/>
                </a:path>
                <a:path w="1021079" h="565150">
                  <a:moveTo>
                    <a:pt x="422173" y="537514"/>
                  </a:moveTo>
                  <a:lnTo>
                    <a:pt x="422148" y="537362"/>
                  </a:lnTo>
                  <a:lnTo>
                    <a:pt x="422084" y="537222"/>
                  </a:lnTo>
                  <a:lnTo>
                    <a:pt x="421843" y="536968"/>
                  </a:lnTo>
                  <a:lnTo>
                    <a:pt x="421678" y="536854"/>
                  </a:lnTo>
                  <a:lnTo>
                    <a:pt x="418045" y="534771"/>
                  </a:lnTo>
                  <a:lnTo>
                    <a:pt x="418045" y="537565"/>
                  </a:lnTo>
                  <a:lnTo>
                    <a:pt x="375285" y="562254"/>
                  </a:lnTo>
                  <a:lnTo>
                    <a:pt x="356717" y="551535"/>
                  </a:lnTo>
                  <a:lnTo>
                    <a:pt x="399478" y="526834"/>
                  </a:lnTo>
                  <a:lnTo>
                    <a:pt x="418045" y="537565"/>
                  </a:lnTo>
                  <a:lnTo>
                    <a:pt x="418045" y="534771"/>
                  </a:lnTo>
                  <a:lnTo>
                    <a:pt x="400875" y="524865"/>
                  </a:lnTo>
                  <a:lnTo>
                    <a:pt x="400697" y="524764"/>
                  </a:lnTo>
                  <a:lnTo>
                    <a:pt x="400519" y="524662"/>
                  </a:lnTo>
                  <a:lnTo>
                    <a:pt x="400380" y="524598"/>
                  </a:lnTo>
                  <a:lnTo>
                    <a:pt x="400227" y="524560"/>
                  </a:lnTo>
                  <a:lnTo>
                    <a:pt x="400075" y="524522"/>
                  </a:lnTo>
                  <a:lnTo>
                    <a:pt x="399745" y="524471"/>
                  </a:lnTo>
                  <a:lnTo>
                    <a:pt x="399580" y="524459"/>
                  </a:lnTo>
                  <a:lnTo>
                    <a:pt x="399415" y="524459"/>
                  </a:lnTo>
                  <a:lnTo>
                    <a:pt x="399249" y="524459"/>
                  </a:lnTo>
                  <a:lnTo>
                    <a:pt x="398919" y="524510"/>
                  </a:lnTo>
                  <a:lnTo>
                    <a:pt x="398767" y="524560"/>
                  </a:lnTo>
                  <a:lnTo>
                    <a:pt x="398614" y="524598"/>
                  </a:lnTo>
                  <a:lnTo>
                    <a:pt x="398348" y="524713"/>
                  </a:lnTo>
                  <a:lnTo>
                    <a:pt x="398221" y="524789"/>
                  </a:lnTo>
                  <a:lnTo>
                    <a:pt x="353174" y="550799"/>
                  </a:lnTo>
                  <a:lnTo>
                    <a:pt x="352933" y="550951"/>
                  </a:lnTo>
                  <a:lnTo>
                    <a:pt x="352729" y="551154"/>
                  </a:lnTo>
                  <a:lnTo>
                    <a:pt x="352640" y="551294"/>
                  </a:lnTo>
                  <a:lnTo>
                    <a:pt x="352602" y="551497"/>
                  </a:lnTo>
                  <a:lnTo>
                    <a:pt x="352640" y="551726"/>
                  </a:lnTo>
                  <a:lnTo>
                    <a:pt x="352691" y="551878"/>
                  </a:lnTo>
                  <a:lnTo>
                    <a:pt x="352844" y="552043"/>
                  </a:lnTo>
                  <a:lnTo>
                    <a:pt x="353110" y="552234"/>
                  </a:lnTo>
                  <a:lnTo>
                    <a:pt x="374078" y="564337"/>
                  </a:lnTo>
                  <a:lnTo>
                    <a:pt x="374269" y="564426"/>
                  </a:lnTo>
                  <a:lnTo>
                    <a:pt x="374408" y="564489"/>
                  </a:lnTo>
                  <a:lnTo>
                    <a:pt x="374561" y="564540"/>
                  </a:lnTo>
                  <a:lnTo>
                    <a:pt x="375031" y="564616"/>
                  </a:lnTo>
                  <a:lnTo>
                    <a:pt x="375208" y="564629"/>
                  </a:lnTo>
                  <a:lnTo>
                    <a:pt x="375373" y="564629"/>
                  </a:lnTo>
                  <a:lnTo>
                    <a:pt x="375539" y="564616"/>
                  </a:lnTo>
                  <a:lnTo>
                    <a:pt x="375945" y="564553"/>
                  </a:lnTo>
                  <a:lnTo>
                    <a:pt x="376135" y="564502"/>
                  </a:lnTo>
                  <a:lnTo>
                    <a:pt x="376313" y="564426"/>
                  </a:lnTo>
                  <a:lnTo>
                    <a:pt x="376440" y="564375"/>
                  </a:lnTo>
                  <a:lnTo>
                    <a:pt x="376567" y="564299"/>
                  </a:lnTo>
                  <a:lnTo>
                    <a:pt x="421601" y="538302"/>
                  </a:lnTo>
                  <a:lnTo>
                    <a:pt x="421843" y="538149"/>
                  </a:lnTo>
                  <a:lnTo>
                    <a:pt x="422008" y="537972"/>
                  </a:lnTo>
                  <a:lnTo>
                    <a:pt x="422135" y="537806"/>
                  </a:lnTo>
                  <a:lnTo>
                    <a:pt x="422173" y="537603"/>
                  </a:lnTo>
                  <a:close/>
                </a:path>
                <a:path w="1021079" h="565150">
                  <a:moveTo>
                    <a:pt x="430009" y="510527"/>
                  </a:moveTo>
                  <a:lnTo>
                    <a:pt x="429983" y="510374"/>
                  </a:lnTo>
                  <a:lnTo>
                    <a:pt x="429907" y="510184"/>
                  </a:lnTo>
                  <a:lnTo>
                    <a:pt x="429755" y="510019"/>
                  </a:lnTo>
                  <a:lnTo>
                    <a:pt x="429501" y="509816"/>
                  </a:lnTo>
                  <a:lnTo>
                    <a:pt x="415785" y="501904"/>
                  </a:lnTo>
                  <a:lnTo>
                    <a:pt x="413372" y="503301"/>
                  </a:lnTo>
                  <a:lnTo>
                    <a:pt x="427088" y="511213"/>
                  </a:lnTo>
                  <a:lnTo>
                    <a:pt x="427266" y="511302"/>
                  </a:lnTo>
                  <a:lnTo>
                    <a:pt x="427558" y="511416"/>
                  </a:lnTo>
                  <a:lnTo>
                    <a:pt x="427723" y="511441"/>
                  </a:lnTo>
                  <a:lnTo>
                    <a:pt x="427875" y="511479"/>
                  </a:lnTo>
                  <a:lnTo>
                    <a:pt x="428040" y="511492"/>
                  </a:lnTo>
                  <a:lnTo>
                    <a:pt x="428205" y="511505"/>
                  </a:lnTo>
                  <a:lnTo>
                    <a:pt x="428383" y="511505"/>
                  </a:lnTo>
                  <a:lnTo>
                    <a:pt x="428536" y="511492"/>
                  </a:lnTo>
                  <a:lnTo>
                    <a:pt x="428713" y="511479"/>
                  </a:lnTo>
                  <a:lnTo>
                    <a:pt x="428879" y="511441"/>
                  </a:lnTo>
                  <a:lnTo>
                    <a:pt x="429031" y="511416"/>
                  </a:lnTo>
                  <a:lnTo>
                    <a:pt x="429247" y="511340"/>
                  </a:lnTo>
                  <a:lnTo>
                    <a:pt x="429437" y="511251"/>
                  </a:lnTo>
                  <a:lnTo>
                    <a:pt x="429679" y="511111"/>
                  </a:lnTo>
                  <a:lnTo>
                    <a:pt x="429831" y="510933"/>
                  </a:lnTo>
                  <a:lnTo>
                    <a:pt x="429996" y="510565"/>
                  </a:lnTo>
                  <a:close/>
                </a:path>
                <a:path w="1021079" h="565150">
                  <a:moveTo>
                    <a:pt x="440804" y="503288"/>
                  </a:moveTo>
                  <a:lnTo>
                    <a:pt x="427088" y="495376"/>
                  </a:lnTo>
                  <a:lnTo>
                    <a:pt x="426910" y="495287"/>
                  </a:lnTo>
                  <a:lnTo>
                    <a:pt x="426618" y="495173"/>
                  </a:lnTo>
                  <a:lnTo>
                    <a:pt x="426300" y="495109"/>
                  </a:lnTo>
                  <a:lnTo>
                    <a:pt x="426135" y="495096"/>
                  </a:lnTo>
                  <a:lnTo>
                    <a:pt x="425970" y="495084"/>
                  </a:lnTo>
                  <a:lnTo>
                    <a:pt x="425792" y="495084"/>
                  </a:lnTo>
                  <a:lnTo>
                    <a:pt x="425640" y="495096"/>
                  </a:lnTo>
                  <a:lnTo>
                    <a:pt x="425475" y="495109"/>
                  </a:lnTo>
                  <a:lnTo>
                    <a:pt x="425310" y="495147"/>
                  </a:lnTo>
                  <a:lnTo>
                    <a:pt x="425157" y="495173"/>
                  </a:lnTo>
                  <a:lnTo>
                    <a:pt x="424992" y="495223"/>
                  </a:lnTo>
                  <a:lnTo>
                    <a:pt x="424865" y="495287"/>
                  </a:lnTo>
                  <a:lnTo>
                    <a:pt x="424738" y="495338"/>
                  </a:lnTo>
                  <a:lnTo>
                    <a:pt x="424510" y="495477"/>
                  </a:lnTo>
                  <a:lnTo>
                    <a:pt x="424345" y="495655"/>
                  </a:lnTo>
                  <a:lnTo>
                    <a:pt x="424218" y="495833"/>
                  </a:lnTo>
                  <a:lnTo>
                    <a:pt x="424180" y="496023"/>
                  </a:lnTo>
                  <a:lnTo>
                    <a:pt x="424192" y="496214"/>
                  </a:lnTo>
                  <a:lnTo>
                    <a:pt x="424268" y="496404"/>
                  </a:lnTo>
                  <a:lnTo>
                    <a:pt x="424459" y="496620"/>
                  </a:lnTo>
                  <a:lnTo>
                    <a:pt x="424611" y="496735"/>
                  </a:lnTo>
                  <a:lnTo>
                    <a:pt x="438391" y="504685"/>
                  </a:lnTo>
                  <a:lnTo>
                    <a:pt x="440804" y="503288"/>
                  </a:lnTo>
                  <a:close/>
                </a:path>
                <a:path w="1021079" h="565150">
                  <a:moveTo>
                    <a:pt x="441312" y="503948"/>
                  </a:moveTo>
                  <a:lnTo>
                    <a:pt x="441286" y="503796"/>
                  </a:lnTo>
                  <a:lnTo>
                    <a:pt x="441223" y="503656"/>
                  </a:lnTo>
                  <a:lnTo>
                    <a:pt x="441071" y="503491"/>
                  </a:lnTo>
                  <a:lnTo>
                    <a:pt x="440817" y="503288"/>
                  </a:lnTo>
                  <a:lnTo>
                    <a:pt x="438404" y="504685"/>
                  </a:lnTo>
                  <a:lnTo>
                    <a:pt x="438581" y="504774"/>
                  </a:lnTo>
                  <a:lnTo>
                    <a:pt x="438873" y="504888"/>
                  </a:lnTo>
                  <a:lnTo>
                    <a:pt x="439026" y="504913"/>
                  </a:lnTo>
                  <a:lnTo>
                    <a:pt x="439191" y="504952"/>
                  </a:lnTo>
                  <a:lnTo>
                    <a:pt x="439356" y="504964"/>
                  </a:lnTo>
                  <a:lnTo>
                    <a:pt x="439521" y="504977"/>
                  </a:lnTo>
                  <a:lnTo>
                    <a:pt x="439699" y="504977"/>
                  </a:lnTo>
                  <a:lnTo>
                    <a:pt x="439851" y="504964"/>
                  </a:lnTo>
                  <a:lnTo>
                    <a:pt x="440016" y="504952"/>
                  </a:lnTo>
                  <a:lnTo>
                    <a:pt x="440182" y="504913"/>
                  </a:lnTo>
                  <a:lnTo>
                    <a:pt x="440334" y="504888"/>
                  </a:lnTo>
                  <a:lnTo>
                    <a:pt x="440563" y="504812"/>
                  </a:lnTo>
                  <a:lnTo>
                    <a:pt x="440753" y="504723"/>
                  </a:lnTo>
                  <a:lnTo>
                    <a:pt x="440994" y="504583"/>
                  </a:lnTo>
                  <a:lnTo>
                    <a:pt x="441147" y="504405"/>
                  </a:lnTo>
                  <a:lnTo>
                    <a:pt x="441261" y="504228"/>
                  </a:lnTo>
                  <a:lnTo>
                    <a:pt x="441312" y="504037"/>
                  </a:lnTo>
                  <a:close/>
                </a:path>
                <a:path w="1021079" h="565150">
                  <a:moveTo>
                    <a:pt x="653986" y="513854"/>
                  </a:moveTo>
                  <a:lnTo>
                    <a:pt x="651560" y="512470"/>
                  </a:lnTo>
                  <a:lnTo>
                    <a:pt x="651395" y="512572"/>
                  </a:lnTo>
                  <a:lnTo>
                    <a:pt x="651217" y="512737"/>
                  </a:lnTo>
                  <a:lnTo>
                    <a:pt x="651103" y="512914"/>
                  </a:lnTo>
                  <a:lnTo>
                    <a:pt x="651065" y="513118"/>
                  </a:lnTo>
                  <a:lnTo>
                    <a:pt x="651078" y="513308"/>
                  </a:lnTo>
                  <a:lnTo>
                    <a:pt x="651154" y="513499"/>
                  </a:lnTo>
                  <a:lnTo>
                    <a:pt x="651306" y="513664"/>
                  </a:lnTo>
                  <a:lnTo>
                    <a:pt x="651497" y="513829"/>
                  </a:lnTo>
                  <a:lnTo>
                    <a:pt x="651751" y="513956"/>
                  </a:lnTo>
                  <a:lnTo>
                    <a:pt x="651891" y="514007"/>
                  </a:lnTo>
                  <a:lnTo>
                    <a:pt x="652043" y="514045"/>
                  </a:lnTo>
                  <a:lnTo>
                    <a:pt x="652195" y="514096"/>
                  </a:lnTo>
                  <a:lnTo>
                    <a:pt x="652513" y="514146"/>
                  </a:lnTo>
                  <a:lnTo>
                    <a:pt x="652691" y="514146"/>
                  </a:lnTo>
                  <a:lnTo>
                    <a:pt x="652856" y="514146"/>
                  </a:lnTo>
                  <a:lnTo>
                    <a:pt x="653021" y="514146"/>
                  </a:lnTo>
                  <a:lnTo>
                    <a:pt x="653351" y="514096"/>
                  </a:lnTo>
                  <a:lnTo>
                    <a:pt x="653503" y="514045"/>
                  </a:lnTo>
                  <a:lnTo>
                    <a:pt x="653656" y="514007"/>
                  </a:lnTo>
                  <a:lnTo>
                    <a:pt x="653923" y="513892"/>
                  </a:lnTo>
                  <a:close/>
                </a:path>
                <a:path w="1021079" h="565150">
                  <a:moveTo>
                    <a:pt x="665289" y="520382"/>
                  </a:moveTo>
                  <a:lnTo>
                    <a:pt x="662876" y="518985"/>
                  </a:lnTo>
                  <a:lnTo>
                    <a:pt x="662647" y="519137"/>
                  </a:lnTo>
                  <a:lnTo>
                    <a:pt x="662520" y="519264"/>
                  </a:lnTo>
                  <a:lnTo>
                    <a:pt x="662393" y="519493"/>
                  </a:lnTo>
                  <a:lnTo>
                    <a:pt x="662368" y="519645"/>
                  </a:lnTo>
                  <a:lnTo>
                    <a:pt x="662393" y="519823"/>
                  </a:lnTo>
                  <a:lnTo>
                    <a:pt x="662520" y="520103"/>
                  </a:lnTo>
                  <a:lnTo>
                    <a:pt x="662698" y="520280"/>
                  </a:lnTo>
                  <a:lnTo>
                    <a:pt x="662876" y="520382"/>
                  </a:lnTo>
                  <a:lnTo>
                    <a:pt x="663054" y="520484"/>
                  </a:lnTo>
                  <a:lnTo>
                    <a:pt x="663194" y="520534"/>
                  </a:lnTo>
                  <a:lnTo>
                    <a:pt x="663346" y="520573"/>
                  </a:lnTo>
                  <a:lnTo>
                    <a:pt x="663498" y="520611"/>
                  </a:lnTo>
                  <a:lnTo>
                    <a:pt x="663663" y="520649"/>
                  </a:lnTo>
                  <a:lnTo>
                    <a:pt x="663829" y="520661"/>
                  </a:lnTo>
                  <a:lnTo>
                    <a:pt x="663994" y="520674"/>
                  </a:lnTo>
                  <a:lnTo>
                    <a:pt x="664171" y="520674"/>
                  </a:lnTo>
                  <a:lnTo>
                    <a:pt x="664324" y="520661"/>
                  </a:lnTo>
                  <a:lnTo>
                    <a:pt x="664489" y="520649"/>
                  </a:lnTo>
                  <a:lnTo>
                    <a:pt x="664654" y="520611"/>
                  </a:lnTo>
                  <a:lnTo>
                    <a:pt x="664959" y="520534"/>
                  </a:lnTo>
                  <a:lnTo>
                    <a:pt x="665099" y="520484"/>
                  </a:lnTo>
                  <a:lnTo>
                    <a:pt x="665226" y="520420"/>
                  </a:lnTo>
                  <a:close/>
                </a:path>
                <a:path w="1021079" h="565150">
                  <a:moveTo>
                    <a:pt x="668197" y="505180"/>
                  </a:moveTo>
                  <a:lnTo>
                    <a:pt x="668159" y="504990"/>
                  </a:lnTo>
                  <a:lnTo>
                    <a:pt x="668070" y="504863"/>
                  </a:lnTo>
                  <a:lnTo>
                    <a:pt x="667956" y="504736"/>
                  </a:lnTo>
                  <a:lnTo>
                    <a:pt x="667766" y="504571"/>
                  </a:lnTo>
                  <a:lnTo>
                    <a:pt x="667524" y="504444"/>
                  </a:lnTo>
                  <a:lnTo>
                    <a:pt x="667372" y="504380"/>
                  </a:lnTo>
                  <a:lnTo>
                    <a:pt x="667232" y="504342"/>
                  </a:lnTo>
                  <a:lnTo>
                    <a:pt x="667067" y="504304"/>
                  </a:lnTo>
                  <a:lnTo>
                    <a:pt x="666750" y="504253"/>
                  </a:lnTo>
                  <a:lnTo>
                    <a:pt x="666572" y="504240"/>
                  </a:lnTo>
                  <a:lnTo>
                    <a:pt x="666407" y="504240"/>
                  </a:lnTo>
                  <a:lnTo>
                    <a:pt x="666242" y="504253"/>
                  </a:lnTo>
                  <a:lnTo>
                    <a:pt x="665911" y="504304"/>
                  </a:lnTo>
                  <a:lnTo>
                    <a:pt x="665759" y="504342"/>
                  </a:lnTo>
                  <a:lnTo>
                    <a:pt x="665607" y="504380"/>
                  </a:lnTo>
                  <a:lnTo>
                    <a:pt x="665340" y="504494"/>
                  </a:lnTo>
                  <a:lnTo>
                    <a:pt x="651560" y="512457"/>
                  </a:lnTo>
                  <a:lnTo>
                    <a:pt x="653986" y="513842"/>
                  </a:lnTo>
                  <a:lnTo>
                    <a:pt x="667702" y="505929"/>
                  </a:lnTo>
                  <a:lnTo>
                    <a:pt x="667867" y="505828"/>
                  </a:lnTo>
                  <a:lnTo>
                    <a:pt x="668197" y="505282"/>
                  </a:lnTo>
                  <a:close/>
                </a:path>
                <a:path w="1021079" h="565150">
                  <a:moveTo>
                    <a:pt x="668197" y="952"/>
                  </a:moveTo>
                  <a:lnTo>
                    <a:pt x="667956" y="495"/>
                  </a:lnTo>
                  <a:lnTo>
                    <a:pt x="667766" y="330"/>
                  </a:lnTo>
                  <a:lnTo>
                    <a:pt x="667524" y="203"/>
                  </a:lnTo>
                  <a:lnTo>
                    <a:pt x="667372" y="139"/>
                  </a:lnTo>
                  <a:lnTo>
                    <a:pt x="667232" y="101"/>
                  </a:lnTo>
                  <a:lnTo>
                    <a:pt x="667067" y="63"/>
                  </a:lnTo>
                  <a:lnTo>
                    <a:pt x="666750" y="12"/>
                  </a:lnTo>
                  <a:lnTo>
                    <a:pt x="666572" y="0"/>
                  </a:lnTo>
                  <a:lnTo>
                    <a:pt x="666407" y="0"/>
                  </a:lnTo>
                  <a:lnTo>
                    <a:pt x="666242" y="12"/>
                  </a:lnTo>
                  <a:lnTo>
                    <a:pt x="665911" y="63"/>
                  </a:lnTo>
                  <a:lnTo>
                    <a:pt x="665759" y="101"/>
                  </a:lnTo>
                  <a:lnTo>
                    <a:pt x="665607" y="139"/>
                  </a:lnTo>
                  <a:lnTo>
                    <a:pt x="665340" y="254"/>
                  </a:lnTo>
                  <a:lnTo>
                    <a:pt x="651560" y="8216"/>
                  </a:lnTo>
                  <a:lnTo>
                    <a:pt x="651395" y="8318"/>
                  </a:lnTo>
                  <a:lnTo>
                    <a:pt x="651192" y="8521"/>
                  </a:lnTo>
                  <a:lnTo>
                    <a:pt x="651103" y="8661"/>
                  </a:lnTo>
                  <a:lnTo>
                    <a:pt x="651065" y="8864"/>
                  </a:lnTo>
                  <a:lnTo>
                    <a:pt x="651078" y="9055"/>
                  </a:lnTo>
                  <a:lnTo>
                    <a:pt x="652119" y="9817"/>
                  </a:lnTo>
                  <a:lnTo>
                    <a:pt x="652513" y="9893"/>
                  </a:lnTo>
                  <a:lnTo>
                    <a:pt x="652691" y="9906"/>
                  </a:lnTo>
                  <a:lnTo>
                    <a:pt x="652856" y="9906"/>
                  </a:lnTo>
                  <a:lnTo>
                    <a:pt x="653021" y="9893"/>
                  </a:lnTo>
                  <a:lnTo>
                    <a:pt x="653351" y="9842"/>
                  </a:lnTo>
                  <a:lnTo>
                    <a:pt x="653503" y="9804"/>
                  </a:lnTo>
                  <a:lnTo>
                    <a:pt x="667918" y="1536"/>
                  </a:lnTo>
                  <a:lnTo>
                    <a:pt x="668045" y="1409"/>
                  </a:lnTo>
                  <a:lnTo>
                    <a:pt x="668159" y="1231"/>
                  </a:lnTo>
                  <a:lnTo>
                    <a:pt x="668197" y="1041"/>
                  </a:lnTo>
                  <a:close/>
                </a:path>
                <a:path w="1021079" h="565150">
                  <a:moveTo>
                    <a:pt x="679005" y="8216"/>
                  </a:moveTo>
                  <a:lnTo>
                    <a:pt x="676592" y="6819"/>
                  </a:lnTo>
                  <a:lnTo>
                    <a:pt x="662876" y="14732"/>
                  </a:lnTo>
                  <a:lnTo>
                    <a:pt x="665289" y="16129"/>
                  </a:lnTo>
                  <a:lnTo>
                    <a:pt x="679005" y="8216"/>
                  </a:lnTo>
                  <a:close/>
                </a:path>
                <a:path w="1021079" h="565150">
                  <a:moveTo>
                    <a:pt x="679500" y="511759"/>
                  </a:moveTo>
                  <a:lnTo>
                    <a:pt x="679475" y="511619"/>
                  </a:lnTo>
                  <a:lnTo>
                    <a:pt x="679399" y="511429"/>
                  </a:lnTo>
                  <a:lnTo>
                    <a:pt x="679259" y="511251"/>
                  </a:lnTo>
                  <a:lnTo>
                    <a:pt x="678992" y="511060"/>
                  </a:lnTo>
                  <a:lnTo>
                    <a:pt x="678815" y="510971"/>
                  </a:lnTo>
                  <a:lnTo>
                    <a:pt x="678675" y="510908"/>
                  </a:lnTo>
                  <a:lnTo>
                    <a:pt x="678434" y="510844"/>
                  </a:lnTo>
                  <a:lnTo>
                    <a:pt x="678192" y="510794"/>
                  </a:lnTo>
                  <a:lnTo>
                    <a:pt x="678040" y="510781"/>
                  </a:lnTo>
                  <a:lnTo>
                    <a:pt x="677875" y="510768"/>
                  </a:lnTo>
                  <a:lnTo>
                    <a:pt x="677697" y="510768"/>
                  </a:lnTo>
                  <a:lnTo>
                    <a:pt x="677545" y="510781"/>
                  </a:lnTo>
                  <a:lnTo>
                    <a:pt x="677379" y="510794"/>
                  </a:lnTo>
                  <a:lnTo>
                    <a:pt x="677138" y="510844"/>
                  </a:lnTo>
                  <a:lnTo>
                    <a:pt x="676897" y="510908"/>
                  </a:lnTo>
                  <a:lnTo>
                    <a:pt x="676770" y="510971"/>
                  </a:lnTo>
                  <a:lnTo>
                    <a:pt x="676643" y="511022"/>
                  </a:lnTo>
                  <a:lnTo>
                    <a:pt x="662876" y="518972"/>
                  </a:lnTo>
                  <a:lnTo>
                    <a:pt x="665289" y="520369"/>
                  </a:lnTo>
                  <a:lnTo>
                    <a:pt x="679005" y="512457"/>
                  </a:lnTo>
                  <a:lnTo>
                    <a:pt x="679170" y="512343"/>
                  </a:lnTo>
                  <a:lnTo>
                    <a:pt x="679488" y="511810"/>
                  </a:lnTo>
                  <a:close/>
                </a:path>
                <a:path w="1021079" h="565150">
                  <a:moveTo>
                    <a:pt x="1009611" y="111645"/>
                  </a:moveTo>
                  <a:lnTo>
                    <a:pt x="1009319" y="111150"/>
                  </a:lnTo>
                  <a:lnTo>
                    <a:pt x="1009103" y="110998"/>
                  </a:lnTo>
                  <a:lnTo>
                    <a:pt x="995387" y="103085"/>
                  </a:lnTo>
                  <a:lnTo>
                    <a:pt x="995210" y="102984"/>
                  </a:lnTo>
                  <a:lnTo>
                    <a:pt x="994918" y="102882"/>
                  </a:lnTo>
                  <a:lnTo>
                    <a:pt x="994752" y="102844"/>
                  </a:lnTo>
                  <a:lnTo>
                    <a:pt x="994435" y="102793"/>
                  </a:lnTo>
                  <a:lnTo>
                    <a:pt x="993940" y="102793"/>
                  </a:lnTo>
                  <a:lnTo>
                    <a:pt x="993597" y="102844"/>
                  </a:lnTo>
                  <a:lnTo>
                    <a:pt x="993444" y="102882"/>
                  </a:lnTo>
                  <a:lnTo>
                    <a:pt x="992759" y="103238"/>
                  </a:lnTo>
                  <a:lnTo>
                    <a:pt x="992632" y="103352"/>
                  </a:lnTo>
                  <a:lnTo>
                    <a:pt x="992517" y="103530"/>
                  </a:lnTo>
                  <a:lnTo>
                    <a:pt x="992466" y="103733"/>
                  </a:lnTo>
                  <a:lnTo>
                    <a:pt x="992759" y="104330"/>
                  </a:lnTo>
                  <a:lnTo>
                    <a:pt x="992974" y="104482"/>
                  </a:lnTo>
                  <a:lnTo>
                    <a:pt x="1006690" y="112395"/>
                  </a:lnTo>
                  <a:lnTo>
                    <a:pt x="1006868" y="112483"/>
                  </a:lnTo>
                  <a:lnTo>
                    <a:pt x="1007160" y="112598"/>
                  </a:lnTo>
                  <a:lnTo>
                    <a:pt x="1007325" y="112623"/>
                  </a:lnTo>
                  <a:lnTo>
                    <a:pt x="1007643" y="112674"/>
                  </a:lnTo>
                  <a:lnTo>
                    <a:pt x="1007808" y="112687"/>
                  </a:lnTo>
                  <a:lnTo>
                    <a:pt x="1007986" y="112687"/>
                  </a:lnTo>
                  <a:lnTo>
                    <a:pt x="1008138" y="112674"/>
                  </a:lnTo>
                  <a:lnTo>
                    <a:pt x="1008481" y="112623"/>
                  </a:lnTo>
                  <a:lnTo>
                    <a:pt x="1008634" y="112598"/>
                  </a:lnTo>
                  <a:lnTo>
                    <a:pt x="1008849" y="112522"/>
                  </a:lnTo>
                  <a:lnTo>
                    <a:pt x="1009040" y="112433"/>
                  </a:lnTo>
                  <a:lnTo>
                    <a:pt x="1009281" y="112280"/>
                  </a:lnTo>
                  <a:lnTo>
                    <a:pt x="1009446" y="112115"/>
                  </a:lnTo>
                  <a:lnTo>
                    <a:pt x="1009573" y="111887"/>
                  </a:lnTo>
                  <a:lnTo>
                    <a:pt x="1009611" y="111747"/>
                  </a:lnTo>
                  <a:close/>
                </a:path>
                <a:path w="1021079" h="565150">
                  <a:moveTo>
                    <a:pt x="1020914" y="105117"/>
                  </a:moveTo>
                  <a:lnTo>
                    <a:pt x="1006690" y="96558"/>
                  </a:lnTo>
                  <a:lnTo>
                    <a:pt x="1006513" y="96456"/>
                  </a:lnTo>
                  <a:lnTo>
                    <a:pt x="1006221" y="96354"/>
                  </a:lnTo>
                  <a:lnTo>
                    <a:pt x="1006068" y="96329"/>
                  </a:lnTo>
                  <a:lnTo>
                    <a:pt x="1005903" y="96291"/>
                  </a:lnTo>
                  <a:lnTo>
                    <a:pt x="1005751" y="96278"/>
                  </a:lnTo>
                  <a:lnTo>
                    <a:pt x="1005573" y="96266"/>
                  </a:lnTo>
                  <a:lnTo>
                    <a:pt x="1005395" y="96266"/>
                  </a:lnTo>
                  <a:lnTo>
                    <a:pt x="1005243" y="96278"/>
                  </a:lnTo>
                  <a:lnTo>
                    <a:pt x="1005078" y="96291"/>
                  </a:lnTo>
                  <a:lnTo>
                    <a:pt x="1004912" y="96329"/>
                  </a:lnTo>
                  <a:lnTo>
                    <a:pt x="1004747" y="96354"/>
                  </a:lnTo>
                  <a:lnTo>
                    <a:pt x="1004468" y="96456"/>
                  </a:lnTo>
                  <a:lnTo>
                    <a:pt x="1004341" y="96520"/>
                  </a:lnTo>
                  <a:lnTo>
                    <a:pt x="1004112" y="96659"/>
                  </a:lnTo>
                  <a:lnTo>
                    <a:pt x="1003947" y="96837"/>
                  </a:lnTo>
                  <a:lnTo>
                    <a:pt x="1003808" y="97066"/>
                  </a:lnTo>
                  <a:lnTo>
                    <a:pt x="1003782" y="97205"/>
                  </a:lnTo>
                  <a:lnTo>
                    <a:pt x="1004074" y="97802"/>
                  </a:lnTo>
                  <a:lnTo>
                    <a:pt x="1004214" y="97917"/>
                  </a:lnTo>
                  <a:lnTo>
                    <a:pt x="1017993" y="105867"/>
                  </a:lnTo>
                  <a:lnTo>
                    <a:pt x="1018184" y="105956"/>
                  </a:lnTo>
                  <a:lnTo>
                    <a:pt x="1018476" y="106070"/>
                  </a:lnTo>
                  <a:lnTo>
                    <a:pt x="1018628" y="106095"/>
                  </a:lnTo>
                  <a:lnTo>
                    <a:pt x="1018794" y="106133"/>
                  </a:lnTo>
                  <a:lnTo>
                    <a:pt x="1018946" y="106146"/>
                  </a:lnTo>
                  <a:lnTo>
                    <a:pt x="1019124" y="106159"/>
                  </a:lnTo>
                  <a:lnTo>
                    <a:pt x="1019289" y="106159"/>
                  </a:lnTo>
                  <a:lnTo>
                    <a:pt x="1019454" y="106146"/>
                  </a:lnTo>
                  <a:lnTo>
                    <a:pt x="1019619" y="106133"/>
                  </a:lnTo>
                  <a:lnTo>
                    <a:pt x="1019784" y="106095"/>
                  </a:lnTo>
                  <a:lnTo>
                    <a:pt x="1019937" y="106070"/>
                  </a:lnTo>
                  <a:lnTo>
                    <a:pt x="1020152" y="105994"/>
                  </a:lnTo>
                  <a:lnTo>
                    <a:pt x="1020356" y="105905"/>
                  </a:lnTo>
                  <a:lnTo>
                    <a:pt x="1020584" y="105765"/>
                  </a:lnTo>
                  <a:lnTo>
                    <a:pt x="1020749" y="105587"/>
                  </a:lnTo>
                  <a:lnTo>
                    <a:pt x="1020864" y="105410"/>
                  </a:lnTo>
                  <a:lnTo>
                    <a:pt x="1020914" y="10521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635685" y="3610635"/>
              <a:ext cx="1061085" cy="617220"/>
            </a:xfrm>
            <a:custGeom>
              <a:avLst/>
              <a:gdLst/>
              <a:ahLst/>
              <a:cxnLst/>
              <a:rect l="l" t="t" r="r" b="b"/>
              <a:pathLst>
                <a:path w="1061084" h="617220">
                  <a:moveTo>
                    <a:pt x="16624" y="445630"/>
                  </a:moveTo>
                  <a:lnTo>
                    <a:pt x="2908" y="437730"/>
                  </a:lnTo>
                  <a:lnTo>
                    <a:pt x="2730" y="437629"/>
                  </a:lnTo>
                  <a:lnTo>
                    <a:pt x="2438" y="437527"/>
                  </a:lnTo>
                  <a:lnTo>
                    <a:pt x="2120" y="437464"/>
                  </a:lnTo>
                  <a:lnTo>
                    <a:pt x="1955" y="437451"/>
                  </a:lnTo>
                  <a:lnTo>
                    <a:pt x="1790" y="437438"/>
                  </a:lnTo>
                  <a:lnTo>
                    <a:pt x="1612" y="437438"/>
                  </a:lnTo>
                  <a:lnTo>
                    <a:pt x="1460" y="437451"/>
                  </a:lnTo>
                  <a:lnTo>
                    <a:pt x="1282" y="437464"/>
                  </a:lnTo>
                  <a:lnTo>
                    <a:pt x="1130" y="437502"/>
                  </a:lnTo>
                  <a:lnTo>
                    <a:pt x="965" y="437527"/>
                  </a:lnTo>
                  <a:lnTo>
                    <a:pt x="279" y="437883"/>
                  </a:lnTo>
                  <a:lnTo>
                    <a:pt x="165" y="438010"/>
                  </a:lnTo>
                  <a:lnTo>
                    <a:pt x="38" y="438175"/>
                  </a:lnTo>
                  <a:lnTo>
                    <a:pt x="0" y="438378"/>
                  </a:lnTo>
                  <a:lnTo>
                    <a:pt x="14211" y="447027"/>
                  </a:lnTo>
                  <a:lnTo>
                    <a:pt x="16624" y="445630"/>
                  </a:lnTo>
                  <a:close/>
                </a:path>
                <a:path w="1061084" h="617220">
                  <a:moveTo>
                    <a:pt x="17119" y="446290"/>
                  </a:moveTo>
                  <a:lnTo>
                    <a:pt x="17094" y="446151"/>
                  </a:lnTo>
                  <a:lnTo>
                    <a:pt x="17030" y="446011"/>
                  </a:lnTo>
                  <a:lnTo>
                    <a:pt x="16789" y="445757"/>
                  </a:lnTo>
                  <a:lnTo>
                    <a:pt x="16624" y="445643"/>
                  </a:lnTo>
                  <a:lnTo>
                    <a:pt x="14211" y="447040"/>
                  </a:lnTo>
                  <a:lnTo>
                    <a:pt x="14389" y="447128"/>
                  </a:lnTo>
                  <a:lnTo>
                    <a:pt x="14681" y="447243"/>
                  </a:lnTo>
                  <a:lnTo>
                    <a:pt x="14833" y="447268"/>
                  </a:lnTo>
                  <a:lnTo>
                    <a:pt x="14998" y="447306"/>
                  </a:lnTo>
                  <a:lnTo>
                    <a:pt x="15163" y="447319"/>
                  </a:lnTo>
                  <a:lnTo>
                    <a:pt x="15328" y="447332"/>
                  </a:lnTo>
                  <a:lnTo>
                    <a:pt x="15494" y="447332"/>
                  </a:lnTo>
                  <a:lnTo>
                    <a:pt x="15659" y="447319"/>
                  </a:lnTo>
                  <a:lnTo>
                    <a:pt x="15824" y="447306"/>
                  </a:lnTo>
                  <a:lnTo>
                    <a:pt x="15989" y="447268"/>
                  </a:lnTo>
                  <a:lnTo>
                    <a:pt x="16141" y="447243"/>
                  </a:lnTo>
                  <a:lnTo>
                    <a:pt x="16370" y="447167"/>
                  </a:lnTo>
                  <a:lnTo>
                    <a:pt x="16560" y="447078"/>
                  </a:lnTo>
                  <a:lnTo>
                    <a:pt x="16789" y="446938"/>
                  </a:lnTo>
                  <a:lnTo>
                    <a:pt x="16954" y="446760"/>
                  </a:lnTo>
                  <a:lnTo>
                    <a:pt x="17068" y="446582"/>
                  </a:lnTo>
                  <a:lnTo>
                    <a:pt x="17119" y="446392"/>
                  </a:lnTo>
                  <a:close/>
                </a:path>
                <a:path w="1061084" h="617220">
                  <a:moveTo>
                    <a:pt x="28422" y="439775"/>
                  </a:moveTo>
                  <a:lnTo>
                    <a:pt x="28384" y="439572"/>
                  </a:lnTo>
                  <a:lnTo>
                    <a:pt x="28295" y="439445"/>
                  </a:lnTo>
                  <a:lnTo>
                    <a:pt x="28181" y="439318"/>
                  </a:lnTo>
                  <a:lnTo>
                    <a:pt x="27927" y="439115"/>
                  </a:lnTo>
                  <a:lnTo>
                    <a:pt x="14211" y="431203"/>
                  </a:lnTo>
                  <a:lnTo>
                    <a:pt x="14033" y="431114"/>
                  </a:lnTo>
                  <a:lnTo>
                    <a:pt x="13741" y="430999"/>
                  </a:lnTo>
                  <a:lnTo>
                    <a:pt x="13589" y="430974"/>
                  </a:lnTo>
                  <a:lnTo>
                    <a:pt x="13423" y="430936"/>
                  </a:lnTo>
                  <a:lnTo>
                    <a:pt x="13258" y="430923"/>
                  </a:lnTo>
                  <a:lnTo>
                    <a:pt x="13093" y="430911"/>
                  </a:lnTo>
                  <a:lnTo>
                    <a:pt x="12928" y="430911"/>
                  </a:lnTo>
                  <a:lnTo>
                    <a:pt x="12763" y="430923"/>
                  </a:lnTo>
                  <a:lnTo>
                    <a:pt x="12598" y="430936"/>
                  </a:lnTo>
                  <a:lnTo>
                    <a:pt x="12433" y="430974"/>
                  </a:lnTo>
                  <a:lnTo>
                    <a:pt x="12280" y="430999"/>
                  </a:lnTo>
                  <a:lnTo>
                    <a:pt x="12115" y="431050"/>
                  </a:lnTo>
                  <a:lnTo>
                    <a:pt x="11988" y="431114"/>
                  </a:lnTo>
                  <a:lnTo>
                    <a:pt x="11861" y="431165"/>
                  </a:lnTo>
                  <a:lnTo>
                    <a:pt x="11633" y="431304"/>
                  </a:lnTo>
                  <a:lnTo>
                    <a:pt x="11468" y="431482"/>
                  </a:lnTo>
                  <a:lnTo>
                    <a:pt x="11341" y="431660"/>
                  </a:lnTo>
                  <a:lnTo>
                    <a:pt x="11303" y="431850"/>
                  </a:lnTo>
                  <a:lnTo>
                    <a:pt x="11315" y="432041"/>
                  </a:lnTo>
                  <a:lnTo>
                    <a:pt x="11391" y="432231"/>
                  </a:lnTo>
                  <a:lnTo>
                    <a:pt x="11544" y="432396"/>
                  </a:lnTo>
                  <a:lnTo>
                    <a:pt x="11734" y="432562"/>
                  </a:lnTo>
                  <a:lnTo>
                    <a:pt x="25514" y="440512"/>
                  </a:lnTo>
                  <a:lnTo>
                    <a:pt x="25692" y="440613"/>
                  </a:lnTo>
                  <a:lnTo>
                    <a:pt x="25984" y="440715"/>
                  </a:lnTo>
                  <a:lnTo>
                    <a:pt x="26301" y="440778"/>
                  </a:lnTo>
                  <a:lnTo>
                    <a:pt x="26466" y="440791"/>
                  </a:lnTo>
                  <a:lnTo>
                    <a:pt x="26631" y="440804"/>
                  </a:lnTo>
                  <a:lnTo>
                    <a:pt x="26809" y="440804"/>
                  </a:lnTo>
                  <a:lnTo>
                    <a:pt x="26962" y="440791"/>
                  </a:lnTo>
                  <a:lnTo>
                    <a:pt x="27139" y="440778"/>
                  </a:lnTo>
                  <a:lnTo>
                    <a:pt x="27292" y="440740"/>
                  </a:lnTo>
                  <a:lnTo>
                    <a:pt x="27457" y="440715"/>
                  </a:lnTo>
                  <a:lnTo>
                    <a:pt x="28143" y="440359"/>
                  </a:lnTo>
                  <a:lnTo>
                    <a:pt x="28257" y="440232"/>
                  </a:lnTo>
                  <a:lnTo>
                    <a:pt x="28384" y="440067"/>
                  </a:lnTo>
                  <a:lnTo>
                    <a:pt x="28422" y="439864"/>
                  </a:lnTo>
                  <a:close/>
                </a:path>
                <a:path w="1061084" h="617220">
                  <a:moveTo>
                    <a:pt x="56832" y="285216"/>
                  </a:moveTo>
                  <a:lnTo>
                    <a:pt x="56807" y="285064"/>
                  </a:lnTo>
                  <a:lnTo>
                    <a:pt x="56705" y="284835"/>
                  </a:lnTo>
                  <a:lnTo>
                    <a:pt x="56591" y="284708"/>
                  </a:lnTo>
                  <a:lnTo>
                    <a:pt x="56324" y="284505"/>
                  </a:lnTo>
                  <a:lnTo>
                    <a:pt x="56146" y="284416"/>
                  </a:lnTo>
                  <a:lnTo>
                    <a:pt x="56007" y="284353"/>
                  </a:lnTo>
                  <a:lnTo>
                    <a:pt x="55854" y="284314"/>
                  </a:lnTo>
                  <a:lnTo>
                    <a:pt x="55702" y="284276"/>
                  </a:lnTo>
                  <a:lnTo>
                    <a:pt x="55372" y="284226"/>
                  </a:lnTo>
                  <a:lnTo>
                    <a:pt x="55206" y="284213"/>
                  </a:lnTo>
                  <a:lnTo>
                    <a:pt x="55029" y="284213"/>
                  </a:lnTo>
                  <a:lnTo>
                    <a:pt x="54876" y="284226"/>
                  </a:lnTo>
                  <a:lnTo>
                    <a:pt x="54546" y="284276"/>
                  </a:lnTo>
                  <a:lnTo>
                    <a:pt x="54394" y="284314"/>
                  </a:lnTo>
                  <a:lnTo>
                    <a:pt x="54241" y="284353"/>
                  </a:lnTo>
                  <a:lnTo>
                    <a:pt x="53975" y="284467"/>
                  </a:lnTo>
                  <a:lnTo>
                    <a:pt x="40195" y="292430"/>
                  </a:lnTo>
                  <a:lnTo>
                    <a:pt x="40017" y="292531"/>
                  </a:lnTo>
                  <a:lnTo>
                    <a:pt x="39852" y="292709"/>
                  </a:lnTo>
                  <a:lnTo>
                    <a:pt x="39738" y="292874"/>
                  </a:lnTo>
                  <a:lnTo>
                    <a:pt x="39700" y="293077"/>
                  </a:lnTo>
                  <a:lnTo>
                    <a:pt x="40195" y="293827"/>
                  </a:lnTo>
                  <a:lnTo>
                    <a:pt x="40373" y="293916"/>
                  </a:lnTo>
                  <a:lnTo>
                    <a:pt x="40513" y="293979"/>
                  </a:lnTo>
                  <a:lnTo>
                    <a:pt x="40665" y="294030"/>
                  </a:lnTo>
                  <a:lnTo>
                    <a:pt x="40830" y="294055"/>
                  </a:lnTo>
                  <a:lnTo>
                    <a:pt x="41148" y="294106"/>
                  </a:lnTo>
                  <a:lnTo>
                    <a:pt x="41313" y="294119"/>
                  </a:lnTo>
                  <a:lnTo>
                    <a:pt x="41490" y="294119"/>
                  </a:lnTo>
                  <a:lnTo>
                    <a:pt x="41643" y="294106"/>
                  </a:lnTo>
                  <a:lnTo>
                    <a:pt x="41973" y="294055"/>
                  </a:lnTo>
                  <a:lnTo>
                    <a:pt x="42138" y="294030"/>
                  </a:lnTo>
                  <a:lnTo>
                    <a:pt x="42291" y="293979"/>
                  </a:lnTo>
                  <a:lnTo>
                    <a:pt x="42545" y="293865"/>
                  </a:lnTo>
                  <a:lnTo>
                    <a:pt x="56324" y="285902"/>
                  </a:lnTo>
                  <a:lnTo>
                    <a:pt x="56502" y="285800"/>
                  </a:lnTo>
                  <a:lnTo>
                    <a:pt x="56680" y="285623"/>
                  </a:lnTo>
                  <a:lnTo>
                    <a:pt x="56794" y="285457"/>
                  </a:lnTo>
                  <a:lnTo>
                    <a:pt x="56819" y="285254"/>
                  </a:lnTo>
                  <a:close/>
                </a:path>
                <a:path w="1061084" h="617220">
                  <a:moveTo>
                    <a:pt x="66421" y="500113"/>
                  </a:moveTo>
                  <a:lnTo>
                    <a:pt x="64008" y="498716"/>
                  </a:lnTo>
                  <a:lnTo>
                    <a:pt x="63830" y="498817"/>
                  </a:lnTo>
                  <a:lnTo>
                    <a:pt x="63665" y="498995"/>
                  </a:lnTo>
                  <a:lnTo>
                    <a:pt x="63525" y="499211"/>
                  </a:lnTo>
                  <a:lnTo>
                    <a:pt x="63512" y="499364"/>
                  </a:lnTo>
                  <a:lnTo>
                    <a:pt x="63525" y="499554"/>
                  </a:lnTo>
                  <a:lnTo>
                    <a:pt x="63601" y="499745"/>
                  </a:lnTo>
                  <a:lnTo>
                    <a:pt x="63754" y="499922"/>
                  </a:lnTo>
                  <a:lnTo>
                    <a:pt x="64008" y="500113"/>
                  </a:lnTo>
                  <a:lnTo>
                    <a:pt x="64185" y="500202"/>
                  </a:lnTo>
                  <a:lnTo>
                    <a:pt x="64325" y="500265"/>
                  </a:lnTo>
                  <a:lnTo>
                    <a:pt x="64477" y="500303"/>
                  </a:lnTo>
                  <a:lnTo>
                    <a:pt x="64643" y="500341"/>
                  </a:lnTo>
                  <a:lnTo>
                    <a:pt x="64960" y="500392"/>
                  </a:lnTo>
                  <a:lnTo>
                    <a:pt x="65125" y="500405"/>
                  </a:lnTo>
                  <a:lnTo>
                    <a:pt x="65303" y="500405"/>
                  </a:lnTo>
                  <a:lnTo>
                    <a:pt x="65455" y="500392"/>
                  </a:lnTo>
                  <a:lnTo>
                    <a:pt x="65786" y="500341"/>
                  </a:lnTo>
                  <a:lnTo>
                    <a:pt x="65951" y="500303"/>
                  </a:lnTo>
                  <a:lnTo>
                    <a:pt x="66090" y="500265"/>
                  </a:lnTo>
                  <a:lnTo>
                    <a:pt x="66357" y="500151"/>
                  </a:lnTo>
                  <a:close/>
                </a:path>
                <a:path w="1061084" h="617220">
                  <a:moveTo>
                    <a:pt x="67614" y="292430"/>
                  </a:moveTo>
                  <a:lnTo>
                    <a:pt x="65201" y="291033"/>
                  </a:lnTo>
                  <a:lnTo>
                    <a:pt x="51498" y="298958"/>
                  </a:lnTo>
                  <a:lnTo>
                    <a:pt x="51320" y="299059"/>
                  </a:lnTo>
                  <a:lnTo>
                    <a:pt x="51117" y="299262"/>
                  </a:lnTo>
                  <a:lnTo>
                    <a:pt x="51028" y="299402"/>
                  </a:lnTo>
                  <a:lnTo>
                    <a:pt x="50990" y="299605"/>
                  </a:lnTo>
                  <a:lnTo>
                    <a:pt x="51028" y="299847"/>
                  </a:lnTo>
                  <a:lnTo>
                    <a:pt x="51155" y="300075"/>
                  </a:lnTo>
                  <a:lnTo>
                    <a:pt x="51282" y="300189"/>
                  </a:lnTo>
                  <a:lnTo>
                    <a:pt x="51435" y="300316"/>
                  </a:lnTo>
                  <a:lnTo>
                    <a:pt x="51676" y="300443"/>
                  </a:lnTo>
                  <a:lnTo>
                    <a:pt x="51816" y="300494"/>
                  </a:lnTo>
                  <a:lnTo>
                    <a:pt x="52057" y="300558"/>
                  </a:lnTo>
                  <a:lnTo>
                    <a:pt x="52451" y="300634"/>
                  </a:lnTo>
                  <a:lnTo>
                    <a:pt x="52616" y="300634"/>
                  </a:lnTo>
                  <a:lnTo>
                    <a:pt x="52793" y="300634"/>
                  </a:lnTo>
                  <a:lnTo>
                    <a:pt x="52946" y="300634"/>
                  </a:lnTo>
                  <a:lnTo>
                    <a:pt x="53276" y="300583"/>
                  </a:lnTo>
                  <a:lnTo>
                    <a:pt x="53428" y="300532"/>
                  </a:lnTo>
                  <a:lnTo>
                    <a:pt x="53581" y="300494"/>
                  </a:lnTo>
                  <a:lnTo>
                    <a:pt x="53848" y="300380"/>
                  </a:lnTo>
                  <a:lnTo>
                    <a:pt x="67614" y="292430"/>
                  </a:lnTo>
                  <a:close/>
                </a:path>
                <a:path w="1061084" h="617220">
                  <a:moveTo>
                    <a:pt x="68135" y="291680"/>
                  </a:moveTo>
                  <a:lnTo>
                    <a:pt x="68097" y="291541"/>
                  </a:lnTo>
                  <a:lnTo>
                    <a:pt x="68046" y="291401"/>
                  </a:lnTo>
                  <a:lnTo>
                    <a:pt x="67894" y="291223"/>
                  </a:lnTo>
                  <a:lnTo>
                    <a:pt x="67703" y="291071"/>
                  </a:lnTo>
                  <a:lnTo>
                    <a:pt x="67373" y="290918"/>
                  </a:lnTo>
                  <a:lnTo>
                    <a:pt x="67157" y="290830"/>
                  </a:lnTo>
                  <a:lnTo>
                    <a:pt x="67005" y="290804"/>
                  </a:lnTo>
                  <a:lnTo>
                    <a:pt x="66687" y="290753"/>
                  </a:lnTo>
                  <a:lnTo>
                    <a:pt x="66509" y="290741"/>
                  </a:lnTo>
                  <a:lnTo>
                    <a:pt x="66344" y="290741"/>
                  </a:lnTo>
                  <a:lnTo>
                    <a:pt x="66179" y="290753"/>
                  </a:lnTo>
                  <a:lnTo>
                    <a:pt x="65849" y="290804"/>
                  </a:lnTo>
                  <a:lnTo>
                    <a:pt x="65697" y="290830"/>
                  </a:lnTo>
                  <a:lnTo>
                    <a:pt x="65544" y="290880"/>
                  </a:lnTo>
                  <a:lnTo>
                    <a:pt x="65278" y="290995"/>
                  </a:lnTo>
                  <a:lnTo>
                    <a:pt x="67614" y="292430"/>
                  </a:lnTo>
                  <a:lnTo>
                    <a:pt x="67805" y="292328"/>
                  </a:lnTo>
                  <a:lnTo>
                    <a:pt x="67970" y="292150"/>
                  </a:lnTo>
                  <a:lnTo>
                    <a:pt x="68097" y="291973"/>
                  </a:lnTo>
                  <a:lnTo>
                    <a:pt x="68135" y="291782"/>
                  </a:lnTo>
                  <a:close/>
                </a:path>
                <a:path w="1061084" h="617220">
                  <a:moveTo>
                    <a:pt x="80149" y="492175"/>
                  </a:moveTo>
                  <a:lnTo>
                    <a:pt x="77736" y="490778"/>
                  </a:lnTo>
                  <a:lnTo>
                    <a:pt x="64020" y="498703"/>
                  </a:lnTo>
                  <a:lnTo>
                    <a:pt x="66433" y="500100"/>
                  </a:lnTo>
                  <a:lnTo>
                    <a:pt x="80149" y="492175"/>
                  </a:lnTo>
                  <a:close/>
                </a:path>
                <a:path w="1061084" h="617220">
                  <a:moveTo>
                    <a:pt x="272859" y="610120"/>
                  </a:moveTo>
                  <a:lnTo>
                    <a:pt x="270446" y="608723"/>
                  </a:lnTo>
                  <a:lnTo>
                    <a:pt x="270268" y="608838"/>
                  </a:lnTo>
                  <a:lnTo>
                    <a:pt x="270103" y="609003"/>
                  </a:lnTo>
                  <a:lnTo>
                    <a:pt x="269976" y="609180"/>
                  </a:lnTo>
                  <a:lnTo>
                    <a:pt x="269951" y="609371"/>
                  </a:lnTo>
                  <a:lnTo>
                    <a:pt x="269963" y="609561"/>
                  </a:lnTo>
                  <a:lnTo>
                    <a:pt x="270040" y="609765"/>
                  </a:lnTo>
                  <a:lnTo>
                    <a:pt x="270179" y="609930"/>
                  </a:lnTo>
                  <a:lnTo>
                    <a:pt x="270446" y="610120"/>
                  </a:lnTo>
                  <a:lnTo>
                    <a:pt x="270624" y="610209"/>
                  </a:lnTo>
                  <a:lnTo>
                    <a:pt x="271310" y="610400"/>
                  </a:lnTo>
                  <a:lnTo>
                    <a:pt x="271564" y="610412"/>
                  </a:lnTo>
                  <a:lnTo>
                    <a:pt x="271741" y="610412"/>
                  </a:lnTo>
                  <a:lnTo>
                    <a:pt x="271894" y="610400"/>
                  </a:lnTo>
                  <a:lnTo>
                    <a:pt x="272059" y="610387"/>
                  </a:lnTo>
                  <a:lnTo>
                    <a:pt x="272224" y="610349"/>
                  </a:lnTo>
                  <a:lnTo>
                    <a:pt x="272542" y="610273"/>
                  </a:lnTo>
                  <a:lnTo>
                    <a:pt x="272669" y="610209"/>
                  </a:lnTo>
                  <a:lnTo>
                    <a:pt x="272796" y="610158"/>
                  </a:lnTo>
                  <a:close/>
                </a:path>
                <a:path w="1061084" h="617220">
                  <a:moveTo>
                    <a:pt x="287070" y="601446"/>
                  </a:moveTo>
                  <a:lnTo>
                    <a:pt x="287032" y="601256"/>
                  </a:lnTo>
                  <a:lnTo>
                    <a:pt x="286943" y="601129"/>
                  </a:lnTo>
                  <a:lnTo>
                    <a:pt x="286791" y="600951"/>
                  </a:lnTo>
                  <a:lnTo>
                    <a:pt x="286575" y="600798"/>
                  </a:lnTo>
                  <a:lnTo>
                    <a:pt x="285711" y="600519"/>
                  </a:lnTo>
                  <a:lnTo>
                    <a:pt x="285457" y="600506"/>
                  </a:lnTo>
                  <a:lnTo>
                    <a:pt x="285280" y="600506"/>
                  </a:lnTo>
                  <a:lnTo>
                    <a:pt x="285127" y="600519"/>
                  </a:lnTo>
                  <a:lnTo>
                    <a:pt x="284949" y="600532"/>
                  </a:lnTo>
                  <a:lnTo>
                    <a:pt x="284797" y="600570"/>
                  </a:lnTo>
                  <a:lnTo>
                    <a:pt x="284480" y="600646"/>
                  </a:lnTo>
                  <a:lnTo>
                    <a:pt x="284353" y="600697"/>
                  </a:lnTo>
                  <a:lnTo>
                    <a:pt x="284226" y="600760"/>
                  </a:lnTo>
                  <a:lnTo>
                    <a:pt x="270446" y="608711"/>
                  </a:lnTo>
                  <a:lnTo>
                    <a:pt x="287070" y="601535"/>
                  </a:lnTo>
                  <a:close/>
                </a:path>
                <a:path w="1061084" h="617220">
                  <a:moveTo>
                    <a:pt x="298386" y="607987"/>
                  </a:moveTo>
                  <a:lnTo>
                    <a:pt x="298348" y="607834"/>
                  </a:lnTo>
                  <a:lnTo>
                    <a:pt x="298297" y="607695"/>
                  </a:lnTo>
                  <a:lnTo>
                    <a:pt x="298145" y="607529"/>
                  </a:lnTo>
                  <a:lnTo>
                    <a:pt x="297954" y="607377"/>
                  </a:lnTo>
                  <a:lnTo>
                    <a:pt x="297700" y="607237"/>
                  </a:lnTo>
                  <a:lnTo>
                    <a:pt x="297561" y="607187"/>
                  </a:lnTo>
                  <a:lnTo>
                    <a:pt x="297408" y="607148"/>
                  </a:lnTo>
                  <a:lnTo>
                    <a:pt x="297256" y="607098"/>
                  </a:lnTo>
                  <a:lnTo>
                    <a:pt x="296926" y="607047"/>
                  </a:lnTo>
                  <a:lnTo>
                    <a:pt x="296430" y="607047"/>
                  </a:lnTo>
                  <a:lnTo>
                    <a:pt x="296100" y="607098"/>
                  </a:lnTo>
                  <a:lnTo>
                    <a:pt x="295948" y="607148"/>
                  </a:lnTo>
                  <a:lnTo>
                    <a:pt x="295783" y="607187"/>
                  </a:lnTo>
                  <a:lnTo>
                    <a:pt x="295656" y="607237"/>
                  </a:lnTo>
                  <a:lnTo>
                    <a:pt x="295529" y="607301"/>
                  </a:lnTo>
                  <a:lnTo>
                    <a:pt x="281749" y="615251"/>
                  </a:lnTo>
                  <a:lnTo>
                    <a:pt x="281571" y="615353"/>
                  </a:lnTo>
                  <a:lnTo>
                    <a:pt x="281406" y="615530"/>
                  </a:lnTo>
                  <a:lnTo>
                    <a:pt x="281279" y="615708"/>
                  </a:lnTo>
                  <a:lnTo>
                    <a:pt x="281241" y="615899"/>
                  </a:lnTo>
                  <a:lnTo>
                    <a:pt x="281279" y="616140"/>
                  </a:lnTo>
                  <a:lnTo>
                    <a:pt x="281330" y="616280"/>
                  </a:lnTo>
                  <a:lnTo>
                    <a:pt x="281482" y="616458"/>
                  </a:lnTo>
                  <a:lnTo>
                    <a:pt x="281749" y="616648"/>
                  </a:lnTo>
                  <a:lnTo>
                    <a:pt x="281927" y="616737"/>
                  </a:lnTo>
                  <a:lnTo>
                    <a:pt x="282219" y="616851"/>
                  </a:lnTo>
                  <a:lnTo>
                    <a:pt x="282702" y="616927"/>
                  </a:lnTo>
                  <a:lnTo>
                    <a:pt x="282867" y="616940"/>
                  </a:lnTo>
                  <a:lnTo>
                    <a:pt x="283032" y="616940"/>
                  </a:lnTo>
                  <a:lnTo>
                    <a:pt x="283972" y="616737"/>
                  </a:lnTo>
                  <a:lnTo>
                    <a:pt x="284099" y="616686"/>
                  </a:lnTo>
                  <a:lnTo>
                    <a:pt x="297878" y="608736"/>
                  </a:lnTo>
                  <a:lnTo>
                    <a:pt x="298056" y="608622"/>
                  </a:lnTo>
                  <a:lnTo>
                    <a:pt x="298259" y="608418"/>
                  </a:lnTo>
                  <a:lnTo>
                    <a:pt x="298348" y="608279"/>
                  </a:lnTo>
                  <a:lnTo>
                    <a:pt x="298386" y="608076"/>
                  </a:lnTo>
                  <a:close/>
                </a:path>
                <a:path w="1061084" h="617220">
                  <a:moveTo>
                    <a:pt x="437934" y="952"/>
                  </a:moveTo>
                  <a:lnTo>
                    <a:pt x="437896" y="800"/>
                  </a:lnTo>
                  <a:lnTo>
                    <a:pt x="437438" y="292"/>
                  </a:lnTo>
                  <a:lnTo>
                    <a:pt x="437172" y="177"/>
                  </a:lnTo>
                  <a:lnTo>
                    <a:pt x="436956" y="101"/>
                  </a:lnTo>
                  <a:lnTo>
                    <a:pt x="436803" y="63"/>
                  </a:lnTo>
                  <a:lnTo>
                    <a:pt x="436486" y="12"/>
                  </a:lnTo>
                  <a:lnTo>
                    <a:pt x="436308" y="0"/>
                  </a:lnTo>
                  <a:lnTo>
                    <a:pt x="436143" y="0"/>
                  </a:lnTo>
                  <a:lnTo>
                    <a:pt x="435978" y="12"/>
                  </a:lnTo>
                  <a:lnTo>
                    <a:pt x="435648" y="63"/>
                  </a:lnTo>
                  <a:lnTo>
                    <a:pt x="435495" y="101"/>
                  </a:lnTo>
                  <a:lnTo>
                    <a:pt x="435343" y="139"/>
                  </a:lnTo>
                  <a:lnTo>
                    <a:pt x="435203" y="203"/>
                  </a:lnTo>
                  <a:lnTo>
                    <a:pt x="435076" y="254"/>
                  </a:lnTo>
                  <a:lnTo>
                    <a:pt x="421297" y="8216"/>
                  </a:lnTo>
                  <a:lnTo>
                    <a:pt x="421132" y="8318"/>
                  </a:lnTo>
                  <a:lnTo>
                    <a:pt x="420954" y="8496"/>
                  </a:lnTo>
                  <a:lnTo>
                    <a:pt x="420839" y="8661"/>
                  </a:lnTo>
                  <a:lnTo>
                    <a:pt x="420801" y="8864"/>
                  </a:lnTo>
                  <a:lnTo>
                    <a:pt x="421297" y="9613"/>
                  </a:lnTo>
                  <a:lnTo>
                    <a:pt x="421563" y="9728"/>
                  </a:lnTo>
                  <a:lnTo>
                    <a:pt x="421779" y="9804"/>
                  </a:lnTo>
                  <a:lnTo>
                    <a:pt x="421932" y="9842"/>
                  </a:lnTo>
                  <a:lnTo>
                    <a:pt x="422249" y="9893"/>
                  </a:lnTo>
                  <a:lnTo>
                    <a:pt x="422427" y="9906"/>
                  </a:lnTo>
                  <a:lnTo>
                    <a:pt x="422592" y="9906"/>
                  </a:lnTo>
                  <a:lnTo>
                    <a:pt x="422757" y="9893"/>
                  </a:lnTo>
                  <a:lnTo>
                    <a:pt x="423087" y="9842"/>
                  </a:lnTo>
                  <a:lnTo>
                    <a:pt x="423240" y="9804"/>
                  </a:lnTo>
                  <a:lnTo>
                    <a:pt x="423392" y="9766"/>
                  </a:lnTo>
                  <a:lnTo>
                    <a:pt x="423659" y="9652"/>
                  </a:lnTo>
                  <a:lnTo>
                    <a:pt x="437438" y="1689"/>
                  </a:lnTo>
                  <a:lnTo>
                    <a:pt x="437603" y="1587"/>
                  </a:lnTo>
                  <a:lnTo>
                    <a:pt x="437769" y="1409"/>
                  </a:lnTo>
                  <a:lnTo>
                    <a:pt x="437896" y="1244"/>
                  </a:lnTo>
                  <a:lnTo>
                    <a:pt x="437934" y="1041"/>
                  </a:lnTo>
                  <a:close/>
                </a:path>
                <a:path w="1061084" h="617220">
                  <a:moveTo>
                    <a:pt x="449249" y="7531"/>
                  </a:moveTo>
                  <a:lnTo>
                    <a:pt x="449224" y="7378"/>
                  </a:lnTo>
                  <a:lnTo>
                    <a:pt x="449148" y="7188"/>
                  </a:lnTo>
                  <a:lnTo>
                    <a:pt x="448919" y="6934"/>
                  </a:lnTo>
                  <a:lnTo>
                    <a:pt x="448741" y="6819"/>
                  </a:lnTo>
                  <a:lnTo>
                    <a:pt x="448564" y="6731"/>
                  </a:lnTo>
                  <a:lnTo>
                    <a:pt x="448424" y="6667"/>
                  </a:lnTo>
                  <a:lnTo>
                    <a:pt x="448271" y="6629"/>
                  </a:lnTo>
                  <a:lnTo>
                    <a:pt x="448106" y="6591"/>
                  </a:lnTo>
                  <a:lnTo>
                    <a:pt x="447789" y="6540"/>
                  </a:lnTo>
                  <a:lnTo>
                    <a:pt x="447624" y="6527"/>
                  </a:lnTo>
                  <a:lnTo>
                    <a:pt x="447446" y="6527"/>
                  </a:lnTo>
                  <a:lnTo>
                    <a:pt x="447294" y="6540"/>
                  </a:lnTo>
                  <a:lnTo>
                    <a:pt x="446951" y="6591"/>
                  </a:lnTo>
                  <a:lnTo>
                    <a:pt x="446798" y="6629"/>
                  </a:lnTo>
                  <a:lnTo>
                    <a:pt x="446659" y="6667"/>
                  </a:lnTo>
                  <a:lnTo>
                    <a:pt x="446392" y="6781"/>
                  </a:lnTo>
                  <a:lnTo>
                    <a:pt x="432612" y="14744"/>
                  </a:lnTo>
                  <a:lnTo>
                    <a:pt x="432435" y="14846"/>
                  </a:lnTo>
                  <a:lnTo>
                    <a:pt x="432257" y="15011"/>
                  </a:lnTo>
                  <a:lnTo>
                    <a:pt x="432130" y="15240"/>
                  </a:lnTo>
                  <a:lnTo>
                    <a:pt x="432104" y="15392"/>
                  </a:lnTo>
                  <a:lnTo>
                    <a:pt x="432130" y="15582"/>
                  </a:lnTo>
                  <a:lnTo>
                    <a:pt x="433158" y="16344"/>
                  </a:lnTo>
                  <a:lnTo>
                    <a:pt x="433552" y="16421"/>
                  </a:lnTo>
                  <a:lnTo>
                    <a:pt x="433730" y="16421"/>
                  </a:lnTo>
                  <a:lnTo>
                    <a:pt x="433908" y="16421"/>
                  </a:lnTo>
                  <a:lnTo>
                    <a:pt x="434060" y="16421"/>
                  </a:lnTo>
                  <a:lnTo>
                    <a:pt x="434390" y="16370"/>
                  </a:lnTo>
                  <a:lnTo>
                    <a:pt x="434555" y="16332"/>
                  </a:lnTo>
                  <a:lnTo>
                    <a:pt x="434835" y="16230"/>
                  </a:lnTo>
                  <a:lnTo>
                    <a:pt x="434962" y="16167"/>
                  </a:lnTo>
                  <a:lnTo>
                    <a:pt x="448741" y="8216"/>
                  </a:lnTo>
                  <a:lnTo>
                    <a:pt x="448919" y="8115"/>
                  </a:lnTo>
                  <a:lnTo>
                    <a:pt x="449110" y="7899"/>
                  </a:lnTo>
                  <a:lnTo>
                    <a:pt x="449224" y="7708"/>
                  </a:lnTo>
                  <a:lnTo>
                    <a:pt x="449237" y="7569"/>
                  </a:lnTo>
                  <a:close/>
                </a:path>
                <a:path w="1061084" h="617220">
                  <a:moveTo>
                    <a:pt x="496874" y="35039"/>
                  </a:moveTo>
                  <a:lnTo>
                    <a:pt x="496582" y="34480"/>
                  </a:lnTo>
                  <a:lnTo>
                    <a:pt x="496366" y="34328"/>
                  </a:lnTo>
                  <a:lnTo>
                    <a:pt x="496189" y="34239"/>
                  </a:lnTo>
                  <a:lnTo>
                    <a:pt x="496049" y="34175"/>
                  </a:lnTo>
                  <a:lnTo>
                    <a:pt x="495896" y="34137"/>
                  </a:lnTo>
                  <a:lnTo>
                    <a:pt x="495744" y="34099"/>
                  </a:lnTo>
                  <a:lnTo>
                    <a:pt x="495414" y="34048"/>
                  </a:lnTo>
                  <a:lnTo>
                    <a:pt x="495249" y="34036"/>
                  </a:lnTo>
                  <a:lnTo>
                    <a:pt x="495071" y="34036"/>
                  </a:lnTo>
                  <a:lnTo>
                    <a:pt x="494919" y="34048"/>
                  </a:lnTo>
                  <a:lnTo>
                    <a:pt x="494576" y="34099"/>
                  </a:lnTo>
                  <a:lnTo>
                    <a:pt x="494423" y="34137"/>
                  </a:lnTo>
                  <a:lnTo>
                    <a:pt x="494271" y="34175"/>
                  </a:lnTo>
                  <a:lnTo>
                    <a:pt x="494144" y="34239"/>
                  </a:lnTo>
                  <a:lnTo>
                    <a:pt x="494017" y="34290"/>
                  </a:lnTo>
                  <a:lnTo>
                    <a:pt x="479767" y="42748"/>
                  </a:lnTo>
                  <a:lnTo>
                    <a:pt x="479742" y="42900"/>
                  </a:lnTo>
                  <a:lnTo>
                    <a:pt x="479767" y="43091"/>
                  </a:lnTo>
                  <a:lnTo>
                    <a:pt x="479844" y="43281"/>
                  </a:lnTo>
                  <a:lnTo>
                    <a:pt x="480072" y="43535"/>
                  </a:lnTo>
                  <a:lnTo>
                    <a:pt x="480250" y="43637"/>
                  </a:lnTo>
                  <a:lnTo>
                    <a:pt x="480428" y="43738"/>
                  </a:lnTo>
                  <a:lnTo>
                    <a:pt x="480720" y="43840"/>
                  </a:lnTo>
                  <a:lnTo>
                    <a:pt x="480872" y="43878"/>
                  </a:lnTo>
                  <a:lnTo>
                    <a:pt x="481203" y="43929"/>
                  </a:lnTo>
                  <a:lnTo>
                    <a:pt x="481698" y="43929"/>
                  </a:lnTo>
                  <a:lnTo>
                    <a:pt x="482028" y="43878"/>
                  </a:lnTo>
                  <a:lnTo>
                    <a:pt x="482193" y="43840"/>
                  </a:lnTo>
                  <a:lnTo>
                    <a:pt x="482473" y="43738"/>
                  </a:lnTo>
                  <a:lnTo>
                    <a:pt x="482600" y="43675"/>
                  </a:lnTo>
                  <a:lnTo>
                    <a:pt x="496379" y="35725"/>
                  </a:lnTo>
                  <a:lnTo>
                    <a:pt x="496544" y="35623"/>
                  </a:lnTo>
                  <a:lnTo>
                    <a:pt x="496773" y="35356"/>
                  </a:lnTo>
                  <a:lnTo>
                    <a:pt x="496849" y="35166"/>
                  </a:lnTo>
                  <a:lnTo>
                    <a:pt x="496874" y="35039"/>
                  </a:lnTo>
                  <a:close/>
                </a:path>
                <a:path w="1061084" h="617220">
                  <a:moveTo>
                    <a:pt x="548589" y="570115"/>
                  </a:moveTo>
                  <a:lnTo>
                    <a:pt x="546176" y="568718"/>
                  </a:lnTo>
                  <a:lnTo>
                    <a:pt x="532447" y="576643"/>
                  </a:lnTo>
                  <a:lnTo>
                    <a:pt x="532282" y="576745"/>
                  </a:lnTo>
                  <a:lnTo>
                    <a:pt x="532117" y="576922"/>
                  </a:lnTo>
                  <a:lnTo>
                    <a:pt x="531990" y="577088"/>
                  </a:lnTo>
                  <a:lnTo>
                    <a:pt x="531952" y="577291"/>
                  </a:lnTo>
                  <a:lnTo>
                    <a:pt x="531990" y="577532"/>
                  </a:lnTo>
                  <a:lnTo>
                    <a:pt x="532053" y="577672"/>
                  </a:lnTo>
                  <a:lnTo>
                    <a:pt x="532193" y="577850"/>
                  </a:lnTo>
                  <a:lnTo>
                    <a:pt x="532384" y="578002"/>
                  </a:lnTo>
                  <a:lnTo>
                    <a:pt x="532511" y="578078"/>
                  </a:lnTo>
                  <a:lnTo>
                    <a:pt x="532638" y="578129"/>
                  </a:lnTo>
                  <a:lnTo>
                    <a:pt x="532777" y="578192"/>
                  </a:lnTo>
                  <a:lnTo>
                    <a:pt x="532930" y="578231"/>
                  </a:lnTo>
                  <a:lnTo>
                    <a:pt x="533082" y="578269"/>
                  </a:lnTo>
                  <a:lnTo>
                    <a:pt x="533400" y="578319"/>
                  </a:lnTo>
                  <a:lnTo>
                    <a:pt x="533577" y="578332"/>
                  </a:lnTo>
                  <a:lnTo>
                    <a:pt x="533742" y="578332"/>
                  </a:lnTo>
                  <a:lnTo>
                    <a:pt x="533908" y="578319"/>
                  </a:lnTo>
                  <a:lnTo>
                    <a:pt x="534238" y="578269"/>
                  </a:lnTo>
                  <a:lnTo>
                    <a:pt x="534390" y="578231"/>
                  </a:lnTo>
                  <a:lnTo>
                    <a:pt x="534543" y="578192"/>
                  </a:lnTo>
                  <a:lnTo>
                    <a:pt x="534682" y="578129"/>
                  </a:lnTo>
                  <a:lnTo>
                    <a:pt x="534809" y="578078"/>
                  </a:lnTo>
                  <a:lnTo>
                    <a:pt x="548589" y="570115"/>
                  </a:lnTo>
                  <a:close/>
                </a:path>
                <a:path w="1061084" h="617220">
                  <a:moveTo>
                    <a:pt x="549084" y="569366"/>
                  </a:moveTo>
                  <a:lnTo>
                    <a:pt x="549046" y="569163"/>
                  </a:lnTo>
                  <a:lnTo>
                    <a:pt x="548957" y="569036"/>
                  </a:lnTo>
                  <a:lnTo>
                    <a:pt x="548843" y="568909"/>
                  </a:lnTo>
                  <a:lnTo>
                    <a:pt x="548652" y="568744"/>
                  </a:lnTo>
                  <a:lnTo>
                    <a:pt x="548411" y="568617"/>
                  </a:lnTo>
                  <a:lnTo>
                    <a:pt x="548271" y="568553"/>
                  </a:lnTo>
                  <a:lnTo>
                    <a:pt x="548119" y="568515"/>
                  </a:lnTo>
                  <a:lnTo>
                    <a:pt x="547954" y="568477"/>
                  </a:lnTo>
                  <a:lnTo>
                    <a:pt x="547636" y="568426"/>
                  </a:lnTo>
                  <a:lnTo>
                    <a:pt x="547471" y="568413"/>
                  </a:lnTo>
                  <a:lnTo>
                    <a:pt x="547293" y="568413"/>
                  </a:lnTo>
                  <a:lnTo>
                    <a:pt x="547128" y="568426"/>
                  </a:lnTo>
                  <a:lnTo>
                    <a:pt x="546798" y="568477"/>
                  </a:lnTo>
                  <a:lnTo>
                    <a:pt x="546646" y="568515"/>
                  </a:lnTo>
                  <a:lnTo>
                    <a:pt x="546493" y="568553"/>
                  </a:lnTo>
                  <a:lnTo>
                    <a:pt x="546239" y="568667"/>
                  </a:lnTo>
                  <a:lnTo>
                    <a:pt x="548589" y="570103"/>
                  </a:lnTo>
                  <a:lnTo>
                    <a:pt x="548754" y="570001"/>
                  </a:lnTo>
                  <a:lnTo>
                    <a:pt x="548932" y="569823"/>
                  </a:lnTo>
                  <a:lnTo>
                    <a:pt x="549046" y="569658"/>
                  </a:lnTo>
                  <a:lnTo>
                    <a:pt x="549084" y="569455"/>
                  </a:lnTo>
                  <a:close/>
                </a:path>
                <a:path w="1061084" h="617220">
                  <a:moveTo>
                    <a:pt x="559892" y="576643"/>
                  </a:moveTo>
                  <a:lnTo>
                    <a:pt x="557479" y="575246"/>
                  </a:lnTo>
                  <a:lnTo>
                    <a:pt x="543763" y="583171"/>
                  </a:lnTo>
                  <a:lnTo>
                    <a:pt x="543585" y="583272"/>
                  </a:lnTo>
                  <a:lnTo>
                    <a:pt x="543407" y="583438"/>
                  </a:lnTo>
                  <a:lnTo>
                    <a:pt x="543280" y="583666"/>
                  </a:lnTo>
                  <a:lnTo>
                    <a:pt x="543255" y="583819"/>
                  </a:lnTo>
                  <a:lnTo>
                    <a:pt x="543280" y="584009"/>
                  </a:lnTo>
                  <a:lnTo>
                    <a:pt x="543356" y="584200"/>
                  </a:lnTo>
                  <a:lnTo>
                    <a:pt x="543496" y="584365"/>
                  </a:lnTo>
                  <a:lnTo>
                    <a:pt x="543763" y="584555"/>
                  </a:lnTo>
                  <a:lnTo>
                    <a:pt x="543941" y="584657"/>
                  </a:lnTo>
                  <a:lnTo>
                    <a:pt x="544080" y="584708"/>
                  </a:lnTo>
                  <a:lnTo>
                    <a:pt x="544233" y="584746"/>
                  </a:lnTo>
                  <a:lnTo>
                    <a:pt x="544385" y="584796"/>
                  </a:lnTo>
                  <a:lnTo>
                    <a:pt x="544715" y="584847"/>
                  </a:lnTo>
                  <a:lnTo>
                    <a:pt x="545211" y="584847"/>
                  </a:lnTo>
                  <a:lnTo>
                    <a:pt x="545541" y="584796"/>
                  </a:lnTo>
                  <a:lnTo>
                    <a:pt x="545846" y="584708"/>
                  </a:lnTo>
                  <a:lnTo>
                    <a:pt x="545985" y="584657"/>
                  </a:lnTo>
                  <a:lnTo>
                    <a:pt x="546112" y="584593"/>
                  </a:lnTo>
                  <a:lnTo>
                    <a:pt x="559892" y="576643"/>
                  </a:lnTo>
                  <a:close/>
                </a:path>
                <a:path w="1061084" h="617220">
                  <a:moveTo>
                    <a:pt x="560400" y="575881"/>
                  </a:moveTo>
                  <a:lnTo>
                    <a:pt x="560108" y="575386"/>
                  </a:lnTo>
                  <a:lnTo>
                    <a:pt x="559892" y="575233"/>
                  </a:lnTo>
                  <a:lnTo>
                    <a:pt x="559714" y="575144"/>
                  </a:lnTo>
                  <a:lnTo>
                    <a:pt x="559574" y="575081"/>
                  </a:lnTo>
                  <a:lnTo>
                    <a:pt x="559422" y="575043"/>
                  </a:lnTo>
                  <a:lnTo>
                    <a:pt x="559269" y="575005"/>
                  </a:lnTo>
                  <a:lnTo>
                    <a:pt x="558939" y="574954"/>
                  </a:lnTo>
                  <a:lnTo>
                    <a:pt x="558774" y="574941"/>
                  </a:lnTo>
                  <a:lnTo>
                    <a:pt x="558596" y="574941"/>
                  </a:lnTo>
                  <a:lnTo>
                    <a:pt x="558444" y="574954"/>
                  </a:lnTo>
                  <a:lnTo>
                    <a:pt x="558114" y="575005"/>
                  </a:lnTo>
                  <a:lnTo>
                    <a:pt x="557949" y="575043"/>
                  </a:lnTo>
                  <a:lnTo>
                    <a:pt x="557796" y="575081"/>
                  </a:lnTo>
                  <a:lnTo>
                    <a:pt x="557542" y="575195"/>
                  </a:lnTo>
                  <a:lnTo>
                    <a:pt x="559892" y="576630"/>
                  </a:lnTo>
                  <a:lnTo>
                    <a:pt x="560070" y="576529"/>
                  </a:lnTo>
                  <a:lnTo>
                    <a:pt x="560298" y="576262"/>
                  </a:lnTo>
                  <a:lnTo>
                    <a:pt x="560400" y="575983"/>
                  </a:lnTo>
                  <a:close/>
                </a:path>
                <a:path w="1061084" h="617220">
                  <a:moveTo>
                    <a:pt x="653961" y="112255"/>
                  </a:moveTo>
                  <a:lnTo>
                    <a:pt x="653783" y="112166"/>
                  </a:lnTo>
                  <a:lnTo>
                    <a:pt x="653643" y="112102"/>
                  </a:lnTo>
                  <a:lnTo>
                    <a:pt x="653491" y="112052"/>
                  </a:lnTo>
                  <a:lnTo>
                    <a:pt x="653008" y="111975"/>
                  </a:lnTo>
                  <a:lnTo>
                    <a:pt x="652843" y="111963"/>
                  </a:lnTo>
                  <a:lnTo>
                    <a:pt x="652665" y="111963"/>
                  </a:lnTo>
                  <a:lnTo>
                    <a:pt x="652500" y="111975"/>
                  </a:lnTo>
                  <a:lnTo>
                    <a:pt x="652018" y="112052"/>
                  </a:lnTo>
                  <a:lnTo>
                    <a:pt x="651802" y="112128"/>
                  </a:lnTo>
                  <a:lnTo>
                    <a:pt x="651611" y="112217"/>
                  </a:lnTo>
                  <a:lnTo>
                    <a:pt x="651370" y="112356"/>
                  </a:lnTo>
                  <a:lnTo>
                    <a:pt x="651205" y="112534"/>
                  </a:lnTo>
                  <a:lnTo>
                    <a:pt x="651078" y="112763"/>
                  </a:lnTo>
                  <a:lnTo>
                    <a:pt x="651040" y="112903"/>
                  </a:lnTo>
                  <a:lnTo>
                    <a:pt x="651078" y="113144"/>
                  </a:lnTo>
                  <a:lnTo>
                    <a:pt x="651167" y="113334"/>
                  </a:lnTo>
                  <a:lnTo>
                    <a:pt x="651281" y="113461"/>
                  </a:lnTo>
                  <a:lnTo>
                    <a:pt x="651548" y="113652"/>
                  </a:lnTo>
                  <a:lnTo>
                    <a:pt x="653961" y="112255"/>
                  </a:lnTo>
                  <a:close/>
                </a:path>
                <a:path w="1061084" h="617220">
                  <a:moveTo>
                    <a:pt x="665264" y="105727"/>
                  </a:moveTo>
                  <a:lnTo>
                    <a:pt x="665086" y="105638"/>
                  </a:lnTo>
                  <a:lnTo>
                    <a:pt x="664946" y="105575"/>
                  </a:lnTo>
                  <a:lnTo>
                    <a:pt x="664794" y="105524"/>
                  </a:lnTo>
                  <a:lnTo>
                    <a:pt x="664641" y="105498"/>
                  </a:lnTo>
                  <a:lnTo>
                    <a:pt x="664311" y="105448"/>
                  </a:lnTo>
                  <a:lnTo>
                    <a:pt x="664146" y="105435"/>
                  </a:lnTo>
                  <a:lnTo>
                    <a:pt x="663968" y="105435"/>
                  </a:lnTo>
                  <a:lnTo>
                    <a:pt x="663816" y="105448"/>
                  </a:lnTo>
                  <a:lnTo>
                    <a:pt x="663486" y="105498"/>
                  </a:lnTo>
                  <a:lnTo>
                    <a:pt x="663321" y="105524"/>
                  </a:lnTo>
                  <a:lnTo>
                    <a:pt x="663181" y="105575"/>
                  </a:lnTo>
                  <a:lnTo>
                    <a:pt x="662914" y="105689"/>
                  </a:lnTo>
                  <a:lnTo>
                    <a:pt x="662673" y="105841"/>
                  </a:lnTo>
                  <a:lnTo>
                    <a:pt x="662520" y="106006"/>
                  </a:lnTo>
                  <a:lnTo>
                    <a:pt x="662381" y="106235"/>
                  </a:lnTo>
                  <a:lnTo>
                    <a:pt x="662355" y="106375"/>
                  </a:lnTo>
                  <a:lnTo>
                    <a:pt x="662368" y="106565"/>
                  </a:lnTo>
                  <a:lnTo>
                    <a:pt x="662444" y="106768"/>
                  </a:lnTo>
                  <a:lnTo>
                    <a:pt x="662584" y="106934"/>
                  </a:lnTo>
                  <a:lnTo>
                    <a:pt x="662851" y="107124"/>
                  </a:lnTo>
                  <a:lnTo>
                    <a:pt x="665264" y="105727"/>
                  </a:lnTo>
                  <a:close/>
                </a:path>
                <a:path w="1061084" h="617220">
                  <a:moveTo>
                    <a:pt x="668197" y="120865"/>
                  </a:moveTo>
                  <a:lnTo>
                    <a:pt x="668172" y="120726"/>
                  </a:lnTo>
                  <a:lnTo>
                    <a:pt x="653973" y="112255"/>
                  </a:lnTo>
                  <a:lnTo>
                    <a:pt x="651560" y="113652"/>
                  </a:lnTo>
                  <a:lnTo>
                    <a:pt x="665276" y="121564"/>
                  </a:lnTo>
                  <a:lnTo>
                    <a:pt x="665454" y="121666"/>
                  </a:lnTo>
                  <a:lnTo>
                    <a:pt x="665746" y="121767"/>
                  </a:lnTo>
                  <a:lnTo>
                    <a:pt x="665899" y="121793"/>
                  </a:lnTo>
                  <a:lnTo>
                    <a:pt x="666064" y="121831"/>
                  </a:lnTo>
                  <a:lnTo>
                    <a:pt x="666229" y="121856"/>
                  </a:lnTo>
                  <a:lnTo>
                    <a:pt x="666724" y="121856"/>
                  </a:lnTo>
                  <a:lnTo>
                    <a:pt x="666889" y="121831"/>
                  </a:lnTo>
                  <a:lnTo>
                    <a:pt x="667054" y="121793"/>
                  </a:lnTo>
                  <a:lnTo>
                    <a:pt x="667219" y="121767"/>
                  </a:lnTo>
                  <a:lnTo>
                    <a:pt x="667499" y="121666"/>
                  </a:lnTo>
                  <a:lnTo>
                    <a:pt x="667626" y="121602"/>
                  </a:lnTo>
                  <a:lnTo>
                    <a:pt x="667867" y="121462"/>
                  </a:lnTo>
                  <a:lnTo>
                    <a:pt x="668020" y="121285"/>
                  </a:lnTo>
                  <a:lnTo>
                    <a:pt x="668159" y="121069"/>
                  </a:lnTo>
                  <a:lnTo>
                    <a:pt x="668185" y="120916"/>
                  </a:lnTo>
                  <a:close/>
                </a:path>
                <a:path w="1061084" h="617220">
                  <a:moveTo>
                    <a:pt x="679500" y="114300"/>
                  </a:moveTo>
                  <a:lnTo>
                    <a:pt x="679208" y="113804"/>
                  </a:lnTo>
                  <a:lnTo>
                    <a:pt x="678992" y="113652"/>
                  </a:lnTo>
                  <a:lnTo>
                    <a:pt x="665276" y="105727"/>
                  </a:lnTo>
                  <a:lnTo>
                    <a:pt x="662863" y="107124"/>
                  </a:lnTo>
                  <a:lnTo>
                    <a:pt x="676579" y="115049"/>
                  </a:lnTo>
                  <a:lnTo>
                    <a:pt x="676757" y="115138"/>
                  </a:lnTo>
                  <a:lnTo>
                    <a:pt x="676897" y="115189"/>
                  </a:lnTo>
                  <a:lnTo>
                    <a:pt x="677049" y="115239"/>
                  </a:lnTo>
                  <a:lnTo>
                    <a:pt x="677214" y="115277"/>
                  </a:lnTo>
                  <a:lnTo>
                    <a:pt x="677532" y="115328"/>
                  </a:lnTo>
                  <a:lnTo>
                    <a:pt x="677697" y="115341"/>
                  </a:lnTo>
                  <a:lnTo>
                    <a:pt x="677875" y="115341"/>
                  </a:lnTo>
                  <a:lnTo>
                    <a:pt x="678040" y="115328"/>
                  </a:lnTo>
                  <a:lnTo>
                    <a:pt x="678370" y="115277"/>
                  </a:lnTo>
                  <a:lnTo>
                    <a:pt x="678522" y="115239"/>
                  </a:lnTo>
                  <a:lnTo>
                    <a:pt x="678802" y="115138"/>
                  </a:lnTo>
                  <a:lnTo>
                    <a:pt x="678929" y="115074"/>
                  </a:lnTo>
                  <a:lnTo>
                    <a:pt x="679170" y="114935"/>
                  </a:lnTo>
                  <a:lnTo>
                    <a:pt x="679373" y="114731"/>
                  </a:lnTo>
                  <a:lnTo>
                    <a:pt x="679462" y="114541"/>
                  </a:lnTo>
                  <a:lnTo>
                    <a:pt x="679500" y="114388"/>
                  </a:lnTo>
                  <a:close/>
                </a:path>
                <a:path w="1061084" h="617220">
                  <a:moveTo>
                    <a:pt x="692010" y="107124"/>
                  </a:moveTo>
                  <a:lnTo>
                    <a:pt x="691984" y="106972"/>
                  </a:lnTo>
                  <a:lnTo>
                    <a:pt x="691908" y="106781"/>
                  </a:lnTo>
                  <a:lnTo>
                    <a:pt x="691769" y="106616"/>
                  </a:lnTo>
                  <a:lnTo>
                    <a:pt x="691565" y="106451"/>
                  </a:lnTo>
                  <a:lnTo>
                    <a:pt x="677786" y="98501"/>
                  </a:lnTo>
                  <a:lnTo>
                    <a:pt x="677608" y="98412"/>
                  </a:lnTo>
                  <a:lnTo>
                    <a:pt x="677468" y="98348"/>
                  </a:lnTo>
                  <a:lnTo>
                    <a:pt x="677316" y="98298"/>
                  </a:lnTo>
                  <a:lnTo>
                    <a:pt x="677151" y="98272"/>
                  </a:lnTo>
                  <a:lnTo>
                    <a:pt x="676833" y="98221"/>
                  </a:lnTo>
                  <a:lnTo>
                    <a:pt x="676668" y="98209"/>
                  </a:lnTo>
                  <a:lnTo>
                    <a:pt x="676490" y="98209"/>
                  </a:lnTo>
                  <a:lnTo>
                    <a:pt x="676325" y="98221"/>
                  </a:lnTo>
                  <a:lnTo>
                    <a:pt x="675995" y="98272"/>
                  </a:lnTo>
                  <a:lnTo>
                    <a:pt x="675843" y="98298"/>
                  </a:lnTo>
                  <a:lnTo>
                    <a:pt x="675627" y="98374"/>
                  </a:lnTo>
                  <a:lnTo>
                    <a:pt x="675436" y="98463"/>
                  </a:lnTo>
                  <a:lnTo>
                    <a:pt x="675195" y="98615"/>
                  </a:lnTo>
                  <a:lnTo>
                    <a:pt x="674992" y="98818"/>
                  </a:lnTo>
                  <a:lnTo>
                    <a:pt x="674903" y="99009"/>
                  </a:lnTo>
                  <a:lnTo>
                    <a:pt x="674865" y="99148"/>
                  </a:lnTo>
                  <a:lnTo>
                    <a:pt x="674903" y="99390"/>
                  </a:lnTo>
                  <a:lnTo>
                    <a:pt x="674992" y="99580"/>
                  </a:lnTo>
                  <a:lnTo>
                    <a:pt x="675106" y="99707"/>
                  </a:lnTo>
                  <a:lnTo>
                    <a:pt x="675373" y="99898"/>
                  </a:lnTo>
                  <a:lnTo>
                    <a:pt x="689089" y="107810"/>
                  </a:lnTo>
                  <a:lnTo>
                    <a:pt x="689267" y="107911"/>
                  </a:lnTo>
                  <a:lnTo>
                    <a:pt x="689559" y="108013"/>
                  </a:lnTo>
                  <a:lnTo>
                    <a:pt x="689711" y="108051"/>
                  </a:lnTo>
                  <a:lnTo>
                    <a:pt x="690041" y="108102"/>
                  </a:lnTo>
                  <a:lnTo>
                    <a:pt x="690537" y="108102"/>
                  </a:lnTo>
                  <a:lnTo>
                    <a:pt x="690867" y="108051"/>
                  </a:lnTo>
                  <a:lnTo>
                    <a:pt x="691032" y="108013"/>
                  </a:lnTo>
                  <a:lnTo>
                    <a:pt x="691311" y="107911"/>
                  </a:lnTo>
                  <a:lnTo>
                    <a:pt x="691438" y="107848"/>
                  </a:lnTo>
                  <a:lnTo>
                    <a:pt x="691680" y="107708"/>
                  </a:lnTo>
                  <a:lnTo>
                    <a:pt x="691832" y="107543"/>
                  </a:lnTo>
                  <a:lnTo>
                    <a:pt x="691972" y="107315"/>
                  </a:lnTo>
                  <a:lnTo>
                    <a:pt x="691997" y="107162"/>
                  </a:lnTo>
                  <a:close/>
                </a:path>
                <a:path w="1061084" h="617220">
                  <a:moveTo>
                    <a:pt x="703313" y="100545"/>
                  </a:moveTo>
                  <a:lnTo>
                    <a:pt x="703275" y="100393"/>
                  </a:lnTo>
                  <a:lnTo>
                    <a:pt x="703211" y="100253"/>
                  </a:lnTo>
                  <a:lnTo>
                    <a:pt x="703072" y="100088"/>
                  </a:lnTo>
                  <a:lnTo>
                    <a:pt x="702805" y="99898"/>
                  </a:lnTo>
                  <a:lnTo>
                    <a:pt x="689089" y="91973"/>
                  </a:lnTo>
                  <a:lnTo>
                    <a:pt x="688911" y="91884"/>
                  </a:lnTo>
                  <a:lnTo>
                    <a:pt x="688771" y="91821"/>
                  </a:lnTo>
                  <a:lnTo>
                    <a:pt x="688619" y="91770"/>
                  </a:lnTo>
                  <a:lnTo>
                    <a:pt x="688467" y="91744"/>
                  </a:lnTo>
                  <a:lnTo>
                    <a:pt x="688136" y="91694"/>
                  </a:lnTo>
                  <a:lnTo>
                    <a:pt x="687971" y="91681"/>
                  </a:lnTo>
                  <a:lnTo>
                    <a:pt x="687793" y="91681"/>
                  </a:lnTo>
                  <a:lnTo>
                    <a:pt x="687641" y="91694"/>
                  </a:lnTo>
                  <a:lnTo>
                    <a:pt x="687311" y="91744"/>
                  </a:lnTo>
                  <a:lnTo>
                    <a:pt x="687146" y="91770"/>
                  </a:lnTo>
                  <a:lnTo>
                    <a:pt x="687006" y="91821"/>
                  </a:lnTo>
                  <a:lnTo>
                    <a:pt x="686739" y="91935"/>
                  </a:lnTo>
                  <a:lnTo>
                    <a:pt x="686498" y="92087"/>
                  </a:lnTo>
                  <a:lnTo>
                    <a:pt x="686346" y="92252"/>
                  </a:lnTo>
                  <a:lnTo>
                    <a:pt x="686206" y="92481"/>
                  </a:lnTo>
                  <a:lnTo>
                    <a:pt x="686181" y="92633"/>
                  </a:lnTo>
                  <a:lnTo>
                    <a:pt x="686193" y="92811"/>
                  </a:lnTo>
                  <a:lnTo>
                    <a:pt x="686269" y="93014"/>
                  </a:lnTo>
                  <a:lnTo>
                    <a:pt x="686409" y="93179"/>
                  </a:lnTo>
                  <a:lnTo>
                    <a:pt x="686676" y="93370"/>
                  </a:lnTo>
                  <a:lnTo>
                    <a:pt x="700392" y="101295"/>
                  </a:lnTo>
                  <a:lnTo>
                    <a:pt x="700570" y="101384"/>
                  </a:lnTo>
                  <a:lnTo>
                    <a:pt x="700709" y="101447"/>
                  </a:lnTo>
                  <a:lnTo>
                    <a:pt x="700862" y="101485"/>
                  </a:lnTo>
                  <a:lnTo>
                    <a:pt x="701027" y="101523"/>
                  </a:lnTo>
                  <a:lnTo>
                    <a:pt x="701344" y="101574"/>
                  </a:lnTo>
                  <a:lnTo>
                    <a:pt x="701509" y="101587"/>
                  </a:lnTo>
                  <a:lnTo>
                    <a:pt x="701687" y="101587"/>
                  </a:lnTo>
                  <a:lnTo>
                    <a:pt x="701852" y="101574"/>
                  </a:lnTo>
                  <a:lnTo>
                    <a:pt x="702183" y="101523"/>
                  </a:lnTo>
                  <a:lnTo>
                    <a:pt x="702335" y="101485"/>
                  </a:lnTo>
                  <a:lnTo>
                    <a:pt x="702475" y="101447"/>
                  </a:lnTo>
                  <a:lnTo>
                    <a:pt x="702741" y="101333"/>
                  </a:lnTo>
                  <a:lnTo>
                    <a:pt x="702983" y="101180"/>
                  </a:lnTo>
                  <a:lnTo>
                    <a:pt x="703186" y="100977"/>
                  </a:lnTo>
                  <a:lnTo>
                    <a:pt x="703275" y="100787"/>
                  </a:lnTo>
                  <a:lnTo>
                    <a:pt x="703313" y="100634"/>
                  </a:lnTo>
                  <a:close/>
                </a:path>
                <a:path w="1061084" h="617220">
                  <a:moveTo>
                    <a:pt x="838885" y="242303"/>
                  </a:moveTo>
                  <a:lnTo>
                    <a:pt x="838847" y="242150"/>
                  </a:lnTo>
                  <a:lnTo>
                    <a:pt x="838796" y="242011"/>
                  </a:lnTo>
                  <a:lnTo>
                    <a:pt x="838644" y="241846"/>
                  </a:lnTo>
                  <a:lnTo>
                    <a:pt x="838454" y="241681"/>
                  </a:lnTo>
                  <a:lnTo>
                    <a:pt x="824674" y="233730"/>
                  </a:lnTo>
                  <a:lnTo>
                    <a:pt x="824484" y="233641"/>
                  </a:lnTo>
                  <a:lnTo>
                    <a:pt x="824191" y="233527"/>
                  </a:lnTo>
                  <a:lnTo>
                    <a:pt x="824039" y="233502"/>
                  </a:lnTo>
                  <a:lnTo>
                    <a:pt x="823722" y="233451"/>
                  </a:lnTo>
                  <a:lnTo>
                    <a:pt x="823544" y="233438"/>
                  </a:lnTo>
                  <a:lnTo>
                    <a:pt x="823379" y="233438"/>
                  </a:lnTo>
                  <a:lnTo>
                    <a:pt x="823214" y="233451"/>
                  </a:lnTo>
                  <a:lnTo>
                    <a:pt x="822883" y="233502"/>
                  </a:lnTo>
                  <a:lnTo>
                    <a:pt x="822731" y="233527"/>
                  </a:lnTo>
                  <a:lnTo>
                    <a:pt x="822515" y="233603"/>
                  </a:lnTo>
                  <a:lnTo>
                    <a:pt x="822312" y="233692"/>
                  </a:lnTo>
                  <a:lnTo>
                    <a:pt x="822185" y="233768"/>
                  </a:lnTo>
                  <a:lnTo>
                    <a:pt x="822045" y="233883"/>
                  </a:lnTo>
                  <a:lnTo>
                    <a:pt x="821880" y="234048"/>
                  </a:lnTo>
                  <a:lnTo>
                    <a:pt x="821804" y="234188"/>
                  </a:lnTo>
                  <a:lnTo>
                    <a:pt x="821753" y="234378"/>
                  </a:lnTo>
                  <a:lnTo>
                    <a:pt x="821766" y="234569"/>
                  </a:lnTo>
                  <a:lnTo>
                    <a:pt x="821842" y="234759"/>
                  </a:lnTo>
                  <a:lnTo>
                    <a:pt x="821994" y="234937"/>
                  </a:lnTo>
                  <a:lnTo>
                    <a:pt x="822248" y="235127"/>
                  </a:lnTo>
                  <a:lnTo>
                    <a:pt x="835964" y="243039"/>
                  </a:lnTo>
                  <a:lnTo>
                    <a:pt x="836155" y="243141"/>
                  </a:lnTo>
                  <a:lnTo>
                    <a:pt x="836447" y="243243"/>
                  </a:lnTo>
                  <a:lnTo>
                    <a:pt x="836599" y="243281"/>
                  </a:lnTo>
                  <a:lnTo>
                    <a:pt x="836917" y="243332"/>
                  </a:lnTo>
                  <a:lnTo>
                    <a:pt x="837425" y="243332"/>
                  </a:lnTo>
                  <a:lnTo>
                    <a:pt x="837755" y="243281"/>
                  </a:lnTo>
                  <a:lnTo>
                    <a:pt x="837907" y="243243"/>
                  </a:lnTo>
                  <a:lnTo>
                    <a:pt x="838060" y="243192"/>
                  </a:lnTo>
                  <a:lnTo>
                    <a:pt x="838327" y="243078"/>
                  </a:lnTo>
                  <a:lnTo>
                    <a:pt x="838555" y="242938"/>
                  </a:lnTo>
                  <a:lnTo>
                    <a:pt x="838758" y="242735"/>
                  </a:lnTo>
                  <a:lnTo>
                    <a:pt x="838835" y="242595"/>
                  </a:lnTo>
                  <a:lnTo>
                    <a:pt x="838885" y="242392"/>
                  </a:lnTo>
                  <a:close/>
                </a:path>
                <a:path w="1061084" h="617220">
                  <a:moveTo>
                    <a:pt x="850188" y="235775"/>
                  </a:moveTo>
                  <a:lnTo>
                    <a:pt x="850163" y="235623"/>
                  </a:lnTo>
                  <a:lnTo>
                    <a:pt x="850099" y="235483"/>
                  </a:lnTo>
                  <a:lnTo>
                    <a:pt x="849947" y="235318"/>
                  </a:lnTo>
                  <a:lnTo>
                    <a:pt x="849693" y="235127"/>
                  </a:lnTo>
                  <a:lnTo>
                    <a:pt x="835977" y="227203"/>
                  </a:lnTo>
                  <a:lnTo>
                    <a:pt x="835799" y="227114"/>
                  </a:lnTo>
                  <a:lnTo>
                    <a:pt x="835647" y="227050"/>
                  </a:lnTo>
                  <a:lnTo>
                    <a:pt x="835507" y="226999"/>
                  </a:lnTo>
                  <a:lnTo>
                    <a:pt x="835342" y="226974"/>
                  </a:lnTo>
                  <a:lnTo>
                    <a:pt x="835025" y="226923"/>
                  </a:lnTo>
                  <a:lnTo>
                    <a:pt x="834859" y="226910"/>
                  </a:lnTo>
                  <a:lnTo>
                    <a:pt x="834682" y="226910"/>
                  </a:lnTo>
                  <a:lnTo>
                    <a:pt x="834517" y="226923"/>
                  </a:lnTo>
                  <a:lnTo>
                    <a:pt x="834186" y="226974"/>
                  </a:lnTo>
                  <a:lnTo>
                    <a:pt x="834034" y="226999"/>
                  </a:lnTo>
                  <a:lnTo>
                    <a:pt x="833882" y="227050"/>
                  </a:lnTo>
                  <a:lnTo>
                    <a:pt x="833628" y="227164"/>
                  </a:lnTo>
                  <a:lnTo>
                    <a:pt x="833386" y="227317"/>
                  </a:lnTo>
                  <a:lnTo>
                    <a:pt x="833183" y="227520"/>
                  </a:lnTo>
                  <a:lnTo>
                    <a:pt x="833107" y="227660"/>
                  </a:lnTo>
                  <a:lnTo>
                    <a:pt x="833056" y="227863"/>
                  </a:lnTo>
                  <a:lnTo>
                    <a:pt x="833081" y="228041"/>
                  </a:lnTo>
                  <a:lnTo>
                    <a:pt x="833183" y="228282"/>
                  </a:lnTo>
                  <a:lnTo>
                    <a:pt x="833297" y="228409"/>
                  </a:lnTo>
                  <a:lnTo>
                    <a:pt x="833564" y="228600"/>
                  </a:lnTo>
                  <a:lnTo>
                    <a:pt x="847280" y="236524"/>
                  </a:lnTo>
                  <a:lnTo>
                    <a:pt x="847458" y="236613"/>
                  </a:lnTo>
                  <a:lnTo>
                    <a:pt x="847598" y="236677"/>
                  </a:lnTo>
                  <a:lnTo>
                    <a:pt x="847750" y="236715"/>
                  </a:lnTo>
                  <a:lnTo>
                    <a:pt x="847902" y="236753"/>
                  </a:lnTo>
                  <a:lnTo>
                    <a:pt x="848233" y="236804"/>
                  </a:lnTo>
                  <a:lnTo>
                    <a:pt x="848398" y="236816"/>
                  </a:lnTo>
                  <a:lnTo>
                    <a:pt x="848575" y="236816"/>
                  </a:lnTo>
                  <a:lnTo>
                    <a:pt x="848728" y="236804"/>
                  </a:lnTo>
                  <a:lnTo>
                    <a:pt x="849058" y="236753"/>
                  </a:lnTo>
                  <a:lnTo>
                    <a:pt x="849223" y="236715"/>
                  </a:lnTo>
                  <a:lnTo>
                    <a:pt x="849376" y="236677"/>
                  </a:lnTo>
                  <a:lnTo>
                    <a:pt x="849630" y="236562"/>
                  </a:lnTo>
                  <a:lnTo>
                    <a:pt x="849871" y="236410"/>
                  </a:lnTo>
                  <a:lnTo>
                    <a:pt x="850188" y="235864"/>
                  </a:lnTo>
                  <a:close/>
                </a:path>
                <a:path w="1061084" h="617220">
                  <a:moveTo>
                    <a:pt x="862711" y="228549"/>
                  </a:moveTo>
                  <a:lnTo>
                    <a:pt x="862672" y="228396"/>
                  </a:lnTo>
                  <a:lnTo>
                    <a:pt x="862622" y="228257"/>
                  </a:lnTo>
                  <a:lnTo>
                    <a:pt x="862469" y="228092"/>
                  </a:lnTo>
                  <a:lnTo>
                    <a:pt x="862215" y="227901"/>
                  </a:lnTo>
                  <a:lnTo>
                    <a:pt x="848499" y="219976"/>
                  </a:lnTo>
                  <a:lnTo>
                    <a:pt x="848233" y="219862"/>
                  </a:lnTo>
                  <a:lnTo>
                    <a:pt x="848017" y="219773"/>
                  </a:lnTo>
                  <a:lnTo>
                    <a:pt x="847864" y="219748"/>
                  </a:lnTo>
                  <a:lnTo>
                    <a:pt x="847547" y="219697"/>
                  </a:lnTo>
                  <a:lnTo>
                    <a:pt x="847369" y="219684"/>
                  </a:lnTo>
                  <a:lnTo>
                    <a:pt x="847204" y="219684"/>
                  </a:lnTo>
                  <a:lnTo>
                    <a:pt x="847039" y="219697"/>
                  </a:lnTo>
                  <a:lnTo>
                    <a:pt x="846709" y="219748"/>
                  </a:lnTo>
                  <a:lnTo>
                    <a:pt x="846556" y="219773"/>
                  </a:lnTo>
                  <a:lnTo>
                    <a:pt x="846404" y="219824"/>
                  </a:lnTo>
                  <a:lnTo>
                    <a:pt x="846137" y="219938"/>
                  </a:lnTo>
                  <a:lnTo>
                    <a:pt x="846010" y="220014"/>
                  </a:lnTo>
                  <a:lnTo>
                    <a:pt x="845870" y="220129"/>
                  </a:lnTo>
                  <a:lnTo>
                    <a:pt x="845705" y="220294"/>
                  </a:lnTo>
                  <a:lnTo>
                    <a:pt x="845629" y="220433"/>
                  </a:lnTo>
                  <a:lnTo>
                    <a:pt x="845578" y="220624"/>
                  </a:lnTo>
                  <a:lnTo>
                    <a:pt x="845591" y="220814"/>
                  </a:lnTo>
                  <a:lnTo>
                    <a:pt x="845667" y="221018"/>
                  </a:lnTo>
                  <a:lnTo>
                    <a:pt x="845820" y="221183"/>
                  </a:lnTo>
                  <a:lnTo>
                    <a:pt x="846074" y="221373"/>
                  </a:lnTo>
                  <a:lnTo>
                    <a:pt x="859790" y="229285"/>
                  </a:lnTo>
                  <a:lnTo>
                    <a:pt x="859980" y="229387"/>
                  </a:lnTo>
                  <a:lnTo>
                    <a:pt x="860272" y="229489"/>
                  </a:lnTo>
                  <a:lnTo>
                    <a:pt x="860425" y="229527"/>
                  </a:lnTo>
                  <a:lnTo>
                    <a:pt x="860742" y="229577"/>
                  </a:lnTo>
                  <a:lnTo>
                    <a:pt x="860920" y="229577"/>
                  </a:lnTo>
                  <a:lnTo>
                    <a:pt x="861085" y="229577"/>
                  </a:lnTo>
                  <a:lnTo>
                    <a:pt x="861250" y="229577"/>
                  </a:lnTo>
                  <a:lnTo>
                    <a:pt x="861580" y="229527"/>
                  </a:lnTo>
                  <a:lnTo>
                    <a:pt x="861733" y="229489"/>
                  </a:lnTo>
                  <a:lnTo>
                    <a:pt x="861885" y="229438"/>
                  </a:lnTo>
                  <a:lnTo>
                    <a:pt x="862152" y="229323"/>
                  </a:lnTo>
                  <a:lnTo>
                    <a:pt x="862279" y="229260"/>
                  </a:lnTo>
                  <a:lnTo>
                    <a:pt x="862418" y="229133"/>
                  </a:lnTo>
                  <a:lnTo>
                    <a:pt x="862584" y="228981"/>
                  </a:lnTo>
                  <a:lnTo>
                    <a:pt x="862672" y="228841"/>
                  </a:lnTo>
                  <a:lnTo>
                    <a:pt x="862711" y="228638"/>
                  </a:lnTo>
                  <a:close/>
                </a:path>
                <a:path w="1061084" h="617220">
                  <a:moveTo>
                    <a:pt x="874026" y="222072"/>
                  </a:moveTo>
                  <a:lnTo>
                    <a:pt x="873988" y="221869"/>
                  </a:lnTo>
                  <a:lnTo>
                    <a:pt x="873925" y="221729"/>
                  </a:lnTo>
                  <a:lnTo>
                    <a:pt x="873734" y="221526"/>
                  </a:lnTo>
                  <a:lnTo>
                    <a:pt x="873518" y="221373"/>
                  </a:lnTo>
                  <a:lnTo>
                    <a:pt x="859802" y="213448"/>
                  </a:lnTo>
                  <a:lnTo>
                    <a:pt x="859624" y="213360"/>
                  </a:lnTo>
                  <a:lnTo>
                    <a:pt x="859485" y="213296"/>
                  </a:lnTo>
                  <a:lnTo>
                    <a:pt x="859332" y="213245"/>
                  </a:lnTo>
                  <a:lnTo>
                    <a:pt x="859167" y="213220"/>
                  </a:lnTo>
                  <a:lnTo>
                    <a:pt x="858850" y="213169"/>
                  </a:lnTo>
                  <a:lnTo>
                    <a:pt x="858685" y="213156"/>
                  </a:lnTo>
                  <a:lnTo>
                    <a:pt x="858507" y="213156"/>
                  </a:lnTo>
                  <a:lnTo>
                    <a:pt x="858342" y="213169"/>
                  </a:lnTo>
                  <a:lnTo>
                    <a:pt x="858012" y="213220"/>
                  </a:lnTo>
                  <a:lnTo>
                    <a:pt x="857859" y="213245"/>
                  </a:lnTo>
                  <a:lnTo>
                    <a:pt x="857707" y="213296"/>
                  </a:lnTo>
                  <a:lnTo>
                    <a:pt x="857453" y="213410"/>
                  </a:lnTo>
                  <a:lnTo>
                    <a:pt x="857211" y="213563"/>
                  </a:lnTo>
                  <a:lnTo>
                    <a:pt x="857008" y="213766"/>
                  </a:lnTo>
                  <a:lnTo>
                    <a:pt x="856932" y="213906"/>
                  </a:lnTo>
                  <a:lnTo>
                    <a:pt x="856881" y="214109"/>
                  </a:lnTo>
                  <a:lnTo>
                    <a:pt x="856907" y="214287"/>
                  </a:lnTo>
                  <a:lnTo>
                    <a:pt x="857008" y="214528"/>
                  </a:lnTo>
                  <a:lnTo>
                    <a:pt x="857123" y="214655"/>
                  </a:lnTo>
                  <a:lnTo>
                    <a:pt x="857389" y="214845"/>
                  </a:lnTo>
                  <a:lnTo>
                    <a:pt x="871105" y="222770"/>
                  </a:lnTo>
                  <a:lnTo>
                    <a:pt x="871283" y="222859"/>
                  </a:lnTo>
                  <a:lnTo>
                    <a:pt x="871423" y="222923"/>
                  </a:lnTo>
                  <a:lnTo>
                    <a:pt x="871575" y="222973"/>
                  </a:lnTo>
                  <a:lnTo>
                    <a:pt x="871728" y="222999"/>
                  </a:lnTo>
                  <a:lnTo>
                    <a:pt x="872058" y="223050"/>
                  </a:lnTo>
                  <a:lnTo>
                    <a:pt x="872223" y="223062"/>
                  </a:lnTo>
                  <a:lnTo>
                    <a:pt x="872401" y="223062"/>
                  </a:lnTo>
                  <a:lnTo>
                    <a:pt x="872553" y="223050"/>
                  </a:lnTo>
                  <a:lnTo>
                    <a:pt x="872883" y="222999"/>
                  </a:lnTo>
                  <a:lnTo>
                    <a:pt x="873048" y="222973"/>
                  </a:lnTo>
                  <a:lnTo>
                    <a:pt x="873201" y="222923"/>
                  </a:lnTo>
                  <a:lnTo>
                    <a:pt x="873455" y="222808"/>
                  </a:lnTo>
                  <a:lnTo>
                    <a:pt x="874014" y="222110"/>
                  </a:lnTo>
                  <a:close/>
                </a:path>
                <a:path w="1061084" h="617220">
                  <a:moveTo>
                    <a:pt x="899490" y="172199"/>
                  </a:moveTo>
                  <a:lnTo>
                    <a:pt x="899312" y="172097"/>
                  </a:lnTo>
                  <a:lnTo>
                    <a:pt x="899172" y="172046"/>
                  </a:lnTo>
                  <a:lnTo>
                    <a:pt x="899020" y="171996"/>
                  </a:lnTo>
                  <a:lnTo>
                    <a:pt x="898855" y="171958"/>
                  </a:lnTo>
                  <a:lnTo>
                    <a:pt x="898537" y="171907"/>
                  </a:lnTo>
                  <a:lnTo>
                    <a:pt x="898372" y="171907"/>
                  </a:lnTo>
                  <a:lnTo>
                    <a:pt x="898194" y="171907"/>
                  </a:lnTo>
                  <a:lnTo>
                    <a:pt x="898029" y="171907"/>
                  </a:lnTo>
                  <a:lnTo>
                    <a:pt x="897699" y="171958"/>
                  </a:lnTo>
                  <a:lnTo>
                    <a:pt x="897547" y="171996"/>
                  </a:lnTo>
                  <a:lnTo>
                    <a:pt x="897394" y="172046"/>
                  </a:lnTo>
                  <a:lnTo>
                    <a:pt x="897267" y="172097"/>
                  </a:lnTo>
                  <a:lnTo>
                    <a:pt x="897140" y="172161"/>
                  </a:lnTo>
                  <a:lnTo>
                    <a:pt x="897013" y="172224"/>
                  </a:lnTo>
                  <a:lnTo>
                    <a:pt x="896861" y="172351"/>
                  </a:lnTo>
                  <a:lnTo>
                    <a:pt x="896696" y="172504"/>
                  </a:lnTo>
                  <a:lnTo>
                    <a:pt x="896607" y="172694"/>
                  </a:lnTo>
                  <a:lnTo>
                    <a:pt x="896569" y="172847"/>
                  </a:lnTo>
                  <a:lnTo>
                    <a:pt x="896861" y="173431"/>
                  </a:lnTo>
                  <a:lnTo>
                    <a:pt x="897013" y="173558"/>
                  </a:lnTo>
                  <a:lnTo>
                    <a:pt x="899490" y="172199"/>
                  </a:lnTo>
                  <a:close/>
                </a:path>
                <a:path w="1061084" h="617220">
                  <a:moveTo>
                    <a:pt x="901915" y="186639"/>
                  </a:moveTo>
                  <a:lnTo>
                    <a:pt x="888199" y="178714"/>
                  </a:lnTo>
                  <a:lnTo>
                    <a:pt x="887933" y="178600"/>
                  </a:lnTo>
                  <a:lnTo>
                    <a:pt x="887717" y="178511"/>
                  </a:lnTo>
                  <a:lnTo>
                    <a:pt x="887564" y="178485"/>
                  </a:lnTo>
                  <a:lnTo>
                    <a:pt x="887247" y="178435"/>
                  </a:lnTo>
                  <a:lnTo>
                    <a:pt x="887069" y="178422"/>
                  </a:lnTo>
                  <a:lnTo>
                    <a:pt x="886904" y="178422"/>
                  </a:lnTo>
                  <a:lnTo>
                    <a:pt x="886739" y="178435"/>
                  </a:lnTo>
                  <a:lnTo>
                    <a:pt x="886409" y="178485"/>
                  </a:lnTo>
                  <a:lnTo>
                    <a:pt x="886256" y="178511"/>
                  </a:lnTo>
                  <a:lnTo>
                    <a:pt x="886104" y="178562"/>
                  </a:lnTo>
                  <a:lnTo>
                    <a:pt x="885964" y="178625"/>
                  </a:lnTo>
                  <a:lnTo>
                    <a:pt x="885837" y="178676"/>
                  </a:lnTo>
                  <a:lnTo>
                    <a:pt x="885710" y="178752"/>
                  </a:lnTo>
                  <a:lnTo>
                    <a:pt x="885571" y="178866"/>
                  </a:lnTo>
                  <a:lnTo>
                    <a:pt x="885405" y="179031"/>
                  </a:lnTo>
                  <a:lnTo>
                    <a:pt x="885329" y="179171"/>
                  </a:lnTo>
                  <a:lnTo>
                    <a:pt x="885278" y="179374"/>
                  </a:lnTo>
                  <a:lnTo>
                    <a:pt x="885291" y="179552"/>
                  </a:lnTo>
                  <a:lnTo>
                    <a:pt x="885367" y="179755"/>
                  </a:lnTo>
                  <a:lnTo>
                    <a:pt x="885520" y="179920"/>
                  </a:lnTo>
                  <a:lnTo>
                    <a:pt x="885774" y="180111"/>
                  </a:lnTo>
                  <a:lnTo>
                    <a:pt x="899490" y="188036"/>
                  </a:lnTo>
                  <a:lnTo>
                    <a:pt x="901915" y="186639"/>
                  </a:lnTo>
                  <a:close/>
                </a:path>
                <a:path w="1061084" h="617220">
                  <a:moveTo>
                    <a:pt x="902411" y="187299"/>
                  </a:moveTo>
                  <a:lnTo>
                    <a:pt x="902373" y="187147"/>
                  </a:lnTo>
                  <a:lnTo>
                    <a:pt x="902322" y="187007"/>
                  </a:lnTo>
                  <a:lnTo>
                    <a:pt x="902169" y="186842"/>
                  </a:lnTo>
                  <a:lnTo>
                    <a:pt x="901915" y="186651"/>
                  </a:lnTo>
                  <a:lnTo>
                    <a:pt x="899490" y="188048"/>
                  </a:lnTo>
                  <a:lnTo>
                    <a:pt x="899680" y="188137"/>
                  </a:lnTo>
                  <a:lnTo>
                    <a:pt x="899820" y="188201"/>
                  </a:lnTo>
                  <a:lnTo>
                    <a:pt x="899972" y="188252"/>
                  </a:lnTo>
                  <a:lnTo>
                    <a:pt x="900125" y="188277"/>
                  </a:lnTo>
                  <a:lnTo>
                    <a:pt x="900442" y="188328"/>
                  </a:lnTo>
                  <a:lnTo>
                    <a:pt x="900620" y="188341"/>
                  </a:lnTo>
                  <a:lnTo>
                    <a:pt x="900785" y="188341"/>
                  </a:lnTo>
                  <a:lnTo>
                    <a:pt x="900950" y="188328"/>
                  </a:lnTo>
                  <a:lnTo>
                    <a:pt x="901280" y="188277"/>
                  </a:lnTo>
                  <a:lnTo>
                    <a:pt x="901433" y="188252"/>
                  </a:lnTo>
                  <a:lnTo>
                    <a:pt x="901585" y="188201"/>
                  </a:lnTo>
                  <a:lnTo>
                    <a:pt x="901852" y="188087"/>
                  </a:lnTo>
                  <a:lnTo>
                    <a:pt x="901979" y="188010"/>
                  </a:lnTo>
                  <a:lnTo>
                    <a:pt x="902119" y="187896"/>
                  </a:lnTo>
                  <a:lnTo>
                    <a:pt x="902284" y="187731"/>
                  </a:lnTo>
                  <a:lnTo>
                    <a:pt x="902360" y="187591"/>
                  </a:lnTo>
                  <a:lnTo>
                    <a:pt x="902411" y="187388"/>
                  </a:lnTo>
                  <a:close/>
                </a:path>
                <a:path w="1061084" h="617220">
                  <a:moveTo>
                    <a:pt x="913726" y="180809"/>
                  </a:moveTo>
                  <a:lnTo>
                    <a:pt x="913701" y="180670"/>
                  </a:lnTo>
                  <a:lnTo>
                    <a:pt x="913625" y="180479"/>
                  </a:lnTo>
                  <a:lnTo>
                    <a:pt x="913485" y="180301"/>
                  </a:lnTo>
                  <a:lnTo>
                    <a:pt x="913218" y="180124"/>
                  </a:lnTo>
                  <a:lnTo>
                    <a:pt x="899502" y="172212"/>
                  </a:lnTo>
                  <a:lnTo>
                    <a:pt x="911059" y="181622"/>
                  </a:lnTo>
                  <a:lnTo>
                    <a:pt x="911275" y="181711"/>
                  </a:lnTo>
                  <a:lnTo>
                    <a:pt x="911758" y="181787"/>
                  </a:lnTo>
                  <a:lnTo>
                    <a:pt x="911923" y="181800"/>
                  </a:lnTo>
                  <a:lnTo>
                    <a:pt x="912101" y="181800"/>
                  </a:lnTo>
                  <a:lnTo>
                    <a:pt x="912253" y="181787"/>
                  </a:lnTo>
                  <a:lnTo>
                    <a:pt x="912749" y="181711"/>
                  </a:lnTo>
                  <a:lnTo>
                    <a:pt x="912888" y="181660"/>
                  </a:lnTo>
                  <a:lnTo>
                    <a:pt x="913155" y="181546"/>
                  </a:lnTo>
                  <a:lnTo>
                    <a:pt x="913396" y="181394"/>
                  </a:lnTo>
                  <a:lnTo>
                    <a:pt x="913549" y="181229"/>
                  </a:lnTo>
                  <a:lnTo>
                    <a:pt x="913688" y="181000"/>
                  </a:lnTo>
                  <a:lnTo>
                    <a:pt x="913714" y="180860"/>
                  </a:lnTo>
                  <a:close/>
                </a:path>
                <a:path w="1061084" h="617220">
                  <a:moveTo>
                    <a:pt x="1049299" y="363093"/>
                  </a:moveTo>
                  <a:lnTo>
                    <a:pt x="1049261" y="362940"/>
                  </a:lnTo>
                  <a:lnTo>
                    <a:pt x="1049134" y="362712"/>
                  </a:lnTo>
                  <a:lnTo>
                    <a:pt x="1048537" y="362318"/>
                  </a:lnTo>
                  <a:lnTo>
                    <a:pt x="1048321" y="362242"/>
                  </a:lnTo>
                  <a:lnTo>
                    <a:pt x="1048169" y="362204"/>
                  </a:lnTo>
                  <a:lnTo>
                    <a:pt x="1047851" y="362153"/>
                  </a:lnTo>
                  <a:lnTo>
                    <a:pt x="1047673" y="362140"/>
                  </a:lnTo>
                  <a:lnTo>
                    <a:pt x="1047508" y="362140"/>
                  </a:lnTo>
                  <a:lnTo>
                    <a:pt x="1047343" y="362153"/>
                  </a:lnTo>
                  <a:lnTo>
                    <a:pt x="1047013" y="362204"/>
                  </a:lnTo>
                  <a:lnTo>
                    <a:pt x="1046848" y="362242"/>
                  </a:lnTo>
                  <a:lnTo>
                    <a:pt x="1046708" y="362280"/>
                  </a:lnTo>
                  <a:lnTo>
                    <a:pt x="1046568" y="362343"/>
                  </a:lnTo>
                  <a:lnTo>
                    <a:pt x="1046441" y="362394"/>
                  </a:lnTo>
                  <a:lnTo>
                    <a:pt x="1032662" y="370357"/>
                  </a:lnTo>
                  <a:lnTo>
                    <a:pt x="1032497" y="370459"/>
                  </a:lnTo>
                  <a:lnTo>
                    <a:pt x="1032167" y="371005"/>
                  </a:lnTo>
                  <a:lnTo>
                    <a:pt x="1032662" y="371754"/>
                  </a:lnTo>
                  <a:lnTo>
                    <a:pt x="1032840" y="371843"/>
                  </a:lnTo>
                  <a:lnTo>
                    <a:pt x="1032979" y="371906"/>
                  </a:lnTo>
                  <a:lnTo>
                    <a:pt x="1033132" y="371957"/>
                  </a:lnTo>
                  <a:lnTo>
                    <a:pt x="1033297" y="371983"/>
                  </a:lnTo>
                  <a:lnTo>
                    <a:pt x="1033614" y="372033"/>
                  </a:lnTo>
                  <a:lnTo>
                    <a:pt x="1033780" y="372046"/>
                  </a:lnTo>
                  <a:lnTo>
                    <a:pt x="1033957" y="372046"/>
                  </a:lnTo>
                  <a:lnTo>
                    <a:pt x="1034110" y="372033"/>
                  </a:lnTo>
                  <a:lnTo>
                    <a:pt x="1034453" y="371983"/>
                  </a:lnTo>
                  <a:lnTo>
                    <a:pt x="1034605" y="371957"/>
                  </a:lnTo>
                  <a:lnTo>
                    <a:pt x="1034745" y="371906"/>
                  </a:lnTo>
                  <a:lnTo>
                    <a:pt x="1035011" y="371792"/>
                  </a:lnTo>
                  <a:lnTo>
                    <a:pt x="1048804" y="363829"/>
                  </a:lnTo>
                  <a:lnTo>
                    <a:pt x="1048969" y="363728"/>
                  </a:lnTo>
                  <a:lnTo>
                    <a:pt x="1049134" y="363550"/>
                  </a:lnTo>
                  <a:lnTo>
                    <a:pt x="1049261" y="363385"/>
                  </a:lnTo>
                  <a:lnTo>
                    <a:pt x="1049299" y="363181"/>
                  </a:lnTo>
                  <a:close/>
                </a:path>
                <a:path w="1061084" h="617220">
                  <a:moveTo>
                    <a:pt x="1060602" y="369608"/>
                  </a:moveTo>
                  <a:lnTo>
                    <a:pt x="1060564" y="369468"/>
                  </a:lnTo>
                  <a:lnTo>
                    <a:pt x="1060107" y="368960"/>
                  </a:lnTo>
                  <a:lnTo>
                    <a:pt x="1059916" y="368871"/>
                  </a:lnTo>
                  <a:lnTo>
                    <a:pt x="1059776" y="368808"/>
                  </a:lnTo>
                  <a:lnTo>
                    <a:pt x="1059624" y="368769"/>
                  </a:lnTo>
                  <a:lnTo>
                    <a:pt x="1059472" y="368731"/>
                  </a:lnTo>
                  <a:lnTo>
                    <a:pt x="1059154" y="368681"/>
                  </a:lnTo>
                  <a:lnTo>
                    <a:pt x="1058976" y="368668"/>
                  </a:lnTo>
                  <a:lnTo>
                    <a:pt x="1058811" y="368668"/>
                  </a:lnTo>
                  <a:lnTo>
                    <a:pt x="1058646" y="368681"/>
                  </a:lnTo>
                  <a:lnTo>
                    <a:pt x="1058316" y="368731"/>
                  </a:lnTo>
                  <a:lnTo>
                    <a:pt x="1058164" y="368769"/>
                  </a:lnTo>
                  <a:lnTo>
                    <a:pt x="1058011" y="368808"/>
                  </a:lnTo>
                  <a:lnTo>
                    <a:pt x="1057871" y="368871"/>
                  </a:lnTo>
                  <a:lnTo>
                    <a:pt x="1057744" y="368922"/>
                  </a:lnTo>
                  <a:lnTo>
                    <a:pt x="1043965" y="376885"/>
                  </a:lnTo>
                  <a:lnTo>
                    <a:pt x="1043800" y="376986"/>
                  </a:lnTo>
                  <a:lnTo>
                    <a:pt x="1043622" y="377151"/>
                  </a:lnTo>
                  <a:lnTo>
                    <a:pt x="1043508" y="377329"/>
                  </a:lnTo>
                  <a:lnTo>
                    <a:pt x="1043470" y="377532"/>
                  </a:lnTo>
                  <a:lnTo>
                    <a:pt x="1043482" y="377723"/>
                  </a:lnTo>
                  <a:lnTo>
                    <a:pt x="1043559" y="377913"/>
                  </a:lnTo>
                  <a:lnTo>
                    <a:pt x="1043711" y="378079"/>
                  </a:lnTo>
                  <a:lnTo>
                    <a:pt x="1043965" y="378269"/>
                  </a:lnTo>
                  <a:lnTo>
                    <a:pt x="1044155" y="378371"/>
                  </a:lnTo>
                  <a:lnTo>
                    <a:pt x="1044295" y="378421"/>
                  </a:lnTo>
                  <a:lnTo>
                    <a:pt x="1044448" y="378460"/>
                  </a:lnTo>
                  <a:lnTo>
                    <a:pt x="1044600" y="378510"/>
                  </a:lnTo>
                  <a:lnTo>
                    <a:pt x="1044917" y="378561"/>
                  </a:lnTo>
                  <a:lnTo>
                    <a:pt x="1045425" y="378561"/>
                  </a:lnTo>
                  <a:lnTo>
                    <a:pt x="1045756" y="378510"/>
                  </a:lnTo>
                  <a:lnTo>
                    <a:pt x="1045908" y="378460"/>
                  </a:lnTo>
                  <a:lnTo>
                    <a:pt x="1046060" y="378421"/>
                  </a:lnTo>
                  <a:lnTo>
                    <a:pt x="1046327" y="378307"/>
                  </a:lnTo>
                  <a:lnTo>
                    <a:pt x="1060107" y="370357"/>
                  </a:lnTo>
                  <a:lnTo>
                    <a:pt x="1060272" y="370255"/>
                  </a:lnTo>
                  <a:lnTo>
                    <a:pt x="1060437" y="370078"/>
                  </a:lnTo>
                  <a:lnTo>
                    <a:pt x="1060564" y="369900"/>
                  </a:lnTo>
                  <a:lnTo>
                    <a:pt x="1060602" y="36970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513117" y="3929519"/>
              <a:ext cx="214629" cy="188595"/>
            </a:xfrm>
            <a:custGeom>
              <a:avLst/>
              <a:gdLst/>
              <a:ahLst/>
              <a:cxnLst/>
              <a:rect l="l" t="t" r="r" b="b"/>
              <a:pathLst>
                <a:path w="214629" h="188595">
                  <a:moveTo>
                    <a:pt x="70548" y="79260"/>
                  </a:moveTo>
                  <a:lnTo>
                    <a:pt x="70180" y="78727"/>
                  </a:lnTo>
                  <a:lnTo>
                    <a:pt x="70002" y="78625"/>
                  </a:lnTo>
                  <a:lnTo>
                    <a:pt x="69735" y="78511"/>
                  </a:lnTo>
                  <a:lnTo>
                    <a:pt x="51727" y="72732"/>
                  </a:lnTo>
                  <a:lnTo>
                    <a:pt x="39801" y="65836"/>
                  </a:lnTo>
                  <a:lnTo>
                    <a:pt x="39624" y="65735"/>
                  </a:lnTo>
                  <a:lnTo>
                    <a:pt x="39331" y="65633"/>
                  </a:lnTo>
                  <a:lnTo>
                    <a:pt x="39179" y="65608"/>
                  </a:lnTo>
                  <a:lnTo>
                    <a:pt x="39014" y="65570"/>
                  </a:lnTo>
                  <a:lnTo>
                    <a:pt x="38849" y="65557"/>
                  </a:lnTo>
                  <a:lnTo>
                    <a:pt x="38684" y="65544"/>
                  </a:lnTo>
                  <a:lnTo>
                    <a:pt x="38519" y="65544"/>
                  </a:lnTo>
                  <a:lnTo>
                    <a:pt x="38354" y="65557"/>
                  </a:lnTo>
                  <a:lnTo>
                    <a:pt x="38188" y="65570"/>
                  </a:lnTo>
                  <a:lnTo>
                    <a:pt x="38023" y="65608"/>
                  </a:lnTo>
                  <a:lnTo>
                    <a:pt x="37871" y="65633"/>
                  </a:lnTo>
                  <a:lnTo>
                    <a:pt x="37642" y="65709"/>
                  </a:lnTo>
                  <a:lnTo>
                    <a:pt x="37452" y="65798"/>
                  </a:lnTo>
                  <a:lnTo>
                    <a:pt x="37223" y="65938"/>
                  </a:lnTo>
                  <a:lnTo>
                    <a:pt x="37058" y="66116"/>
                  </a:lnTo>
                  <a:lnTo>
                    <a:pt x="36918" y="66344"/>
                  </a:lnTo>
                  <a:lnTo>
                    <a:pt x="36893" y="66484"/>
                  </a:lnTo>
                  <a:lnTo>
                    <a:pt x="49479" y="74218"/>
                  </a:lnTo>
                  <a:lnTo>
                    <a:pt x="49669" y="74320"/>
                  </a:lnTo>
                  <a:lnTo>
                    <a:pt x="49961" y="74422"/>
                  </a:lnTo>
                  <a:lnTo>
                    <a:pt x="68008" y="80200"/>
                  </a:lnTo>
                  <a:lnTo>
                    <a:pt x="68237" y="80276"/>
                  </a:lnTo>
                  <a:lnTo>
                    <a:pt x="68567" y="80327"/>
                  </a:lnTo>
                  <a:lnTo>
                    <a:pt x="68732" y="80340"/>
                  </a:lnTo>
                  <a:lnTo>
                    <a:pt x="68973" y="80340"/>
                  </a:lnTo>
                  <a:lnTo>
                    <a:pt x="69227" y="80314"/>
                  </a:lnTo>
                  <a:lnTo>
                    <a:pt x="69392" y="80276"/>
                  </a:lnTo>
                  <a:lnTo>
                    <a:pt x="69621" y="80225"/>
                  </a:lnTo>
                  <a:lnTo>
                    <a:pt x="69850" y="80149"/>
                  </a:lnTo>
                  <a:lnTo>
                    <a:pt x="69977" y="80086"/>
                  </a:lnTo>
                  <a:lnTo>
                    <a:pt x="70104" y="80022"/>
                  </a:lnTo>
                  <a:lnTo>
                    <a:pt x="70294" y="79870"/>
                  </a:lnTo>
                  <a:lnTo>
                    <a:pt x="70446" y="79692"/>
                  </a:lnTo>
                  <a:lnTo>
                    <a:pt x="70535" y="79502"/>
                  </a:lnTo>
                  <a:lnTo>
                    <a:pt x="70548" y="79260"/>
                  </a:lnTo>
                  <a:close/>
                </a:path>
                <a:path w="214629" h="188595">
                  <a:moveTo>
                    <a:pt x="80645" y="89827"/>
                  </a:moveTo>
                  <a:lnTo>
                    <a:pt x="80606" y="89623"/>
                  </a:lnTo>
                  <a:lnTo>
                    <a:pt x="80543" y="89484"/>
                  </a:lnTo>
                  <a:lnTo>
                    <a:pt x="80352" y="89281"/>
                  </a:lnTo>
                  <a:lnTo>
                    <a:pt x="80137" y="89128"/>
                  </a:lnTo>
                  <a:lnTo>
                    <a:pt x="68033" y="82143"/>
                  </a:lnTo>
                  <a:lnTo>
                    <a:pt x="67779" y="82029"/>
                  </a:lnTo>
                  <a:lnTo>
                    <a:pt x="67564" y="81940"/>
                  </a:lnTo>
                  <a:lnTo>
                    <a:pt x="67411" y="81915"/>
                  </a:lnTo>
                  <a:lnTo>
                    <a:pt x="67094" y="81864"/>
                  </a:lnTo>
                  <a:lnTo>
                    <a:pt x="66916" y="81851"/>
                  </a:lnTo>
                  <a:lnTo>
                    <a:pt x="66751" y="81851"/>
                  </a:lnTo>
                  <a:lnTo>
                    <a:pt x="66586" y="81864"/>
                  </a:lnTo>
                  <a:lnTo>
                    <a:pt x="66255" y="81915"/>
                  </a:lnTo>
                  <a:lnTo>
                    <a:pt x="66103" y="81940"/>
                  </a:lnTo>
                  <a:lnTo>
                    <a:pt x="65951" y="81991"/>
                  </a:lnTo>
                  <a:lnTo>
                    <a:pt x="65811" y="82054"/>
                  </a:lnTo>
                  <a:lnTo>
                    <a:pt x="65684" y="82105"/>
                  </a:lnTo>
                  <a:lnTo>
                    <a:pt x="65557" y="82181"/>
                  </a:lnTo>
                  <a:lnTo>
                    <a:pt x="65417" y="82296"/>
                  </a:lnTo>
                  <a:lnTo>
                    <a:pt x="65125" y="82804"/>
                  </a:lnTo>
                  <a:lnTo>
                    <a:pt x="65417" y="83388"/>
                  </a:lnTo>
                  <a:lnTo>
                    <a:pt x="65620" y="83540"/>
                  </a:lnTo>
                  <a:lnTo>
                    <a:pt x="77724" y="90525"/>
                  </a:lnTo>
                  <a:lnTo>
                    <a:pt x="77901" y="90614"/>
                  </a:lnTo>
                  <a:lnTo>
                    <a:pt x="78041" y="90678"/>
                  </a:lnTo>
                  <a:lnTo>
                    <a:pt x="78193" y="90728"/>
                  </a:lnTo>
                  <a:lnTo>
                    <a:pt x="78676" y="90805"/>
                  </a:lnTo>
                  <a:lnTo>
                    <a:pt x="78841" y="90817"/>
                  </a:lnTo>
                  <a:lnTo>
                    <a:pt x="79019" y="90817"/>
                  </a:lnTo>
                  <a:lnTo>
                    <a:pt x="79171" y="90805"/>
                  </a:lnTo>
                  <a:lnTo>
                    <a:pt x="79667" y="90728"/>
                  </a:lnTo>
                  <a:lnTo>
                    <a:pt x="79806" y="90678"/>
                  </a:lnTo>
                  <a:lnTo>
                    <a:pt x="80073" y="90563"/>
                  </a:lnTo>
                  <a:lnTo>
                    <a:pt x="80632" y="89865"/>
                  </a:lnTo>
                  <a:close/>
                </a:path>
                <a:path w="214629" h="188595">
                  <a:moveTo>
                    <a:pt x="82651" y="23406"/>
                  </a:moveTo>
                  <a:lnTo>
                    <a:pt x="82613" y="23266"/>
                  </a:lnTo>
                  <a:lnTo>
                    <a:pt x="82550" y="23126"/>
                  </a:lnTo>
                  <a:lnTo>
                    <a:pt x="82410" y="22948"/>
                  </a:lnTo>
                  <a:lnTo>
                    <a:pt x="82143" y="22758"/>
                  </a:lnTo>
                  <a:lnTo>
                    <a:pt x="81965" y="22669"/>
                  </a:lnTo>
                  <a:lnTo>
                    <a:pt x="81673" y="22555"/>
                  </a:lnTo>
                  <a:lnTo>
                    <a:pt x="81521" y="22529"/>
                  </a:lnTo>
                  <a:lnTo>
                    <a:pt x="81191" y="22479"/>
                  </a:lnTo>
                  <a:lnTo>
                    <a:pt x="81026" y="22466"/>
                  </a:lnTo>
                  <a:lnTo>
                    <a:pt x="80848" y="22466"/>
                  </a:lnTo>
                  <a:lnTo>
                    <a:pt x="80695" y="22479"/>
                  </a:lnTo>
                  <a:lnTo>
                    <a:pt x="80365" y="22529"/>
                  </a:lnTo>
                  <a:lnTo>
                    <a:pt x="80213" y="22555"/>
                  </a:lnTo>
                  <a:lnTo>
                    <a:pt x="80048" y="22606"/>
                  </a:lnTo>
                  <a:lnTo>
                    <a:pt x="79921" y="22669"/>
                  </a:lnTo>
                  <a:lnTo>
                    <a:pt x="79794" y="22720"/>
                  </a:lnTo>
                  <a:lnTo>
                    <a:pt x="39408" y="46050"/>
                  </a:lnTo>
                  <a:lnTo>
                    <a:pt x="39179" y="46202"/>
                  </a:lnTo>
                  <a:lnTo>
                    <a:pt x="39065" y="46329"/>
                  </a:lnTo>
                  <a:lnTo>
                    <a:pt x="38925" y="46558"/>
                  </a:lnTo>
                  <a:lnTo>
                    <a:pt x="38912" y="46697"/>
                  </a:lnTo>
                  <a:lnTo>
                    <a:pt x="38925" y="46888"/>
                  </a:lnTo>
                  <a:lnTo>
                    <a:pt x="39001" y="47078"/>
                  </a:lnTo>
                  <a:lnTo>
                    <a:pt x="39154" y="47256"/>
                  </a:lnTo>
                  <a:lnTo>
                    <a:pt x="39408" y="47447"/>
                  </a:lnTo>
                  <a:lnTo>
                    <a:pt x="39585" y="47536"/>
                  </a:lnTo>
                  <a:lnTo>
                    <a:pt x="39878" y="47650"/>
                  </a:lnTo>
                  <a:lnTo>
                    <a:pt x="40043" y="47675"/>
                  </a:lnTo>
                  <a:lnTo>
                    <a:pt x="40195" y="47713"/>
                  </a:lnTo>
                  <a:lnTo>
                    <a:pt x="40360" y="47726"/>
                  </a:lnTo>
                  <a:lnTo>
                    <a:pt x="40525" y="47739"/>
                  </a:lnTo>
                  <a:lnTo>
                    <a:pt x="40703" y="47739"/>
                  </a:lnTo>
                  <a:lnTo>
                    <a:pt x="40855" y="47726"/>
                  </a:lnTo>
                  <a:lnTo>
                    <a:pt x="41033" y="47713"/>
                  </a:lnTo>
                  <a:lnTo>
                    <a:pt x="41186" y="47675"/>
                  </a:lnTo>
                  <a:lnTo>
                    <a:pt x="41351" y="47650"/>
                  </a:lnTo>
                  <a:lnTo>
                    <a:pt x="41567" y="47574"/>
                  </a:lnTo>
                  <a:lnTo>
                    <a:pt x="41757" y="47485"/>
                  </a:lnTo>
                  <a:lnTo>
                    <a:pt x="82156" y="24155"/>
                  </a:lnTo>
                  <a:lnTo>
                    <a:pt x="82321" y="24053"/>
                  </a:lnTo>
                  <a:lnTo>
                    <a:pt x="82486" y="23876"/>
                  </a:lnTo>
                  <a:lnTo>
                    <a:pt x="82613" y="23698"/>
                  </a:lnTo>
                  <a:lnTo>
                    <a:pt x="82651" y="23507"/>
                  </a:lnTo>
                  <a:close/>
                </a:path>
                <a:path w="214629" h="188595">
                  <a:moveTo>
                    <a:pt x="110197" y="95275"/>
                  </a:moveTo>
                  <a:lnTo>
                    <a:pt x="106349" y="90284"/>
                  </a:lnTo>
                  <a:lnTo>
                    <a:pt x="103936" y="91681"/>
                  </a:lnTo>
                  <a:lnTo>
                    <a:pt x="104279" y="91871"/>
                  </a:lnTo>
                  <a:lnTo>
                    <a:pt x="104876" y="92303"/>
                  </a:lnTo>
                  <a:lnTo>
                    <a:pt x="106781" y="95364"/>
                  </a:lnTo>
                  <a:lnTo>
                    <a:pt x="106781" y="95923"/>
                  </a:lnTo>
                  <a:lnTo>
                    <a:pt x="97561" y="101231"/>
                  </a:lnTo>
                  <a:lnTo>
                    <a:pt x="95656" y="101193"/>
                  </a:lnTo>
                  <a:lnTo>
                    <a:pt x="93814" y="100926"/>
                  </a:lnTo>
                  <a:lnTo>
                    <a:pt x="92087" y="100444"/>
                  </a:lnTo>
                  <a:lnTo>
                    <a:pt x="91300" y="100139"/>
                  </a:lnTo>
                  <a:lnTo>
                    <a:pt x="90220" y="99593"/>
                  </a:lnTo>
                  <a:lnTo>
                    <a:pt x="87807" y="100990"/>
                  </a:lnTo>
                  <a:lnTo>
                    <a:pt x="96443" y="103212"/>
                  </a:lnTo>
                  <a:lnTo>
                    <a:pt x="97726" y="103212"/>
                  </a:lnTo>
                  <a:lnTo>
                    <a:pt x="110197" y="96012"/>
                  </a:lnTo>
                  <a:lnTo>
                    <a:pt x="110197" y="95275"/>
                  </a:lnTo>
                  <a:close/>
                </a:path>
                <a:path w="214629" h="188595">
                  <a:moveTo>
                    <a:pt x="138709" y="54876"/>
                  </a:moveTo>
                  <a:lnTo>
                    <a:pt x="138315" y="52527"/>
                  </a:lnTo>
                  <a:lnTo>
                    <a:pt x="137515" y="50203"/>
                  </a:lnTo>
                  <a:lnTo>
                    <a:pt x="136321" y="47955"/>
                  </a:lnTo>
                  <a:lnTo>
                    <a:pt x="135293" y="46520"/>
                  </a:lnTo>
                  <a:lnTo>
                    <a:pt x="135293" y="55321"/>
                  </a:lnTo>
                  <a:lnTo>
                    <a:pt x="135293" y="56807"/>
                  </a:lnTo>
                  <a:lnTo>
                    <a:pt x="135178" y="57810"/>
                  </a:lnTo>
                  <a:lnTo>
                    <a:pt x="134924" y="59296"/>
                  </a:lnTo>
                  <a:lnTo>
                    <a:pt x="100190" y="78028"/>
                  </a:lnTo>
                  <a:lnTo>
                    <a:pt x="135178" y="57810"/>
                  </a:lnTo>
                  <a:lnTo>
                    <a:pt x="135178" y="56883"/>
                  </a:lnTo>
                  <a:lnTo>
                    <a:pt x="98361" y="78130"/>
                  </a:lnTo>
                  <a:lnTo>
                    <a:pt x="95758" y="78130"/>
                  </a:lnTo>
                  <a:lnTo>
                    <a:pt x="94030" y="77139"/>
                  </a:lnTo>
                  <a:lnTo>
                    <a:pt x="94030" y="78066"/>
                  </a:lnTo>
                  <a:lnTo>
                    <a:pt x="70053" y="71678"/>
                  </a:lnTo>
                  <a:lnTo>
                    <a:pt x="58978" y="57823"/>
                  </a:lnTo>
                  <a:lnTo>
                    <a:pt x="94030" y="78066"/>
                  </a:lnTo>
                  <a:lnTo>
                    <a:pt x="94030" y="77139"/>
                  </a:lnTo>
                  <a:lnTo>
                    <a:pt x="58864" y="56819"/>
                  </a:lnTo>
                  <a:lnTo>
                    <a:pt x="58864" y="55308"/>
                  </a:lnTo>
                  <a:lnTo>
                    <a:pt x="95783" y="33985"/>
                  </a:lnTo>
                  <a:lnTo>
                    <a:pt x="98336" y="33985"/>
                  </a:lnTo>
                  <a:lnTo>
                    <a:pt x="135293" y="55321"/>
                  </a:lnTo>
                  <a:lnTo>
                    <a:pt x="135293" y="46520"/>
                  </a:lnTo>
                  <a:lnTo>
                    <a:pt x="135166" y="46342"/>
                  </a:lnTo>
                  <a:lnTo>
                    <a:pt x="135166" y="54317"/>
                  </a:lnTo>
                  <a:lnTo>
                    <a:pt x="100076" y="34061"/>
                  </a:lnTo>
                  <a:lnTo>
                    <a:pt x="124091" y="40449"/>
                  </a:lnTo>
                  <a:lnTo>
                    <a:pt x="125437" y="41224"/>
                  </a:lnTo>
                  <a:lnTo>
                    <a:pt x="135166" y="54317"/>
                  </a:lnTo>
                  <a:lnTo>
                    <a:pt x="135166" y="46342"/>
                  </a:lnTo>
                  <a:lnTo>
                    <a:pt x="126517" y="39065"/>
                  </a:lnTo>
                  <a:lnTo>
                    <a:pt x="125069" y="38214"/>
                  </a:lnTo>
                  <a:lnTo>
                    <a:pt x="99136" y="32016"/>
                  </a:lnTo>
                  <a:lnTo>
                    <a:pt x="95034" y="32016"/>
                  </a:lnTo>
                  <a:lnTo>
                    <a:pt x="93954" y="32080"/>
                  </a:lnTo>
                  <a:lnTo>
                    <a:pt x="93954" y="34099"/>
                  </a:lnTo>
                  <a:lnTo>
                    <a:pt x="58978" y="54305"/>
                  </a:lnTo>
                  <a:lnTo>
                    <a:pt x="93954" y="34099"/>
                  </a:lnTo>
                  <a:lnTo>
                    <a:pt x="93954" y="32080"/>
                  </a:lnTo>
                  <a:lnTo>
                    <a:pt x="57835" y="47955"/>
                  </a:lnTo>
                  <a:lnTo>
                    <a:pt x="55448" y="54876"/>
                  </a:lnTo>
                  <a:lnTo>
                    <a:pt x="55448" y="57238"/>
                  </a:lnTo>
                  <a:lnTo>
                    <a:pt x="67640" y="73050"/>
                  </a:lnTo>
                  <a:lnTo>
                    <a:pt x="69088" y="73901"/>
                  </a:lnTo>
                  <a:lnTo>
                    <a:pt x="95034" y="80098"/>
                  </a:lnTo>
                  <a:lnTo>
                    <a:pt x="99123" y="80098"/>
                  </a:lnTo>
                  <a:lnTo>
                    <a:pt x="134759" y="66344"/>
                  </a:lnTo>
                  <a:lnTo>
                    <a:pt x="138709" y="57238"/>
                  </a:lnTo>
                  <a:lnTo>
                    <a:pt x="138709" y="54876"/>
                  </a:lnTo>
                  <a:close/>
                </a:path>
                <a:path w="214629" h="188595">
                  <a:moveTo>
                    <a:pt x="153238" y="64160"/>
                  </a:moveTo>
                  <a:lnTo>
                    <a:pt x="153200" y="64008"/>
                  </a:lnTo>
                  <a:lnTo>
                    <a:pt x="153136" y="63868"/>
                  </a:lnTo>
                  <a:lnTo>
                    <a:pt x="152908" y="63614"/>
                  </a:lnTo>
                  <a:lnTo>
                    <a:pt x="152730" y="63500"/>
                  </a:lnTo>
                  <a:lnTo>
                    <a:pt x="152476" y="63385"/>
                  </a:lnTo>
                  <a:lnTo>
                    <a:pt x="152260" y="63309"/>
                  </a:lnTo>
                  <a:lnTo>
                    <a:pt x="152107" y="63271"/>
                  </a:lnTo>
                  <a:lnTo>
                    <a:pt x="151777" y="63220"/>
                  </a:lnTo>
                  <a:lnTo>
                    <a:pt x="151612" y="63207"/>
                  </a:lnTo>
                  <a:lnTo>
                    <a:pt x="151447" y="63207"/>
                  </a:lnTo>
                  <a:lnTo>
                    <a:pt x="151282" y="63220"/>
                  </a:lnTo>
                  <a:lnTo>
                    <a:pt x="150952" y="63271"/>
                  </a:lnTo>
                  <a:lnTo>
                    <a:pt x="150799" y="63309"/>
                  </a:lnTo>
                  <a:lnTo>
                    <a:pt x="150647" y="63347"/>
                  </a:lnTo>
                  <a:lnTo>
                    <a:pt x="150380" y="63461"/>
                  </a:lnTo>
                  <a:lnTo>
                    <a:pt x="109994" y="86791"/>
                  </a:lnTo>
                  <a:lnTo>
                    <a:pt x="109499" y="87439"/>
                  </a:lnTo>
                  <a:lnTo>
                    <a:pt x="109512" y="87630"/>
                  </a:lnTo>
                  <a:lnTo>
                    <a:pt x="109588" y="87833"/>
                  </a:lnTo>
                  <a:lnTo>
                    <a:pt x="109778" y="88036"/>
                  </a:lnTo>
                  <a:lnTo>
                    <a:pt x="109994" y="88188"/>
                  </a:lnTo>
                  <a:lnTo>
                    <a:pt x="110172" y="88277"/>
                  </a:lnTo>
                  <a:lnTo>
                    <a:pt x="110464" y="88392"/>
                  </a:lnTo>
                  <a:lnTo>
                    <a:pt x="110629" y="88417"/>
                  </a:lnTo>
                  <a:lnTo>
                    <a:pt x="110782" y="88455"/>
                  </a:lnTo>
                  <a:lnTo>
                    <a:pt x="110947" y="88468"/>
                  </a:lnTo>
                  <a:lnTo>
                    <a:pt x="111112" y="88480"/>
                  </a:lnTo>
                  <a:lnTo>
                    <a:pt x="111290" y="88480"/>
                  </a:lnTo>
                  <a:lnTo>
                    <a:pt x="111442" y="88468"/>
                  </a:lnTo>
                  <a:lnTo>
                    <a:pt x="111620" y="88455"/>
                  </a:lnTo>
                  <a:lnTo>
                    <a:pt x="111772" y="88417"/>
                  </a:lnTo>
                  <a:lnTo>
                    <a:pt x="111937" y="88392"/>
                  </a:lnTo>
                  <a:lnTo>
                    <a:pt x="112153" y="88315"/>
                  </a:lnTo>
                  <a:lnTo>
                    <a:pt x="112344" y="88226"/>
                  </a:lnTo>
                  <a:lnTo>
                    <a:pt x="152742" y="64897"/>
                  </a:lnTo>
                  <a:lnTo>
                    <a:pt x="152908" y="64795"/>
                  </a:lnTo>
                  <a:lnTo>
                    <a:pt x="153073" y="64617"/>
                  </a:lnTo>
                  <a:lnTo>
                    <a:pt x="153200" y="64452"/>
                  </a:lnTo>
                  <a:lnTo>
                    <a:pt x="153238" y="64249"/>
                  </a:lnTo>
                  <a:close/>
                </a:path>
                <a:path w="214629" h="188595">
                  <a:moveTo>
                    <a:pt x="188988" y="181229"/>
                  </a:moveTo>
                  <a:lnTo>
                    <a:pt x="186575" y="179832"/>
                  </a:lnTo>
                  <a:lnTo>
                    <a:pt x="186397" y="179933"/>
                  </a:lnTo>
                  <a:lnTo>
                    <a:pt x="186232" y="180111"/>
                  </a:lnTo>
                  <a:lnTo>
                    <a:pt x="186093" y="180327"/>
                  </a:lnTo>
                  <a:lnTo>
                    <a:pt x="186080" y="180479"/>
                  </a:lnTo>
                  <a:lnTo>
                    <a:pt x="186093" y="180670"/>
                  </a:lnTo>
                  <a:lnTo>
                    <a:pt x="186169" y="180860"/>
                  </a:lnTo>
                  <a:lnTo>
                    <a:pt x="186321" y="181038"/>
                  </a:lnTo>
                  <a:lnTo>
                    <a:pt x="186575" y="181229"/>
                  </a:lnTo>
                  <a:lnTo>
                    <a:pt x="186753" y="181317"/>
                  </a:lnTo>
                  <a:lnTo>
                    <a:pt x="186893" y="181381"/>
                  </a:lnTo>
                  <a:lnTo>
                    <a:pt x="187045" y="181419"/>
                  </a:lnTo>
                  <a:lnTo>
                    <a:pt x="187210" y="181457"/>
                  </a:lnTo>
                  <a:lnTo>
                    <a:pt x="187528" y="181508"/>
                  </a:lnTo>
                  <a:lnTo>
                    <a:pt x="187693" y="181521"/>
                  </a:lnTo>
                  <a:lnTo>
                    <a:pt x="187871" y="181521"/>
                  </a:lnTo>
                  <a:lnTo>
                    <a:pt x="188023" y="181508"/>
                  </a:lnTo>
                  <a:lnTo>
                    <a:pt x="188353" y="181457"/>
                  </a:lnTo>
                  <a:lnTo>
                    <a:pt x="188518" y="181419"/>
                  </a:lnTo>
                  <a:lnTo>
                    <a:pt x="188658" y="181381"/>
                  </a:lnTo>
                  <a:lnTo>
                    <a:pt x="188925" y="181267"/>
                  </a:lnTo>
                  <a:close/>
                </a:path>
                <a:path w="214629" h="188595">
                  <a:moveTo>
                    <a:pt x="194170" y="55816"/>
                  </a:moveTo>
                  <a:lnTo>
                    <a:pt x="191922" y="52819"/>
                  </a:lnTo>
                  <a:lnTo>
                    <a:pt x="191782" y="52730"/>
                  </a:lnTo>
                  <a:lnTo>
                    <a:pt x="191617" y="52641"/>
                  </a:lnTo>
                  <a:lnTo>
                    <a:pt x="191325" y="52476"/>
                  </a:lnTo>
                  <a:lnTo>
                    <a:pt x="191325" y="55905"/>
                  </a:lnTo>
                  <a:lnTo>
                    <a:pt x="191325" y="56210"/>
                  </a:lnTo>
                  <a:lnTo>
                    <a:pt x="191262" y="56489"/>
                  </a:lnTo>
                  <a:lnTo>
                    <a:pt x="189763" y="58216"/>
                  </a:lnTo>
                  <a:lnTo>
                    <a:pt x="189623" y="58305"/>
                  </a:lnTo>
                  <a:lnTo>
                    <a:pt x="100914" y="109537"/>
                  </a:lnTo>
                  <a:lnTo>
                    <a:pt x="100685" y="109651"/>
                  </a:lnTo>
                  <a:lnTo>
                    <a:pt x="98120" y="110401"/>
                  </a:lnTo>
                  <a:lnTo>
                    <a:pt x="97866" y="110439"/>
                  </a:lnTo>
                  <a:lnTo>
                    <a:pt x="97345" y="110464"/>
                  </a:lnTo>
                  <a:lnTo>
                    <a:pt x="96291" y="110439"/>
                  </a:lnTo>
                  <a:lnTo>
                    <a:pt x="96037" y="110401"/>
                  </a:lnTo>
                  <a:lnTo>
                    <a:pt x="95783" y="110388"/>
                  </a:lnTo>
                  <a:lnTo>
                    <a:pt x="93370" y="109601"/>
                  </a:lnTo>
                  <a:lnTo>
                    <a:pt x="93205" y="109524"/>
                  </a:lnTo>
                  <a:lnTo>
                    <a:pt x="69215" y="95669"/>
                  </a:lnTo>
                  <a:lnTo>
                    <a:pt x="69088" y="95567"/>
                  </a:lnTo>
                  <a:lnTo>
                    <a:pt x="68910" y="95478"/>
                  </a:lnTo>
                  <a:lnTo>
                    <a:pt x="28879" y="72377"/>
                  </a:lnTo>
                  <a:lnTo>
                    <a:pt x="28740" y="72275"/>
                  </a:lnTo>
                  <a:lnTo>
                    <a:pt x="28600" y="72199"/>
                  </a:lnTo>
                  <a:lnTo>
                    <a:pt x="4546" y="58305"/>
                  </a:lnTo>
                  <a:lnTo>
                    <a:pt x="4406" y="58216"/>
                  </a:lnTo>
                  <a:lnTo>
                    <a:pt x="4254" y="58140"/>
                  </a:lnTo>
                  <a:lnTo>
                    <a:pt x="2844" y="56210"/>
                  </a:lnTo>
                  <a:lnTo>
                    <a:pt x="2844" y="55905"/>
                  </a:lnTo>
                  <a:lnTo>
                    <a:pt x="4406" y="53886"/>
                  </a:lnTo>
                  <a:lnTo>
                    <a:pt x="4533" y="53809"/>
                  </a:lnTo>
                  <a:lnTo>
                    <a:pt x="93230" y="2590"/>
                  </a:lnTo>
                  <a:lnTo>
                    <a:pt x="93459" y="2463"/>
                  </a:lnTo>
                  <a:lnTo>
                    <a:pt x="94119" y="2159"/>
                  </a:lnTo>
                  <a:lnTo>
                    <a:pt x="95046" y="1879"/>
                  </a:lnTo>
                  <a:lnTo>
                    <a:pt x="95783" y="1727"/>
                  </a:lnTo>
                  <a:lnTo>
                    <a:pt x="96812" y="1651"/>
                  </a:lnTo>
                  <a:lnTo>
                    <a:pt x="97866" y="1676"/>
                  </a:lnTo>
                  <a:lnTo>
                    <a:pt x="100888" y="2578"/>
                  </a:lnTo>
                  <a:lnTo>
                    <a:pt x="125044" y="16535"/>
                  </a:lnTo>
                  <a:lnTo>
                    <a:pt x="125183" y="16611"/>
                  </a:lnTo>
                  <a:lnTo>
                    <a:pt x="165379" y="39814"/>
                  </a:lnTo>
                  <a:lnTo>
                    <a:pt x="165519" y="39903"/>
                  </a:lnTo>
                  <a:lnTo>
                    <a:pt x="189763" y="53886"/>
                  </a:lnTo>
                  <a:lnTo>
                    <a:pt x="189915" y="53975"/>
                  </a:lnTo>
                  <a:lnTo>
                    <a:pt x="191325" y="55905"/>
                  </a:lnTo>
                  <a:lnTo>
                    <a:pt x="191325" y="52476"/>
                  </a:lnTo>
                  <a:lnTo>
                    <a:pt x="167627" y="38785"/>
                  </a:lnTo>
                  <a:lnTo>
                    <a:pt x="167487" y="38696"/>
                  </a:lnTo>
                  <a:lnTo>
                    <a:pt x="127292" y="15494"/>
                  </a:lnTo>
                  <a:lnTo>
                    <a:pt x="127152" y="15405"/>
                  </a:lnTo>
                  <a:lnTo>
                    <a:pt x="103035" y="1511"/>
                  </a:lnTo>
                  <a:lnTo>
                    <a:pt x="102908" y="1409"/>
                  </a:lnTo>
                  <a:lnTo>
                    <a:pt x="102743" y="1333"/>
                  </a:lnTo>
                  <a:lnTo>
                    <a:pt x="97485" y="0"/>
                  </a:lnTo>
                  <a:lnTo>
                    <a:pt x="96672" y="0"/>
                  </a:lnTo>
                  <a:lnTo>
                    <a:pt x="91401" y="1333"/>
                  </a:lnTo>
                  <a:lnTo>
                    <a:pt x="91249" y="1409"/>
                  </a:lnTo>
                  <a:lnTo>
                    <a:pt x="91122" y="1511"/>
                  </a:lnTo>
                  <a:lnTo>
                    <a:pt x="2387" y="52717"/>
                  </a:lnTo>
                  <a:lnTo>
                    <a:pt x="2247" y="52806"/>
                  </a:lnTo>
                  <a:lnTo>
                    <a:pt x="2108" y="52882"/>
                  </a:lnTo>
                  <a:lnTo>
                    <a:pt x="1600" y="53238"/>
                  </a:lnTo>
                  <a:lnTo>
                    <a:pt x="1384" y="53441"/>
                  </a:lnTo>
                  <a:lnTo>
                    <a:pt x="1143" y="53632"/>
                  </a:lnTo>
                  <a:lnTo>
                    <a:pt x="774" y="54038"/>
                  </a:lnTo>
                  <a:lnTo>
                    <a:pt x="0" y="55816"/>
                  </a:lnTo>
                  <a:lnTo>
                    <a:pt x="0" y="56286"/>
                  </a:lnTo>
                  <a:lnTo>
                    <a:pt x="26682" y="73418"/>
                  </a:lnTo>
                  <a:lnTo>
                    <a:pt x="67005" y="96710"/>
                  </a:lnTo>
                  <a:lnTo>
                    <a:pt x="91224" y="110693"/>
                  </a:lnTo>
                  <a:lnTo>
                    <a:pt x="91351" y="110769"/>
                  </a:lnTo>
                  <a:lnTo>
                    <a:pt x="91592" y="110896"/>
                  </a:lnTo>
                  <a:lnTo>
                    <a:pt x="96672" y="112115"/>
                  </a:lnTo>
                  <a:lnTo>
                    <a:pt x="97485" y="112115"/>
                  </a:lnTo>
                  <a:lnTo>
                    <a:pt x="102743" y="110794"/>
                  </a:lnTo>
                  <a:lnTo>
                    <a:pt x="102908" y="110705"/>
                  </a:lnTo>
                  <a:lnTo>
                    <a:pt x="103035" y="110617"/>
                  </a:lnTo>
                  <a:lnTo>
                    <a:pt x="191782" y="59397"/>
                  </a:lnTo>
                  <a:lnTo>
                    <a:pt x="191922" y="59296"/>
                  </a:lnTo>
                  <a:lnTo>
                    <a:pt x="192062" y="59220"/>
                  </a:lnTo>
                  <a:lnTo>
                    <a:pt x="192570" y="58864"/>
                  </a:lnTo>
                  <a:lnTo>
                    <a:pt x="194170" y="56286"/>
                  </a:lnTo>
                  <a:lnTo>
                    <a:pt x="194170" y="55816"/>
                  </a:lnTo>
                  <a:close/>
                </a:path>
                <a:path w="214629" h="188595">
                  <a:moveTo>
                    <a:pt x="203212" y="172605"/>
                  </a:moveTo>
                  <a:lnTo>
                    <a:pt x="203187" y="172453"/>
                  </a:lnTo>
                  <a:lnTo>
                    <a:pt x="203047" y="172173"/>
                  </a:lnTo>
                  <a:lnTo>
                    <a:pt x="202882" y="172008"/>
                  </a:lnTo>
                  <a:lnTo>
                    <a:pt x="202704" y="171894"/>
                  </a:lnTo>
                  <a:lnTo>
                    <a:pt x="202526" y="171805"/>
                  </a:lnTo>
                  <a:lnTo>
                    <a:pt x="202387" y="171742"/>
                  </a:lnTo>
                  <a:lnTo>
                    <a:pt x="202234" y="171704"/>
                  </a:lnTo>
                  <a:lnTo>
                    <a:pt x="202082" y="171665"/>
                  </a:lnTo>
                  <a:lnTo>
                    <a:pt x="201752" y="171615"/>
                  </a:lnTo>
                  <a:lnTo>
                    <a:pt x="201587" y="171602"/>
                  </a:lnTo>
                  <a:lnTo>
                    <a:pt x="201409" y="171602"/>
                  </a:lnTo>
                  <a:lnTo>
                    <a:pt x="201256" y="171615"/>
                  </a:lnTo>
                  <a:lnTo>
                    <a:pt x="200926" y="171665"/>
                  </a:lnTo>
                  <a:lnTo>
                    <a:pt x="200761" y="171704"/>
                  </a:lnTo>
                  <a:lnTo>
                    <a:pt x="200609" y="171742"/>
                  </a:lnTo>
                  <a:lnTo>
                    <a:pt x="200355" y="171856"/>
                  </a:lnTo>
                  <a:lnTo>
                    <a:pt x="202704" y="173291"/>
                  </a:lnTo>
                  <a:lnTo>
                    <a:pt x="202882" y="173189"/>
                  </a:lnTo>
                  <a:lnTo>
                    <a:pt x="203047" y="173012"/>
                  </a:lnTo>
                  <a:lnTo>
                    <a:pt x="203174" y="172847"/>
                  </a:lnTo>
                  <a:lnTo>
                    <a:pt x="203200" y="172643"/>
                  </a:lnTo>
                  <a:close/>
                </a:path>
                <a:path w="214629" h="188595">
                  <a:moveTo>
                    <a:pt x="214515" y="179082"/>
                  </a:moveTo>
                  <a:lnTo>
                    <a:pt x="214477" y="178943"/>
                  </a:lnTo>
                  <a:lnTo>
                    <a:pt x="214426" y="178803"/>
                  </a:lnTo>
                  <a:lnTo>
                    <a:pt x="214185" y="178549"/>
                  </a:lnTo>
                  <a:lnTo>
                    <a:pt x="214007" y="178435"/>
                  </a:lnTo>
                  <a:lnTo>
                    <a:pt x="213753" y="178320"/>
                  </a:lnTo>
                  <a:lnTo>
                    <a:pt x="213537" y="178244"/>
                  </a:lnTo>
                  <a:lnTo>
                    <a:pt x="213385" y="178206"/>
                  </a:lnTo>
                  <a:lnTo>
                    <a:pt x="213067" y="178155"/>
                  </a:lnTo>
                  <a:lnTo>
                    <a:pt x="212890" y="178142"/>
                  </a:lnTo>
                  <a:lnTo>
                    <a:pt x="212725" y="178142"/>
                  </a:lnTo>
                  <a:lnTo>
                    <a:pt x="212559" y="178155"/>
                  </a:lnTo>
                  <a:lnTo>
                    <a:pt x="212229" y="178206"/>
                  </a:lnTo>
                  <a:lnTo>
                    <a:pt x="212077" y="178244"/>
                  </a:lnTo>
                  <a:lnTo>
                    <a:pt x="211924" y="178282"/>
                  </a:lnTo>
                  <a:lnTo>
                    <a:pt x="211785" y="178346"/>
                  </a:lnTo>
                  <a:lnTo>
                    <a:pt x="211658" y="178396"/>
                  </a:lnTo>
                  <a:lnTo>
                    <a:pt x="197891" y="186359"/>
                  </a:lnTo>
                  <a:lnTo>
                    <a:pt x="197713" y="186461"/>
                  </a:lnTo>
                  <a:lnTo>
                    <a:pt x="197510" y="186664"/>
                  </a:lnTo>
                  <a:lnTo>
                    <a:pt x="197421" y="186804"/>
                  </a:lnTo>
                  <a:lnTo>
                    <a:pt x="197383" y="187007"/>
                  </a:lnTo>
                  <a:lnTo>
                    <a:pt x="197421" y="187248"/>
                  </a:lnTo>
                  <a:lnTo>
                    <a:pt x="197548" y="187477"/>
                  </a:lnTo>
                  <a:lnTo>
                    <a:pt x="197675" y="187591"/>
                  </a:lnTo>
                  <a:lnTo>
                    <a:pt x="197827" y="187718"/>
                  </a:lnTo>
                  <a:lnTo>
                    <a:pt x="198069" y="187845"/>
                  </a:lnTo>
                  <a:lnTo>
                    <a:pt x="198361" y="187947"/>
                  </a:lnTo>
                  <a:lnTo>
                    <a:pt x="198513" y="187985"/>
                  </a:lnTo>
                  <a:lnTo>
                    <a:pt x="198843" y="188036"/>
                  </a:lnTo>
                  <a:lnTo>
                    <a:pt x="199009" y="188036"/>
                  </a:lnTo>
                  <a:lnTo>
                    <a:pt x="199174" y="188036"/>
                  </a:lnTo>
                  <a:lnTo>
                    <a:pt x="199339" y="188036"/>
                  </a:lnTo>
                  <a:lnTo>
                    <a:pt x="199669" y="187985"/>
                  </a:lnTo>
                  <a:lnTo>
                    <a:pt x="199821" y="187947"/>
                  </a:lnTo>
                  <a:lnTo>
                    <a:pt x="199986" y="187896"/>
                  </a:lnTo>
                  <a:lnTo>
                    <a:pt x="200113" y="187845"/>
                  </a:lnTo>
                  <a:lnTo>
                    <a:pt x="200240" y="187782"/>
                  </a:lnTo>
                  <a:lnTo>
                    <a:pt x="214007" y="179832"/>
                  </a:lnTo>
                  <a:lnTo>
                    <a:pt x="214185" y="179730"/>
                  </a:lnTo>
                  <a:lnTo>
                    <a:pt x="214350" y="179552"/>
                  </a:lnTo>
                  <a:lnTo>
                    <a:pt x="214477" y="179374"/>
                  </a:lnTo>
                  <a:lnTo>
                    <a:pt x="214515" y="17918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528509" y="3931818"/>
              <a:ext cx="389255" cy="112395"/>
            </a:xfrm>
            <a:custGeom>
              <a:avLst/>
              <a:gdLst/>
              <a:ahLst/>
              <a:cxnLst/>
              <a:rect l="l" t="t" r="r" b="b"/>
              <a:pathLst>
                <a:path w="389254" h="112395">
                  <a:moveTo>
                    <a:pt x="22390" y="48399"/>
                  </a:moveTo>
                  <a:lnTo>
                    <a:pt x="13754" y="46177"/>
                  </a:lnTo>
                  <a:lnTo>
                    <a:pt x="12471" y="46177"/>
                  </a:lnTo>
                  <a:lnTo>
                    <a:pt x="0" y="53378"/>
                  </a:lnTo>
                  <a:lnTo>
                    <a:pt x="0" y="54127"/>
                  </a:lnTo>
                  <a:lnTo>
                    <a:pt x="3848" y="59118"/>
                  </a:lnTo>
                  <a:lnTo>
                    <a:pt x="6261" y="57708"/>
                  </a:lnTo>
                  <a:lnTo>
                    <a:pt x="5918" y="57518"/>
                  </a:lnTo>
                  <a:lnTo>
                    <a:pt x="5321" y="57086"/>
                  </a:lnTo>
                  <a:lnTo>
                    <a:pt x="3429" y="54025"/>
                  </a:lnTo>
                  <a:lnTo>
                    <a:pt x="3429" y="53479"/>
                  </a:lnTo>
                  <a:lnTo>
                    <a:pt x="12636" y="48158"/>
                  </a:lnTo>
                  <a:lnTo>
                    <a:pt x="14541" y="48209"/>
                  </a:lnTo>
                  <a:lnTo>
                    <a:pt x="16383" y="48475"/>
                  </a:lnTo>
                  <a:lnTo>
                    <a:pt x="17272" y="48691"/>
                  </a:lnTo>
                  <a:lnTo>
                    <a:pt x="18897" y="49250"/>
                  </a:lnTo>
                  <a:lnTo>
                    <a:pt x="19977" y="49796"/>
                  </a:lnTo>
                  <a:lnTo>
                    <a:pt x="22390" y="48399"/>
                  </a:lnTo>
                  <a:close/>
                </a:path>
                <a:path w="389254" h="112395">
                  <a:moveTo>
                    <a:pt x="26238" y="53390"/>
                  </a:moveTo>
                  <a:lnTo>
                    <a:pt x="22390" y="48412"/>
                  </a:lnTo>
                  <a:lnTo>
                    <a:pt x="19977" y="49809"/>
                  </a:lnTo>
                  <a:lnTo>
                    <a:pt x="20320" y="49999"/>
                  </a:lnTo>
                  <a:lnTo>
                    <a:pt x="21183" y="50647"/>
                  </a:lnTo>
                  <a:lnTo>
                    <a:pt x="22809" y="53492"/>
                  </a:lnTo>
                  <a:lnTo>
                    <a:pt x="22809" y="54038"/>
                  </a:lnTo>
                  <a:lnTo>
                    <a:pt x="13589" y="59359"/>
                  </a:lnTo>
                  <a:lnTo>
                    <a:pt x="11696" y="59309"/>
                  </a:lnTo>
                  <a:lnTo>
                    <a:pt x="9842" y="59042"/>
                  </a:lnTo>
                  <a:lnTo>
                    <a:pt x="8115" y="58572"/>
                  </a:lnTo>
                  <a:lnTo>
                    <a:pt x="7340" y="58267"/>
                  </a:lnTo>
                  <a:lnTo>
                    <a:pt x="6261" y="57721"/>
                  </a:lnTo>
                  <a:lnTo>
                    <a:pt x="3848" y="59118"/>
                  </a:lnTo>
                  <a:lnTo>
                    <a:pt x="12471" y="61341"/>
                  </a:lnTo>
                  <a:lnTo>
                    <a:pt x="13766" y="61341"/>
                  </a:lnTo>
                  <a:lnTo>
                    <a:pt x="26238" y="54140"/>
                  </a:lnTo>
                  <a:lnTo>
                    <a:pt x="26238" y="53390"/>
                  </a:lnTo>
                  <a:close/>
                </a:path>
                <a:path w="389254" h="112395">
                  <a:moveTo>
                    <a:pt x="86918" y="50736"/>
                  </a:moveTo>
                  <a:lnTo>
                    <a:pt x="82042" y="49479"/>
                  </a:lnTo>
                  <a:lnTo>
                    <a:pt x="81318" y="49479"/>
                  </a:lnTo>
                  <a:lnTo>
                    <a:pt x="74269" y="53543"/>
                  </a:lnTo>
                  <a:lnTo>
                    <a:pt x="74269" y="53975"/>
                  </a:lnTo>
                  <a:lnTo>
                    <a:pt x="76441" y="56781"/>
                  </a:lnTo>
                  <a:lnTo>
                    <a:pt x="78854" y="55397"/>
                  </a:lnTo>
                  <a:lnTo>
                    <a:pt x="78473" y="55143"/>
                  </a:lnTo>
                  <a:lnTo>
                    <a:pt x="78066" y="54749"/>
                  </a:lnTo>
                  <a:lnTo>
                    <a:pt x="77914" y="54533"/>
                  </a:lnTo>
                  <a:lnTo>
                    <a:pt x="77800" y="54317"/>
                  </a:lnTo>
                  <a:lnTo>
                    <a:pt x="77685" y="53860"/>
                  </a:lnTo>
                  <a:lnTo>
                    <a:pt x="77685" y="53644"/>
                  </a:lnTo>
                  <a:lnTo>
                    <a:pt x="81495" y="51447"/>
                  </a:lnTo>
                  <a:lnTo>
                    <a:pt x="82270" y="51473"/>
                  </a:lnTo>
                  <a:lnTo>
                    <a:pt x="83032" y="51587"/>
                  </a:lnTo>
                  <a:lnTo>
                    <a:pt x="83743" y="51777"/>
                  </a:lnTo>
                  <a:lnTo>
                    <a:pt x="84505" y="52120"/>
                  </a:lnTo>
                  <a:lnTo>
                    <a:pt x="86918" y="50736"/>
                  </a:lnTo>
                  <a:close/>
                </a:path>
                <a:path w="389254" h="112395">
                  <a:moveTo>
                    <a:pt x="89103" y="53543"/>
                  </a:moveTo>
                  <a:lnTo>
                    <a:pt x="86931" y="50736"/>
                  </a:lnTo>
                  <a:lnTo>
                    <a:pt x="84518" y="52120"/>
                  </a:lnTo>
                  <a:lnTo>
                    <a:pt x="84899" y="52387"/>
                  </a:lnTo>
                  <a:lnTo>
                    <a:pt x="85305" y="52768"/>
                  </a:lnTo>
                  <a:lnTo>
                    <a:pt x="85458" y="52984"/>
                  </a:lnTo>
                  <a:lnTo>
                    <a:pt x="85572" y="53200"/>
                  </a:lnTo>
                  <a:lnTo>
                    <a:pt x="85686" y="53657"/>
                  </a:lnTo>
                  <a:lnTo>
                    <a:pt x="85686" y="53873"/>
                  </a:lnTo>
                  <a:lnTo>
                    <a:pt x="81889" y="56070"/>
                  </a:lnTo>
                  <a:lnTo>
                    <a:pt x="81102" y="56045"/>
                  </a:lnTo>
                  <a:lnTo>
                    <a:pt x="80352" y="55943"/>
                  </a:lnTo>
                  <a:lnTo>
                    <a:pt x="79629" y="55740"/>
                  </a:lnTo>
                  <a:lnTo>
                    <a:pt x="78867" y="55397"/>
                  </a:lnTo>
                  <a:lnTo>
                    <a:pt x="76454" y="56781"/>
                  </a:lnTo>
                  <a:lnTo>
                    <a:pt x="81330" y="58039"/>
                  </a:lnTo>
                  <a:lnTo>
                    <a:pt x="82054" y="58039"/>
                  </a:lnTo>
                  <a:lnTo>
                    <a:pt x="89103" y="53975"/>
                  </a:lnTo>
                  <a:lnTo>
                    <a:pt x="89103" y="53543"/>
                  </a:lnTo>
                  <a:close/>
                </a:path>
                <a:path w="389254" h="112395">
                  <a:moveTo>
                    <a:pt x="94805" y="92976"/>
                  </a:moveTo>
                  <a:lnTo>
                    <a:pt x="91389" y="88226"/>
                  </a:lnTo>
                  <a:lnTo>
                    <a:pt x="91389" y="93065"/>
                  </a:lnTo>
                  <a:lnTo>
                    <a:pt x="91389" y="93624"/>
                  </a:lnTo>
                  <a:lnTo>
                    <a:pt x="82169" y="98933"/>
                  </a:lnTo>
                  <a:lnTo>
                    <a:pt x="80264" y="98894"/>
                  </a:lnTo>
                  <a:lnTo>
                    <a:pt x="71983" y="93624"/>
                  </a:lnTo>
                  <a:lnTo>
                    <a:pt x="71983" y="93065"/>
                  </a:lnTo>
                  <a:lnTo>
                    <a:pt x="81203" y="87757"/>
                  </a:lnTo>
                  <a:lnTo>
                    <a:pt x="83108" y="87795"/>
                  </a:lnTo>
                  <a:lnTo>
                    <a:pt x="91389" y="93065"/>
                  </a:lnTo>
                  <a:lnTo>
                    <a:pt x="91389" y="88226"/>
                  </a:lnTo>
                  <a:lnTo>
                    <a:pt x="90957" y="87985"/>
                  </a:lnTo>
                  <a:lnTo>
                    <a:pt x="90512" y="87731"/>
                  </a:lnTo>
                  <a:lnTo>
                    <a:pt x="89509" y="87261"/>
                  </a:lnTo>
                  <a:lnTo>
                    <a:pt x="88442" y="86842"/>
                  </a:lnTo>
                  <a:lnTo>
                    <a:pt x="87312" y="86487"/>
                  </a:lnTo>
                  <a:lnTo>
                    <a:pt x="84886" y="85979"/>
                  </a:lnTo>
                  <a:lnTo>
                    <a:pt x="82321" y="85775"/>
                  </a:lnTo>
                  <a:lnTo>
                    <a:pt x="81038" y="85775"/>
                  </a:lnTo>
                  <a:lnTo>
                    <a:pt x="68567" y="92976"/>
                  </a:lnTo>
                  <a:lnTo>
                    <a:pt x="68567" y="93713"/>
                  </a:lnTo>
                  <a:lnTo>
                    <a:pt x="72415" y="98691"/>
                  </a:lnTo>
                  <a:lnTo>
                    <a:pt x="72859" y="98958"/>
                  </a:lnTo>
                  <a:lnTo>
                    <a:pt x="81051" y="100914"/>
                  </a:lnTo>
                  <a:lnTo>
                    <a:pt x="82334" y="100914"/>
                  </a:lnTo>
                  <a:lnTo>
                    <a:pt x="94805" y="93713"/>
                  </a:lnTo>
                  <a:lnTo>
                    <a:pt x="94805" y="92976"/>
                  </a:lnTo>
                  <a:close/>
                </a:path>
                <a:path w="389254" h="112395">
                  <a:moveTo>
                    <a:pt x="94805" y="13804"/>
                  </a:moveTo>
                  <a:lnTo>
                    <a:pt x="91389" y="9067"/>
                  </a:lnTo>
                  <a:lnTo>
                    <a:pt x="91389" y="13893"/>
                  </a:lnTo>
                  <a:lnTo>
                    <a:pt x="91389" y="14452"/>
                  </a:lnTo>
                  <a:lnTo>
                    <a:pt x="82169" y="19761"/>
                  </a:lnTo>
                  <a:lnTo>
                    <a:pt x="80264" y="19723"/>
                  </a:lnTo>
                  <a:lnTo>
                    <a:pt x="71983" y="14452"/>
                  </a:lnTo>
                  <a:lnTo>
                    <a:pt x="71983" y="13893"/>
                  </a:lnTo>
                  <a:lnTo>
                    <a:pt x="81203" y="8585"/>
                  </a:lnTo>
                  <a:lnTo>
                    <a:pt x="83108" y="8623"/>
                  </a:lnTo>
                  <a:lnTo>
                    <a:pt x="91389" y="13893"/>
                  </a:lnTo>
                  <a:lnTo>
                    <a:pt x="91389" y="9067"/>
                  </a:lnTo>
                  <a:lnTo>
                    <a:pt x="90957" y="8826"/>
                  </a:lnTo>
                  <a:lnTo>
                    <a:pt x="90512" y="8559"/>
                  </a:lnTo>
                  <a:lnTo>
                    <a:pt x="89509" y="8089"/>
                  </a:lnTo>
                  <a:lnTo>
                    <a:pt x="82321" y="6604"/>
                  </a:lnTo>
                  <a:lnTo>
                    <a:pt x="81038" y="6604"/>
                  </a:lnTo>
                  <a:lnTo>
                    <a:pt x="68567" y="13804"/>
                  </a:lnTo>
                  <a:lnTo>
                    <a:pt x="68567" y="14541"/>
                  </a:lnTo>
                  <a:lnTo>
                    <a:pt x="81051" y="21755"/>
                  </a:lnTo>
                  <a:lnTo>
                    <a:pt x="82334" y="21755"/>
                  </a:lnTo>
                  <a:lnTo>
                    <a:pt x="94805" y="14541"/>
                  </a:lnTo>
                  <a:lnTo>
                    <a:pt x="94805" y="13804"/>
                  </a:lnTo>
                  <a:close/>
                </a:path>
                <a:path w="389254" h="112395">
                  <a:moveTo>
                    <a:pt x="96520" y="53340"/>
                  </a:moveTo>
                  <a:lnTo>
                    <a:pt x="96367" y="52501"/>
                  </a:lnTo>
                  <a:lnTo>
                    <a:pt x="96088" y="51676"/>
                  </a:lnTo>
                  <a:lnTo>
                    <a:pt x="95669" y="50876"/>
                  </a:lnTo>
                  <a:lnTo>
                    <a:pt x="95377" y="50469"/>
                  </a:lnTo>
                  <a:lnTo>
                    <a:pt x="95377" y="53378"/>
                  </a:lnTo>
                  <a:lnTo>
                    <a:pt x="95377" y="54152"/>
                  </a:lnTo>
                  <a:lnTo>
                    <a:pt x="82359" y="61658"/>
                  </a:lnTo>
                  <a:lnTo>
                    <a:pt x="79679" y="61595"/>
                  </a:lnTo>
                  <a:lnTo>
                    <a:pt x="72009" y="59347"/>
                  </a:lnTo>
                  <a:lnTo>
                    <a:pt x="71526" y="59067"/>
                  </a:lnTo>
                  <a:lnTo>
                    <a:pt x="67995" y="54152"/>
                  </a:lnTo>
                  <a:lnTo>
                    <a:pt x="67995" y="53378"/>
                  </a:lnTo>
                  <a:lnTo>
                    <a:pt x="81013" y="45859"/>
                  </a:lnTo>
                  <a:lnTo>
                    <a:pt x="83693" y="45923"/>
                  </a:lnTo>
                  <a:lnTo>
                    <a:pt x="91363" y="48171"/>
                  </a:lnTo>
                  <a:lnTo>
                    <a:pt x="91846" y="48450"/>
                  </a:lnTo>
                  <a:lnTo>
                    <a:pt x="95377" y="53378"/>
                  </a:lnTo>
                  <a:lnTo>
                    <a:pt x="95377" y="50469"/>
                  </a:lnTo>
                  <a:lnTo>
                    <a:pt x="92176" y="47713"/>
                  </a:lnTo>
                  <a:lnTo>
                    <a:pt x="91655" y="47409"/>
                  </a:lnTo>
                  <a:lnTo>
                    <a:pt x="82423" y="45199"/>
                  </a:lnTo>
                  <a:lnTo>
                    <a:pt x="80949" y="45199"/>
                  </a:lnTo>
                  <a:lnTo>
                    <a:pt x="66852" y="53340"/>
                  </a:lnTo>
                  <a:lnTo>
                    <a:pt x="66852" y="54178"/>
                  </a:lnTo>
                  <a:lnTo>
                    <a:pt x="71196" y="59804"/>
                  </a:lnTo>
                  <a:lnTo>
                    <a:pt x="71716" y="60109"/>
                  </a:lnTo>
                  <a:lnTo>
                    <a:pt x="80949" y="62318"/>
                  </a:lnTo>
                  <a:lnTo>
                    <a:pt x="82423" y="62318"/>
                  </a:lnTo>
                  <a:lnTo>
                    <a:pt x="96520" y="54178"/>
                  </a:lnTo>
                  <a:lnTo>
                    <a:pt x="96520" y="53340"/>
                  </a:lnTo>
                  <a:close/>
                </a:path>
                <a:path w="389254" h="112395">
                  <a:moveTo>
                    <a:pt x="157505" y="47231"/>
                  </a:moveTo>
                  <a:lnTo>
                    <a:pt x="148869" y="45008"/>
                  </a:lnTo>
                  <a:lnTo>
                    <a:pt x="147586" y="45008"/>
                  </a:lnTo>
                  <a:lnTo>
                    <a:pt x="135115" y="52222"/>
                  </a:lnTo>
                  <a:lnTo>
                    <a:pt x="135115" y="52959"/>
                  </a:lnTo>
                  <a:lnTo>
                    <a:pt x="138963" y="57937"/>
                  </a:lnTo>
                  <a:lnTo>
                    <a:pt x="141376" y="56540"/>
                  </a:lnTo>
                  <a:lnTo>
                    <a:pt x="141033" y="56349"/>
                  </a:lnTo>
                  <a:lnTo>
                    <a:pt x="140436" y="55930"/>
                  </a:lnTo>
                  <a:lnTo>
                    <a:pt x="138544" y="52870"/>
                  </a:lnTo>
                  <a:lnTo>
                    <a:pt x="138544" y="52311"/>
                  </a:lnTo>
                  <a:lnTo>
                    <a:pt x="147751" y="46990"/>
                  </a:lnTo>
                  <a:lnTo>
                    <a:pt x="149656" y="47040"/>
                  </a:lnTo>
                  <a:lnTo>
                    <a:pt x="151511" y="47307"/>
                  </a:lnTo>
                  <a:lnTo>
                    <a:pt x="153238" y="47790"/>
                  </a:lnTo>
                  <a:lnTo>
                    <a:pt x="154762" y="48425"/>
                  </a:lnTo>
                  <a:lnTo>
                    <a:pt x="155092" y="48628"/>
                  </a:lnTo>
                  <a:lnTo>
                    <a:pt x="157505" y="47231"/>
                  </a:lnTo>
                  <a:close/>
                </a:path>
                <a:path w="389254" h="112395">
                  <a:moveTo>
                    <a:pt x="161366" y="52235"/>
                  </a:moveTo>
                  <a:lnTo>
                    <a:pt x="157518" y="47244"/>
                  </a:lnTo>
                  <a:lnTo>
                    <a:pt x="155105" y="48641"/>
                  </a:lnTo>
                  <a:lnTo>
                    <a:pt x="155448" y="48831"/>
                  </a:lnTo>
                  <a:lnTo>
                    <a:pt x="156044" y="49263"/>
                  </a:lnTo>
                  <a:lnTo>
                    <a:pt x="157937" y="52324"/>
                  </a:lnTo>
                  <a:lnTo>
                    <a:pt x="157937" y="52882"/>
                  </a:lnTo>
                  <a:lnTo>
                    <a:pt x="148717" y="58191"/>
                  </a:lnTo>
                  <a:lnTo>
                    <a:pt x="146824" y="58140"/>
                  </a:lnTo>
                  <a:lnTo>
                    <a:pt x="144970" y="57873"/>
                  </a:lnTo>
                  <a:lnTo>
                    <a:pt x="143243" y="57404"/>
                  </a:lnTo>
                  <a:lnTo>
                    <a:pt x="141719" y="56756"/>
                  </a:lnTo>
                  <a:lnTo>
                    <a:pt x="141389" y="56553"/>
                  </a:lnTo>
                  <a:lnTo>
                    <a:pt x="138976" y="57950"/>
                  </a:lnTo>
                  <a:lnTo>
                    <a:pt x="147612" y="60172"/>
                  </a:lnTo>
                  <a:lnTo>
                    <a:pt x="148894" y="60172"/>
                  </a:lnTo>
                  <a:lnTo>
                    <a:pt x="161366" y="52971"/>
                  </a:lnTo>
                  <a:lnTo>
                    <a:pt x="161366" y="52235"/>
                  </a:lnTo>
                  <a:close/>
                </a:path>
                <a:path w="389254" h="112395">
                  <a:moveTo>
                    <a:pt x="234810" y="65824"/>
                  </a:moveTo>
                  <a:lnTo>
                    <a:pt x="234632" y="65735"/>
                  </a:lnTo>
                  <a:lnTo>
                    <a:pt x="234340" y="65620"/>
                  </a:lnTo>
                  <a:lnTo>
                    <a:pt x="234175" y="65595"/>
                  </a:lnTo>
                  <a:lnTo>
                    <a:pt x="233857" y="65544"/>
                  </a:lnTo>
                  <a:lnTo>
                    <a:pt x="233692" y="65532"/>
                  </a:lnTo>
                  <a:lnTo>
                    <a:pt x="233514" y="65532"/>
                  </a:lnTo>
                  <a:lnTo>
                    <a:pt x="233362" y="65544"/>
                  </a:lnTo>
                  <a:lnTo>
                    <a:pt x="233019" y="65595"/>
                  </a:lnTo>
                  <a:lnTo>
                    <a:pt x="232867" y="65620"/>
                  </a:lnTo>
                  <a:lnTo>
                    <a:pt x="232651" y="65697"/>
                  </a:lnTo>
                  <a:lnTo>
                    <a:pt x="232460" y="65786"/>
                  </a:lnTo>
                  <a:lnTo>
                    <a:pt x="231902" y="66471"/>
                  </a:lnTo>
                  <a:lnTo>
                    <a:pt x="232181" y="67068"/>
                  </a:lnTo>
                  <a:lnTo>
                    <a:pt x="232397" y="67221"/>
                  </a:lnTo>
                  <a:lnTo>
                    <a:pt x="234810" y="65824"/>
                  </a:lnTo>
                  <a:close/>
                </a:path>
                <a:path w="389254" h="112395">
                  <a:moveTo>
                    <a:pt x="264033" y="95529"/>
                  </a:moveTo>
                  <a:lnTo>
                    <a:pt x="223901" y="72390"/>
                  </a:lnTo>
                  <a:lnTo>
                    <a:pt x="223761" y="72275"/>
                  </a:lnTo>
                  <a:lnTo>
                    <a:pt x="223558" y="72161"/>
                  </a:lnTo>
                  <a:lnTo>
                    <a:pt x="199605" y="58343"/>
                  </a:lnTo>
                  <a:lnTo>
                    <a:pt x="199466" y="58254"/>
                  </a:lnTo>
                  <a:lnTo>
                    <a:pt x="197408" y="59385"/>
                  </a:lnTo>
                  <a:lnTo>
                    <a:pt x="221703" y="73418"/>
                  </a:lnTo>
                  <a:lnTo>
                    <a:pt x="262026" y="96697"/>
                  </a:lnTo>
                  <a:lnTo>
                    <a:pt x="264033" y="95529"/>
                  </a:lnTo>
                  <a:close/>
                </a:path>
                <a:path w="389254" h="112395">
                  <a:moveTo>
                    <a:pt x="264464" y="96075"/>
                  </a:moveTo>
                  <a:lnTo>
                    <a:pt x="264426" y="95910"/>
                  </a:lnTo>
                  <a:lnTo>
                    <a:pt x="264185" y="95618"/>
                  </a:lnTo>
                  <a:lnTo>
                    <a:pt x="264045" y="95529"/>
                  </a:lnTo>
                  <a:lnTo>
                    <a:pt x="262039" y="96697"/>
                  </a:lnTo>
                  <a:lnTo>
                    <a:pt x="262699" y="96913"/>
                  </a:lnTo>
                  <a:lnTo>
                    <a:pt x="262826" y="96926"/>
                  </a:lnTo>
                  <a:lnTo>
                    <a:pt x="262966" y="96939"/>
                  </a:lnTo>
                  <a:lnTo>
                    <a:pt x="263105" y="96939"/>
                  </a:lnTo>
                  <a:lnTo>
                    <a:pt x="263245" y="96926"/>
                  </a:lnTo>
                  <a:lnTo>
                    <a:pt x="263385" y="96913"/>
                  </a:lnTo>
                  <a:lnTo>
                    <a:pt x="264096" y="96659"/>
                  </a:lnTo>
                  <a:lnTo>
                    <a:pt x="264363" y="96431"/>
                  </a:lnTo>
                  <a:lnTo>
                    <a:pt x="264439" y="96266"/>
                  </a:lnTo>
                  <a:lnTo>
                    <a:pt x="264464" y="96075"/>
                  </a:lnTo>
                  <a:close/>
                </a:path>
                <a:path w="389254" h="112395">
                  <a:moveTo>
                    <a:pt x="265569" y="79311"/>
                  </a:moveTo>
                  <a:lnTo>
                    <a:pt x="265518" y="79108"/>
                  </a:lnTo>
                  <a:lnTo>
                    <a:pt x="265404" y="78930"/>
                  </a:lnTo>
                  <a:lnTo>
                    <a:pt x="265252" y="78765"/>
                  </a:lnTo>
                  <a:lnTo>
                    <a:pt x="265023" y="78613"/>
                  </a:lnTo>
                  <a:lnTo>
                    <a:pt x="264896" y="78549"/>
                  </a:lnTo>
                  <a:lnTo>
                    <a:pt x="264680" y="78486"/>
                  </a:lnTo>
                  <a:lnTo>
                    <a:pt x="246595" y="72669"/>
                  </a:lnTo>
                  <a:lnTo>
                    <a:pt x="234810" y="65836"/>
                  </a:lnTo>
                  <a:lnTo>
                    <a:pt x="232397" y="67233"/>
                  </a:lnTo>
                  <a:lnTo>
                    <a:pt x="244398" y="74168"/>
                  </a:lnTo>
                  <a:lnTo>
                    <a:pt x="244551" y="74244"/>
                  </a:lnTo>
                  <a:lnTo>
                    <a:pt x="244678" y="74307"/>
                  </a:lnTo>
                  <a:lnTo>
                    <a:pt x="244881" y="74383"/>
                  </a:lnTo>
                  <a:lnTo>
                    <a:pt x="263029" y="80200"/>
                  </a:lnTo>
                  <a:lnTo>
                    <a:pt x="263245" y="80264"/>
                  </a:lnTo>
                  <a:lnTo>
                    <a:pt x="263664" y="80327"/>
                  </a:lnTo>
                  <a:lnTo>
                    <a:pt x="264083" y="80327"/>
                  </a:lnTo>
                  <a:lnTo>
                    <a:pt x="264414" y="80276"/>
                  </a:lnTo>
                  <a:lnTo>
                    <a:pt x="264566" y="80238"/>
                  </a:lnTo>
                  <a:lnTo>
                    <a:pt x="264718" y="80200"/>
                  </a:lnTo>
                  <a:lnTo>
                    <a:pt x="264858" y="80137"/>
                  </a:lnTo>
                  <a:lnTo>
                    <a:pt x="264985" y="80086"/>
                  </a:lnTo>
                  <a:lnTo>
                    <a:pt x="265112" y="80010"/>
                  </a:lnTo>
                  <a:lnTo>
                    <a:pt x="265315" y="79857"/>
                  </a:lnTo>
                  <a:lnTo>
                    <a:pt x="265455" y="79692"/>
                  </a:lnTo>
                  <a:lnTo>
                    <a:pt x="265544" y="79502"/>
                  </a:lnTo>
                  <a:lnTo>
                    <a:pt x="265569" y="79311"/>
                  </a:lnTo>
                  <a:close/>
                </a:path>
                <a:path w="389254" h="112395">
                  <a:moveTo>
                    <a:pt x="275640" y="89763"/>
                  </a:moveTo>
                  <a:lnTo>
                    <a:pt x="275145" y="89128"/>
                  </a:lnTo>
                  <a:lnTo>
                    <a:pt x="263055" y="82130"/>
                  </a:lnTo>
                  <a:lnTo>
                    <a:pt x="262864" y="82042"/>
                  </a:lnTo>
                  <a:lnTo>
                    <a:pt x="262572" y="81940"/>
                  </a:lnTo>
                  <a:lnTo>
                    <a:pt x="262420" y="81902"/>
                  </a:lnTo>
                  <a:lnTo>
                    <a:pt x="262089" y="81851"/>
                  </a:lnTo>
                  <a:lnTo>
                    <a:pt x="261594" y="81851"/>
                  </a:lnTo>
                  <a:lnTo>
                    <a:pt x="261264" y="81902"/>
                  </a:lnTo>
                  <a:lnTo>
                    <a:pt x="261099" y="81940"/>
                  </a:lnTo>
                  <a:lnTo>
                    <a:pt x="260413" y="82296"/>
                  </a:lnTo>
                  <a:lnTo>
                    <a:pt x="260134" y="82791"/>
                  </a:lnTo>
                  <a:lnTo>
                    <a:pt x="260146" y="82981"/>
                  </a:lnTo>
                  <a:lnTo>
                    <a:pt x="260223" y="83172"/>
                  </a:lnTo>
                  <a:lnTo>
                    <a:pt x="260413" y="83375"/>
                  </a:lnTo>
                  <a:lnTo>
                    <a:pt x="260565" y="83502"/>
                  </a:lnTo>
                  <a:lnTo>
                    <a:pt x="272732" y="90512"/>
                  </a:lnTo>
                  <a:lnTo>
                    <a:pt x="272910" y="90601"/>
                  </a:lnTo>
                  <a:lnTo>
                    <a:pt x="273202" y="90716"/>
                  </a:lnTo>
                  <a:lnTo>
                    <a:pt x="273685" y="90792"/>
                  </a:lnTo>
                  <a:lnTo>
                    <a:pt x="273850" y="90805"/>
                  </a:lnTo>
                  <a:lnTo>
                    <a:pt x="274015" y="90805"/>
                  </a:lnTo>
                  <a:lnTo>
                    <a:pt x="274955" y="90601"/>
                  </a:lnTo>
                  <a:lnTo>
                    <a:pt x="275082" y="90551"/>
                  </a:lnTo>
                  <a:lnTo>
                    <a:pt x="275310" y="90411"/>
                  </a:lnTo>
                  <a:lnTo>
                    <a:pt x="275475" y="90233"/>
                  </a:lnTo>
                  <a:lnTo>
                    <a:pt x="275602" y="90055"/>
                  </a:lnTo>
                  <a:lnTo>
                    <a:pt x="275640" y="89865"/>
                  </a:lnTo>
                  <a:close/>
                </a:path>
                <a:path w="389254" h="112395">
                  <a:moveTo>
                    <a:pt x="277672" y="23406"/>
                  </a:moveTo>
                  <a:lnTo>
                    <a:pt x="277634" y="23253"/>
                  </a:lnTo>
                  <a:lnTo>
                    <a:pt x="277583" y="23114"/>
                  </a:lnTo>
                  <a:lnTo>
                    <a:pt x="277342" y="22860"/>
                  </a:lnTo>
                  <a:lnTo>
                    <a:pt x="277164" y="22745"/>
                  </a:lnTo>
                  <a:lnTo>
                    <a:pt x="276987" y="22656"/>
                  </a:lnTo>
                  <a:lnTo>
                    <a:pt x="276694" y="22555"/>
                  </a:lnTo>
                  <a:lnTo>
                    <a:pt x="276542" y="22517"/>
                  </a:lnTo>
                  <a:lnTo>
                    <a:pt x="276225" y="22466"/>
                  </a:lnTo>
                  <a:lnTo>
                    <a:pt x="276047" y="22453"/>
                  </a:lnTo>
                  <a:lnTo>
                    <a:pt x="275882" y="22453"/>
                  </a:lnTo>
                  <a:lnTo>
                    <a:pt x="275717" y="22466"/>
                  </a:lnTo>
                  <a:lnTo>
                    <a:pt x="275386" y="22517"/>
                  </a:lnTo>
                  <a:lnTo>
                    <a:pt x="275234" y="22555"/>
                  </a:lnTo>
                  <a:lnTo>
                    <a:pt x="274942" y="22656"/>
                  </a:lnTo>
                  <a:lnTo>
                    <a:pt x="274815" y="22720"/>
                  </a:lnTo>
                  <a:lnTo>
                    <a:pt x="234416" y="46037"/>
                  </a:lnTo>
                  <a:lnTo>
                    <a:pt x="233934" y="46545"/>
                  </a:lnTo>
                  <a:lnTo>
                    <a:pt x="233908" y="46697"/>
                  </a:lnTo>
                  <a:lnTo>
                    <a:pt x="233934" y="46875"/>
                  </a:lnTo>
                  <a:lnTo>
                    <a:pt x="233997" y="47078"/>
                  </a:lnTo>
                  <a:lnTo>
                    <a:pt x="234238" y="47332"/>
                  </a:lnTo>
                  <a:lnTo>
                    <a:pt x="234416" y="47434"/>
                  </a:lnTo>
                  <a:lnTo>
                    <a:pt x="234594" y="47536"/>
                  </a:lnTo>
                  <a:lnTo>
                    <a:pt x="234886" y="47637"/>
                  </a:lnTo>
                  <a:lnTo>
                    <a:pt x="235038" y="47663"/>
                  </a:lnTo>
                  <a:lnTo>
                    <a:pt x="235204" y="47701"/>
                  </a:lnTo>
                  <a:lnTo>
                    <a:pt x="235369" y="47713"/>
                  </a:lnTo>
                  <a:lnTo>
                    <a:pt x="235534" y="47726"/>
                  </a:lnTo>
                  <a:lnTo>
                    <a:pt x="235699" y="47726"/>
                  </a:lnTo>
                  <a:lnTo>
                    <a:pt x="235864" y="47713"/>
                  </a:lnTo>
                  <a:lnTo>
                    <a:pt x="236029" y="47701"/>
                  </a:lnTo>
                  <a:lnTo>
                    <a:pt x="236194" y="47663"/>
                  </a:lnTo>
                  <a:lnTo>
                    <a:pt x="236347" y="47637"/>
                  </a:lnTo>
                  <a:lnTo>
                    <a:pt x="236575" y="47561"/>
                  </a:lnTo>
                  <a:lnTo>
                    <a:pt x="236766" y="47472"/>
                  </a:lnTo>
                  <a:lnTo>
                    <a:pt x="277164" y="24142"/>
                  </a:lnTo>
                  <a:lnTo>
                    <a:pt x="277342" y="24041"/>
                  </a:lnTo>
                  <a:lnTo>
                    <a:pt x="277507" y="23863"/>
                  </a:lnTo>
                  <a:lnTo>
                    <a:pt x="277634" y="23698"/>
                  </a:lnTo>
                  <a:lnTo>
                    <a:pt x="277672" y="23495"/>
                  </a:lnTo>
                  <a:close/>
                </a:path>
                <a:path w="389254" h="112395">
                  <a:moveTo>
                    <a:pt x="332981" y="55968"/>
                  </a:moveTo>
                  <a:lnTo>
                    <a:pt x="332854" y="55841"/>
                  </a:lnTo>
                  <a:lnTo>
                    <a:pt x="332727" y="55765"/>
                  </a:lnTo>
                  <a:lnTo>
                    <a:pt x="331609" y="55156"/>
                  </a:lnTo>
                  <a:lnTo>
                    <a:pt x="331609" y="56057"/>
                  </a:lnTo>
                  <a:lnTo>
                    <a:pt x="292087" y="78879"/>
                  </a:lnTo>
                  <a:lnTo>
                    <a:pt x="252552" y="56057"/>
                  </a:lnTo>
                  <a:lnTo>
                    <a:pt x="292087" y="33235"/>
                  </a:lnTo>
                  <a:lnTo>
                    <a:pt x="331609" y="56057"/>
                  </a:lnTo>
                  <a:lnTo>
                    <a:pt x="331609" y="55156"/>
                  </a:lnTo>
                  <a:lnTo>
                    <a:pt x="292582" y="32600"/>
                  </a:lnTo>
                  <a:lnTo>
                    <a:pt x="292392" y="32486"/>
                  </a:lnTo>
                  <a:lnTo>
                    <a:pt x="292227" y="32448"/>
                  </a:lnTo>
                  <a:lnTo>
                    <a:pt x="292061" y="32423"/>
                  </a:lnTo>
                  <a:lnTo>
                    <a:pt x="291896" y="32448"/>
                  </a:lnTo>
                  <a:lnTo>
                    <a:pt x="291744" y="32499"/>
                  </a:lnTo>
                  <a:lnTo>
                    <a:pt x="291617" y="32562"/>
                  </a:lnTo>
                  <a:lnTo>
                    <a:pt x="251460" y="55765"/>
                  </a:lnTo>
                  <a:lnTo>
                    <a:pt x="251333" y="55841"/>
                  </a:lnTo>
                  <a:lnTo>
                    <a:pt x="251206" y="55943"/>
                  </a:lnTo>
                  <a:lnTo>
                    <a:pt x="251180" y="56070"/>
                  </a:lnTo>
                  <a:lnTo>
                    <a:pt x="251256" y="56222"/>
                  </a:lnTo>
                  <a:lnTo>
                    <a:pt x="251434" y="56337"/>
                  </a:lnTo>
                  <a:lnTo>
                    <a:pt x="291617" y="79540"/>
                  </a:lnTo>
                  <a:lnTo>
                    <a:pt x="291782" y="79629"/>
                  </a:lnTo>
                  <a:lnTo>
                    <a:pt x="291909" y="79654"/>
                  </a:lnTo>
                  <a:lnTo>
                    <a:pt x="292201" y="79667"/>
                  </a:lnTo>
                  <a:lnTo>
                    <a:pt x="292328" y="79641"/>
                  </a:lnTo>
                  <a:lnTo>
                    <a:pt x="292481" y="79590"/>
                  </a:lnTo>
                  <a:lnTo>
                    <a:pt x="332828" y="56286"/>
                  </a:lnTo>
                  <a:lnTo>
                    <a:pt x="332955" y="56172"/>
                  </a:lnTo>
                  <a:lnTo>
                    <a:pt x="332981" y="55968"/>
                  </a:lnTo>
                  <a:close/>
                </a:path>
                <a:path w="389254" h="112395">
                  <a:moveTo>
                    <a:pt x="348246" y="64147"/>
                  </a:moveTo>
                  <a:lnTo>
                    <a:pt x="348234" y="63995"/>
                  </a:lnTo>
                  <a:lnTo>
                    <a:pt x="348157" y="63855"/>
                  </a:lnTo>
                  <a:lnTo>
                    <a:pt x="348005" y="63690"/>
                  </a:lnTo>
                  <a:lnTo>
                    <a:pt x="347751" y="63500"/>
                  </a:lnTo>
                  <a:lnTo>
                    <a:pt x="347573" y="63398"/>
                  </a:lnTo>
                  <a:lnTo>
                    <a:pt x="347433" y="63347"/>
                  </a:lnTo>
                  <a:lnTo>
                    <a:pt x="347281" y="63309"/>
                  </a:lnTo>
                  <a:lnTo>
                    <a:pt x="347116" y="63258"/>
                  </a:lnTo>
                  <a:lnTo>
                    <a:pt x="346798" y="63207"/>
                  </a:lnTo>
                  <a:lnTo>
                    <a:pt x="346303" y="63207"/>
                  </a:lnTo>
                  <a:lnTo>
                    <a:pt x="345960" y="63258"/>
                  </a:lnTo>
                  <a:lnTo>
                    <a:pt x="345668" y="63347"/>
                  </a:lnTo>
                  <a:lnTo>
                    <a:pt x="345528" y="63398"/>
                  </a:lnTo>
                  <a:lnTo>
                    <a:pt x="345401" y="63461"/>
                  </a:lnTo>
                  <a:lnTo>
                    <a:pt x="305003" y="86791"/>
                  </a:lnTo>
                  <a:lnTo>
                    <a:pt x="304825" y="86893"/>
                  </a:lnTo>
                  <a:lnTo>
                    <a:pt x="304622" y="87096"/>
                  </a:lnTo>
                  <a:lnTo>
                    <a:pt x="304533" y="87236"/>
                  </a:lnTo>
                  <a:lnTo>
                    <a:pt x="304495" y="87439"/>
                  </a:lnTo>
                  <a:lnTo>
                    <a:pt x="304533" y="87680"/>
                  </a:lnTo>
                  <a:lnTo>
                    <a:pt x="304660" y="87909"/>
                  </a:lnTo>
                  <a:lnTo>
                    <a:pt x="304787" y="88023"/>
                  </a:lnTo>
                  <a:lnTo>
                    <a:pt x="304939" y="88150"/>
                  </a:lnTo>
                  <a:lnTo>
                    <a:pt x="305181" y="88277"/>
                  </a:lnTo>
                  <a:lnTo>
                    <a:pt x="305473" y="88379"/>
                  </a:lnTo>
                  <a:lnTo>
                    <a:pt x="305625" y="88417"/>
                  </a:lnTo>
                  <a:lnTo>
                    <a:pt x="305955" y="88468"/>
                  </a:lnTo>
                  <a:lnTo>
                    <a:pt x="306120" y="88468"/>
                  </a:lnTo>
                  <a:lnTo>
                    <a:pt x="306285" y="88468"/>
                  </a:lnTo>
                  <a:lnTo>
                    <a:pt x="306451" y="88468"/>
                  </a:lnTo>
                  <a:lnTo>
                    <a:pt x="306781" y="88417"/>
                  </a:lnTo>
                  <a:lnTo>
                    <a:pt x="306933" y="88379"/>
                  </a:lnTo>
                  <a:lnTo>
                    <a:pt x="307098" y="88328"/>
                  </a:lnTo>
                  <a:lnTo>
                    <a:pt x="307225" y="88277"/>
                  </a:lnTo>
                  <a:lnTo>
                    <a:pt x="307352" y="88214"/>
                  </a:lnTo>
                  <a:lnTo>
                    <a:pt x="347751" y="64897"/>
                  </a:lnTo>
                  <a:lnTo>
                    <a:pt x="347980" y="64744"/>
                  </a:lnTo>
                  <a:lnTo>
                    <a:pt x="348094" y="64617"/>
                  </a:lnTo>
                  <a:lnTo>
                    <a:pt x="348234" y="64389"/>
                  </a:lnTo>
                  <a:lnTo>
                    <a:pt x="348246" y="64236"/>
                  </a:lnTo>
                  <a:close/>
                </a:path>
                <a:path w="389254" h="112395">
                  <a:moveTo>
                    <a:pt x="386778" y="52705"/>
                  </a:moveTo>
                  <a:lnTo>
                    <a:pt x="362546" y="38722"/>
                  </a:lnTo>
                  <a:lnTo>
                    <a:pt x="362369" y="38633"/>
                  </a:lnTo>
                  <a:lnTo>
                    <a:pt x="322351" y="15532"/>
                  </a:lnTo>
                  <a:lnTo>
                    <a:pt x="322211" y="15430"/>
                  </a:lnTo>
                  <a:lnTo>
                    <a:pt x="322072" y="15367"/>
                  </a:lnTo>
                  <a:lnTo>
                    <a:pt x="298005" y="1460"/>
                  </a:lnTo>
                  <a:lnTo>
                    <a:pt x="297865" y="1371"/>
                  </a:lnTo>
                  <a:lnTo>
                    <a:pt x="297586" y="1206"/>
                  </a:lnTo>
                  <a:lnTo>
                    <a:pt x="292493" y="0"/>
                  </a:lnTo>
                  <a:lnTo>
                    <a:pt x="291693" y="0"/>
                  </a:lnTo>
                  <a:lnTo>
                    <a:pt x="286321" y="1371"/>
                  </a:lnTo>
                  <a:lnTo>
                    <a:pt x="286169" y="1460"/>
                  </a:lnTo>
                  <a:lnTo>
                    <a:pt x="197446" y="52692"/>
                  </a:lnTo>
                  <a:lnTo>
                    <a:pt x="197256" y="52793"/>
                  </a:lnTo>
                  <a:lnTo>
                    <a:pt x="197116" y="52882"/>
                  </a:lnTo>
                  <a:lnTo>
                    <a:pt x="196608" y="53238"/>
                  </a:lnTo>
                  <a:lnTo>
                    <a:pt x="196392" y="53428"/>
                  </a:lnTo>
                  <a:lnTo>
                    <a:pt x="196151" y="53619"/>
                  </a:lnTo>
                  <a:lnTo>
                    <a:pt x="195008" y="55816"/>
                  </a:lnTo>
                  <a:lnTo>
                    <a:pt x="195008" y="56273"/>
                  </a:lnTo>
                  <a:lnTo>
                    <a:pt x="196392" y="58661"/>
                  </a:lnTo>
                  <a:lnTo>
                    <a:pt x="196608" y="58851"/>
                  </a:lnTo>
                  <a:lnTo>
                    <a:pt x="197116" y="59207"/>
                  </a:lnTo>
                  <a:lnTo>
                    <a:pt x="197345" y="59359"/>
                  </a:lnTo>
                  <a:lnTo>
                    <a:pt x="199402" y="58216"/>
                  </a:lnTo>
                  <a:lnTo>
                    <a:pt x="199224" y="58102"/>
                  </a:lnTo>
                  <a:lnTo>
                    <a:pt x="197866" y="56197"/>
                  </a:lnTo>
                  <a:lnTo>
                    <a:pt x="197866" y="55892"/>
                  </a:lnTo>
                  <a:lnTo>
                    <a:pt x="199364" y="53911"/>
                  </a:lnTo>
                  <a:lnTo>
                    <a:pt x="199555" y="53797"/>
                  </a:lnTo>
                  <a:lnTo>
                    <a:pt x="288328" y="2540"/>
                  </a:lnTo>
                  <a:lnTo>
                    <a:pt x="288925" y="2235"/>
                  </a:lnTo>
                  <a:lnTo>
                    <a:pt x="290068" y="1866"/>
                  </a:lnTo>
                  <a:lnTo>
                    <a:pt x="290791" y="1727"/>
                  </a:lnTo>
                  <a:lnTo>
                    <a:pt x="291833" y="1638"/>
                  </a:lnTo>
                  <a:lnTo>
                    <a:pt x="292354" y="1638"/>
                  </a:lnTo>
                  <a:lnTo>
                    <a:pt x="320141" y="16573"/>
                  </a:lnTo>
                  <a:lnTo>
                    <a:pt x="360299" y="39763"/>
                  </a:lnTo>
                  <a:lnTo>
                    <a:pt x="360476" y="39852"/>
                  </a:lnTo>
                  <a:lnTo>
                    <a:pt x="360603" y="39928"/>
                  </a:lnTo>
                  <a:lnTo>
                    <a:pt x="384683" y="53835"/>
                  </a:lnTo>
                  <a:lnTo>
                    <a:pt x="386778" y="52705"/>
                  </a:lnTo>
                  <a:close/>
                </a:path>
                <a:path w="389254" h="112395">
                  <a:moveTo>
                    <a:pt x="389178" y="55829"/>
                  </a:moveTo>
                  <a:lnTo>
                    <a:pt x="386778" y="52717"/>
                  </a:lnTo>
                  <a:lnTo>
                    <a:pt x="384771" y="53886"/>
                  </a:lnTo>
                  <a:lnTo>
                    <a:pt x="384962" y="53987"/>
                  </a:lnTo>
                  <a:lnTo>
                    <a:pt x="385432" y="54343"/>
                  </a:lnTo>
                  <a:lnTo>
                    <a:pt x="386321" y="55905"/>
                  </a:lnTo>
                  <a:lnTo>
                    <a:pt x="386321" y="56210"/>
                  </a:lnTo>
                  <a:lnTo>
                    <a:pt x="384771" y="58216"/>
                  </a:lnTo>
                  <a:lnTo>
                    <a:pt x="384632" y="58305"/>
                  </a:lnTo>
                  <a:lnTo>
                    <a:pt x="296011" y="109486"/>
                  </a:lnTo>
                  <a:lnTo>
                    <a:pt x="295859" y="109562"/>
                  </a:lnTo>
                  <a:lnTo>
                    <a:pt x="295249" y="109867"/>
                  </a:lnTo>
                  <a:lnTo>
                    <a:pt x="294360" y="110159"/>
                  </a:lnTo>
                  <a:lnTo>
                    <a:pt x="293382" y="110375"/>
                  </a:lnTo>
                  <a:lnTo>
                    <a:pt x="292354" y="110464"/>
                  </a:lnTo>
                  <a:lnTo>
                    <a:pt x="291833" y="110464"/>
                  </a:lnTo>
                  <a:lnTo>
                    <a:pt x="290791" y="110375"/>
                  </a:lnTo>
                  <a:lnTo>
                    <a:pt x="289801" y="110159"/>
                  </a:lnTo>
                  <a:lnTo>
                    <a:pt x="288912" y="109867"/>
                  </a:lnTo>
                  <a:lnTo>
                    <a:pt x="288328" y="109575"/>
                  </a:lnTo>
                  <a:lnTo>
                    <a:pt x="288061" y="109435"/>
                  </a:lnTo>
                  <a:lnTo>
                    <a:pt x="287934" y="109397"/>
                  </a:lnTo>
                  <a:lnTo>
                    <a:pt x="287604" y="109334"/>
                  </a:lnTo>
                  <a:lnTo>
                    <a:pt x="287401" y="109321"/>
                  </a:lnTo>
                  <a:lnTo>
                    <a:pt x="287261" y="109321"/>
                  </a:lnTo>
                  <a:lnTo>
                    <a:pt x="287121" y="109334"/>
                  </a:lnTo>
                  <a:lnTo>
                    <a:pt x="286778" y="109385"/>
                  </a:lnTo>
                  <a:lnTo>
                    <a:pt x="286600" y="109435"/>
                  </a:lnTo>
                  <a:lnTo>
                    <a:pt x="286372" y="109524"/>
                  </a:lnTo>
                  <a:lnTo>
                    <a:pt x="286181" y="109651"/>
                  </a:lnTo>
                  <a:lnTo>
                    <a:pt x="286004" y="109829"/>
                  </a:lnTo>
                  <a:lnTo>
                    <a:pt x="285927" y="109982"/>
                  </a:lnTo>
                  <a:lnTo>
                    <a:pt x="285902" y="110109"/>
                  </a:lnTo>
                  <a:lnTo>
                    <a:pt x="285915" y="110274"/>
                  </a:lnTo>
                  <a:lnTo>
                    <a:pt x="285991" y="110413"/>
                  </a:lnTo>
                  <a:lnTo>
                    <a:pt x="286181" y="110642"/>
                  </a:lnTo>
                  <a:lnTo>
                    <a:pt x="286321" y="110731"/>
                  </a:lnTo>
                  <a:lnTo>
                    <a:pt x="291693" y="112102"/>
                  </a:lnTo>
                  <a:lnTo>
                    <a:pt x="292493" y="112102"/>
                  </a:lnTo>
                  <a:lnTo>
                    <a:pt x="297815" y="110756"/>
                  </a:lnTo>
                  <a:lnTo>
                    <a:pt x="386702" y="59436"/>
                  </a:lnTo>
                  <a:lnTo>
                    <a:pt x="386842" y="59359"/>
                  </a:lnTo>
                  <a:lnTo>
                    <a:pt x="387070" y="59220"/>
                  </a:lnTo>
                  <a:lnTo>
                    <a:pt x="389178" y="56286"/>
                  </a:lnTo>
                  <a:lnTo>
                    <a:pt x="389178" y="5582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738910" y="3940708"/>
              <a:ext cx="286385" cy="165100"/>
            </a:xfrm>
            <a:custGeom>
              <a:avLst/>
              <a:gdLst/>
              <a:ahLst/>
              <a:cxnLst/>
              <a:rect l="l" t="t" r="r" b="b"/>
              <a:pathLst>
                <a:path w="286384" h="165100">
                  <a:moveTo>
                    <a:pt x="26238" y="46799"/>
                  </a:moveTo>
                  <a:lnTo>
                    <a:pt x="22809" y="42037"/>
                  </a:lnTo>
                  <a:lnTo>
                    <a:pt x="22809" y="46888"/>
                  </a:lnTo>
                  <a:lnTo>
                    <a:pt x="22809" y="47447"/>
                  </a:lnTo>
                  <a:lnTo>
                    <a:pt x="13589" y="52755"/>
                  </a:lnTo>
                  <a:lnTo>
                    <a:pt x="11696" y="52717"/>
                  </a:lnTo>
                  <a:lnTo>
                    <a:pt x="9842" y="52438"/>
                  </a:lnTo>
                  <a:lnTo>
                    <a:pt x="8115" y="51968"/>
                  </a:lnTo>
                  <a:lnTo>
                    <a:pt x="6591" y="51320"/>
                  </a:lnTo>
                  <a:lnTo>
                    <a:pt x="6261" y="51117"/>
                  </a:lnTo>
                  <a:lnTo>
                    <a:pt x="5918" y="50939"/>
                  </a:lnTo>
                  <a:lnTo>
                    <a:pt x="3429" y="47447"/>
                  </a:lnTo>
                  <a:lnTo>
                    <a:pt x="3429" y="46888"/>
                  </a:lnTo>
                  <a:lnTo>
                    <a:pt x="12649" y="41567"/>
                  </a:lnTo>
                  <a:lnTo>
                    <a:pt x="14541" y="41617"/>
                  </a:lnTo>
                  <a:lnTo>
                    <a:pt x="16395" y="41884"/>
                  </a:lnTo>
                  <a:lnTo>
                    <a:pt x="18122" y="42367"/>
                  </a:lnTo>
                  <a:lnTo>
                    <a:pt x="19646" y="43002"/>
                  </a:lnTo>
                  <a:lnTo>
                    <a:pt x="19977" y="43205"/>
                  </a:lnTo>
                  <a:lnTo>
                    <a:pt x="20320" y="43395"/>
                  </a:lnTo>
                  <a:lnTo>
                    <a:pt x="22809" y="46888"/>
                  </a:lnTo>
                  <a:lnTo>
                    <a:pt x="22809" y="42037"/>
                  </a:lnTo>
                  <a:lnTo>
                    <a:pt x="22390" y="41808"/>
                  </a:lnTo>
                  <a:lnTo>
                    <a:pt x="21945" y="41554"/>
                  </a:lnTo>
                  <a:lnTo>
                    <a:pt x="20421" y="40868"/>
                  </a:lnTo>
                  <a:lnTo>
                    <a:pt x="18745" y="40309"/>
                  </a:lnTo>
                  <a:lnTo>
                    <a:pt x="16319" y="39801"/>
                  </a:lnTo>
                  <a:lnTo>
                    <a:pt x="13754" y="39585"/>
                  </a:lnTo>
                  <a:lnTo>
                    <a:pt x="12471" y="39585"/>
                  </a:lnTo>
                  <a:lnTo>
                    <a:pt x="0" y="46799"/>
                  </a:lnTo>
                  <a:lnTo>
                    <a:pt x="0" y="47536"/>
                  </a:lnTo>
                  <a:lnTo>
                    <a:pt x="3848" y="52514"/>
                  </a:lnTo>
                  <a:lnTo>
                    <a:pt x="4292" y="52781"/>
                  </a:lnTo>
                  <a:lnTo>
                    <a:pt x="12484" y="54737"/>
                  </a:lnTo>
                  <a:lnTo>
                    <a:pt x="13766" y="54737"/>
                  </a:lnTo>
                  <a:lnTo>
                    <a:pt x="26238" y="47536"/>
                  </a:lnTo>
                  <a:lnTo>
                    <a:pt x="26238" y="46799"/>
                  </a:lnTo>
                  <a:close/>
                </a:path>
                <a:path w="286384" h="165100">
                  <a:moveTo>
                    <a:pt x="53632" y="86639"/>
                  </a:moveTo>
                  <a:lnTo>
                    <a:pt x="53428" y="86537"/>
                  </a:lnTo>
                  <a:lnTo>
                    <a:pt x="53238" y="86474"/>
                  </a:lnTo>
                  <a:lnTo>
                    <a:pt x="52971" y="86423"/>
                  </a:lnTo>
                  <a:lnTo>
                    <a:pt x="52844" y="86410"/>
                  </a:lnTo>
                  <a:lnTo>
                    <a:pt x="52705" y="86398"/>
                  </a:lnTo>
                  <a:lnTo>
                    <a:pt x="52565" y="86398"/>
                  </a:lnTo>
                  <a:lnTo>
                    <a:pt x="52425" y="86410"/>
                  </a:lnTo>
                  <a:lnTo>
                    <a:pt x="52285" y="86423"/>
                  </a:lnTo>
                  <a:lnTo>
                    <a:pt x="52019" y="86474"/>
                  </a:lnTo>
                  <a:lnTo>
                    <a:pt x="51892" y="86512"/>
                  </a:lnTo>
                  <a:lnTo>
                    <a:pt x="51625" y="86639"/>
                  </a:lnTo>
                  <a:lnTo>
                    <a:pt x="51485" y="86728"/>
                  </a:lnTo>
                  <a:lnTo>
                    <a:pt x="51333" y="86868"/>
                  </a:lnTo>
                  <a:lnTo>
                    <a:pt x="51244" y="87020"/>
                  </a:lnTo>
                  <a:lnTo>
                    <a:pt x="51206" y="87185"/>
                  </a:lnTo>
                  <a:lnTo>
                    <a:pt x="51219" y="87350"/>
                  </a:lnTo>
                  <a:lnTo>
                    <a:pt x="51295" y="87490"/>
                  </a:lnTo>
                  <a:lnTo>
                    <a:pt x="51409" y="87642"/>
                  </a:lnTo>
                  <a:lnTo>
                    <a:pt x="51574" y="87769"/>
                  </a:lnTo>
                  <a:lnTo>
                    <a:pt x="53632" y="86639"/>
                  </a:lnTo>
                  <a:close/>
                </a:path>
                <a:path w="286384" h="165100">
                  <a:moveTo>
                    <a:pt x="77927" y="100672"/>
                  </a:moveTo>
                  <a:lnTo>
                    <a:pt x="53644" y="86639"/>
                  </a:lnTo>
                  <a:lnTo>
                    <a:pt x="51625" y="87807"/>
                  </a:lnTo>
                  <a:lnTo>
                    <a:pt x="75920" y="101841"/>
                  </a:lnTo>
                  <a:lnTo>
                    <a:pt x="77927" y="100672"/>
                  </a:lnTo>
                  <a:close/>
                </a:path>
                <a:path w="286384" h="165100">
                  <a:moveTo>
                    <a:pt x="78359" y="101219"/>
                  </a:moveTo>
                  <a:lnTo>
                    <a:pt x="78333" y="101092"/>
                  </a:lnTo>
                  <a:lnTo>
                    <a:pt x="78219" y="100901"/>
                  </a:lnTo>
                  <a:lnTo>
                    <a:pt x="78079" y="100761"/>
                  </a:lnTo>
                  <a:lnTo>
                    <a:pt x="77939" y="100672"/>
                  </a:lnTo>
                  <a:lnTo>
                    <a:pt x="75920" y="101841"/>
                  </a:lnTo>
                  <a:lnTo>
                    <a:pt x="76085" y="101904"/>
                  </a:lnTo>
                  <a:lnTo>
                    <a:pt x="76327" y="102006"/>
                  </a:lnTo>
                  <a:lnTo>
                    <a:pt x="76454" y="102031"/>
                  </a:lnTo>
                  <a:lnTo>
                    <a:pt x="76581" y="102044"/>
                  </a:lnTo>
                  <a:lnTo>
                    <a:pt x="76720" y="102069"/>
                  </a:lnTo>
                  <a:lnTo>
                    <a:pt x="77139" y="102069"/>
                  </a:lnTo>
                  <a:lnTo>
                    <a:pt x="77266" y="102044"/>
                  </a:lnTo>
                  <a:lnTo>
                    <a:pt x="77406" y="102031"/>
                  </a:lnTo>
                  <a:lnTo>
                    <a:pt x="77533" y="102006"/>
                  </a:lnTo>
                  <a:lnTo>
                    <a:pt x="77724" y="101930"/>
                  </a:lnTo>
                  <a:lnTo>
                    <a:pt x="77876" y="101866"/>
                  </a:lnTo>
                  <a:lnTo>
                    <a:pt x="78079" y="101752"/>
                  </a:lnTo>
                  <a:lnTo>
                    <a:pt x="78219" y="101612"/>
                  </a:lnTo>
                  <a:lnTo>
                    <a:pt x="78308" y="101460"/>
                  </a:lnTo>
                  <a:lnTo>
                    <a:pt x="78359" y="101295"/>
                  </a:lnTo>
                  <a:close/>
                </a:path>
                <a:path w="286384" h="165100">
                  <a:moveTo>
                    <a:pt x="89103" y="46951"/>
                  </a:moveTo>
                  <a:lnTo>
                    <a:pt x="86931" y="44132"/>
                  </a:lnTo>
                  <a:lnTo>
                    <a:pt x="86677" y="43980"/>
                  </a:lnTo>
                  <a:lnTo>
                    <a:pt x="86118" y="43713"/>
                  </a:lnTo>
                  <a:lnTo>
                    <a:pt x="85674" y="43561"/>
                  </a:lnTo>
                  <a:lnTo>
                    <a:pt x="85674" y="47053"/>
                  </a:lnTo>
                  <a:lnTo>
                    <a:pt x="85674" y="47282"/>
                  </a:lnTo>
                  <a:lnTo>
                    <a:pt x="81876" y="49466"/>
                  </a:lnTo>
                  <a:lnTo>
                    <a:pt x="81102" y="49441"/>
                  </a:lnTo>
                  <a:lnTo>
                    <a:pt x="80340" y="49339"/>
                  </a:lnTo>
                  <a:lnTo>
                    <a:pt x="79463" y="49085"/>
                  </a:lnTo>
                  <a:lnTo>
                    <a:pt x="78867" y="48806"/>
                  </a:lnTo>
                  <a:lnTo>
                    <a:pt x="78486" y="48539"/>
                  </a:lnTo>
                  <a:lnTo>
                    <a:pt x="78079" y="48145"/>
                  </a:lnTo>
                  <a:lnTo>
                    <a:pt x="77927" y="47929"/>
                  </a:lnTo>
                  <a:lnTo>
                    <a:pt x="77812" y="47713"/>
                  </a:lnTo>
                  <a:lnTo>
                    <a:pt x="77698" y="47269"/>
                  </a:lnTo>
                  <a:lnTo>
                    <a:pt x="77698" y="47040"/>
                  </a:lnTo>
                  <a:lnTo>
                    <a:pt x="81508" y="44843"/>
                  </a:lnTo>
                  <a:lnTo>
                    <a:pt x="82283" y="44869"/>
                  </a:lnTo>
                  <a:lnTo>
                    <a:pt x="85674" y="47053"/>
                  </a:lnTo>
                  <a:lnTo>
                    <a:pt x="85674" y="43561"/>
                  </a:lnTo>
                  <a:lnTo>
                    <a:pt x="84861" y="43281"/>
                  </a:lnTo>
                  <a:lnTo>
                    <a:pt x="83502" y="43002"/>
                  </a:lnTo>
                  <a:lnTo>
                    <a:pt x="82791" y="42913"/>
                  </a:lnTo>
                  <a:lnTo>
                    <a:pt x="82067" y="42875"/>
                  </a:lnTo>
                  <a:lnTo>
                    <a:pt x="81330" y="42875"/>
                  </a:lnTo>
                  <a:lnTo>
                    <a:pt x="74282" y="46951"/>
                  </a:lnTo>
                  <a:lnTo>
                    <a:pt x="74282" y="47371"/>
                  </a:lnTo>
                  <a:lnTo>
                    <a:pt x="76454" y="50190"/>
                  </a:lnTo>
                  <a:lnTo>
                    <a:pt x="76708" y="50342"/>
                  </a:lnTo>
                  <a:lnTo>
                    <a:pt x="81318" y="51435"/>
                  </a:lnTo>
                  <a:lnTo>
                    <a:pt x="82778" y="51409"/>
                  </a:lnTo>
                  <a:lnTo>
                    <a:pt x="89103" y="47371"/>
                  </a:lnTo>
                  <a:lnTo>
                    <a:pt x="89103" y="46951"/>
                  </a:lnTo>
                  <a:close/>
                </a:path>
                <a:path w="286384" h="165100">
                  <a:moveTo>
                    <a:pt x="90957" y="81394"/>
                  </a:moveTo>
                  <a:lnTo>
                    <a:pt x="82321" y="79171"/>
                  </a:lnTo>
                  <a:lnTo>
                    <a:pt x="81038" y="79171"/>
                  </a:lnTo>
                  <a:lnTo>
                    <a:pt x="68567" y="86372"/>
                  </a:lnTo>
                  <a:lnTo>
                    <a:pt x="68567" y="87109"/>
                  </a:lnTo>
                  <a:lnTo>
                    <a:pt x="72415" y="92100"/>
                  </a:lnTo>
                  <a:lnTo>
                    <a:pt x="74828" y="90703"/>
                  </a:lnTo>
                  <a:lnTo>
                    <a:pt x="74485" y="90512"/>
                  </a:lnTo>
                  <a:lnTo>
                    <a:pt x="73888" y="90081"/>
                  </a:lnTo>
                  <a:lnTo>
                    <a:pt x="71996" y="87020"/>
                  </a:lnTo>
                  <a:lnTo>
                    <a:pt x="71996" y="86461"/>
                  </a:lnTo>
                  <a:lnTo>
                    <a:pt x="81203" y="81153"/>
                  </a:lnTo>
                  <a:lnTo>
                    <a:pt x="83108" y="81203"/>
                  </a:lnTo>
                  <a:lnTo>
                    <a:pt x="84950" y="81470"/>
                  </a:lnTo>
                  <a:lnTo>
                    <a:pt x="86677" y="81940"/>
                  </a:lnTo>
                  <a:lnTo>
                    <a:pt x="87464" y="82245"/>
                  </a:lnTo>
                  <a:lnTo>
                    <a:pt x="88544" y="82791"/>
                  </a:lnTo>
                  <a:lnTo>
                    <a:pt x="90957" y="81394"/>
                  </a:lnTo>
                  <a:close/>
                </a:path>
                <a:path w="286384" h="165100">
                  <a:moveTo>
                    <a:pt x="90957" y="2222"/>
                  </a:moveTo>
                  <a:lnTo>
                    <a:pt x="82321" y="0"/>
                  </a:lnTo>
                  <a:lnTo>
                    <a:pt x="81038" y="0"/>
                  </a:lnTo>
                  <a:lnTo>
                    <a:pt x="68567" y="7200"/>
                  </a:lnTo>
                  <a:lnTo>
                    <a:pt x="68567" y="7950"/>
                  </a:lnTo>
                  <a:lnTo>
                    <a:pt x="72415" y="12928"/>
                  </a:lnTo>
                  <a:lnTo>
                    <a:pt x="74828" y="11531"/>
                  </a:lnTo>
                  <a:lnTo>
                    <a:pt x="74485" y="11341"/>
                  </a:lnTo>
                  <a:lnTo>
                    <a:pt x="73888" y="10909"/>
                  </a:lnTo>
                  <a:lnTo>
                    <a:pt x="71996" y="7848"/>
                  </a:lnTo>
                  <a:lnTo>
                    <a:pt x="71996" y="7302"/>
                  </a:lnTo>
                  <a:lnTo>
                    <a:pt x="81203" y="1981"/>
                  </a:lnTo>
                  <a:lnTo>
                    <a:pt x="83108" y="2032"/>
                  </a:lnTo>
                  <a:lnTo>
                    <a:pt x="84950" y="2298"/>
                  </a:lnTo>
                  <a:lnTo>
                    <a:pt x="86677" y="2768"/>
                  </a:lnTo>
                  <a:lnTo>
                    <a:pt x="87464" y="3073"/>
                  </a:lnTo>
                  <a:lnTo>
                    <a:pt x="88544" y="3619"/>
                  </a:lnTo>
                  <a:lnTo>
                    <a:pt x="90957" y="2222"/>
                  </a:lnTo>
                  <a:close/>
                </a:path>
                <a:path w="286384" h="165100">
                  <a:moveTo>
                    <a:pt x="94818" y="86385"/>
                  </a:moveTo>
                  <a:lnTo>
                    <a:pt x="90970" y="81407"/>
                  </a:lnTo>
                  <a:lnTo>
                    <a:pt x="88557" y="82804"/>
                  </a:lnTo>
                  <a:lnTo>
                    <a:pt x="88900" y="82994"/>
                  </a:lnTo>
                  <a:lnTo>
                    <a:pt x="89496" y="83413"/>
                  </a:lnTo>
                  <a:lnTo>
                    <a:pt x="90474" y="84366"/>
                  </a:lnTo>
                  <a:lnTo>
                    <a:pt x="91109" y="85382"/>
                  </a:lnTo>
                  <a:lnTo>
                    <a:pt x="91300" y="85928"/>
                  </a:lnTo>
                  <a:lnTo>
                    <a:pt x="91389" y="86474"/>
                  </a:lnTo>
                  <a:lnTo>
                    <a:pt x="91389" y="87033"/>
                  </a:lnTo>
                  <a:lnTo>
                    <a:pt x="82169" y="92354"/>
                  </a:lnTo>
                  <a:lnTo>
                    <a:pt x="80276" y="92303"/>
                  </a:lnTo>
                  <a:lnTo>
                    <a:pt x="78422" y="92036"/>
                  </a:lnTo>
                  <a:lnTo>
                    <a:pt x="76695" y="91554"/>
                  </a:lnTo>
                  <a:lnTo>
                    <a:pt x="75920" y="91262"/>
                  </a:lnTo>
                  <a:lnTo>
                    <a:pt x="74841" y="90716"/>
                  </a:lnTo>
                  <a:lnTo>
                    <a:pt x="72428" y="92113"/>
                  </a:lnTo>
                  <a:lnTo>
                    <a:pt x="81064" y="94335"/>
                  </a:lnTo>
                  <a:lnTo>
                    <a:pt x="82346" y="94335"/>
                  </a:lnTo>
                  <a:lnTo>
                    <a:pt x="94818" y="87122"/>
                  </a:lnTo>
                  <a:lnTo>
                    <a:pt x="94818" y="86385"/>
                  </a:lnTo>
                  <a:close/>
                </a:path>
                <a:path w="286384" h="165100">
                  <a:moveTo>
                    <a:pt x="94818" y="7200"/>
                  </a:moveTo>
                  <a:lnTo>
                    <a:pt x="90970" y="2222"/>
                  </a:lnTo>
                  <a:lnTo>
                    <a:pt x="88557" y="3619"/>
                  </a:lnTo>
                  <a:lnTo>
                    <a:pt x="88900" y="3810"/>
                  </a:lnTo>
                  <a:lnTo>
                    <a:pt x="89496" y="4229"/>
                  </a:lnTo>
                  <a:lnTo>
                    <a:pt x="91389" y="7302"/>
                  </a:lnTo>
                  <a:lnTo>
                    <a:pt x="91389" y="7848"/>
                  </a:lnTo>
                  <a:lnTo>
                    <a:pt x="82169" y="13169"/>
                  </a:lnTo>
                  <a:lnTo>
                    <a:pt x="80276" y="13119"/>
                  </a:lnTo>
                  <a:lnTo>
                    <a:pt x="78422" y="12852"/>
                  </a:lnTo>
                  <a:lnTo>
                    <a:pt x="76695" y="12369"/>
                  </a:lnTo>
                  <a:lnTo>
                    <a:pt x="75171" y="11734"/>
                  </a:lnTo>
                  <a:lnTo>
                    <a:pt x="74841" y="11531"/>
                  </a:lnTo>
                  <a:lnTo>
                    <a:pt x="72428" y="12928"/>
                  </a:lnTo>
                  <a:lnTo>
                    <a:pt x="81064" y="15151"/>
                  </a:lnTo>
                  <a:lnTo>
                    <a:pt x="82346" y="15151"/>
                  </a:lnTo>
                  <a:lnTo>
                    <a:pt x="94818" y="7950"/>
                  </a:lnTo>
                  <a:lnTo>
                    <a:pt x="94818" y="7200"/>
                  </a:lnTo>
                  <a:close/>
                </a:path>
                <a:path w="286384" h="165100">
                  <a:moveTo>
                    <a:pt x="96520" y="46736"/>
                  </a:moveTo>
                  <a:lnTo>
                    <a:pt x="96367" y="45897"/>
                  </a:lnTo>
                  <a:lnTo>
                    <a:pt x="96088" y="45085"/>
                  </a:lnTo>
                  <a:lnTo>
                    <a:pt x="95669" y="44272"/>
                  </a:lnTo>
                  <a:lnTo>
                    <a:pt x="95377" y="43878"/>
                  </a:lnTo>
                  <a:lnTo>
                    <a:pt x="95377" y="46774"/>
                  </a:lnTo>
                  <a:lnTo>
                    <a:pt x="95377" y="47548"/>
                  </a:lnTo>
                  <a:lnTo>
                    <a:pt x="82359" y="55067"/>
                  </a:lnTo>
                  <a:lnTo>
                    <a:pt x="81013" y="55067"/>
                  </a:lnTo>
                  <a:lnTo>
                    <a:pt x="72009" y="52743"/>
                  </a:lnTo>
                  <a:lnTo>
                    <a:pt x="71526" y="52476"/>
                  </a:lnTo>
                  <a:lnTo>
                    <a:pt x="67995" y="47536"/>
                  </a:lnTo>
                  <a:lnTo>
                    <a:pt x="67995" y="46774"/>
                  </a:lnTo>
                  <a:lnTo>
                    <a:pt x="81013" y="39255"/>
                  </a:lnTo>
                  <a:lnTo>
                    <a:pt x="82359" y="39255"/>
                  </a:lnTo>
                  <a:lnTo>
                    <a:pt x="95377" y="46774"/>
                  </a:lnTo>
                  <a:lnTo>
                    <a:pt x="95377" y="43878"/>
                  </a:lnTo>
                  <a:lnTo>
                    <a:pt x="92176" y="41109"/>
                  </a:lnTo>
                  <a:lnTo>
                    <a:pt x="91655" y="40805"/>
                  </a:lnTo>
                  <a:lnTo>
                    <a:pt x="82423" y="38595"/>
                  </a:lnTo>
                  <a:lnTo>
                    <a:pt x="79502" y="38671"/>
                  </a:lnTo>
                  <a:lnTo>
                    <a:pt x="66852" y="46736"/>
                  </a:lnTo>
                  <a:lnTo>
                    <a:pt x="66852" y="47574"/>
                  </a:lnTo>
                  <a:lnTo>
                    <a:pt x="80949" y="55727"/>
                  </a:lnTo>
                  <a:lnTo>
                    <a:pt x="82410" y="55727"/>
                  </a:lnTo>
                  <a:lnTo>
                    <a:pt x="96520" y="47574"/>
                  </a:lnTo>
                  <a:lnTo>
                    <a:pt x="96520" y="46736"/>
                  </a:lnTo>
                  <a:close/>
                </a:path>
                <a:path w="286384" h="165100">
                  <a:moveTo>
                    <a:pt x="111125" y="30162"/>
                  </a:moveTo>
                  <a:lnTo>
                    <a:pt x="83731" y="23126"/>
                  </a:lnTo>
                  <a:lnTo>
                    <a:pt x="79629" y="23126"/>
                  </a:lnTo>
                  <a:lnTo>
                    <a:pt x="43992" y="36868"/>
                  </a:lnTo>
                  <a:lnTo>
                    <a:pt x="40055" y="45986"/>
                  </a:lnTo>
                  <a:lnTo>
                    <a:pt x="40055" y="48336"/>
                  </a:lnTo>
                  <a:lnTo>
                    <a:pt x="52247" y="64160"/>
                  </a:lnTo>
                  <a:lnTo>
                    <a:pt x="54660" y="62763"/>
                  </a:lnTo>
                  <a:lnTo>
                    <a:pt x="53327" y="62001"/>
                  </a:lnTo>
                  <a:lnTo>
                    <a:pt x="50952" y="60325"/>
                  </a:lnTo>
                  <a:lnTo>
                    <a:pt x="43459" y="48247"/>
                  </a:lnTo>
                  <a:lnTo>
                    <a:pt x="43459" y="46075"/>
                  </a:lnTo>
                  <a:lnTo>
                    <a:pt x="79806" y="25095"/>
                  </a:lnTo>
                  <a:lnTo>
                    <a:pt x="83566" y="25095"/>
                  </a:lnTo>
                  <a:lnTo>
                    <a:pt x="108712" y="31559"/>
                  </a:lnTo>
                  <a:lnTo>
                    <a:pt x="111125" y="30162"/>
                  </a:lnTo>
                  <a:close/>
                </a:path>
                <a:path w="286384" h="165100">
                  <a:moveTo>
                    <a:pt x="123329" y="45986"/>
                  </a:moveTo>
                  <a:lnTo>
                    <a:pt x="111137" y="30162"/>
                  </a:lnTo>
                  <a:lnTo>
                    <a:pt x="108724" y="31559"/>
                  </a:lnTo>
                  <a:lnTo>
                    <a:pt x="110058" y="32321"/>
                  </a:lnTo>
                  <a:lnTo>
                    <a:pt x="112433" y="33997"/>
                  </a:lnTo>
                  <a:lnTo>
                    <a:pt x="119913" y="46075"/>
                  </a:lnTo>
                  <a:lnTo>
                    <a:pt x="119913" y="48247"/>
                  </a:lnTo>
                  <a:lnTo>
                    <a:pt x="87312" y="69011"/>
                  </a:lnTo>
                  <a:lnTo>
                    <a:pt x="83578" y="69227"/>
                  </a:lnTo>
                  <a:lnTo>
                    <a:pt x="79819" y="69227"/>
                  </a:lnTo>
                  <a:lnTo>
                    <a:pt x="54673" y="62763"/>
                  </a:lnTo>
                  <a:lnTo>
                    <a:pt x="52260" y="64160"/>
                  </a:lnTo>
                  <a:lnTo>
                    <a:pt x="79641" y="71196"/>
                  </a:lnTo>
                  <a:lnTo>
                    <a:pt x="83743" y="71196"/>
                  </a:lnTo>
                  <a:lnTo>
                    <a:pt x="119380" y="57442"/>
                  </a:lnTo>
                  <a:lnTo>
                    <a:pt x="123329" y="48336"/>
                  </a:lnTo>
                  <a:lnTo>
                    <a:pt x="123329" y="45986"/>
                  </a:lnTo>
                  <a:close/>
                </a:path>
                <a:path w="286384" h="165100">
                  <a:moveTo>
                    <a:pt x="131597" y="118821"/>
                  </a:moveTo>
                  <a:lnTo>
                    <a:pt x="131419" y="118719"/>
                  </a:lnTo>
                  <a:lnTo>
                    <a:pt x="131127" y="118618"/>
                  </a:lnTo>
                  <a:lnTo>
                    <a:pt x="130975" y="118592"/>
                  </a:lnTo>
                  <a:lnTo>
                    <a:pt x="130810" y="118554"/>
                  </a:lnTo>
                  <a:lnTo>
                    <a:pt x="130644" y="118541"/>
                  </a:lnTo>
                  <a:lnTo>
                    <a:pt x="130479" y="118529"/>
                  </a:lnTo>
                  <a:lnTo>
                    <a:pt x="130302" y="118529"/>
                  </a:lnTo>
                  <a:lnTo>
                    <a:pt x="130149" y="118541"/>
                  </a:lnTo>
                  <a:lnTo>
                    <a:pt x="129984" y="118554"/>
                  </a:lnTo>
                  <a:lnTo>
                    <a:pt x="129819" y="118592"/>
                  </a:lnTo>
                  <a:lnTo>
                    <a:pt x="129667" y="118618"/>
                  </a:lnTo>
                  <a:lnTo>
                    <a:pt x="129374" y="118719"/>
                  </a:lnTo>
                  <a:lnTo>
                    <a:pt x="129247" y="118783"/>
                  </a:lnTo>
                  <a:lnTo>
                    <a:pt x="129006" y="118922"/>
                  </a:lnTo>
                  <a:lnTo>
                    <a:pt x="128854" y="119100"/>
                  </a:lnTo>
                  <a:lnTo>
                    <a:pt x="128714" y="119329"/>
                  </a:lnTo>
                  <a:lnTo>
                    <a:pt x="128689" y="119468"/>
                  </a:lnTo>
                  <a:lnTo>
                    <a:pt x="129184" y="120218"/>
                  </a:lnTo>
                  <a:lnTo>
                    <a:pt x="131597" y="118821"/>
                  </a:lnTo>
                  <a:close/>
                </a:path>
                <a:path w="286384" h="165100">
                  <a:moveTo>
                    <a:pt x="152082" y="29806"/>
                  </a:moveTo>
                  <a:lnTo>
                    <a:pt x="151866" y="29705"/>
                  </a:lnTo>
                  <a:lnTo>
                    <a:pt x="151688" y="29641"/>
                  </a:lnTo>
                  <a:lnTo>
                    <a:pt x="151561" y="29616"/>
                  </a:lnTo>
                  <a:lnTo>
                    <a:pt x="151358" y="29578"/>
                  </a:lnTo>
                  <a:lnTo>
                    <a:pt x="151155" y="29565"/>
                  </a:lnTo>
                  <a:lnTo>
                    <a:pt x="151015" y="29565"/>
                  </a:lnTo>
                  <a:lnTo>
                    <a:pt x="150876" y="29578"/>
                  </a:lnTo>
                  <a:lnTo>
                    <a:pt x="150533" y="29616"/>
                  </a:lnTo>
                  <a:lnTo>
                    <a:pt x="150342" y="29679"/>
                  </a:lnTo>
                  <a:lnTo>
                    <a:pt x="150126" y="29768"/>
                  </a:lnTo>
                  <a:lnTo>
                    <a:pt x="149936" y="29895"/>
                  </a:lnTo>
                  <a:lnTo>
                    <a:pt x="149783" y="30035"/>
                  </a:lnTo>
                  <a:lnTo>
                    <a:pt x="149694" y="30187"/>
                  </a:lnTo>
                  <a:lnTo>
                    <a:pt x="149656" y="30353"/>
                  </a:lnTo>
                  <a:lnTo>
                    <a:pt x="149669" y="30518"/>
                  </a:lnTo>
                  <a:lnTo>
                    <a:pt x="149745" y="30657"/>
                  </a:lnTo>
                  <a:lnTo>
                    <a:pt x="149860" y="30810"/>
                  </a:lnTo>
                  <a:lnTo>
                    <a:pt x="150075" y="30962"/>
                  </a:lnTo>
                  <a:lnTo>
                    <a:pt x="152082" y="29806"/>
                  </a:lnTo>
                  <a:close/>
                </a:path>
                <a:path w="286384" h="165100">
                  <a:moveTo>
                    <a:pt x="161251" y="149072"/>
                  </a:moveTo>
                  <a:lnTo>
                    <a:pt x="161226" y="148945"/>
                  </a:lnTo>
                  <a:lnTo>
                    <a:pt x="161112" y="148755"/>
                  </a:lnTo>
                  <a:lnTo>
                    <a:pt x="160972" y="148615"/>
                  </a:lnTo>
                  <a:lnTo>
                    <a:pt x="160832" y="148526"/>
                  </a:lnTo>
                  <a:lnTo>
                    <a:pt x="120497" y="125247"/>
                  </a:lnTo>
                  <a:lnTo>
                    <a:pt x="120357" y="125171"/>
                  </a:lnTo>
                  <a:lnTo>
                    <a:pt x="96342" y="111302"/>
                  </a:lnTo>
                  <a:lnTo>
                    <a:pt x="96202" y="111213"/>
                  </a:lnTo>
                  <a:lnTo>
                    <a:pt x="94183" y="112382"/>
                  </a:lnTo>
                  <a:lnTo>
                    <a:pt x="118478" y="126415"/>
                  </a:lnTo>
                  <a:lnTo>
                    <a:pt x="158813" y="149694"/>
                  </a:lnTo>
                  <a:lnTo>
                    <a:pt x="159219" y="149860"/>
                  </a:lnTo>
                  <a:lnTo>
                    <a:pt x="159346" y="149872"/>
                  </a:lnTo>
                  <a:lnTo>
                    <a:pt x="159613" y="149923"/>
                  </a:lnTo>
                  <a:lnTo>
                    <a:pt x="160032" y="149923"/>
                  </a:lnTo>
                  <a:lnTo>
                    <a:pt x="160159" y="149898"/>
                  </a:lnTo>
                  <a:lnTo>
                    <a:pt x="160299" y="149872"/>
                  </a:lnTo>
                  <a:lnTo>
                    <a:pt x="160426" y="149860"/>
                  </a:lnTo>
                  <a:lnTo>
                    <a:pt x="160616" y="149783"/>
                  </a:lnTo>
                  <a:lnTo>
                    <a:pt x="160782" y="149720"/>
                  </a:lnTo>
                  <a:lnTo>
                    <a:pt x="160972" y="149606"/>
                  </a:lnTo>
                  <a:lnTo>
                    <a:pt x="161112" y="149466"/>
                  </a:lnTo>
                  <a:lnTo>
                    <a:pt x="161201" y="149313"/>
                  </a:lnTo>
                  <a:lnTo>
                    <a:pt x="161251" y="149148"/>
                  </a:lnTo>
                  <a:close/>
                </a:path>
                <a:path w="286384" h="165100">
                  <a:moveTo>
                    <a:pt x="161366" y="45631"/>
                  </a:moveTo>
                  <a:lnTo>
                    <a:pt x="157518" y="40652"/>
                  </a:lnTo>
                  <a:lnTo>
                    <a:pt x="155105" y="42049"/>
                  </a:lnTo>
                  <a:lnTo>
                    <a:pt x="155448" y="42227"/>
                  </a:lnTo>
                  <a:lnTo>
                    <a:pt x="156044" y="42659"/>
                  </a:lnTo>
                  <a:lnTo>
                    <a:pt x="157937" y="45720"/>
                  </a:lnTo>
                  <a:lnTo>
                    <a:pt x="157937" y="46278"/>
                  </a:lnTo>
                  <a:lnTo>
                    <a:pt x="148729" y="51587"/>
                  </a:lnTo>
                  <a:lnTo>
                    <a:pt x="146824" y="51549"/>
                  </a:lnTo>
                  <a:lnTo>
                    <a:pt x="141389" y="49961"/>
                  </a:lnTo>
                  <a:lnTo>
                    <a:pt x="139979" y="50787"/>
                  </a:lnTo>
                  <a:lnTo>
                    <a:pt x="141376" y="49961"/>
                  </a:lnTo>
                  <a:lnTo>
                    <a:pt x="141033" y="49771"/>
                  </a:lnTo>
                  <a:lnTo>
                    <a:pt x="140436" y="49339"/>
                  </a:lnTo>
                  <a:lnTo>
                    <a:pt x="138544" y="46278"/>
                  </a:lnTo>
                  <a:lnTo>
                    <a:pt x="138544" y="45720"/>
                  </a:lnTo>
                  <a:lnTo>
                    <a:pt x="147764" y="40411"/>
                  </a:lnTo>
                  <a:lnTo>
                    <a:pt x="149656" y="40449"/>
                  </a:lnTo>
                  <a:lnTo>
                    <a:pt x="151511" y="40716"/>
                  </a:lnTo>
                  <a:lnTo>
                    <a:pt x="153238" y="41198"/>
                  </a:lnTo>
                  <a:lnTo>
                    <a:pt x="154012" y="41503"/>
                  </a:lnTo>
                  <a:lnTo>
                    <a:pt x="155092" y="42049"/>
                  </a:lnTo>
                  <a:lnTo>
                    <a:pt x="157505" y="40652"/>
                  </a:lnTo>
                  <a:lnTo>
                    <a:pt x="157060" y="40386"/>
                  </a:lnTo>
                  <a:lnTo>
                    <a:pt x="156057" y="39916"/>
                  </a:lnTo>
                  <a:lnTo>
                    <a:pt x="148869" y="38430"/>
                  </a:lnTo>
                  <a:lnTo>
                    <a:pt x="147586" y="38430"/>
                  </a:lnTo>
                  <a:lnTo>
                    <a:pt x="135115" y="45631"/>
                  </a:lnTo>
                  <a:lnTo>
                    <a:pt x="135115" y="46367"/>
                  </a:lnTo>
                  <a:lnTo>
                    <a:pt x="138963" y="51371"/>
                  </a:lnTo>
                  <a:lnTo>
                    <a:pt x="139420" y="51612"/>
                  </a:lnTo>
                  <a:lnTo>
                    <a:pt x="147612" y="53581"/>
                  </a:lnTo>
                  <a:lnTo>
                    <a:pt x="148894" y="53581"/>
                  </a:lnTo>
                  <a:lnTo>
                    <a:pt x="161366" y="46367"/>
                  </a:lnTo>
                  <a:lnTo>
                    <a:pt x="161366" y="45631"/>
                  </a:lnTo>
                  <a:close/>
                </a:path>
                <a:path w="286384" h="165100">
                  <a:moveTo>
                    <a:pt x="162344" y="132245"/>
                  </a:moveTo>
                  <a:lnTo>
                    <a:pt x="162026" y="131762"/>
                  </a:lnTo>
                  <a:lnTo>
                    <a:pt x="161798" y="131610"/>
                  </a:lnTo>
                  <a:lnTo>
                    <a:pt x="161531" y="131495"/>
                  </a:lnTo>
                  <a:lnTo>
                    <a:pt x="143446" y="125691"/>
                  </a:lnTo>
                  <a:lnTo>
                    <a:pt x="131610" y="118833"/>
                  </a:lnTo>
                  <a:lnTo>
                    <a:pt x="129197" y="120230"/>
                  </a:lnTo>
                  <a:lnTo>
                    <a:pt x="141287" y="127215"/>
                  </a:lnTo>
                  <a:lnTo>
                    <a:pt x="141452" y="127304"/>
                  </a:lnTo>
                  <a:lnTo>
                    <a:pt x="141757" y="127406"/>
                  </a:lnTo>
                  <a:lnTo>
                    <a:pt x="159804" y="133184"/>
                  </a:lnTo>
                  <a:lnTo>
                    <a:pt x="160032" y="133261"/>
                  </a:lnTo>
                  <a:lnTo>
                    <a:pt x="160362" y="133311"/>
                  </a:lnTo>
                  <a:lnTo>
                    <a:pt x="160528" y="133324"/>
                  </a:lnTo>
                  <a:lnTo>
                    <a:pt x="160769" y="133324"/>
                  </a:lnTo>
                  <a:lnTo>
                    <a:pt x="161023" y="133299"/>
                  </a:lnTo>
                  <a:lnTo>
                    <a:pt x="161188" y="133261"/>
                  </a:lnTo>
                  <a:lnTo>
                    <a:pt x="161353" y="133223"/>
                  </a:lnTo>
                  <a:lnTo>
                    <a:pt x="161493" y="133197"/>
                  </a:lnTo>
                  <a:lnTo>
                    <a:pt x="161645" y="133134"/>
                  </a:lnTo>
                  <a:lnTo>
                    <a:pt x="161772" y="133070"/>
                  </a:lnTo>
                  <a:lnTo>
                    <a:pt x="161899" y="133007"/>
                  </a:lnTo>
                  <a:lnTo>
                    <a:pt x="162090" y="132854"/>
                  </a:lnTo>
                  <a:lnTo>
                    <a:pt x="162267" y="132638"/>
                  </a:lnTo>
                  <a:lnTo>
                    <a:pt x="162344" y="132397"/>
                  </a:lnTo>
                  <a:lnTo>
                    <a:pt x="162344" y="132245"/>
                  </a:lnTo>
                  <a:close/>
                </a:path>
                <a:path w="286384" h="165100">
                  <a:moveTo>
                    <a:pt x="172427" y="142760"/>
                  </a:moveTo>
                  <a:lnTo>
                    <a:pt x="172389" y="142557"/>
                  </a:lnTo>
                  <a:lnTo>
                    <a:pt x="172262" y="142392"/>
                  </a:lnTo>
                  <a:lnTo>
                    <a:pt x="172148" y="142265"/>
                  </a:lnTo>
                  <a:lnTo>
                    <a:pt x="171932" y="142125"/>
                  </a:lnTo>
                  <a:lnTo>
                    <a:pt x="159842" y="135115"/>
                  </a:lnTo>
                  <a:lnTo>
                    <a:pt x="159575" y="135013"/>
                  </a:lnTo>
                  <a:lnTo>
                    <a:pt x="159359" y="134924"/>
                  </a:lnTo>
                  <a:lnTo>
                    <a:pt x="159207" y="134899"/>
                  </a:lnTo>
                  <a:lnTo>
                    <a:pt x="158877" y="134848"/>
                  </a:lnTo>
                  <a:lnTo>
                    <a:pt x="158711" y="134835"/>
                  </a:lnTo>
                  <a:lnTo>
                    <a:pt x="158546" y="134835"/>
                  </a:lnTo>
                  <a:lnTo>
                    <a:pt x="158381" y="134848"/>
                  </a:lnTo>
                  <a:lnTo>
                    <a:pt x="158051" y="134899"/>
                  </a:lnTo>
                  <a:lnTo>
                    <a:pt x="157899" y="134924"/>
                  </a:lnTo>
                  <a:lnTo>
                    <a:pt x="157734" y="134975"/>
                  </a:lnTo>
                  <a:lnTo>
                    <a:pt x="157480" y="135089"/>
                  </a:lnTo>
                  <a:lnTo>
                    <a:pt x="157353" y="135166"/>
                  </a:lnTo>
                  <a:lnTo>
                    <a:pt x="157213" y="135280"/>
                  </a:lnTo>
                  <a:lnTo>
                    <a:pt x="156921" y="135788"/>
                  </a:lnTo>
                  <a:lnTo>
                    <a:pt x="157213" y="136372"/>
                  </a:lnTo>
                  <a:lnTo>
                    <a:pt x="157416" y="136525"/>
                  </a:lnTo>
                  <a:lnTo>
                    <a:pt x="169519" y="143510"/>
                  </a:lnTo>
                  <a:lnTo>
                    <a:pt x="169697" y="143598"/>
                  </a:lnTo>
                  <a:lnTo>
                    <a:pt x="169837" y="143662"/>
                  </a:lnTo>
                  <a:lnTo>
                    <a:pt x="169989" y="143713"/>
                  </a:lnTo>
                  <a:lnTo>
                    <a:pt x="170154" y="143738"/>
                  </a:lnTo>
                  <a:lnTo>
                    <a:pt x="170472" y="143789"/>
                  </a:lnTo>
                  <a:lnTo>
                    <a:pt x="170637" y="143802"/>
                  </a:lnTo>
                  <a:lnTo>
                    <a:pt x="170815" y="143802"/>
                  </a:lnTo>
                  <a:lnTo>
                    <a:pt x="170967" y="143789"/>
                  </a:lnTo>
                  <a:lnTo>
                    <a:pt x="171297" y="143738"/>
                  </a:lnTo>
                  <a:lnTo>
                    <a:pt x="171462" y="143713"/>
                  </a:lnTo>
                  <a:lnTo>
                    <a:pt x="171615" y="143662"/>
                  </a:lnTo>
                  <a:lnTo>
                    <a:pt x="171869" y="143548"/>
                  </a:lnTo>
                  <a:lnTo>
                    <a:pt x="172427" y="142849"/>
                  </a:lnTo>
                  <a:close/>
                </a:path>
                <a:path w="286384" h="165100">
                  <a:moveTo>
                    <a:pt x="174459" y="76454"/>
                  </a:moveTo>
                  <a:lnTo>
                    <a:pt x="174434" y="76301"/>
                  </a:lnTo>
                  <a:lnTo>
                    <a:pt x="174358" y="76111"/>
                  </a:lnTo>
                  <a:lnTo>
                    <a:pt x="174218" y="75946"/>
                  </a:lnTo>
                  <a:lnTo>
                    <a:pt x="173951" y="75742"/>
                  </a:lnTo>
                  <a:lnTo>
                    <a:pt x="173774" y="75653"/>
                  </a:lnTo>
                  <a:lnTo>
                    <a:pt x="173634" y="75590"/>
                  </a:lnTo>
                  <a:lnTo>
                    <a:pt x="173482" y="75552"/>
                  </a:lnTo>
                  <a:lnTo>
                    <a:pt x="173329" y="75514"/>
                  </a:lnTo>
                  <a:lnTo>
                    <a:pt x="172999" y="75463"/>
                  </a:lnTo>
                  <a:lnTo>
                    <a:pt x="172834" y="75450"/>
                  </a:lnTo>
                  <a:lnTo>
                    <a:pt x="172656" y="75450"/>
                  </a:lnTo>
                  <a:lnTo>
                    <a:pt x="172504" y="75463"/>
                  </a:lnTo>
                  <a:lnTo>
                    <a:pt x="172173" y="75514"/>
                  </a:lnTo>
                  <a:lnTo>
                    <a:pt x="172008" y="75552"/>
                  </a:lnTo>
                  <a:lnTo>
                    <a:pt x="171869" y="75590"/>
                  </a:lnTo>
                  <a:lnTo>
                    <a:pt x="171602" y="75704"/>
                  </a:lnTo>
                  <a:lnTo>
                    <a:pt x="131203" y="99034"/>
                  </a:lnTo>
                  <a:lnTo>
                    <a:pt x="130797" y="99402"/>
                  </a:lnTo>
                  <a:lnTo>
                    <a:pt x="130721" y="99542"/>
                  </a:lnTo>
                  <a:lnTo>
                    <a:pt x="130708" y="99682"/>
                  </a:lnTo>
                  <a:lnTo>
                    <a:pt x="130721" y="99872"/>
                  </a:lnTo>
                  <a:lnTo>
                    <a:pt x="130797" y="100063"/>
                  </a:lnTo>
                  <a:lnTo>
                    <a:pt x="131025" y="100330"/>
                  </a:lnTo>
                  <a:lnTo>
                    <a:pt x="131203" y="100431"/>
                  </a:lnTo>
                  <a:lnTo>
                    <a:pt x="131381" y="100520"/>
                  </a:lnTo>
                  <a:lnTo>
                    <a:pt x="131673" y="100634"/>
                  </a:lnTo>
                  <a:lnTo>
                    <a:pt x="131826" y="100660"/>
                  </a:lnTo>
                  <a:lnTo>
                    <a:pt x="131991" y="100698"/>
                  </a:lnTo>
                  <a:lnTo>
                    <a:pt x="132156" y="100711"/>
                  </a:lnTo>
                  <a:lnTo>
                    <a:pt x="132321" y="100723"/>
                  </a:lnTo>
                  <a:lnTo>
                    <a:pt x="132499" y="100723"/>
                  </a:lnTo>
                  <a:lnTo>
                    <a:pt x="132651" y="100711"/>
                  </a:lnTo>
                  <a:lnTo>
                    <a:pt x="132816" y="100698"/>
                  </a:lnTo>
                  <a:lnTo>
                    <a:pt x="132981" y="100660"/>
                  </a:lnTo>
                  <a:lnTo>
                    <a:pt x="133134" y="100634"/>
                  </a:lnTo>
                  <a:lnTo>
                    <a:pt x="133362" y="100558"/>
                  </a:lnTo>
                  <a:lnTo>
                    <a:pt x="133553" y="100469"/>
                  </a:lnTo>
                  <a:lnTo>
                    <a:pt x="173951" y="77139"/>
                  </a:lnTo>
                  <a:lnTo>
                    <a:pt x="174129" y="77038"/>
                  </a:lnTo>
                  <a:lnTo>
                    <a:pt x="174307" y="76860"/>
                  </a:lnTo>
                  <a:lnTo>
                    <a:pt x="174421" y="76682"/>
                  </a:lnTo>
                  <a:lnTo>
                    <a:pt x="174447" y="76492"/>
                  </a:lnTo>
                  <a:close/>
                </a:path>
                <a:path w="286384" h="165100">
                  <a:moveTo>
                    <a:pt x="176809" y="44373"/>
                  </a:moveTo>
                  <a:lnTo>
                    <a:pt x="176771" y="44208"/>
                  </a:lnTo>
                  <a:lnTo>
                    <a:pt x="176669" y="44056"/>
                  </a:lnTo>
                  <a:lnTo>
                    <a:pt x="176530" y="43916"/>
                  </a:lnTo>
                  <a:lnTo>
                    <a:pt x="176390" y="43827"/>
                  </a:lnTo>
                  <a:lnTo>
                    <a:pt x="174383" y="44996"/>
                  </a:lnTo>
                  <a:lnTo>
                    <a:pt x="174650" y="45123"/>
                  </a:lnTo>
                  <a:lnTo>
                    <a:pt x="174777" y="45161"/>
                  </a:lnTo>
                  <a:lnTo>
                    <a:pt x="175107" y="45224"/>
                  </a:lnTo>
                  <a:lnTo>
                    <a:pt x="175310" y="45237"/>
                  </a:lnTo>
                  <a:lnTo>
                    <a:pt x="175450" y="45237"/>
                  </a:lnTo>
                  <a:lnTo>
                    <a:pt x="175590" y="45224"/>
                  </a:lnTo>
                  <a:lnTo>
                    <a:pt x="175996" y="45161"/>
                  </a:lnTo>
                  <a:lnTo>
                    <a:pt x="176123" y="45123"/>
                  </a:lnTo>
                  <a:lnTo>
                    <a:pt x="176339" y="45034"/>
                  </a:lnTo>
                  <a:lnTo>
                    <a:pt x="176580" y="44869"/>
                  </a:lnTo>
                  <a:lnTo>
                    <a:pt x="176707" y="44729"/>
                  </a:lnTo>
                  <a:lnTo>
                    <a:pt x="176796" y="44538"/>
                  </a:lnTo>
                  <a:lnTo>
                    <a:pt x="176809" y="44373"/>
                  </a:lnTo>
                  <a:close/>
                </a:path>
                <a:path w="286384" h="165100">
                  <a:moveTo>
                    <a:pt x="185115" y="162547"/>
                  </a:moveTo>
                  <a:lnTo>
                    <a:pt x="184962" y="162483"/>
                  </a:lnTo>
                  <a:lnTo>
                    <a:pt x="184721" y="162382"/>
                  </a:lnTo>
                  <a:lnTo>
                    <a:pt x="184581" y="162369"/>
                  </a:lnTo>
                  <a:lnTo>
                    <a:pt x="184327" y="162318"/>
                  </a:lnTo>
                  <a:lnTo>
                    <a:pt x="183908" y="162318"/>
                  </a:lnTo>
                  <a:lnTo>
                    <a:pt x="183565" y="162369"/>
                  </a:lnTo>
                  <a:lnTo>
                    <a:pt x="183375" y="162433"/>
                  </a:lnTo>
                  <a:lnTo>
                    <a:pt x="183159" y="162521"/>
                  </a:lnTo>
                  <a:lnTo>
                    <a:pt x="182968" y="162636"/>
                  </a:lnTo>
                  <a:lnTo>
                    <a:pt x="182816" y="162775"/>
                  </a:lnTo>
                  <a:lnTo>
                    <a:pt x="182727" y="162941"/>
                  </a:lnTo>
                  <a:lnTo>
                    <a:pt x="182689" y="163093"/>
                  </a:lnTo>
                  <a:lnTo>
                    <a:pt x="182727" y="163334"/>
                  </a:lnTo>
                  <a:lnTo>
                    <a:pt x="182829" y="163487"/>
                  </a:lnTo>
                  <a:lnTo>
                    <a:pt x="183057" y="163690"/>
                  </a:lnTo>
                  <a:lnTo>
                    <a:pt x="185115" y="162547"/>
                  </a:lnTo>
                  <a:close/>
                </a:path>
                <a:path w="286384" h="165100">
                  <a:moveTo>
                    <a:pt x="195072" y="54914"/>
                  </a:moveTo>
                  <a:lnTo>
                    <a:pt x="195033" y="54749"/>
                  </a:lnTo>
                  <a:lnTo>
                    <a:pt x="194932" y="54597"/>
                  </a:lnTo>
                  <a:lnTo>
                    <a:pt x="194703" y="54394"/>
                  </a:lnTo>
                  <a:lnTo>
                    <a:pt x="193484" y="55041"/>
                  </a:lnTo>
                  <a:lnTo>
                    <a:pt x="194640" y="54368"/>
                  </a:lnTo>
                  <a:lnTo>
                    <a:pt x="189268" y="52984"/>
                  </a:lnTo>
                  <a:lnTo>
                    <a:pt x="188468" y="52984"/>
                  </a:lnTo>
                  <a:lnTo>
                    <a:pt x="183184" y="54317"/>
                  </a:lnTo>
                  <a:lnTo>
                    <a:pt x="183057" y="54394"/>
                  </a:lnTo>
                  <a:lnTo>
                    <a:pt x="94183" y="105702"/>
                  </a:lnTo>
                  <a:lnTo>
                    <a:pt x="93891" y="105867"/>
                  </a:lnTo>
                  <a:lnTo>
                    <a:pt x="93383" y="106222"/>
                  </a:lnTo>
                  <a:lnTo>
                    <a:pt x="93167" y="106426"/>
                  </a:lnTo>
                  <a:lnTo>
                    <a:pt x="92938" y="106616"/>
                  </a:lnTo>
                  <a:lnTo>
                    <a:pt x="91782" y="108800"/>
                  </a:lnTo>
                  <a:lnTo>
                    <a:pt x="91782" y="109270"/>
                  </a:lnTo>
                  <a:lnTo>
                    <a:pt x="94183" y="112369"/>
                  </a:lnTo>
                  <a:lnTo>
                    <a:pt x="96189" y="111201"/>
                  </a:lnTo>
                  <a:lnTo>
                    <a:pt x="95999" y="111099"/>
                  </a:lnTo>
                  <a:lnTo>
                    <a:pt x="95681" y="110871"/>
                  </a:lnTo>
                  <a:lnTo>
                    <a:pt x="94640" y="109194"/>
                  </a:lnTo>
                  <a:lnTo>
                    <a:pt x="94640" y="108889"/>
                  </a:lnTo>
                  <a:lnTo>
                    <a:pt x="96177" y="106883"/>
                  </a:lnTo>
                  <a:lnTo>
                    <a:pt x="96342" y="106794"/>
                  </a:lnTo>
                  <a:lnTo>
                    <a:pt x="185077" y="55562"/>
                  </a:lnTo>
                  <a:lnTo>
                    <a:pt x="187833" y="54698"/>
                  </a:lnTo>
                  <a:lnTo>
                    <a:pt x="188087" y="54660"/>
                  </a:lnTo>
                  <a:lnTo>
                    <a:pt x="188607" y="54635"/>
                  </a:lnTo>
                  <a:lnTo>
                    <a:pt x="189649" y="54660"/>
                  </a:lnTo>
                  <a:lnTo>
                    <a:pt x="189915" y="54698"/>
                  </a:lnTo>
                  <a:lnTo>
                    <a:pt x="190169" y="54711"/>
                  </a:lnTo>
                  <a:lnTo>
                    <a:pt x="192633" y="55537"/>
                  </a:lnTo>
                  <a:lnTo>
                    <a:pt x="192798" y="55600"/>
                  </a:lnTo>
                  <a:lnTo>
                    <a:pt x="193040" y="55702"/>
                  </a:lnTo>
                  <a:lnTo>
                    <a:pt x="193167" y="55727"/>
                  </a:lnTo>
                  <a:lnTo>
                    <a:pt x="193306" y="55740"/>
                  </a:lnTo>
                  <a:lnTo>
                    <a:pt x="193433" y="55765"/>
                  </a:lnTo>
                  <a:lnTo>
                    <a:pt x="193852" y="55765"/>
                  </a:lnTo>
                  <a:lnTo>
                    <a:pt x="193992" y="55740"/>
                  </a:lnTo>
                  <a:lnTo>
                    <a:pt x="194132" y="55727"/>
                  </a:lnTo>
                  <a:lnTo>
                    <a:pt x="194259" y="55702"/>
                  </a:lnTo>
                  <a:lnTo>
                    <a:pt x="194386" y="55651"/>
                  </a:lnTo>
                  <a:lnTo>
                    <a:pt x="194602" y="55562"/>
                  </a:lnTo>
                  <a:lnTo>
                    <a:pt x="194792" y="55448"/>
                  </a:lnTo>
                  <a:lnTo>
                    <a:pt x="194932" y="55308"/>
                  </a:lnTo>
                  <a:lnTo>
                    <a:pt x="195033" y="55143"/>
                  </a:lnTo>
                  <a:lnTo>
                    <a:pt x="195072" y="54991"/>
                  </a:lnTo>
                  <a:close/>
                </a:path>
                <a:path w="286384" h="165100">
                  <a:moveTo>
                    <a:pt x="229793" y="109016"/>
                  </a:moveTo>
                  <a:lnTo>
                    <a:pt x="229730" y="108889"/>
                  </a:lnTo>
                  <a:lnTo>
                    <a:pt x="229603" y="108813"/>
                  </a:lnTo>
                  <a:lnTo>
                    <a:pt x="229450" y="108737"/>
                  </a:lnTo>
                  <a:lnTo>
                    <a:pt x="228384" y="108127"/>
                  </a:lnTo>
                  <a:lnTo>
                    <a:pt x="228384" y="109054"/>
                  </a:lnTo>
                  <a:lnTo>
                    <a:pt x="188874" y="131864"/>
                  </a:lnTo>
                  <a:lnTo>
                    <a:pt x="149352" y="109054"/>
                  </a:lnTo>
                  <a:lnTo>
                    <a:pt x="188874" y="86233"/>
                  </a:lnTo>
                  <a:lnTo>
                    <a:pt x="228384" y="109054"/>
                  </a:lnTo>
                  <a:lnTo>
                    <a:pt x="228384" y="108127"/>
                  </a:lnTo>
                  <a:lnTo>
                    <a:pt x="189407" y="85610"/>
                  </a:lnTo>
                  <a:lnTo>
                    <a:pt x="189280" y="85521"/>
                  </a:lnTo>
                  <a:lnTo>
                    <a:pt x="189128" y="85458"/>
                  </a:lnTo>
                  <a:lnTo>
                    <a:pt x="188988" y="85432"/>
                  </a:lnTo>
                  <a:lnTo>
                    <a:pt x="188798" y="85420"/>
                  </a:lnTo>
                  <a:lnTo>
                    <a:pt x="188671" y="85445"/>
                  </a:lnTo>
                  <a:lnTo>
                    <a:pt x="188544" y="85496"/>
                  </a:lnTo>
                  <a:lnTo>
                    <a:pt x="148145" y="108800"/>
                  </a:lnTo>
                  <a:lnTo>
                    <a:pt x="148018" y="108902"/>
                  </a:lnTo>
                  <a:lnTo>
                    <a:pt x="147980" y="109029"/>
                  </a:lnTo>
                  <a:lnTo>
                    <a:pt x="147993" y="109156"/>
                  </a:lnTo>
                  <a:lnTo>
                    <a:pt x="148120" y="109270"/>
                  </a:lnTo>
                  <a:lnTo>
                    <a:pt x="188366" y="132511"/>
                  </a:lnTo>
                  <a:lnTo>
                    <a:pt x="188493" y="132588"/>
                  </a:lnTo>
                  <a:lnTo>
                    <a:pt x="188633" y="132638"/>
                  </a:lnTo>
                  <a:lnTo>
                    <a:pt x="188772" y="132651"/>
                  </a:lnTo>
                  <a:lnTo>
                    <a:pt x="188963" y="132664"/>
                  </a:lnTo>
                  <a:lnTo>
                    <a:pt x="189090" y="132638"/>
                  </a:lnTo>
                  <a:lnTo>
                    <a:pt x="189217" y="132600"/>
                  </a:lnTo>
                  <a:lnTo>
                    <a:pt x="189344" y="132537"/>
                  </a:lnTo>
                  <a:lnTo>
                    <a:pt x="229616" y="109283"/>
                  </a:lnTo>
                  <a:lnTo>
                    <a:pt x="229743" y="109156"/>
                  </a:lnTo>
                  <a:lnTo>
                    <a:pt x="229793" y="109016"/>
                  </a:lnTo>
                  <a:close/>
                </a:path>
                <a:path w="286384" h="165100">
                  <a:moveTo>
                    <a:pt x="245033" y="117157"/>
                  </a:moveTo>
                  <a:lnTo>
                    <a:pt x="245008" y="117005"/>
                  </a:lnTo>
                  <a:lnTo>
                    <a:pt x="244932" y="116865"/>
                  </a:lnTo>
                  <a:lnTo>
                    <a:pt x="244754" y="116649"/>
                  </a:lnTo>
                  <a:lnTo>
                    <a:pt x="244525" y="116497"/>
                  </a:lnTo>
                  <a:lnTo>
                    <a:pt x="244348" y="116408"/>
                  </a:lnTo>
                  <a:lnTo>
                    <a:pt x="244208" y="116344"/>
                  </a:lnTo>
                  <a:lnTo>
                    <a:pt x="244055" y="116293"/>
                  </a:lnTo>
                  <a:lnTo>
                    <a:pt x="243903" y="116268"/>
                  </a:lnTo>
                  <a:lnTo>
                    <a:pt x="243573" y="116217"/>
                  </a:lnTo>
                  <a:lnTo>
                    <a:pt x="243408" y="116205"/>
                  </a:lnTo>
                  <a:lnTo>
                    <a:pt x="243243" y="116205"/>
                  </a:lnTo>
                  <a:lnTo>
                    <a:pt x="243078" y="116217"/>
                  </a:lnTo>
                  <a:lnTo>
                    <a:pt x="242747" y="116268"/>
                  </a:lnTo>
                  <a:lnTo>
                    <a:pt x="242595" y="116293"/>
                  </a:lnTo>
                  <a:lnTo>
                    <a:pt x="242443" y="116344"/>
                  </a:lnTo>
                  <a:lnTo>
                    <a:pt x="242176" y="116459"/>
                  </a:lnTo>
                  <a:lnTo>
                    <a:pt x="201790" y="139776"/>
                  </a:lnTo>
                  <a:lnTo>
                    <a:pt x="201561" y="139928"/>
                  </a:lnTo>
                  <a:lnTo>
                    <a:pt x="201434" y="140055"/>
                  </a:lnTo>
                  <a:lnTo>
                    <a:pt x="201320" y="140233"/>
                  </a:lnTo>
                  <a:lnTo>
                    <a:pt x="201295" y="140436"/>
                  </a:lnTo>
                  <a:lnTo>
                    <a:pt x="201307" y="140614"/>
                  </a:lnTo>
                  <a:lnTo>
                    <a:pt x="201383" y="140817"/>
                  </a:lnTo>
                  <a:lnTo>
                    <a:pt x="201536" y="140982"/>
                  </a:lnTo>
                  <a:lnTo>
                    <a:pt x="201790" y="141173"/>
                  </a:lnTo>
                  <a:lnTo>
                    <a:pt x="201968" y="141274"/>
                  </a:lnTo>
                  <a:lnTo>
                    <a:pt x="202107" y="141325"/>
                  </a:lnTo>
                  <a:lnTo>
                    <a:pt x="202260" y="141363"/>
                  </a:lnTo>
                  <a:lnTo>
                    <a:pt x="202425" y="141401"/>
                  </a:lnTo>
                  <a:lnTo>
                    <a:pt x="202577" y="141439"/>
                  </a:lnTo>
                  <a:lnTo>
                    <a:pt x="202742" y="141452"/>
                  </a:lnTo>
                  <a:lnTo>
                    <a:pt x="202907" y="141465"/>
                  </a:lnTo>
                  <a:lnTo>
                    <a:pt x="203085" y="141465"/>
                  </a:lnTo>
                  <a:lnTo>
                    <a:pt x="203238" y="141452"/>
                  </a:lnTo>
                  <a:lnTo>
                    <a:pt x="203415" y="141439"/>
                  </a:lnTo>
                  <a:lnTo>
                    <a:pt x="203568" y="141401"/>
                  </a:lnTo>
                  <a:lnTo>
                    <a:pt x="203873" y="141325"/>
                  </a:lnTo>
                  <a:lnTo>
                    <a:pt x="204012" y="141274"/>
                  </a:lnTo>
                  <a:lnTo>
                    <a:pt x="204139" y="141211"/>
                  </a:lnTo>
                  <a:lnTo>
                    <a:pt x="244513" y="117894"/>
                  </a:lnTo>
                  <a:lnTo>
                    <a:pt x="244703" y="117792"/>
                  </a:lnTo>
                  <a:lnTo>
                    <a:pt x="244881" y="117614"/>
                  </a:lnTo>
                  <a:lnTo>
                    <a:pt x="244995" y="117449"/>
                  </a:lnTo>
                  <a:lnTo>
                    <a:pt x="245033" y="117246"/>
                  </a:lnTo>
                  <a:close/>
                </a:path>
                <a:path w="286384" h="165100">
                  <a:moveTo>
                    <a:pt x="259270" y="91681"/>
                  </a:moveTo>
                  <a:lnTo>
                    <a:pt x="218948" y="68389"/>
                  </a:lnTo>
                  <a:lnTo>
                    <a:pt x="218211" y="68173"/>
                  </a:lnTo>
                  <a:lnTo>
                    <a:pt x="217728" y="68160"/>
                  </a:lnTo>
                  <a:lnTo>
                    <a:pt x="217385" y="68211"/>
                  </a:lnTo>
                  <a:lnTo>
                    <a:pt x="217144" y="68300"/>
                  </a:lnTo>
                  <a:lnTo>
                    <a:pt x="216979" y="68364"/>
                  </a:lnTo>
                  <a:lnTo>
                    <a:pt x="216789" y="68478"/>
                  </a:lnTo>
                  <a:lnTo>
                    <a:pt x="216649" y="68618"/>
                  </a:lnTo>
                  <a:lnTo>
                    <a:pt x="216560" y="68770"/>
                  </a:lnTo>
                  <a:lnTo>
                    <a:pt x="216509" y="68935"/>
                  </a:lnTo>
                  <a:lnTo>
                    <a:pt x="216750" y="69430"/>
                  </a:lnTo>
                  <a:lnTo>
                    <a:pt x="216877" y="69532"/>
                  </a:lnTo>
                  <a:lnTo>
                    <a:pt x="257263" y="92849"/>
                  </a:lnTo>
                  <a:lnTo>
                    <a:pt x="259270" y="91681"/>
                  </a:lnTo>
                  <a:close/>
                </a:path>
                <a:path w="286384" h="165100">
                  <a:moveTo>
                    <a:pt x="259702" y="92227"/>
                  </a:moveTo>
                  <a:lnTo>
                    <a:pt x="259664" y="92062"/>
                  </a:lnTo>
                  <a:lnTo>
                    <a:pt x="259562" y="91909"/>
                  </a:lnTo>
                  <a:lnTo>
                    <a:pt x="259422" y="91770"/>
                  </a:lnTo>
                  <a:lnTo>
                    <a:pt x="259283" y="91681"/>
                  </a:lnTo>
                  <a:lnTo>
                    <a:pt x="257276" y="92849"/>
                  </a:lnTo>
                  <a:lnTo>
                    <a:pt x="257543" y="92976"/>
                  </a:lnTo>
                  <a:lnTo>
                    <a:pt x="257670" y="93014"/>
                  </a:lnTo>
                  <a:lnTo>
                    <a:pt x="258000" y="93078"/>
                  </a:lnTo>
                  <a:lnTo>
                    <a:pt x="258203" y="93091"/>
                  </a:lnTo>
                  <a:lnTo>
                    <a:pt x="258343" y="93091"/>
                  </a:lnTo>
                  <a:lnTo>
                    <a:pt x="258483" y="93078"/>
                  </a:lnTo>
                  <a:lnTo>
                    <a:pt x="258889" y="93014"/>
                  </a:lnTo>
                  <a:lnTo>
                    <a:pt x="259016" y="92976"/>
                  </a:lnTo>
                  <a:lnTo>
                    <a:pt x="259232" y="92887"/>
                  </a:lnTo>
                  <a:lnTo>
                    <a:pt x="259473" y="92722"/>
                  </a:lnTo>
                  <a:lnTo>
                    <a:pt x="259600" y="92583"/>
                  </a:lnTo>
                  <a:lnTo>
                    <a:pt x="259689" y="92379"/>
                  </a:lnTo>
                  <a:lnTo>
                    <a:pt x="259702" y="92227"/>
                  </a:lnTo>
                  <a:close/>
                </a:path>
                <a:path w="286384" h="165100">
                  <a:moveTo>
                    <a:pt x="283578" y="105702"/>
                  </a:moveTo>
                  <a:lnTo>
                    <a:pt x="283425" y="105625"/>
                  </a:lnTo>
                  <a:lnTo>
                    <a:pt x="283298" y="105575"/>
                  </a:lnTo>
                  <a:lnTo>
                    <a:pt x="283121" y="105524"/>
                  </a:lnTo>
                  <a:lnTo>
                    <a:pt x="282917" y="105486"/>
                  </a:lnTo>
                  <a:lnTo>
                    <a:pt x="282778" y="105473"/>
                  </a:lnTo>
                  <a:lnTo>
                    <a:pt x="282638" y="105460"/>
                  </a:lnTo>
                  <a:lnTo>
                    <a:pt x="282498" y="105460"/>
                  </a:lnTo>
                  <a:lnTo>
                    <a:pt x="282359" y="105473"/>
                  </a:lnTo>
                  <a:lnTo>
                    <a:pt x="282219" y="105486"/>
                  </a:lnTo>
                  <a:lnTo>
                    <a:pt x="281508" y="105740"/>
                  </a:lnTo>
                  <a:lnTo>
                    <a:pt x="281241" y="105968"/>
                  </a:lnTo>
                  <a:lnTo>
                    <a:pt x="281165" y="106133"/>
                  </a:lnTo>
                  <a:lnTo>
                    <a:pt x="281139" y="106324"/>
                  </a:lnTo>
                  <a:lnTo>
                    <a:pt x="281178" y="106489"/>
                  </a:lnTo>
                  <a:lnTo>
                    <a:pt x="281419" y="106781"/>
                  </a:lnTo>
                  <a:lnTo>
                    <a:pt x="281559" y="106870"/>
                  </a:lnTo>
                  <a:lnTo>
                    <a:pt x="283578" y="105702"/>
                  </a:lnTo>
                  <a:close/>
                </a:path>
                <a:path w="286384" h="165100">
                  <a:moveTo>
                    <a:pt x="285965" y="108813"/>
                  </a:moveTo>
                  <a:lnTo>
                    <a:pt x="283578" y="105714"/>
                  </a:lnTo>
                  <a:lnTo>
                    <a:pt x="281559" y="106883"/>
                  </a:lnTo>
                  <a:lnTo>
                    <a:pt x="281749" y="106984"/>
                  </a:lnTo>
                  <a:lnTo>
                    <a:pt x="282079" y="107213"/>
                  </a:lnTo>
                  <a:lnTo>
                    <a:pt x="283121" y="108902"/>
                  </a:lnTo>
                  <a:lnTo>
                    <a:pt x="283121" y="109207"/>
                  </a:lnTo>
                  <a:lnTo>
                    <a:pt x="281559" y="111213"/>
                  </a:lnTo>
                  <a:lnTo>
                    <a:pt x="281419" y="111302"/>
                  </a:lnTo>
                  <a:lnTo>
                    <a:pt x="192798" y="162483"/>
                  </a:lnTo>
                  <a:lnTo>
                    <a:pt x="192646" y="162560"/>
                  </a:lnTo>
                  <a:lnTo>
                    <a:pt x="192493" y="162636"/>
                  </a:lnTo>
                  <a:lnTo>
                    <a:pt x="191833" y="162941"/>
                  </a:lnTo>
                  <a:lnTo>
                    <a:pt x="191147" y="163156"/>
                  </a:lnTo>
                  <a:lnTo>
                    <a:pt x="190182" y="163372"/>
                  </a:lnTo>
                  <a:lnTo>
                    <a:pt x="189141" y="163449"/>
                  </a:lnTo>
                  <a:lnTo>
                    <a:pt x="188099" y="163423"/>
                  </a:lnTo>
                  <a:lnTo>
                    <a:pt x="185127" y="162560"/>
                  </a:lnTo>
                  <a:lnTo>
                    <a:pt x="183108" y="163715"/>
                  </a:lnTo>
                  <a:lnTo>
                    <a:pt x="188480" y="165100"/>
                  </a:lnTo>
                  <a:lnTo>
                    <a:pt x="189280" y="165100"/>
                  </a:lnTo>
                  <a:lnTo>
                    <a:pt x="194576" y="163766"/>
                  </a:lnTo>
                  <a:lnTo>
                    <a:pt x="194703" y="163690"/>
                  </a:lnTo>
                  <a:lnTo>
                    <a:pt x="283578" y="112382"/>
                  </a:lnTo>
                  <a:lnTo>
                    <a:pt x="283857" y="112217"/>
                  </a:lnTo>
                  <a:lnTo>
                    <a:pt x="284365" y="111861"/>
                  </a:lnTo>
                  <a:lnTo>
                    <a:pt x="285965" y="109283"/>
                  </a:lnTo>
                  <a:lnTo>
                    <a:pt x="285965" y="10881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832674" y="3994835"/>
              <a:ext cx="297815" cy="172085"/>
            </a:xfrm>
            <a:custGeom>
              <a:avLst/>
              <a:gdLst/>
              <a:ahLst/>
              <a:cxnLst/>
              <a:rect l="l" t="t" r="r" b="b"/>
              <a:pathLst>
                <a:path w="297815" h="172085">
                  <a:moveTo>
                    <a:pt x="27152" y="71653"/>
                  </a:moveTo>
                  <a:lnTo>
                    <a:pt x="27114" y="71488"/>
                  </a:lnTo>
                  <a:lnTo>
                    <a:pt x="26873" y="71196"/>
                  </a:lnTo>
                  <a:lnTo>
                    <a:pt x="26733" y="71120"/>
                  </a:lnTo>
                  <a:lnTo>
                    <a:pt x="2425" y="57099"/>
                  </a:lnTo>
                  <a:lnTo>
                    <a:pt x="2222" y="56984"/>
                  </a:lnTo>
                  <a:lnTo>
                    <a:pt x="2032" y="56921"/>
                  </a:lnTo>
                  <a:lnTo>
                    <a:pt x="1765" y="56870"/>
                  </a:lnTo>
                  <a:lnTo>
                    <a:pt x="1638" y="56857"/>
                  </a:lnTo>
                  <a:lnTo>
                    <a:pt x="1498" y="56845"/>
                  </a:lnTo>
                  <a:lnTo>
                    <a:pt x="1358" y="56845"/>
                  </a:lnTo>
                  <a:lnTo>
                    <a:pt x="1219" y="56857"/>
                  </a:lnTo>
                  <a:lnTo>
                    <a:pt x="1079" y="56870"/>
                  </a:lnTo>
                  <a:lnTo>
                    <a:pt x="368" y="57124"/>
                  </a:lnTo>
                  <a:lnTo>
                    <a:pt x="101" y="57353"/>
                  </a:lnTo>
                  <a:lnTo>
                    <a:pt x="12" y="57543"/>
                  </a:lnTo>
                  <a:lnTo>
                    <a:pt x="0" y="57708"/>
                  </a:lnTo>
                  <a:lnTo>
                    <a:pt x="38" y="57873"/>
                  </a:lnTo>
                  <a:lnTo>
                    <a:pt x="139" y="58026"/>
                  </a:lnTo>
                  <a:lnTo>
                    <a:pt x="279" y="58166"/>
                  </a:lnTo>
                  <a:lnTo>
                    <a:pt x="419" y="58254"/>
                  </a:lnTo>
                  <a:lnTo>
                    <a:pt x="24714" y="72288"/>
                  </a:lnTo>
                  <a:lnTo>
                    <a:pt x="25120" y="72440"/>
                  </a:lnTo>
                  <a:lnTo>
                    <a:pt x="25247" y="72453"/>
                  </a:lnTo>
                  <a:lnTo>
                    <a:pt x="25514" y="72504"/>
                  </a:lnTo>
                  <a:lnTo>
                    <a:pt x="25933" y="72504"/>
                  </a:lnTo>
                  <a:lnTo>
                    <a:pt x="26212" y="72453"/>
                  </a:lnTo>
                  <a:lnTo>
                    <a:pt x="26517" y="72364"/>
                  </a:lnTo>
                  <a:lnTo>
                    <a:pt x="26733" y="72275"/>
                  </a:lnTo>
                  <a:lnTo>
                    <a:pt x="26873" y="72186"/>
                  </a:lnTo>
                  <a:lnTo>
                    <a:pt x="27012" y="72047"/>
                  </a:lnTo>
                  <a:lnTo>
                    <a:pt x="27101" y="71894"/>
                  </a:lnTo>
                  <a:lnTo>
                    <a:pt x="27152" y="71729"/>
                  </a:lnTo>
                  <a:close/>
                </a:path>
                <a:path w="297815" h="172085">
                  <a:moveTo>
                    <a:pt x="39662" y="54546"/>
                  </a:moveTo>
                  <a:lnTo>
                    <a:pt x="36245" y="49809"/>
                  </a:lnTo>
                  <a:lnTo>
                    <a:pt x="36245" y="54648"/>
                  </a:lnTo>
                  <a:lnTo>
                    <a:pt x="36245" y="55194"/>
                  </a:lnTo>
                  <a:lnTo>
                    <a:pt x="27025" y="60515"/>
                  </a:lnTo>
                  <a:lnTo>
                    <a:pt x="25120" y="60464"/>
                  </a:lnTo>
                  <a:lnTo>
                    <a:pt x="23279" y="60198"/>
                  </a:lnTo>
                  <a:lnTo>
                    <a:pt x="21551" y="59728"/>
                  </a:lnTo>
                  <a:lnTo>
                    <a:pt x="20015" y="59080"/>
                  </a:lnTo>
                  <a:lnTo>
                    <a:pt x="19685" y="58877"/>
                  </a:lnTo>
                  <a:lnTo>
                    <a:pt x="19342" y="58686"/>
                  </a:lnTo>
                  <a:lnTo>
                    <a:pt x="16840" y="55194"/>
                  </a:lnTo>
                  <a:lnTo>
                    <a:pt x="16840" y="54648"/>
                  </a:lnTo>
                  <a:lnTo>
                    <a:pt x="26060" y="49326"/>
                  </a:lnTo>
                  <a:lnTo>
                    <a:pt x="27965" y="49377"/>
                  </a:lnTo>
                  <a:lnTo>
                    <a:pt x="36245" y="54648"/>
                  </a:lnTo>
                  <a:lnTo>
                    <a:pt x="36245" y="49809"/>
                  </a:lnTo>
                  <a:lnTo>
                    <a:pt x="35814" y="49568"/>
                  </a:lnTo>
                  <a:lnTo>
                    <a:pt x="35369" y="49301"/>
                  </a:lnTo>
                  <a:lnTo>
                    <a:pt x="34366" y="48831"/>
                  </a:lnTo>
                  <a:lnTo>
                    <a:pt x="27178" y="47345"/>
                  </a:lnTo>
                  <a:lnTo>
                    <a:pt x="25895" y="47345"/>
                  </a:lnTo>
                  <a:lnTo>
                    <a:pt x="13423" y="54546"/>
                  </a:lnTo>
                  <a:lnTo>
                    <a:pt x="13423" y="55295"/>
                  </a:lnTo>
                  <a:lnTo>
                    <a:pt x="17272" y="60274"/>
                  </a:lnTo>
                  <a:lnTo>
                    <a:pt x="17716" y="60540"/>
                  </a:lnTo>
                  <a:lnTo>
                    <a:pt x="25908" y="62496"/>
                  </a:lnTo>
                  <a:lnTo>
                    <a:pt x="27190" y="62496"/>
                  </a:lnTo>
                  <a:lnTo>
                    <a:pt x="39662" y="55295"/>
                  </a:lnTo>
                  <a:lnTo>
                    <a:pt x="39662" y="54546"/>
                  </a:lnTo>
                  <a:close/>
                </a:path>
                <a:path w="297815" h="172085">
                  <a:moveTo>
                    <a:pt x="91782" y="108966"/>
                  </a:moveTo>
                  <a:lnTo>
                    <a:pt x="91744" y="108813"/>
                  </a:lnTo>
                  <a:lnTo>
                    <a:pt x="91643" y="108648"/>
                  </a:lnTo>
                  <a:lnTo>
                    <a:pt x="91503" y="108508"/>
                  </a:lnTo>
                  <a:lnTo>
                    <a:pt x="91363" y="108419"/>
                  </a:lnTo>
                  <a:lnTo>
                    <a:pt x="67056" y="94411"/>
                  </a:lnTo>
                  <a:lnTo>
                    <a:pt x="66903" y="94322"/>
                  </a:lnTo>
                  <a:lnTo>
                    <a:pt x="66662" y="94234"/>
                  </a:lnTo>
                  <a:lnTo>
                    <a:pt x="66332" y="94170"/>
                  </a:lnTo>
                  <a:lnTo>
                    <a:pt x="66128" y="94157"/>
                  </a:lnTo>
                  <a:lnTo>
                    <a:pt x="65989" y="94157"/>
                  </a:lnTo>
                  <a:lnTo>
                    <a:pt x="65849" y="94170"/>
                  </a:lnTo>
                  <a:lnTo>
                    <a:pt x="65506" y="94221"/>
                  </a:lnTo>
                  <a:lnTo>
                    <a:pt x="65328" y="94272"/>
                  </a:lnTo>
                  <a:lnTo>
                    <a:pt x="65100" y="94361"/>
                  </a:lnTo>
                  <a:lnTo>
                    <a:pt x="64909" y="94488"/>
                  </a:lnTo>
                  <a:lnTo>
                    <a:pt x="64770" y="94627"/>
                  </a:lnTo>
                  <a:lnTo>
                    <a:pt x="64668" y="94780"/>
                  </a:lnTo>
                  <a:lnTo>
                    <a:pt x="64630" y="94945"/>
                  </a:lnTo>
                  <a:lnTo>
                    <a:pt x="64643" y="95110"/>
                  </a:lnTo>
                  <a:lnTo>
                    <a:pt x="64719" y="95250"/>
                  </a:lnTo>
                  <a:lnTo>
                    <a:pt x="64909" y="95478"/>
                  </a:lnTo>
                  <a:lnTo>
                    <a:pt x="65036" y="95567"/>
                  </a:lnTo>
                  <a:lnTo>
                    <a:pt x="89331" y="109588"/>
                  </a:lnTo>
                  <a:lnTo>
                    <a:pt x="90817" y="108750"/>
                  </a:lnTo>
                  <a:lnTo>
                    <a:pt x="89357" y="109588"/>
                  </a:lnTo>
                  <a:lnTo>
                    <a:pt x="89509" y="109664"/>
                  </a:lnTo>
                  <a:lnTo>
                    <a:pt x="89750" y="109753"/>
                  </a:lnTo>
                  <a:lnTo>
                    <a:pt x="90081" y="109816"/>
                  </a:lnTo>
                  <a:lnTo>
                    <a:pt x="90284" y="109829"/>
                  </a:lnTo>
                  <a:lnTo>
                    <a:pt x="90424" y="109829"/>
                  </a:lnTo>
                  <a:lnTo>
                    <a:pt x="90563" y="109816"/>
                  </a:lnTo>
                  <a:lnTo>
                    <a:pt x="90843" y="109778"/>
                  </a:lnTo>
                  <a:lnTo>
                    <a:pt x="91084" y="109715"/>
                  </a:lnTo>
                  <a:lnTo>
                    <a:pt x="91313" y="109626"/>
                  </a:lnTo>
                  <a:lnTo>
                    <a:pt x="91541" y="109474"/>
                  </a:lnTo>
                  <a:lnTo>
                    <a:pt x="91681" y="109321"/>
                  </a:lnTo>
                  <a:lnTo>
                    <a:pt x="91757" y="109169"/>
                  </a:lnTo>
                  <a:lnTo>
                    <a:pt x="91782" y="109042"/>
                  </a:lnTo>
                  <a:close/>
                </a:path>
                <a:path w="297815" h="172085">
                  <a:moveTo>
                    <a:pt x="100876" y="241"/>
                  </a:moveTo>
                  <a:lnTo>
                    <a:pt x="100723" y="165"/>
                  </a:lnTo>
                  <a:lnTo>
                    <a:pt x="100482" y="76"/>
                  </a:lnTo>
                  <a:lnTo>
                    <a:pt x="100355" y="50"/>
                  </a:lnTo>
                  <a:lnTo>
                    <a:pt x="100152" y="12"/>
                  </a:lnTo>
                  <a:lnTo>
                    <a:pt x="99949" y="0"/>
                  </a:lnTo>
                  <a:lnTo>
                    <a:pt x="99809" y="0"/>
                  </a:lnTo>
                  <a:lnTo>
                    <a:pt x="99669" y="12"/>
                  </a:lnTo>
                  <a:lnTo>
                    <a:pt x="99390" y="50"/>
                  </a:lnTo>
                  <a:lnTo>
                    <a:pt x="99263" y="76"/>
                  </a:lnTo>
                  <a:lnTo>
                    <a:pt x="99136" y="114"/>
                  </a:lnTo>
                  <a:lnTo>
                    <a:pt x="98920" y="203"/>
                  </a:lnTo>
                  <a:lnTo>
                    <a:pt x="98691" y="355"/>
                  </a:lnTo>
                  <a:lnTo>
                    <a:pt x="98552" y="508"/>
                  </a:lnTo>
                  <a:lnTo>
                    <a:pt x="98463" y="698"/>
                  </a:lnTo>
                  <a:lnTo>
                    <a:pt x="98450" y="863"/>
                  </a:lnTo>
                  <a:lnTo>
                    <a:pt x="98488" y="1016"/>
                  </a:lnTo>
                  <a:lnTo>
                    <a:pt x="98590" y="1181"/>
                  </a:lnTo>
                  <a:lnTo>
                    <a:pt x="98729" y="1320"/>
                  </a:lnTo>
                  <a:lnTo>
                    <a:pt x="98869" y="1397"/>
                  </a:lnTo>
                  <a:lnTo>
                    <a:pt x="100876" y="241"/>
                  </a:lnTo>
                  <a:close/>
                </a:path>
                <a:path w="297815" h="172085">
                  <a:moveTo>
                    <a:pt x="102527" y="54698"/>
                  </a:moveTo>
                  <a:lnTo>
                    <a:pt x="100355" y="51892"/>
                  </a:lnTo>
                  <a:lnTo>
                    <a:pt x="100101" y="51739"/>
                  </a:lnTo>
                  <a:lnTo>
                    <a:pt x="99542" y="51473"/>
                  </a:lnTo>
                  <a:lnTo>
                    <a:pt x="99110" y="51308"/>
                  </a:lnTo>
                  <a:lnTo>
                    <a:pt x="99110" y="54813"/>
                  </a:lnTo>
                  <a:lnTo>
                    <a:pt x="99110" y="55029"/>
                  </a:lnTo>
                  <a:lnTo>
                    <a:pt x="95300" y="57226"/>
                  </a:lnTo>
                  <a:lnTo>
                    <a:pt x="94526" y="57200"/>
                  </a:lnTo>
                  <a:lnTo>
                    <a:pt x="91440" y="55791"/>
                  </a:lnTo>
                  <a:lnTo>
                    <a:pt x="91236" y="55473"/>
                  </a:lnTo>
                  <a:lnTo>
                    <a:pt x="91160" y="55257"/>
                  </a:lnTo>
                  <a:lnTo>
                    <a:pt x="91122" y="55016"/>
                  </a:lnTo>
                  <a:lnTo>
                    <a:pt x="91160" y="54571"/>
                  </a:lnTo>
                  <a:lnTo>
                    <a:pt x="94919" y="52603"/>
                  </a:lnTo>
                  <a:lnTo>
                    <a:pt x="95694" y="52628"/>
                  </a:lnTo>
                  <a:lnTo>
                    <a:pt x="98793" y="54038"/>
                  </a:lnTo>
                  <a:lnTo>
                    <a:pt x="98996" y="54356"/>
                  </a:lnTo>
                  <a:lnTo>
                    <a:pt x="99110" y="54813"/>
                  </a:lnTo>
                  <a:lnTo>
                    <a:pt x="99110" y="51308"/>
                  </a:lnTo>
                  <a:lnTo>
                    <a:pt x="95478" y="50634"/>
                  </a:lnTo>
                  <a:lnTo>
                    <a:pt x="94754" y="50634"/>
                  </a:lnTo>
                  <a:lnTo>
                    <a:pt x="87706" y="54698"/>
                  </a:lnTo>
                  <a:lnTo>
                    <a:pt x="87706" y="55130"/>
                  </a:lnTo>
                  <a:lnTo>
                    <a:pt x="89877" y="57937"/>
                  </a:lnTo>
                  <a:lnTo>
                    <a:pt x="90131" y="58089"/>
                  </a:lnTo>
                  <a:lnTo>
                    <a:pt x="94754" y="59194"/>
                  </a:lnTo>
                  <a:lnTo>
                    <a:pt x="95478" y="59194"/>
                  </a:lnTo>
                  <a:lnTo>
                    <a:pt x="102527" y="55130"/>
                  </a:lnTo>
                  <a:lnTo>
                    <a:pt x="102527" y="54698"/>
                  </a:lnTo>
                  <a:close/>
                </a:path>
                <a:path w="297815" h="172085">
                  <a:moveTo>
                    <a:pt x="104381" y="89154"/>
                  </a:moveTo>
                  <a:lnTo>
                    <a:pt x="95758" y="86931"/>
                  </a:lnTo>
                  <a:lnTo>
                    <a:pt x="94462" y="86931"/>
                  </a:lnTo>
                  <a:lnTo>
                    <a:pt x="81991" y="94132"/>
                  </a:lnTo>
                  <a:lnTo>
                    <a:pt x="81991" y="94869"/>
                  </a:lnTo>
                  <a:lnTo>
                    <a:pt x="85839" y="99847"/>
                  </a:lnTo>
                  <a:lnTo>
                    <a:pt x="88252" y="98450"/>
                  </a:lnTo>
                  <a:lnTo>
                    <a:pt x="87909" y="98272"/>
                  </a:lnTo>
                  <a:lnTo>
                    <a:pt x="87312" y="97840"/>
                  </a:lnTo>
                  <a:lnTo>
                    <a:pt x="86334" y="96888"/>
                  </a:lnTo>
                  <a:lnTo>
                    <a:pt x="85699" y="95872"/>
                  </a:lnTo>
                  <a:lnTo>
                    <a:pt x="85509" y="95326"/>
                  </a:lnTo>
                  <a:lnTo>
                    <a:pt x="85420" y="94780"/>
                  </a:lnTo>
                  <a:lnTo>
                    <a:pt x="85420" y="94221"/>
                  </a:lnTo>
                  <a:lnTo>
                    <a:pt x="94640" y="88912"/>
                  </a:lnTo>
                  <a:lnTo>
                    <a:pt x="96532" y="88950"/>
                  </a:lnTo>
                  <a:lnTo>
                    <a:pt x="98386" y="89217"/>
                  </a:lnTo>
                  <a:lnTo>
                    <a:pt x="100114" y="89700"/>
                  </a:lnTo>
                  <a:lnTo>
                    <a:pt x="100888" y="89992"/>
                  </a:lnTo>
                  <a:lnTo>
                    <a:pt x="101968" y="90538"/>
                  </a:lnTo>
                  <a:lnTo>
                    <a:pt x="104381" y="89154"/>
                  </a:lnTo>
                  <a:close/>
                </a:path>
                <a:path w="297815" h="172085">
                  <a:moveTo>
                    <a:pt x="108229" y="94145"/>
                  </a:moveTo>
                  <a:lnTo>
                    <a:pt x="104381" y="89154"/>
                  </a:lnTo>
                  <a:lnTo>
                    <a:pt x="101968" y="90551"/>
                  </a:lnTo>
                  <a:lnTo>
                    <a:pt x="102311" y="90741"/>
                  </a:lnTo>
                  <a:lnTo>
                    <a:pt x="102908" y="91173"/>
                  </a:lnTo>
                  <a:lnTo>
                    <a:pt x="104800" y="94234"/>
                  </a:lnTo>
                  <a:lnTo>
                    <a:pt x="104800" y="94792"/>
                  </a:lnTo>
                  <a:lnTo>
                    <a:pt x="95592" y="100101"/>
                  </a:lnTo>
                  <a:lnTo>
                    <a:pt x="93687" y="100063"/>
                  </a:lnTo>
                  <a:lnTo>
                    <a:pt x="91846" y="99796"/>
                  </a:lnTo>
                  <a:lnTo>
                    <a:pt x="89725" y="99174"/>
                  </a:lnTo>
                  <a:lnTo>
                    <a:pt x="88582" y="98666"/>
                  </a:lnTo>
                  <a:lnTo>
                    <a:pt x="88252" y="98463"/>
                  </a:lnTo>
                  <a:lnTo>
                    <a:pt x="85839" y="99860"/>
                  </a:lnTo>
                  <a:lnTo>
                    <a:pt x="94475" y="102082"/>
                  </a:lnTo>
                  <a:lnTo>
                    <a:pt x="95758" y="102082"/>
                  </a:lnTo>
                  <a:lnTo>
                    <a:pt x="108229" y="94881"/>
                  </a:lnTo>
                  <a:lnTo>
                    <a:pt x="108229" y="94145"/>
                  </a:lnTo>
                  <a:close/>
                </a:path>
                <a:path w="297815" h="172085">
                  <a:moveTo>
                    <a:pt x="108229" y="14960"/>
                  </a:moveTo>
                  <a:lnTo>
                    <a:pt x="104800" y="10210"/>
                  </a:lnTo>
                  <a:lnTo>
                    <a:pt x="104800" y="15049"/>
                  </a:lnTo>
                  <a:lnTo>
                    <a:pt x="104800" y="15608"/>
                  </a:lnTo>
                  <a:lnTo>
                    <a:pt x="95592" y="20916"/>
                  </a:lnTo>
                  <a:lnTo>
                    <a:pt x="93687" y="20878"/>
                  </a:lnTo>
                  <a:lnTo>
                    <a:pt x="85420" y="15608"/>
                  </a:lnTo>
                  <a:lnTo>
                    <a:pt x="85420" y="15049"/>
                  </a:lnTo>
                  <a:lnTo>
                    <a:pt x="94640" y="9740"/>
                  </a:lnTo>
                  <a:lnTo>
                    <a:pt x="96532" y="9779"/>
                  </a:lnTo>
                  <a:lnTo>
                    <a:pt x="104800" y="15049"/>
                  </a:lnTo>
                  <a:lnTo>
                    <a:pt x="104800" y="10210"/>
                  </a:lnTo>
                  <a:lnTo>
                    <a:pt x="104381" y="9982"/>
                  </a:lnTo>
                  <a:lnTo>
                    <a:pt x="103936" y="9715"/>
                  </a:lnTo>
                  <a:lnTo>
                    <a:pt x="102933" y="9245"/>
                  </a:lnTo>
                  <a:lnTo>
                    <a:pt x="95758" y="7759"/>
                  </a:lnTo>
                  <a:lnTo>
                    <a:pt x="94462" y="7759"/>
                  </a:lnTo>
                  <a:lnTo>
                    <a:pt x="81991" y="14960"/>
                  </a:lnTo>
                  <a:lnTo>
                    <a:pt x="81991" y="15697"/>
                  </a:lnTo>
                  <a:lnTo>
                    <a:pt x="85839" y="20688"/>
                  </a:lnTo>
                  <a:lnTo>
                    <a:pt x="86283" y="20942"/>
                  </a:lnTo>
                  <a:lnTo>
                    <a:pt x="94475" y="22910"/>
                  </a:lnTo>
                  <a:lnTo>
                    <a:pt x="95758" y="22910"/>
                  </a:lnTo>
                  <a:lnTo>
                    <a:pt x="108229" y="15697"/>
                  </a:lnTo>
                  <a:lnTo>
                    <a:pt x="108229" y="14960"/>
                  </a:lnTo>
                  <a:close/>
                </a:path>
                <a:path w="297815" h="172085">
                  <a:moveTo>
                    <a:pt x="109943" y="54495"/>
                  </a:moveTo>
                  <a:lnTo>
                    <a:pt x="109791" y="53657"/>
                  </a:lnTo>
                  <a:lnTo>
                    <a:pt x="109512" y="52832"/>
                  </a:lnTo>
                  <a:lnTo>
                    <a:pt x="109093" y="52031"/>
                  </a:lnTo>
                  <a:lnTo>
                    <a:pt x="108800" y="51625"/>
                  </a:lnTo>
                  <a:lnTo>
                    <a:pt x="108800" y="54533"/>
                  </a:lnTo>
                  <a:lnTo>
                    <a:pt x="108800" y="55308"/>
                  </a:lnTo>
                  <a:lnTo>
                    <a:pt x="95110" y="62826"/>
                  </a:lnTo>
                  <a:lnTo>
                    <a:pt x="93103" y="62750"/>
                  </a:lnTo>
                  <a:lnTo>
                    <a:pt x="85432" y="60515"/>
                  </a:lnTo>
                  <a:lnTo>
                    <a:pt x="81432" y="55295"/>
                  </a:lnTo>
                  <a:lnTo>
                    <a:pt x="81432" y="54533"/>
                  </a:lnTo>
                  <a:lnTo>
                    <a:pt x="94449" y="47015"/>
                  </a:lnTo>
                  <a:lnTo>
                    <a:pt x="97129" y="47078"/>
                  </a:lnTo>
                  <a:lnTo>
                    <a:pt x="104787" y="49326"/>
                  </a:lnTo>
                  <a:lnTo>
                    <a:pt x="105270" y="49606"/>
                  </a:lnTo>
                  <a:lnTo>
                    <a:pt x="108800" y="54533"/>
                  </a:lnTo>
                  <a:lnTo>
                    <a:pt x="108800" y="51625"/>
                  </a:lnTo>
                  <a:lnTo>
                    <a:pt x="105600" y="48882"/>
                  </a:lnTo>
                  <a:lnTo>
                    <a:pt x="105092" y="48564"/>
                  </a:lnTo>
                  <a:lnTo>
                    <a:pt x="103974" y="48031"/>
                  </a:lnTo>
                  <a:lnTo>
                    <a:pt x="95846" y="46355"/>
                  </a:lnTo>
                  <a:lnTo>
                    <a:pt x="94386" y="46355"/>
                  </a:lnTo>
                  <a:lnTo>
                    <a:pt x="80289" y="54495"/>
                  </a:lnTo>
                  <a:lnTo>
                    <a:pt x="80289" y="55333"/>
                  </a:lnTo>
                  <a:lnTo>
                    <a:pt x="84620" y="60960"/>
                  </a:lnTo>
                  <a:lnTo>
                    <a:pt x="85140" y="61264"/>
                  </a:lnTo>
                  <a:lnTo>
                    <a:pt x="94373" y="63474"/>
                  </a:lnTo>
                  <a:lnTo>
                    <a:pt x="95834" y="63474"/>
                  </a:lnTo>
                  <a:lnTo>
                    <a:pt x="109943" y="55333"/>
                  </a:lnTo>
                  <a:lnTo>
                    <a:pt x="109943" y="54495"/>
                  </a:lnTo>
                  <a:close/>
                </a:path>
                <a:path w="297815" h="172085">
                  <a:moveTo>
                    <a:pt x="125603" y="14808"/>
                  </a:moveTo>
                  <a:lnTo>
                    <a:pt x="125564" y="14643"/>
                  </a:lnTo>
                  <a:lnTo>
                    <a:pt x="125463" y="14490"/>
                  </a:lnTo>
                  <a:lnTo>
                    <a:pt x="125323" y="14351"/>
                  </a:lnTo>
                  <a:lnTo>
                    <a:pt x="125183" y="14274"/>
                  </a:lnTo>
                  <a:lnTo>
                    <a:pt x="100888" y="241"/>
                  </a:lnTo>
                  <a:lnTo>
                    <a:pt x="98882" y="1409"/>
                  </a:lnTo>
                  <a:lnTo>
                    <a:pt x="123164" y="15430"/>
                  </a:lnTo>
                  <a:lnTo>
                    <a:pt x="123329" y="15506"/>
                  </a:lnTo>
                  <a:lnTo>
                    <a:pt x="123571" y="15595"/>
                  </a:lnTo>
                  <a:lnTo>
                    <a:pt x="123901" y="15659"/>
                  </a:lnTo>
                  <a:lnTo>
                    <a:pt x="124091" y="15671"/>
                  </a:lnTo>
                  <a:lnTo>
                    <a:pt x="124231" y="15671"/>
                  </a:lnTo>
                  <a:lnTo>
                    <a:pt x="124383" y="15659"/>
                  </a:lnTo>
                  <a:lnTo>
                    <a:pt x="124726" y="15621"/>
                  </a:lnTo>
                  <a:lnTo>
                    <a:pt x="124904" y="15557"/>
                  </a:lnTo>
                  <a:lnTo>
                    <a:pt x="125133" y="15468"/>
                  </a:lnTo>
                  <a:lnTo>
                    <a:pt x="125323" y="15341"/>
                  </a:lnTo>
                  <a:lnTo>
                    <a:pt x="125463" y="15201"/>
                  </a:lnTo>
                  <a:lnTo>
                    <a:pt x="125552" y="15049"/>
                  </a:lnTo>
                  <a:lnTo>
                    <a:pt x="125603" y="14884"/>
                  </a:lnTo>
                  <a:close/>
                </a:path>
                <a:path w="297815" h="172085">
                  <a:moveTo>
                    <a:pt x="136740" y="53733"/>
                  </a:moveTo>
                  <a:lnTo>
                    <a:pt x="136347" y="51384"/>
                  </a:lnTo>
                  <a:lnTo>
                    <a:pt x="135559" y="49060"/>
                  </a:lnTo>
                  <a:lnTo>
                    <a:pt x="134366" y="46812"/>
                  </a:lnTo>
                  <a:lnTo>
                    <a:pt x="133337" y="45377"/>
                  </a:lnTo>
                  <a:lnTo>
                    <a:pt x="133337" y="53835"/>
                  </a:lnTo>
                  <a:lnTo>
                    <a:pt x="133337" y="55994"/>
                  </a:lnTo>
                  <a:lnTo>
                    <a:pt x="96989" y="76987"/>
                  </a:lnTo>
                  <a:lnTo>
                    <a:pt x="93230" y="76987"/>
                  </a:lnTo>
                  <a:lnTo>
                    <a:pt x="57988" y="60286"/>
                  </a:lnTo>
                  <a:lnTo>
                    <a:pt x="56896" y="55994"/>
                  </a:lnTo>
                  <a:lnTo>
                    <a:pt x="56896" y="53835"/>
                  </a:lnTo>
                  <a:lnTo>
                    <a:pt x="93230" y="32842"/>
                  </a:lnTo>
                  <a:lnTo>
                    <a:pt x="96989" y="32842"/>
                  </a:lnTo>
                  <a:lnTo>
                    <a:pt x="122135" y="39319"/>
                  </a:lnTo>
                  <a:lnTo>
                    <a:pt x="123469" y="40081"/>
                  </a:lnTo>
                  <a:lnTo>
                    <a:pt x="133337" y="53835"/>
                  </a:lnTo>
                  <a:lnTo>
                    <a:pt x="133337" y="45377"/>
                  </a:lnTo>
                  <a:lnTo>
                    <a:pt x="124548" y="37922"/>
                  </a:lnTo>
                  <a:lnTo>
                    <a:pt x="123101" y="37071"/>
                  </a:lnTo>
                  <a:lnTo>
                    <a:pt x="97167" y="30873"/>
                  </a:lnTo>
                  <a:lnTo>
                    <a:pt x="93065" y="30873"/>
                  </a:lnTo>
                  <a:lnTo>
                    <a:pt x="57429" y="44627"/>
                  </a:lnTo>
                  <a:lnTo>
                    <a:pt x="53479" y="53733"/>
                  </a:lnTo>
                  <a:lnTo>
                    <a:pt x="53479" y="56095"/>
                  </a:lnTo>
                  <a:lnTo>
                    <a:pt x="65671" y="71907"/>
                  </a:lnTo>
                  <a:lnTo>
                    <a:pt x="67119" y="72758"/>
                  </a:lnTo>
                  <a:lnTo>
                    <a:pt x="93065" y="78955"/>
                  </a:lnTo>
                  <a:lnTo>
                    <a:pt x="97167" y="78955"/>
                  </a:lnTo>
                  <a:lnTo>
                    <a:pt x="132803" y="65201"/>
                  </a:lnTo>
                  <a:lnTo>
                    <a:pt x="136740" y="56095"/>
                  </a:lnTo>
                  <a:lnTo>
                    <a:pt x="136740" y="53733"/>
                  </a:lnTo>
                  <a:close/>
                </a:path>
                <a:path w="297815" h="172085">
                  <a:moveTo>
                    <a:pt x="170929" y="48399"/>
                  </a:moveTo>
                  <a:lnTo>
                    <a:pt x="162293" y="46177"/>
                  </a:lnTo>
                  <a:lnTo>
                    <a:pt x="161010" y="46177"/>
                  </a:lnTo>
                  <a:lnTo>
                    <a:pt x="148539" y="53390"/>
                  </a:lnTo>
                  <a:lnTo>
                    <a:pt x="148539" y="54127"/>
                  </a:lnTo>
                  <a:lnTo>
                    <a:pt x="152387" y="59105"/>
                  </a:lnTo>
                  <a:lnTo>
                    <a:pt x="154800" y="57708"/>
                  </a:lnTo>
                  <a:lnTo>
                    <a:pt x="154457" y="57531"/>
                  </a:lnTo>
                  <a:lnTo>
                    <a:pt x="153860" y="57099"/>
                  </a:lnTo>
                  <a:lnTo>
                    <a:pt x="151955" y="54038"/>
                  </a:lnTo>
                  <a:lnTo>
                    <a:pt x="151955" y="53479"/>
                  </a:lnTo>
                  <a:lnTo>
                    <a:pt x="161175" y="48158"/>
                  </a:lnTo>
                  <a:lnTo>
                    <a:pt x="163080" y="48209"/>
                  </a:lnTo>
                  <a:lnTo>
                    <a:pt x="164922" y="48475"/>
                  </a:lnTo>
                  <a:lnTo>
                    <a:pt x="165811" y="48691"/>
                  </a:lnTo>
                  <a:lnTo>
                    <a:pt x="167436" y="49250"/>
                  </a:lnTo>
                  <a:lnTo>
                    <a:pt x="168516" y="49796"/>
                  </a:lnTo>
                  <a:lnTo>
                    <a:pt x="170929" y="48399"/>
                  </a:lnTo>
                  <a:close/>
                </a:path>
                <a:path w="297815" h="172085">
                  <a:moveTo>
                    <a:pt x="174663" y="156819"/>
                  </a:moveTo>
                  <a:lnTo>
                    <a:pt x="174625" y="156667"/>
                  </a:lnTo>
                  <a:lnTo>
                    <a:pt x="174523" y="156502"/>
                  </a:lnTo>
                  <a:lnTo>
                    <a:pt x="174383" y="156362"/>
                  </a:lnTo>
                  <a:lnTo>
                    <a:pt x="174244" y="156286"/>
                  </a:lnTo>
                  <a:lnTo>
                    <a:pt x="133908" y="133007"/>
                  </a:lnTo>
                  <a:lnTo>
                    <a:pt x="133515" y="132829"/>
                  </a:lnTo>
                  <a:lnTo>
                    <a:pt x="133388" y="132816"/>
                  </a:lnTo>
                  <a:lnTo>
                    <a:pt x="133121" y="132765"/>
                  </a:lnTo>
                  <a:lnTo>
                    <a:pt x="132702" y="132765"/>
                  </a:lnTo>
                  <a:lnTo>
                    <a:pt x="132422" y="132816"/>
                  </a:lnTo>
                  <a:lnTo>
                    <a:pt x="132118" y="132905"/>
                  </a:lnTo>
                  <a:lnTo>
                    <a:pt x="131953" y="132969"/>
                  </a:lnTo>
                  <a:lnTo>
                    <a:pt x="131762" y="133083"/>
                  </a:lnTo>
                  <a:lnTo>
                    <a:pt x="131622" y="133223"/>
                  </a:lnTo>
                  <a:lnTo>
                    <a:pt x="131533" y="133388"/>
                  </a:lnTo>
                  <a:lnTo>
                    <a:pt x="131483" y="133540"/>
                  </a:lnTo>
                  <a:lnTo>
                    <a:pt x="131495" y="133705"/>
                  </a:lnTo>
                  <a:lnTo>
                    <a:pt x="131572" y="133858"/>
                  </a:lnTo>
                  <a:lnTo>
                    <a:pt x="131686" y="134010"/>
                  </a:lnTo>
                  <a:lnTo>
                    <a:pt x="131851" y="134137"/>
                  </a:lnTo>
                  <a:lnTo>
                    <a:pt x="172224" y="157441"/>
                  </a:lnTo>
                  <a:lnTo>
                    <a:pt x="172389" y="157518"/>
                  </a:lnTo>
                  <a:lnTo>
                    <a:pt x="172631" y="157607"/>
                  </a:lnTo>
                  <a:lnTo>
                    <a:pt x="172961" y="157670"/>
                  </a:lnTo>
                  <a:lnTo>
                    <a:pt x="173164" y="157683"/>
                  </a:lnTo>
                  <a:lnTo>
                    <a:pt x="173304" y="157683"/>
                  </a:lnTo>
                  <a:lnTo>
                    <a:pt x="173443" y="157670"/>
                  </a:lnTo>
                  <a:lnTo>
                    <a:pt x="173786" y="157619"/>
                  </a:lnTo>
                  <a:lnTo>
                    <a:pt x="173964" y="157568"/>
                  </a:lnTo>
                  <a:lnTo>
                    <a:pt x="174193" y="157480"/>
                  </a:lnTo>
                  <a:lnTo>
                    <a:pt x="174383" y="157353"/>
                  </a:lnTo>
                  <a:lnTo>
                    <a:pt x="174523" y="157213"/>
                  </a:lnTo>
                  <a:lnTo>
                    <a:pt x="174612" y="157060"/>
                  </a:lnTo>
                  <a:lnTo>
                    <a:pt x="174663" y="156895"/>
                  </a:lnTo>
                  <a:close/>
                </a:path>
                <a:path w="297815" h="172085">
                  <a:moveTo>
                    <a:pt x="174790" y="53390"/>
                  </a:moveTo>
                  <a:lnTo>
                    <a:pt x="170942" y="48399"/>
                  </a:lnTo>
                  <a:lnTo>
                    <a:pt x="168529" y="49796"/>
                  </a:lnTo>
                  <a:lnTo>
                    <a:pt x="168859" y="49987"/>
                  </a:lnTo>
                  <a:lnTo>
                    <a:pt x="169468" y="50419"/>
                  </a:lnTo>
                  <a:lnTo>
                    <a:pt x="171361" y="53479"/>
                  </a:lnTo>
                  <a:lnTo>
                    <a:pt x="171361" y="54038"/>
                  </a:lnTo>
                  <a:lnTo>
                    <a:pt x="162140" y="59347"/>
                  </a:lnTo>
                  <a:lnTo>
                    <a:pt x="160248" y="59296"/>
                  </a:lnTo>
                  <a:lnTo>
                    <a:pt x="158394" y="59029"/>
                  </a:lnTo>
                  <a:lnTo>
                    <a:pt x="156667" y="58559"/>
                  </a:lnTo>
                  <a:lnTo>
                    <a:pt x="155143" y="57912"/>
                  </a:lnTo>
                  <a:lnTo>
                    <a:pt x="154813" y="57708"/>
                  </a:lnTo>
                  <a:lnTo>
                    <a:pt x="152400" y="59105"/>
                  </a:lnTo>
                  <a:lnTo>
                    <a:pt x="161023" y="61328"/>
                  </a:lnTo>
                  <a:lnTo>
                    <a:pt x="162318" y="61328"/>
                  </a:lnTo>
                  <a:lnTo>
                    <a:pt x="174790" y="54127"/>
                  </a:lnTo>
                  <a:lnTo>
                    <a:pt x="174790" y="53390"/>
                  </a:lnTo>
                  <a:close/>
                </a:path>
                <a:path w="297815" h="172085">
                  <a:moveTo>
                    <a:pt x="175780" y="140055"/>
                  </a:moveTo>
                  <a:lnTo>
                    <a:pt x="175717" y="139814"/>
                  </a:lnTo>
                  <a:lnTo>
                    <a:pt x="175615" y="139674"/>
                  </a:lnTo>
                  <a:lnTo>
                    <a:pt x="175463" y="139509"/>
                  </a:lnTo>
                  <a:lnTo>
                    <a:pt x="175221" y="139369"/>
                  </a:lnTo>
                  <a:lnTo>
                    <a:pt x="174891" y="139230"/>
                  </a:lnTo>
                  <a:lnTo>
                    <a:pt x="156870" y="133451"/>
                  </a:lnTo>
                  <a:lnTo>
                    <a:pt x="145021" y="126593"/>
                  </a:lnTo>
                  <a:lnTo>
                    <a:pt x="144843" y="126492"/>
                  </a:lnTo>
                  <a:lnTo>
                    <a:pt x="144551" y="126390"/>
                  </a:lnTo>
                  <a:lnTo>
                    <a:pt x="144399" y="126352"/>
                  </a:lnTo>
                  <a:lnTo>
                    <a:pt x="144068" y="126301"/>
                  </a:lnTo>
                  <a:lnTo>
                    <a:pt x="143903" y="126301"/>
                  </a:lnTo>
                  <a:lnTo>
                    <a:pt x="143738" y="126301"/>
                  </a:lnTo>
                  <a:lnTo>
                    <a:pt x="143573" y="126301"/>
                  </a:lnTo>
                  <a:lnTo>
                    <a:pt x="143243" y="126352"/>
                  </a:lnTo>
                  <a:lnTo>
                    <a:pt x="143090" y="126390"/>
                  </a:lnTo>
                  <a:lnTo>
                    <a:pt x="142798" y="126492"/>
                  </a:lnTo>
                  <a:lnTo>
                    <a:pt x="142671" y="126555"/>
                  </a:lnTo>
                  <a:lnTo>
                    <a:pt x="142544" y="126619"/>
                  </a:lnTo>
                  <a:lnTo>
                    <a:pt x="142405" y="126746"/>
                  </a:lnTo>
                  <a:lnTo>
                    <a:pt x="142113" y="127241"/>
                  </a:lnTo>
                  <a:lnTo>
                    <a:pt x="142125" y="127431"/>
                  </a:lnTo>
                  <a:lnTo>
                    <a:pt x="142201" y="127622"/>
                  </a:lnTo>
                  <a:lnTo>
                    <a:pt x="142354" y="127787"/>
                  </a:lnTo>
                  <a:lnTo>
                    <a:pt x="142608" y="127977"/>
                  </a:lnTo>
                  <a:lnTo>
                    <a:pt x="154609" y="134924"/>
                  </a:lnTo>
                  <a:lnTo>
                    <a:pt x="154762" y="135001"/>
                  </a:lnTo>
                  <a:lnTo>
                    <a:pt x="154940" y="135077"/>
                  </a:lnTo>
                  <a:lnTo>
                    <a:pt x="155181" y="135166"/>
                  </a:lnTo>
                  <a:lnTo>
                    <a:pt x="173240" y="140944"/>
                  </a:lnTo>
                  <a:lnTo>
                    <a:pt x="173545" y="141033"/>
                  </a:lnTo>
                  <a:lnTo>
                    <a:pt x="173786" y="141071"/>
                  </a:lnTo>
                  <a:lnTo>
                    <a:pt x="173951" y="141084"/>
                  </a:lnTo>
                  <a:lnTo>
                    <a:pt x="174117" y="141084"/>
                  </a:lnTo>
                  <a:lnTo>
                    <a:pt x="174294" y="141071"/>
                  </a:lnTo>
                  <a:lnTo>
                    <a:pt x="174612" y="141020"/>
                  </a:lnTo>
                  <a:lnTo>
                    <a:pt x="174777" y="140982"/>
                  </a:lnTo>
                  <a:lnTo>
                    <a:pt x="174929" y="140944"/>
                  </a:lnTo>
                  <a:lnTo>
                    <a:pt x="175069" y="140893"/>
                  </a:lnTo>
                  <a:lnTo>
                    <a:pt x="175196" y="140830"/>
                  </a:lnTo>
                  <a:lnTo>
                    <a:pt x="175323" y="140766"/>
                  </a:lnTo>
                  <a:lnTo>
                    <a:pt x="175514" y="140601"/>
                  </a:lnTo>
                  <a:lnTo>
                    <a:pt x="175666" y="140436"/>
                  </a:lnTo>
                  <a:lnTo>
                    <a:pt x="175755" y="140246"/>
                  </a:lnTo>
                  <a:lnTo>
                    <a:pt x="175780" y="140055"/>
                  </a:lnTo>
                  <a:close/>
                </a:path>
                <a:path w="297815" h="172085">
                  <a:moveTo>
                    <a:pt x="185864" y="150520"/>
                  </a:moveTo>
                  <a:lnTo>
                    <a:pt x="173253" y="142887"/>
                  </a:lnTo>
                  <a:lnTo>
                    <a:pt x="173075" y="142798"/>
                  </a:lnTo>
                  <a:lnTo>
                    <a:pt x="172783" y="142684"/>
                  </a:lnTo>
                  <a:lnTo>
                    <a:pt x="172618" y="142659"/>
                  </a:lnTo>
                  <a:lnTo>
                    <a:pt x="172466" y="142621"/>
                  </a:lnTo>
                  <a:lnTo>
                    <a:pt x="172300" y="142608"/>
                  </a:lnTo>
                  <a:lnTo>
                    <a:pt x="172135" y="142595"/>
                  </a:lnTo>
                  <a:lnTo>
                    <a:pt x="171958" y="142595"/>
                  </a:lnTo>
                  <a:lnTo>
                    <a:pt x="171805" y="142608"/>
                  </a:lnTo>
                  <a:lnTo>
                    <a:pt x="171627" y="142621"/>
                  </a:lnTo>
                  <a:lnTo>
                    <a:pt x="171475" y="142659"/>
                  </a:lnTo>
                  <a:lnTo>
                    <a:pt x="171310" y="142684"/>
                  </a:lnTo>
                  <a:lnTo>
                    <a:pt x="171094" y="142760"/>
                  </a:lnTo>
                  <a:lnTo>
                    <a:pt x="170903" y="142849"/>
                  </a:lnTo>
                  <a:lnTo>
                    <a:pt x="170662" y="142989"/>
                  </a:lnTo>
                  <a:lnTo>
                    <a:pt x="170510" y="143167"/>
                  </a:lnTo>
                  <a:lnTo>
                    <a:pt x="170345" y="143535"/>
                  </a:lnTo>
                  <a:lnTo>
                    <a:pt x="182943" y="151257"/>
                  </a:lnTo>
                  <a:lnTo>
                    <a:pt x="183121" y="151358"/>
                  </a:lnTo>
                  <a:lnTo>
                    <a:pt x="183261" y="151409"/>
                  </a:lnTo>
                  <a:lnTo>
                    <a:pt x="183413" y="151460"/>
                  </a:lnTo>
                  <a:lnTo>
                    <a:pt x="183578" y="151498"/>
                  </a:lnTo>
                  <a:lnTo>
                    <a:pt x="183896" y="151549"/>
                  </a:lnTo>
                  <a:lnTo>
                    <a:pt x="184404" y="151549"/>
                  </a:lnTo>
                  <a:lnTo>
                    <a:pt x="184734" y="151498"/>
                  </a:lnTo>
                  <a:lnTo>
                    <a:pt x="184886" y="151460"/>
                  </a:lnTo>
                  <a:lnTo>
                    <a:pt x="185166" y="151358"/>
                  </a:lnTo>
                  <a:lnTo>
                    <a:pt x="185293" y="151295"/>
                  </a:lnTo>
                  <a:lnTo>
                    <a:pt x="185534" y="151155"/>
                  </a:lnTo>
                  <a:lnTo>
                    <a:pt x="185699" y="150977"/>
                  </a:lnTo>
                  <a:lnTo>
                    <a:pt x="185826" y="150761"/>
                  </a:lnTo>
                  <a:lnTo>
                    <a:pt x="185864" y="150609"/>
                  </a:lnTo>
                  <a:close/>
                </a:path>
                <a:path w="297815" h="172085">
                  <a:moveTo>
                    <a:pt x="187871" y="84150"/>
                  </a:moveTo>
                  <a:lnTo>
                    <a:pt x="187833" y="84010"/>
                  </a:lnTo>
                  <a:lnTo>
                    <a:pt x="187782" y="83858"/>
                  </a:lnTo>
                  <a:lnTo>
                    <a:pt x="187629" y="83693"/>
                  </a:lnTo>
                  <a:lnTo>
                    <a:pt x="187375" y="83502"/>
                  </a:lnTo>
                  <a:lnTo>
                    <a:pt x="187109" y="83375"/>
                  </a:lnTo>
                  <a:lnTo>
                    <a:pt x="186905" y="83299"/>
                  </a:lnTo>
                  <a:lnTo>
                    <a:pt x="186740" y="83273"/>
                  </a:lnTo>
                  <a:lnTo>
                    <a:pt x="186575" y="83235"/>
                  </a:lnTo>
                  <a:lnTo>
                    <a:pt x="186423" y="83223"/>
                  </a:lnTo>
                  <a:lnTo>
                    <a:pt x="186245" y="83210"/>
                  </a:lnTo>
                  <a:lnTo>
                    <a:pt x="186080" y="83210"/>
                  </a:lnTo>
                  <a:lnTo>
                    <a:pt x="185915" y="83223"/>
                  </a:lnTo>
                  <a:lnTo>
                    <a:pt x="185750" y="83235"/>
                  </a:lnTo>
                  <a:lnTo>
                    <a:pt x="185585" y="83273"/>
                  </a:lnTo>
                  <a:lnTo>
                    <a:pt x="185432" y="83299"/>
                  </a:lnTo>
                  <a:lnTo>
                    <a:pt x="185216" y="83375"/>
                  </a:lnTo>
                  <a:lnTo>
                    <a:pt x="185013" y="83464"/>
                  </a:lnTo>
                  <a:lnTo>
                    <a:pt x="144627" y="106794"/>
                  </a:lnTo>
                  <a:lnTo>
                    <a:pt x="144449" y="106895"/>
                  </a:lnTo>
                  <a:lnTo>
                    <a:pt x="144284" y="107073"/>
                  </a:lnTo>
                  <a:lnTo>
                    <a:pt x="144157" y="107238"/>
                  </a:lnTo>
                  <a:lnTo>
                    <a:pt x="144119" y="107442"/>
                  </a:lnTo>
                  <a:lnTo>
                    <a:pt x="144157" y="107683"/>
                  </a:lnTo>
                  <a:lnTo>
                    <a:pt x="144208" y="107823"/>
                  </a:lnTo>
                  <a:lnTo>
                    <a:pt x="144360" y="108000"/>
                  </a:lnTo>
                  <a:lnTo>
                    <a:pt x="144551" y="108153"/>
                  </a:lnTo>
                  <a:lnTo>
                    <a:pt x="144881" y="108305"/>
                  </a:lnTo>
                  <a:lnTo>
                    <a:pt x="145097" y="108394"/>
                  </a:lnTo>
                  <a:lnTo>
                    <a:pt x="145249" y="108419"/>
                  </a:lnTo>
                  <a:lnTo>
                    <a:pt x="145567" y="108470"/>
                  </a:lnTo>
                  <a:lnTo>
                    <a:pt x="145745" y="108483"/>
                  </a:lnTo>
                  <a:lnTo>
                    <a:pt x="145910" y="108483"/>
                  </a:lnTo>
                  <a:lnTo>
                    <a:pt x="146075" y="108470"/>
                  </a:lnTo>
                  <a:lnTo>
                    <a:pt x="146405" y="108419"/>
                  </a:lnTo>
                  <a:lnTo>
                    <a:pt x="146558" y="108394"/>
                  </a:lnTo>
                  <a:lnTo>
                    <a:pt x="146710" y="108343"/>
                  </a:lnTo>
                  <a:lnTo>
                    <a:pt x="146850" y="108280"/>
                  </a:lnTo>
                  <a:lnTo>
                    <a:pt x="146977" y="108229"/>
                  </a:lnTo>
                  <a:lnTo>
                    <a:pt x="187375" y="84899"/>
                  </a:lnTo>
                  <a:lnTo>
                    <a:pt x="187540" y="84785"/>
                  </a:lnTo>
                  <a:lnTo>
                    <a:pt x="187744" y="84582"/>
                  </a:lnTo>
                  <a:lnTo>
                    <a:pt x="187833" y="84442"/>
                  </a:lnTo>
                  <a:lnTo>
                    <a:pt x="187871" y="84251"/>
                  </a:lnTo>
                  <a:close/>
                </a:path>
                <a:path w="297815" h="172085">
                  <a:moveTo>
                    <a:pt x="189814" y="51574"/>
                  </a:moveTo>
                  <a:lnTo>
                    <a:pt x="165519" y="37541"/>
                  </a:lnTo>
                  <a:lnTo>
                    <a:pt x="165112" y="37388"/>
                  </a:lnTo>
                  <a:lnTo>
                    <a:pt x="164985" y="37376"/>
                  </a:lnTo>
                  <a:lnTo>
                    <a:pt x="164719" y="37325"/>
                  </a:lnTo>
                  <a:lnTo>
                    <a:pt x="164579" y="37312"/>
                  </a:lnTo>
                  <a:lnTo>
                    <a:pt x="164439" y="37325"/>
                  </a:lnTo>
                  <a:lnTo>
                    <a:pt x="164299" y="37325"/>
                  </a:lnTo>
                  <a:lnTo>
                    <a:pt x="164020" y="37376"/>
                  </a:lnTo>
                  <a:lnTo>
                    <a:pt x="163893" y="37388"/>
                  </a:lnTo>
                  <a:lnTo>
                    <a:pt x="163766" y="37439"/>
                  </a:lnTo>
                  <a:lnTo>
                    <a:pt x="163499" y="37553"/>
                  </a:lnTo>
                  <a:lnTo>
                    <a:pt x="163360" y="37642"/>
                  </a:lnTo>
                  <a:lnTo>
                    <a:pt x="163220" y="37782"/>
                  </a:lnTo>
                  <a:lnTo>
                    <a:pt x="163118" y="37934"/>
                  </a:lnTo>
                  <a:lnTo>
                    <a:pt x="163080" y="38100"/>
                  </a:lnTo>
                  <a:lnTo>
                    <a:pt x="163093" y="38265"/>
                  </a:lnTo>
                  <a:lnTo>
                    <a:pt x="163169" y="38417"/>
                  </a:lnTo>
                  <a:lnTo>
                    <a:pt x="163283" y="38557"/>
                  </a:lnTo>
                  <a:lnTo>
                    <a:pt x="163449" y="38696"/>
                  </a:lnTo>
                  <a:lnTo>
                    <a:pt x="187794" y="52743"/>
                  </a:lnTo>
                  <a:lnTo>
                    <a:pt x="189814" y="51574"/>
                  </a:lnTo>
                  <a:close/>
                </a:path>
                <a:path w="297815" h="172085">
                  <a:moveTo>
                    <a:pt x="190233" y="52133"/>
                  </a:moveTo>
                  <a:lnTo>
                    <a:pt x="190182" y="51968"/>
                  </a:lnTo>
                  <a:lnTo>
                    <a:pt x="190093" y="51816"/>
                  </a:lnTo>
                  <a:lnTo>
                    <a:pt x="189814" y="51587"/>
                  </a:lnTo>
                  <a:lnTo>
                    <a:pt x="187794" y="52755"/>
                  </a:lnTo>
                  <a:lnTo>
                    <a:pt x="187960" y="52832"/>
                  </a:lnTo>
                  <a:lnTo>
                    <a:pt x="188252" y="52933"/>
                  </a:lnTo>
                  <a:lnTo>
                    <a:pt x="188455" y="52971"/>
                  </a:lnTo>
                  <a:lnTo>
                    <a:pt x="188595" y="52984"/>
                  </a:lnTo>
                  <a:lnTo>
                    <a:pt x="188722" y="52997"/>
                  </a:lnTo>
                  <a:lnTo>
                    <a:pt x="188861" y="52997"/>
                  </a:lnTo>
                  <a:lnTo>
                    <a:pt x="189014" y="52984"/>
                  </a:lnTo>
                  <a:lnTo>
                    <a:pt x="189141" y="52971"/>
                  </a:lnTo>
                  <a:lnTo>
                    <a:pt x="189357" y="52933"/>
                  </a:lnTo>
                  <a:lnTo>
                    <a:pt x="189534" y="52882"/>
                  </a:lnTo>
                  <a:lnTo>
                    <a:pt x="189750" y="52781"/>
                  </a:lnTo>
                  <a:lnTo>
                    <a:pt x="189953" y="52666"/>
                  </a:lnTo>
                  <a:lnTo>
                    <a:pt x="190093" y="52527"/>
                  </a:lnTo>
                  <a:lnTo>
                    <a:pt x="190182" y="52374"/>
                  </a:lnTo>
                  <a:lnTo>
                    <a:pt x="190233" y="52209"/>
                  </a:lnTo>
                  <a:close/>
                </a:path>
                <a:path w="297815" h="172085">
                  <a:moveTo>
                    <a:pt x="208076" y="62115"/>
                  </a:moveTo>
                  <a:lnTo>
                    <a:pt x="202704" y="60744"/>
                  </a:lnTo>
                  <a:lnTo>
                    <a:pt x="201891" y="60744"/>
                  </a:lnTo>
                  <a:lnTo>
                    <a:pt x="196583" y="62090"/>
                  </a:lnTo>
                  <a:lnTo>
                    <a:pt x="196392" y="62204"/>
                  </a:lnTo>
                  <a:lnTo>
                    <a:pt x="107657" y="113436"/>
                  </a:lnTo>
                  <a:lnTo>
                    <a:pt x="107505" y="113538"/>
                  </a:lnTo>
                  <a:lnTo>
                    <a:pt x="107315" y="113639"/>
                  </a:lnTo>
                  <a:lnTo>
                    <a:pt x="106807" y="113995"/>
                  </a:lnTo>
                  <a:lnTo>
                    <a:pt x="106591" y="114198"/>
                  </a:lnTo>
                  <a:lnTo>
                    <a:pt x="106349" y="114376"/>
                  </a:lnTo>
                  <a:lnTo>
                    <a:pt x="105206" y="116573"/>
                  </a:lnTo>
                  <a:lnTo>
                    <a:pt x="105206" y="117030"/>
                  </a:lnTo>
                  <a:lnTo>
                    <a:pt x="107594" y="120142"/>
                  </a:lnTo>
                  <a:lnTo>
                    <a:pt x="107759" y="120205"/>
                  </a:lnTo>
                  <a:lnTo>
                    <a:pt x="108000" y="120307"/>
                  </a:lnTo>
                  <a:lnTo>
                    <a:pt x="108127" y="120332"/>
                  </a:lnTo>
                  <a:lnTo>
                    <a:pt x="108254" y="120345"/>
                  </a:lnTo>
                  <a:lnTo>
                    <a:pt x="108394" y="120370"/>
                  </a:lnTo>
                  <a:lnTo>
                    <a:pt x="108813" y="120370"/>
                  </a:lnTo>
                  <a:lnTo>
                    <a:pt x="108953" y="120345"/>
                  </a:lnTo>
                  <a:lnTo>
                    <a:pt x="109093" y="120332"/>
                  </a:lnTo>
                  <a:lnTo>
                    <a:pt x="109397" y="120230"/>
                  </a:lnTo>
                  <a:lnTo>
                    <a:pt x="109562" y="120167"/>
                  </a:lnTo>
                  <a:lnTo>
                    <a:pt x="109753" y="120053"/>
                  </a:lnTo>
                  <a:lnTo>
                    <a:pt x="109893" y="119913"/>
                  </a:lnTo>
                  <a:lnTo>
                    <a:pt x="109982" y="119761"/>
                  </a:lnTo>
                  <a:lnTo>
                    <a:pt x="110032" y="119595"/>
                  </a:lnTo>
                  <a:lnTo>
                    <a:pt x="110020" y="119430"/>
                  </a:lnTo>
                  <a:lnTo>
                    <a:pt x="109943" y="119278"/>
                  </a:lnTo>
                  <a:lnTo>
                    <a:pt x="109829" y="119126"/>
                  </a:lnTo>
                  <a:lnTo>
                    <a:pt x="109664" y="118999"/>
                  </a:lnTo>
                  <a:lnTo>
                    <a:pt x="109423" y="118872"/>
                  </a:lnTo>
                  <a:lnTo>
                    <a:pt x="108051" y="116954"/>
                  </a:lnTo>
                  <a:lnTo>
                    <a:pt x="108051" y="116649"/>
                  </a:lnTo>
                  <a:lnTo>
                    <a:pt x="109613" y="114642"/>
                  </a:lnTo>
                  <a:lnTo>
                    <a:pt x="109753" y="114554"/>
                  </a:lnTo>
                  <a:lnTo>
                    <a:pt x="198437" y="63347"/>
                  </a:lnTo>
                  <a:lnTo>
                    <a:pt x="198577" y="63271"/>
                  </a:lnTo>
                  <a:lnTo>
                    <a:pt x="198729" y="63182"/>
                  </a:lnTo>
                  <a:lnTo>
                    <a:pt x="199351" y="62903"/>
                  </a:lnTo>
                  <a:lnTo>
                    <a:pt x="200266" y="62623"/>
                  </a:lnTo>
                  <a:lnTo>
                    <a:pt x="201002" y="62471"/>
                  </a:lnTo>
                  <a:lnTo>
                    <a:pt x="202044" y="62395"/>
                  </a:lnTo>
                  <a:lnTo>
                    <a:pt x="203085" y="62420"/>
                  </a:lnTo>
                  <a:lnTo>
                    <a:pt x="206057" y="63284"/>
                  </a:lnTo>
                  <a:lnTo>
                    <a:pt x="208076" y="62115"/>
                  </a:lnTo>
                  <a:close/>
                </a:path>
                <a:path w="297815" h="172085">
                  <a:moveTo>
                    <a:pt x="208495" y="62674"/>
                  </a:moveTo>
                  <a:lnTo>
                    <a:pt x="208445" y="62509"/>
                  </a:lnTo>
                  <a:lnTo>
                    <a:pt x="208356" y="62357"/>
                  </a:lnTo>
                  <a:lnTo>
                    <a:pt x="208216" y="62217"/>
                  </a:lnTo>
                  <a:lnTo>
                    <a:pt x="208076" y="62128"/>
                  </a:lnTo>
                  <a:lnTo>
                    <a:pt x="206057" y="63296"/>
                  </a:lnTo>
                  <a:lnTo>
                    <a:pt x="206336" y="63423"/>
                  </a:lnTo>
                  <a:lnTo>
                    <a:pt x="206514" y="63474"/>
                  </a:lnTo>
                  <a:lnTo>
                    <a:pt x="206781" y="63525"/>
                  </a:lnTo>
                  <a:lnTo>
                    <a:pt x="206984" y="63538"/>
                  </a:lnTo>
                  <a:lnTo>
                    <a:pt x="207137" y="63538"/>
                  </a:lnTo>
                  <a:lnTo>
                    <a:pt x="207276" y="63525"/>
                  </a:lnTo>
                  <a:lnTo>
                    <a:pt x="207403" y="63512"/>
                  </a:lnTo>
                  <a:lnTo>
                    <a:pt x="207619" y="63474"/>
                  </a:lnTo>
                  <a:lnTo>
                    <a:pt x="207797" y="63423"/>
                  </a:lnTo>
                  <a:lnTo>
                    <a:pt x="208013" y="63334"/>
                  </a:lnTo>
                  <a:lnTo>
                    <a:pt x="208216" y="63207"/>
                  </a:lnTo>
                  <a:lnTo>
                    <a:pt x="208356" y="63068"/>
                  </a:lnTo>
                  <a:lnTo>
                    <a:pt x="208445" y="62915"/>
                  </a:lnTo>
                  <a:lnTo>
                    <a:pt x="208495" y="62750"/>
                  </a:lnTo>
                  <a:close/>
                </a:path>
                <a:path w="297815" h="172085">
                  <a:moveTo>
                    <a:pt x="243205" y="116789"/>
                  </a:moveTo>
                  <a:lnTo>
                    <a:pt x="243103" y="116624"/>
                  </a:lnTo>
                  <a:lnTo>
                    <a:pt x="242976" y="116535"/>
                  </a:lnTo>
                  <a:lnTo>
                    <a:pt x="241820" y="115887"/>
                  </a:lnTo>
                  <a:lnTo>
                    <a:pt x="241820" y="116801"/>
                  </a:lnTo>
                  <a:lnTo>
                    <a:pt x="202272" y="139636"/>
                  </a:lnTo>
                  <a:lnTo>
                    <a:pt x="162750" y="116814"/>
                  </a:lnTo>
                  <a:lnTo>
                    <a:pt x="202311" y="93992"/>
                  </a:lnTo>
                  <a:lnTo>
                    <a:pt x="241820" y="116801"/>
                  </a:lnTo>
                  <a:lnTo>
                    <a:pt x="241820" y="115887"/>
                  </a:lnTo>
                  <a:lnTo>
                    <a:pt x="202793" y="93345"/>
                  </a:lnTo>
                  <a:lnTo>
                    <a:pt x="202641" y="93243"/>
                  </a:lnTo>
                  <a:lnTo>
                    <a:pt x="202514" y="93205"/>
                  </a:lnTo>
                  <a:lnTo>
                    <a:pt x="202196" y="93179"/>
                  </a:lnTo>
                  <a:lnTo>
                    <a:pt x="202057" y="93205"/>
                  </a:lnTo>
                  <a:lnTo>
                    <a:pt x="201917" y="93268"/>
                  </a:lnTo>
                  <a:lnTo>
                    <a:pt x="161671" y="116522"/>
                  </a:lnTo>
                  <a:lnTo>
                    <a:pt x="161544" y="116586"/>
                  </a:lnTo>
                  <a:lnTo>
                    <a:pt x="161417" y="116700"/>
                  </a:lnTo>
                  <a:lnTo>
                    <a:pt x="161391" y="116827"/>
                  </a:lnTo>
                  <a:lnTo>
                    <a:pt x="161467" y="116967"/>
                  </a:lnTo>
                  <a:lnTo>
                    <a:pt x="161658" y="117094"/>
                  </a:lnTo>
                  <a:lnTo>
                    <a:pt x="201891" y="140322"/>
                  </a:lnTo>
                  <a:lnTo>
                    <a:pt x="202057" y="140385"/>
                  </a:lnTo>
                  <a:lnTo>
                    <a:pt x="202222" y="140411"/>
                  </a:lnTo>
                  <a:lnTo>
                    <a:pt x="202374" y="140411"/>
                  </a:lnTo>
                  <a:lnTo>
                    <a:pt x="202501" y="140398"/>
                  </a:lnTo>
                  <a:lnTo>
                    <a:pt x="202628" y="140373"/>
                  </a:lnTo>
                  <a:lnTo>
                    <a:pt x="202768" y="140284"/>
                  </a:lnTo>
                  <a:lnTo>
                    <a:pt x="242900" y="117106"/>
                  </a:lnTo>
                  <a:lnTo>
                    <a:pt x="243027" y="117030"/>
                  </a:lnTo>
                  <a:lnTo>
                    <a:pt x="243154" y="116941"/>
                  </a:lnTo>
                  <a:lnTo>
                    <a:pt x="243205" y="116789"/>
                  </a:lnTo>
                  <a:close/>
                </a:path>
                <a:path w="297815" h="172085">
                  <a:moveTo>
                    <a:pt x="258457" y="124904"/>
                  </a:moveTo>
                  <a:lnTo>
                    <a:pt x="258432" y="124764"/>
                  </a:lnTo>
                  <a:lnTo>
                    <a:pt x="258330" y="124574"/>
                  </a:lnTo>
                  <a:lnTo>
                    <a:pt x="258127" y="124358"/>
                  </a:lnTo>
                  <a:lnTo>
                    <a:pt x="257949" y="124256"/>
                  </a:lnTo>
                  <a:lnTo>
                    <a:pt x="257771" y="124167"/>
                  </a:lnTo>
                  <a:lnTo>
                    <a:pt x="257479" y="124053"/>
                  </a:lnTo>
                  <a:lnTo>
                    <a:pt x="257327" y="124028"/>
                  </a:lnTo>
                  <a:lnTo>
                    <a:pt x="257162" y="123990"/>
                  </a:lnTo>
                  <a:lnTo>
                    <a:pt x="257009" y="123977"/>
                  </a:lnTo>
                  <a:lnTo>
                    <a:pt x="256832" y="123964"/>
                  </a:lnTo>
                  <a:lnTo>
                    <a:pt x="256654" y="123964"/>
                  </a:lnTo>
                  <a:lnTo>
                    <a:pt x="256501" y="123977"/>
                  </a:lnTo>
                  <a:lnTo>
                    <a:pt x="256336" y="123990"/>
                  </a:lnTo>
                  <a:lnTo>
                    <a:pt x="256171" y="124028"/>
                  </a:lnTo>
                  <a:lnTo>
                    <a:pt x="256006" y="124053"/>
                  </a:lnTo>
                  <a:lnTo>
                    <a:pt x="255803" y="124129"/>
                  </a:lnTo>
                  <a:lnTo>
                    <a:pt x="255600" y="124218"/>
                  </a:lnTo>
                  <a:lnTo>
                    <a:pt x="215214" y="147535"/>
                  </a:lnTo>
                  <a:lnTo>
                    <a:pt x="215049" y="147637"/>
                  </a:lnTo>
                  <a:lnTo>
                    <a:pt x="214871" y="147815"/>
                  </a:lnTo>
                  <a:lnTo>
                    <a:pt x="214731" y="148043"/>
                  </a:lnTo>
                  <a:lnTo>
                    <a:pt x="214718" y="148183"/>
                  </a:lnTo>
                  <a:lnTo>
                    <a:pt x="214731" y="148374"/>
                  </a:lnTo>
                  <a:lnTo>
                    <a:pt x="215214" y="148932"/>
                  </a:lnTo>
                  <a:lnTo>
                    <a:pt x="215392" y="149021"/>
                  </a:lnTo>
                  <a:lnTo>
                    <a:pt x="215531" y="149085"/>
                  </a:lnTo>
                  <a:lnTo>
                    <a:pt x="215684" y="149123"/>
                  </a:lnTo>
                  <a:lnTo>
                    <a:pt x="215849" y="149161"/>
                  </a:lnTo>
                  <a:lnTo>
                    <a:pt x="216166" y="149212"/>
                  </a:lnTo>
                  <a:lnTo>
                    <a:pt x="216331" y="149225"/>
                  </a:lnTo>
                  <a:lnTo>
                    <a:pt x="216509" y="149225"/>
                  </a:lnTo>
                  <a:lnTo>
                    <a:pt x="216674" y="149212"/>
                  </a:lnTo>
                  <a:lnTo>
                    <a:pt x="217004" y="149161"/>
                  </a:lnTo>
                  <a:lnTo>
                    <a:pt x="217157" y="149123"/>
                  </a:lnTo>
                  <a:lnTo>
                    <a:pt x="217373" y="149059"/>
                  </a:lnTo>
                  <a:lnTo>
                    <a:pt x="217563" y="148971"/>
                  </a:lnTo>
                  <a:lnTo>
                    <a:pt x="257937" y="125653"/>
                  </a:lnTo>
                  <a:lnTo>
                    <a:pt x="258432" y="125145"/>
                  </a:lnTo>
                  <a:lnTo>
                    <a:pt x="258457" y="125006"/>
                  </a:lnTo>
                  <a:close/>
                </a:path>
                <a:path w="297815" h="172085">
                  <a:moveTo>
                    <a:pt x="272694" y="99441"/>
                  </a:moveTo>
                  <a:lnTo>
                    <a:pt x="232359" y="76149"/>
                  </a:lnTo>
                  <a:lnTo>
                    <a:pt x="232143" y="76047"/>
                  </a:lnTo>
                  <a:lnTo>
                    <a:pt x="231965" y="75984"/>
                  </a:lnTo>
                  <a:lnTo>
                    <a:pt x="231711" y="75933"/>
                  </a:lnTo>
                  <a:lnTo>
                    <a:pt x="231571" y="75920"/>
                  </a:lnTo>
                  <a:lnTo>
                    <a:pt x="231432" y="75907"/>
                  </a:lnTo>
                  <a:lnTo>
                    <a:pt x="231292" y="75907"/>
                  </a:lnTo>
                  <a:lnTo>
                    <a:pt x="231140" y="75920"/>
                  </a:lnTo>
                  <a:lnTo>
                    <a:pt x="231013" y="75933"/>
                  </a:lnTo>
                  <a:lnTo>
                    <a:pt x="230136" y="76314"/>
                  </a:lnTo>
                  <a:lnTo>
                    <a:pt x="230009" y="76454"/>
                  </a:lnTo>
                  <a:lnTo>
                    <a:pt x="229958" y="76581"/>
                  </a:lnTo>
                  <a:lnTo>
                    <a:pt x="229920" y="76771"/>
                  </a:lnTo>
                  <a:lnTo>
                    <a:pt x="229971" y="76936"/>
                  </a:lnTo>
                  <a:lnTo>
                    <a:pt x="230060" y="77089"/>
                  </a:lnTo>
                  <a:lnTo>
                    <a:pt x="230212" y="77228"/>
                  </a:lnTo>
                  <a:lnTo>
                    <a:pt x="230339" y="77317"/>
                  </a:lnTo>
                  <a:lnTo>
                    <a:pt x="270675" y="100609"/>
                  </a:lnTo>
                  <a:lnTo>
                    <a:pt x="272694" y="99441"/>
                  </a:lnTo>
                  <a:close/>
                </a:path>
                <a:path w="297815" h="172085">
                  <a:moveTo>
                    <a:pt x="273126" y="99987"/>
                  </a:moveTo>
                  <a:lnTo>
                    <a:pt x="273088" y="99822"/>
                  </a:lnTo>
                  <a:lnTo>
                    <a:pt x="272846" y="99529"/>
                  </a:lnTo>
                  <a:lnTo>
                    <a:pt x="272707" y="99441"/>
                  </a:lnTo>
                  <a:lnTo>
                    <a:pt x="270700" y="100609"/>
                  </a:lnTo>
                  <a:lnTo>
                    <a:pt x="271360" y="100825"/>
                  </a:lnTo>
                  <a:lnTo>
                    <a:pt x="271487" y="100838"/>
                  </a:lnTo>
                  <a:lnTo>
                    <a:pt x="271627" y="100850"/>
                  </a:lnTo>
                  <a:lnTo>
                    <a:pt x="271767" y="100850"/>
                  </a:lnTo>
                  <a:lnTo>
                    <a:pt x="271907" y="100838"/>
                  </a:lnTo>
                  <a:lnTo>
                    <a:pt x="272046" y="100825"/>
                  </a:lnTo>
                  <a:lnTo>
                    <a:pt x="272757" y="100571"/>
                  </a:lnTo>
                  <a:lnTo>
                    <a:pt x="273024" y="100342"/>
                  </a:lnTo>
                  <a:lnTo>
                    <a:pt x="273100" y="100177"/>
                  </a:lnTo>
                  <a:lnTo>
                    <a:pt x="273126" y="99987"/>
                  </a:lnTo>
                  <a:close/>
                </a:path>
                <a:path w="297815" h="172085">
                  <a:moveTo>
                    <a:pt x="297408" y="119519"/>
                  </a:moveTo>
                  <a:lnTo>
                    <a:pt x="296989" y="118973"/>
                  </a:lnTo>
                  <a:lnTo>
                    <a:pt x="296837" y="118897"/>
                  </a:lnTo>
                  <a:lnTo>
                    <a:pt x="296710" y="118846"/>
                  </a:lnTo>
                  <a:lnTo>
                    <a:pt x="296532" y="118783"/>
                  </a:lnTo>
                  <a:lnTo>
                    <a:pt x="296265" y="118745"/>
                  </a:lnTo>
                  <a:lnTo>
                    <a:pt x="296062" y="118732"/>
                  </a:lnTo>
                  <a:lnTo>
                    <a:pt x="295922" y="118732"/>
                  </a:lnTo>
                  <a:lnTo>
                    <a:pt x="295783" y="118745"/>
                  </a:lnTo>
                  <a:lnTo>
                    <a:pt x="295503" y="118783"/>
                  </a:lnTo>
                  <a:lnTo>
                    <a:pt x="295376" y="118808"/>
                  </a:lnTo>
                  <a:lnTo>
                    <a:pt x="295249" y="118846"/>
                  </a:lnTo>
                  <a:lnTo>
                    <a:pt x="295033" y="118935"/>
                  </a:lnTo>
                  <a:lnTo>
                    <a:pt x="206057" y="170307"/>
                  </a:lnTo>
                  <a:lnTo>
                    <a:pt x="205917" y="170395"/>
                  </a:lnTo>
                  <a:lnTo>
                    <a:pt x="205778" y="170535"/>
                  </a:lnTo>
                  <a:lnTo>
                    <a:pt x="205676" y="170688"/>
                  </a:lnTo>
                  <a:lnTo>
                    <a:pt x="205638" y="170853"/>
                  </a:lnTo>
                  <a:lnTo>
                    <a:pt x="205778" y="171246"/>
                  </a:lnTo>
                  <a:lnTo>
                    <a:pt x="205917" y="171386"/>
                  </a:lnTo>
                  <a:lnTo>
                    <a:pt x="206057" y="171475"/>
                  </a:lnTo>
                  <a:lnTo>
                    <a:pt x="206209" y="171551"/>
                  </a:lnTo>
                  <a:lnTo>
                    <a:pt x="206336" y="171602"/>
                  </a:lnTo>
                  <a:lnTo>
                    <a:pt x="206781" y="171704"/>
                  </a:lnTo>
                  <a:lnTo>
                    <a:pt x="206984" y="171716"/>
                  </a:lnTo>
                  <a:lnTo>
                    <a:pt x="207124" y="171716"/>
                  </a:lnTo>
                  <a:lnTo>
                    <a:pt x="207276" y="171704"/>
                  </a:lnTo>
                  <a:lnTo>
                    <a:pt x="207619" y="171653"/>
                  </a:lnTo>
                  <a:lnTo>
                    <a:pt x="207797" y="171602"/>
                  </a:lnTo>
                  <a:lnTo>
                    <a:pt x="208026" y="171513"/>
                  </a:lnTo>
                  <a:lnTo>
                    <a:pt x="297002" y="120142"/>
                  </a:lnTo>
                  <a:lnTo>
                    <a:pt x="297180" y="120015"/>
                  </a:lnTo>
                  <a:lnTo>
                    <a:pt x="297307" y="119875"/>
                  </a:lnTo>
                  <a:lnTo>
                    <a:pt x="297383" y="119710"/>
                  </a:lnTo>
                  <a:lnTo>
                    <a:pt x="297408" y="11951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939850" y="4056722"/>
              <a:ext cx="194310" cy="231775"/>
            </a:xfrm>
            <a:custGeom>
              <a:avLst/>
              <a:gdLst/>
              <a:ahLst/>
              <a:cxnLst/>
              <a:rect l="l" t="t" r="r" b="b"/>
              <a:pathLst>
                <a:path w="194309" h="231775">
                  <a:moveTo>
                    <a:pt x="6413" y="174231"/>
                  </a:moveTo>
                  <a:lnTo>
                    <a:pt x="4394" y="173062"/>
                  </a:lnTo>
                  <a:lnTo>
                    <a:pt x="4254" y="173151"/>
                  </a:lnTo>
                  <a:lnTo>
                    <a:pt x="4114" y="173291"/>
                  </a:lnTo>
                  <a:lnTo>
                    <a:pt x="4013" y="173443"/>
                  </a:lnTo>
                  <a:lnTo>
                    <a:pt x="3975" y="173609"/>
                  </a:lnTo>
                  <a:lnTo>
                    <a:pt x="3987" y="173774"/>
                  </a:lnTo>
                  <a:lnTo>
                    <a:pt x="4051" y="173913"/>
                  </a:lnTo>
                  <a:lnTo>
                    <a:pt x="4165" y="174066"/>
                  </a:lnTo>
                  <a:lnTo>
                    <a:pt x="4343" y="174193"/>
                  </a:lnTo>
                  <a:lnTo>
                    <a:pt x="4546" y="174307"/>
                  </a:lnTo>
                  <a:lnTo>
                    <a:pt x="4673" y="174358"/>
                  </a:lnTo>
                  <a:lnTo>
                    <a:pt x="4851" y="174409"/>
                  </a:lnTo>
                  <a:lnTo>
                    <a:pt x="5054" y="174447"/>
                  </a:lnTo>
                  <a:lnTo>
                    <a:pt x="5194" y="174459"/>
                  </a:lnTo>
                  <a:lnTo>
                    <a:pt x="5321" y="174472"/>
                  </a:lnTo>
                  <a:lnTo>
                    <a:pt x="5461" y="174472"/>
                  </a:lnTo>
                  <a:lnTo>
                    <a:pt x="5613" y="174459"/>
                  </a:lnTo>
                  <a:lnTo>
                    <a:pt x="5740" y="174447"/>
                  </a:lnTo>
                  <a:lnTo>
                    <a:pt x="5880" y="174434"/>
                  </a:lnTo>
                  <a:lnTo>
                    <a:pt x="6134" y="174358"/>
                  </a:lnTo>
                  <a:lnTo>
                    <a:pt x="6413" y="174231"/>
                  </a:lnTo>
                  <a:close/>
                </a:path>
                <a:path w="194309" h="231775">
                  <a:moveTo>
                    <a:pt x="27165" y="71640"/>
                  </a:moveTo>
                  <a:lnTo>
                    <a:pt x="27114" y="71488"/>
                  </a:lnTo>
                  <a:lnTo>
                    <a:pt x="27012" y="71323"/>
                  </a:lnTo>
                  <a:lnTo>
                    <a:pt x="26873" y="71183"/>
                  </a:lnTo>
                  <a:lnTo>
                    <a:pt x="26733" y="71120"/>
                  </a:lnTo>
                  <a:lnTo>
                    <a:pt x="2578" y="57175"/>
                  </a:lnTo>
                  <a:lnTo>
                    <a:pt x="2438" y="57086"/>
                  </a:lnTo>
                  <a:lnTo>
                    <a:pt x="2222" y="56984"/>
                  </a:lnTo>
                  <a:lnTo>
                    <a:pt x="2044" y="56921"/>
                  </a:lnTo>
                  <a:lnTo>
                    <a:pt x="1714" y="56857"/>
                  </a:lnTo>
                  <a:lnTo>
                    <a:pt x="1511" y="56845"/>
                  </a:lnTo>
                  <a:lnTo>
                    <a:pt x="1371" y="56845"/>
                  </a:lnTo>
                  <a:lnTo>
                    <a:pt x="1231" y="56857"/>
                  </a:lnTo>
                  <a:lnTo>
                    <a:pt x="825" y="56921"/>
                  </a:lnTo>
                  <a:lnTo>
                    <a:pt x="698" y="56959"/>
                  </a:lnTo>
                  <a:lnTo>
                    <a:pt x="482" y="57048"/>
                  </a:lnTo>
                  <a:lnTo>
                    <a:pt x="241" y="57213"/>
                  </a:lnTo>
                  <a:lnTo>
                    <a:pt x="114" y="57353"/>
                  </a:lnTo>
                  <a:lnTo>
                    <a:pt x="25" y="57543"/>
                  </a:lnTo>
                  <a:lnTo>
                    <a:pt x="0" y="57670"/>
                  </a:lnTo>
                  <a:lnTo>
                    <a:pt x="25" y="57797"/>
                  </a:lnTo>
                  <a:lnTo>
                    <a:pt x="101" y="57937"/>
                  </a:lnTo>
                  <a:lnTo>
                    <a:pt x="215" y="58089"/>
                  </a:lnTo>
                  <a:lnTo>
                    <a:pt x="381" y="58216"/>
                  </a:lnTo>
                  <a:lnTo>
                    <a:pt x="24714" y="72275"/>
                  </a:lnTo>
                  <a:lnTo>
                    <a:pt x="24879" y="72339"/>
                  </a:lnTo>
                  <a:lnTo>
                    <a:pt x="25120" y="72428"/>
                  </a:lnTo>
                  <a:lnTo>
                    <a:pt x="25247" y="72453"/>
                  </a:lnTo>
                  <a:lnTo>
                    <a:pt x="25450" y="72491"/>
                  </a:lnTo>
                  <a:lnTo>
                    <a:pt x="25654" y="72504"/>
                  </a:lnTo>
                  <a:lnTo>
                    <a:pt x="25793" y="72504"/>
                  </a:lnTo>
                  <a:lnTo>
                    <a:pt x="25933" y="72491"/>
                  </a:lnTo>
                  <a:lnTo>
                    <a:pt x="26212" y="72453"/>
                  </a:lnTo>
                  <a:lnTo>
                    <a:pt x="26339" y="72428"/>
                  </a:lnTo>
                  <a:lnTo>
                    <a:pt x="26466" y="72390"/>
                  </a:lnTo>
                  <a:lnTo>
                    <a:pt x="26682" y="72301"/>
                  </a:lnTo>
                  <a:lnTo>
                    <a:pt x="26873" y="72174"/>
                  </a:lnTo>
                  <a:lnTo>
                    <a:pt x="27025" y="72034"/>
                  </a:lnTo>
                  <a:lnTo>
                    <a:pt x="27114" y="71882"/>
                  </a:lnTo>
                  <a:lnTo>
                    <a:pt x="27152" y="71716"/>
                  </a:lnTo>
                  <a:close/>
                </a:path>
                <a:path w="194309" h="231775">
                  <a:moveTo>
                    <a:pt x="39674" y="54546"/>
                  </a:moveTo>
                  <a:lnTo>
                    <a:pt x="36245" y="49796"/>
                  </a:lnTo>
                  <a:lnTo>
                    <a:pt x="36245" y="54635"/>
                  </a:lnTo>
                  <a:lnTo>
                    <a:pt x="36245" y="55194"/>
                  </a:lnTo>
                  <a:lnTo>
                    <a:pt x="27025" y="60515"/>
                  </a:lnTo>
                  <a:lnTo>
                    <a:pt x="25133" y="60464"/>
                  </a:lnTo>
                  <a:lnTo>
                    <a:pt x="19697" y="58877"/>
                  </a:lnTo>
                  <a:lnTo>
                    <a:pt x="19354" y="58686"/>
                  </a:lnTo>
                  <a:lnTo>
                    <a:pt x="16865" y="55194"/>
                  </a:lnTo>
                  <a:lnTo>
                    <a:pt x="16865" y="54635"/>
                  </a:lnTo>
                  <a:lnTo>
                    <a:pt x="26085" y="49326"/>
                  </a:lnTo>
                  <a:lnTo>
                    <a:pt x="27978" y="49377"/>
                  </a:lnTo>
                  <a:lnTo>
                    <a:pt x="36245" y="54635"/>
                  </a:lnTo>
                  <a:lnTo>
                    <a:pt x="36245" y="49796"/>
                  </a:lnTo>
                  <a:lnTo>
                    <a:pt x="35826" y="49568"/>
                  </a:lnTo>
                  <a:lnTo>
                    <a:pt x="35382" y="49301"/>
                  </a:lnTo>
                  <a:lnTo>
                    <a:pt x="34378" y="48831"/>
                  </a:lnTo>
                  <a:lnTo>
                    <a:pt x="27190" y="47345"/>
                  </a:lnTo>
                  <a:lnTo>
                    <a:pt x="25908" y="47345"/>
                  </a:lnTo>
                  <a:lnTo>
                    <a:pt x="13436" y="54546"/>
                  </a:lnTo>
                  <a:lnTo>
                    <a:pt x="13436" y="55283"/>
                  </a:lnTo>
                  <a:lnTo>
                    <a:pt x="17284" y="60274"/>
                  </a:lnTo>
                  <a:lnTo>
                    <a:pt x="17729" y="60528"/>
                  </a:lnTo>
                  <a:lnTo>
                    <a:pt x="25920" y="62496"/>
                  </a:lnTo>
                  <a:lnTo>
                    <a:pt x="27203" y="62496"/>
                  </a:lnTo>
                  <a:lnTo>
                    <a:pt x="39674" y="55283"/>
                  </a:lnTo>
                  <a:lnTo>
                    <a:pt x="39674" y="54546"/>
                  </a:lnTo>
                  <a:close/>
                </a:path>
                <a:path w="194309" h="231775">
                  <a:moveTo>
                    <a:pt x="71475" y="216408"/>
                  </a:moveTo>
                  <a:lnTo>
                    <a:pt x="71424" y="216255"/>
                  </a:lnTo>
                  <a:lnTo>
                    <a:pt x="71323" y="216090"/>
                  </a:lnTo>
                  <a:lnTo>
                    <a:pt x="71183" y="215950"/>
                  </a:lnTo>
                  <a:lnTo>
                    <a:pt x="71043" y="215887"/>
                  </a:lnTo>
                  <a:lnTo>
                    <a:pt x="30708" y="192595"/>
                  </a:lnTo>
                  <a:lnTo>
                    <a:pt x="28689" y="193751"/>
                  </a:lnTo>
                  <a:lnTo>
                    <a:pt x="69024" y="217043"/>
                  </a:lnTo>
                  <a:lnTo>
                    <a:pt x="69189" y="217106"/>
                  </a:lnTo>
                  <a:lnTo>
                    <a:pt x="69430" y="217195"/>
                  </a:lnTo>
                  <a:lnTo>
                    <a:pt x="69557" y="217220"/>
                  </a:lnTo>
                  <a:lnTo>
                    <a:pt x="69824" y="217271"/>
                  </a:lnTo>
                  <a:lnTo>
                    <a:pt x="70243" y="217271"/>
                  </a:lnTo>
                  <a:lnTo>
                    <a:pt x="70523" y="217220"/>
                  </a:lnTo>
                  <a:lnTo>
                    <a:pt x="70650" y="217195"/>
                  </a:lnTo>
                  <a:lnTo>
                    <a:pt x="70777" y="217157"/>
                  </a:lnTo>
                  <a:lnTo>
                    <a:pt x="70993" y="217068"/>
                  </a:lnTo>
                  <a:lnTo>
                    <a:pt x="71183" y="216941"/>
                  </a:lnTo>
                  <a:lnTo>
                    <a:pt x="71335" y="216801"/>
                  </a:lnTo>
                  <a:lnTo>
                    <a:pt x="71424" y="216649"/>
                  </a:lnTo>
                  <a:lnTo>
                    <a:pt x="71462" y="216484"/>
                  </a:lnTo>
                  <a:close/>
                </a:path>
                <a:path w="194309" h="231775">
                  <a:moveTo>
                    <a:pt x="86677" y="144907"/>
                  </a:moveTo>
                  <a:lnTo>
                    <a:pt x="86639" y="144754"/>
                  </a:lnTo>
                  <a:lnTo>
                    <a:pt x="86588" y="144614"/>
                  </a:lnTo>
                  <a:lnTo>
                    <a:pt x="86436" y="144449"/>
                  </a:lnTo>
                  <a:lnTo>
                    <a:pt x="86182" y="144259"/>
                  </a:lnTo>
                  <a:lnTo>
                    <a:pt x="86004" y="144157"/>
                  </a:lnTo>
                  <a:lnTo>
                    <a:pt x="85852" y="144106"/>
                  </a:lnTo>
                  <a:lnTo>
                    <a:pt x="85623" y="144043"/>
                  </a:lnTo>
                  <a:lnTo>
                    <a:pt x="85382" y="143992"/>
                  </a:lnTo>
                  <a:lnTo>
                    <a:pt x="85229" y="143967"/>
                  </a:lnTo>
                  <a:lnTo>
                    <a:pt x="84721" y="143967"/>
                  </a:lnTo>
                  <a:lnTo>
                    <a:pt x="84556" y="143992"/>
                  </a:lnTo>
                  <a:lnTo>
                    <a:pt x="83756" y="144259"/>
                  </a:lnTo>
                  <a:lnTo>
                    <a:pt x="43434" y="167551"/>
                  </a:lnTo>
                  <a:lnTo>
                    <a:pt x="43256" y="167652"/>
                  </a:lnTo>
                  <a:lnTo>
                    <a:pt x="42938" y="168198"/>
                  </a:lnTo>
                  <a:lnTo>
                    <a:pt x="43992" y="169151"/>
                  </a:lnTo>
                  <a:lnTo>
                    <a:pt x="44386" y="169227"/>
                  </a:lnTo>
                  <a:lnTo>
                    <a:pt x="44551" y="169240"/>
                  </a:lnTo>
                  <a:lnTo>
                    <a:pt x="44729" y="169240"/>
                  </a:lnTo>
                  <a:lnTo>
                    <a:pt x="44881" y="169227"/>
                  </a:lnTo>
                  <a:lnTo>
                    <a:pt x="45212" y="169176"/>
                  </a:lnTo>
                  <a:lnTo>
                    <a:pt x="45377" y="169138"/>
                  </a:lnTo>
                  <a:lnTo>
                    <a:pt x="45529" y="169087"/>
                  </a:lnTo>
                  <a:lnTo>
                    <a:pt x="45656" y="169037"/>
                  </a:lnTo>
                  <a:lnTo>
                    <a:pt x="45783" y="168973"/>
                  </a:lnTo>
                  <a:lnTo>
                    <a:pt x="86182" y="145656"/>
                  </a:lnTo>
                  <a:lnTo>
                    <a:pt x="86347" y="145542"/>
                  </a:lnTo>
                  <a:lnTo>
                    <a:pt x="86550" y="145338"/>
                  </a:lnTo>
                  <a:lnTo>
                    <a:pt x="86639" y="145199"/>
                  </a:lnTo>
                  <a:lnTo>
                    <a:pt x="86677" y="144995"/>
                  </a:lnTo>
                  <a:close/>
                </a:path>
                <a:path w="194309" h="231775">
                  <a:moveTo>
                    <a:pt x="95758" y="122250"/>
                  </a:moveTo>
                  <a:lnTo>
                    <a:pt x="95707" y="122097"/>
                  </a:lnTo>
                  <a:lnTo>
                    <a:pt x="95567" y="121869"/>
                  </a:lnTo>
                  <a:lnTo>
                    <a:pt x="95389" y="121742"/>
                  </a:lnTo>
                  <a:lnTo>
                    <a:pt x="95186" y="121640"/>
                  </a:lnTo>
                  <a:lnTo>
                    <a:pt x="94932" y="121539"/>
                  </a:lnTo>
                  <a:lnTo>
                    <a:pt x="94805" y="121513"/>
                  </a:lnTo>
                  <a:lnTo>
                    <a:pt x="94678" y="121500"/>
                  </a:lnTo>
                  <a:lnTo>
                    <a:pt x="94538" y="121475"/>
                  </a:lnTo>
                  <a:lnTo>
                    <a:pt x="94119" y="121475"/>
                  </a:lnTo>
                  <a:lnTo>
                    <a:pt x="93980" y="121500"/>
                  </a:lnTo>
                  <a:lnTo>
                    <a:pt x="93853" y="121513"/>
                  </a:lnTo>
                  <a:lnTo>
                    <a:pt x="93726" y="121539"/>
                  </a:lnTo>
                  <a:lnTo>
                    <a:pt x="93535" y="121615"/>
                  </a:lnTo>
                  <a:lnTo>
                    <a:pt x="93370" y="121678"/>
                  </a:lnTo>
                  <a:lnTo>
                    <a:pt x="4394" y="173050"/>
                  </a:lnTo>
                  <a:lnTo>
                    <a:pt x="6400" y="174218"/>
                  </a:lnTo>
                  <a:lnTo>
                    <a:pt x="95338" y="122872"/>
                  </a:lnTo>
                  <a:lnTo>
                    <a:pt x="95478" y="122783"/>
                  </a:lnTo>
                  <a:lnTo>
                    <a:pt x="95618" y="122643"/>
                  </a:lnTo>
                  <a:lnTo>
                    <a:pt x="95707" y="122491"/>
                  </a:lnTo>
                  <a:lnTo>
                    <a:pt x="95758" y="122326"/>
                  </a:lnTo>
                  <a:close/>
                </a:path>
                <a:path w="194309" h="231775">
                  <a:moveTo>
                    <a:pt x="100901" y="109588"/>
                  </a:moveTo>
                  <a:lnTo>
                    <a:pt x="98869" y="108419"/>
                  </a:lnTo>
                  <a:lnTo>
                    <a:pt x="98285" y="108724"/>
                  </a:lnTo>
                  <a:lnTo>
                    <a:pt x="97155" y="109093"/>
                  </a:lnTo>
                  <a:lnTo>
                    <a:pt x="96418" y="109232"/>
                  </a:lnTo>
                  <a:lnTo>
                    <a:pt x="95389" y="109321"/>
                  </a:lnTo>
                  <a:lnTo>
                    <a:pt x="94869" y="109321"/>
                  </a:lnTo>
                  <a:lnTo>
                    <a:pt x="91325" y="108394"/>
                  </a:lnTo>
                  <a:lnTo>
                    <a:pt x="91160" y="108318"/>
                  </a:lnTo>
                  <a:lnTo>
                    <a:pt x="67081" y="94399"/>
                  </a:lnTo>
                  <a:lnTo>
                    <a:pt x="65595" y="95250"/>
                  </a:lnTo>
                  <a:lnTo>
                    <a:pt x="67068" y="94386"/>
                  </a:lnTo>
                  <a:lnTo>
                    <a:pt x="66852" y="94297"/>
                  </a:lnTo>
                  <a:lnTo>
                    <a:pt x="66675" y="94221"/>
                  </a:lnTo>
                  <a:lnTo>
                    <a:pt x="66548" y="94208"/>
                  </a:lnTo>
                  <a:lnTo>
                    <a:pt x="66281" y="94157"/>
                  </a:lnTo>
                  <a:lnTo>
                    <a:pt x="65862" y="94157"/>
                  </a:lnTo>
                  <a:lnTo>
                    <a:pt x="65582" y="94208"/>
                  </a:lnTo>
                  <a:lnTo>
                    <a:pt x="65455" y="94221"/>
                  </a:lnTo>
                  <a:lnTo>
                    <a:pt x="65328" y="94272"/>
                  </a:lnTo>
                  <a:lnTo>
                    <a:pt x="65112" y="94361"/>
                  </a:lnTo>
                  <a:lnTo>
                    <a:pt x="64922" y="94475"/>
                  </a:lnTo>
                  <a:lnTo>
                    <a:pt x="64770" y="94615"/>
                  </a:lnTo>
                  <a:lnTo>
                    <a:pt x="64681" y="94780"/>
                  </a:lnTo>
                  <a:lnTo>
                    <a:pt x="64643" y="94932"/>
                  </a:lnTo>
                  <a:lnTo>
                    <a:pt x="64681" y="95173"/>
                  </a:lnTo>
                  <a:lnTo>
                    <a:pt x="64782" y="95326"/>
                  </a:lnTo>
                  <a:lnTo>
                    <a:pt x="65011" y="95529"/>
                  </a:lnTo>
                  <a:lnTo>
                    <a:pt x="89357" y="109588"/>
                  </a:lnTo>
                  <a:lnTo>
                    <a:pt x="94716" y="110959"/>
                  </a:lnTo>
                  <a:lnTo>
                    <a:pt x="95529" y="110959"/>
                  </a:lnTo>
                  <a:lnTo>
                    <a:pt x="100609" y="109753"/>
                  </a:lnTo>
                  <a:lnTo>
                    <a:pt x="100901" y="109588"/>
                  </a:lnTo>
                  <a:close/>
                </a:path>
                <a:path w="194309" h="231775">
                  <a:moveTo>
                    <a:pt x="100901" y="228"/>
                  </a:moveTo>
                  <a:lnTo>
                    <a:pt x="100736" y="165"/>
                  </a:lnTo>
                  <a:lnTo>
                    <a:pt x="100495" y="63"/>
                  </a:lnTo>
                  <a:lnTo>
                    <a:pt x="100368" y="50"/>
                  </a:lnTo>
                  <a:lnTo>
                    <a:pt x="100101" y="0"/>
                  </a:lnTo>
                  <a:lnTo>
                    <a:pt x="99682" y="0"/>
                  </a:lnTo>
                  <a:lnTo>
                    <a:pt x="99415" y="50"/>
                  </a:lnTo>
                  <a:lnTo>
                    <a:pt x="99288" y="63"/>
                  </a:lnTo>
                  <a:lnTo>
                    <a:pt x="99098" y="139"/>
                  </a:lnTo>
                  <a:lnTo>
                    <a:pt x="98945" y="203"/>
                  </a:lnTo>
                  <a:lnTo>
                    <a:pt x="98742" y="317"/>
                  </a:lnTo>
                  <a:lnTo>
                    <a:pt x="98602" y="457"/>
                  </a:lnTo>
                  <a:lnTo>
                    <a:pt x="98513" y="609"/>
                  </a:lnTo>
                  <a:lnTo>
                    <a:pt x="98463" y="774"/>
                  </a:lnTo>
                  <a:lnTo>
                    <a:pt x="98475" y="939"/>
                  </a:lnTo>
                  <a:lnTo>
                    <a:pt x="98552" y="1092"/>
                  </a:lnTo>
                  <a:lnTo>
                    <a:pt x="98742" y="1308"/>
                  </a:lnTo>
                  <a:lnTo>
                    <a:pt x="98882" y="1397"/>
                  </a:lnTo>
                  <a:lnTo>
                    <a:pt x="100901" y="228"/>
                  </a:lnTo>
                  <a:close/>
                </a:path>
                <a:path w="194309" h="231775">
                  <a:moveTo>
                    <a:pt x="101320" y="108966"/>
                  </a:moveTo>
                  <a:lnTo>
                    <a:pt x="101269" y="108800"/>
                  </a:lnTo>
                  <a:lnTo>
                    <a:pt x="101180" y="108648"/>
                  </a:lnTo>
                  <a:lnTo>
                    <a:pt x="101041" y="108508"/>
                  </a:lnTo>
                  <a:lnTo>
                    <a:pt x="100863" y="108394"/>
                  </a:lnTo>
                  <a:lnTo>
                    <a:pt x="100736" y="108343"/>
                  </a:lnTo>
                  <a:lnTo>
                    <a:pt x="100444" y="108242"/>
                  </a:lnTo>
                  <a:lnTo>
                    <a:pt x="100228" y="108204"/>
                  </a:lnTo>
                  <a:lnTo>
                    <a:pt x="100101" y="108191"/>
                  </a:lnTo>
                  <a:lnTo>
                    <a:pt x="99961" y="108178"/>
                  </a:lnTo>
                  <a:lnTo>
                    <a:pt x="99822" y="108178"/>
                  </a:lnTo>
                  <a:lnTo>
                    <a:pt x="99682" y="108191"/>
                  </a:lnTo>
                  <a:lnTo>
                    <a:pt x="99542" y="108204"/>
                  </a:lnTo>
                  <a:lnTo>
                    <a:pt x="99275" y="108254"/>
                  </a:lnTo>
                  <a:lnTo>
                    <a:pt x="99098" y="108318"/>
                  </a:lnTo>
                  <a:lnTo>
                    <a:pt x="98882" y="108419"/>
                  </a:lnTo>
                  <a:lnTo>
                    <a:pt x="100901" y="109588"/>
                  </a:lnTo>
                  <a:lnTo>
                    <a:pt x="101041" y="109499"/>
                  </a:lnTo>
                  <a:lnTo>
                    <a:pt x="101180" y="109359"/>
                  </a:lnTo>
                  <a:lnTo>
                    <a:pt x="101282" y="109169"/>
                  </a:lnTo>
                  <a:lnTo>
                    <a:pt x="101320" y="109042"/>
                  </a:lnTo>
                  <a:close/>
                </a:path>
                <a:path w="194309" h="231775">
                  <a:moveTo>
                    <a:pt x="102539" y="54698"/>
                  </a:moveTo>
                  <a:lnTo>
                    <a:pt x="100368" y="51879"/>
                  </a:lnTo>
                  <a:lnTo>
                    <a:pt x="100114" y="51727"/>
                  </a:lnTo>
                  <a:lnTo>
                    <a:pt x="99542" y="51460"/>
                  </a:lnTo>
                  <a:lnTo>
                    <a:pt x="99123" y="51320"/>
                  </a:lnTo>
                  <a:lnTo>
                    <a:pt x="99123" y="54800"/>
                  </a:lnTo>
                  <a:lnTo>
                    <a:pt x="99123" y="55029"/>
                  </a:lnTo>
                  <a:lnTo>
                    <a:pt x="95313" y="57226"/>
                  </a:lnTo>
                  <a:lnTo>
                    <a:pt x="94538" y="57200"/>
                  </a:lnTo>
                  <a:lnTo>
                    <a:pt x="91135" y="55016"/>
                  </a:lnTo>
                  <a:lnTo>
                    <a:pt x="91135" y="54787"/>
                  </a:lnTo>
                  <a:lnTo>
                    <a:pt x="94919" y="52603"/>
                  </a:lnTo>
                  <a:lnTo>
                    <a:pt x="95707" y="52628"/>
                  </a:lnTo>
                  <a:lnTo>
                    <a:pt x="98806" y="54038"/>
                  </a:lnTo>
                  <a:lnTo>
                    <a:pt x="99009" y="54356"/>
                  </a:lnTo>
                  <a:lnTo>
                    <a:pt x="99123" y="54800"/>
                  </a:lnTo>
                  <a:lnTo>
                    <a:pt x="99123" y="51320"/>
                  </a:lnTo>
                  <a:lnTo>
                    <a:pt x="98298" y="51028"/>
                  </a:lnTo>
                  <a:lnTo>
                    <a:pt x="96926" y="50749"/>
                  </a:lnTo>
                  <a:lnTo>
                    <a:pt x="96202" y="50660"/>
                  </a:lnTo>
                  <a:lnTo>
                    <a:pt x="95491" y="50634"/>
                  </a:lnTo>
                  <a:lnTo>
                    <a:pt x="94030" y="50660"/>
                  </a:lnTo>
                  <a:lnTo>
                    <a:pt x="87718" y="54698"/>
                  </a:lnTo>
                  <a:lnTo>
                    <a:pt x="87718" y="55118"/>
                  </a:lnTo>
                  <a:lnTo>
                    <a:pt x="94767" y="59194"/>
                  </a:lnTo>
                  <a:lnTo>
                    <a:pt x="95491" y="59194"/>
                  </a:lnTo>
                  <a:lnTo>
                    <a:pt x="102539" y="55118"/>
                  </a:lnTo>
                  <a:lnTo>
                    <a:pt x="102539" y="54698"/>
                  </a:lnTo>
                  <a:close/>
                </a:path>
                <a:path w="194309" h="231775">
                  <a:moveTo>
                    <a:pt x="108229" y="94132"/>
                  </a:moveTo>
                  <a:lnTo>
                    <a:pt x="104813" y="89408"/>
                  </a:lnTo>
                  <a:lnTo>
                    <a:pt x="104813" y="94234"/>
                  </a:lnTo>
                  <a:lnTo>
                    <a:pt x="104813" y="94780"/>
                  </a:lnTo>
                  <a:lnTo>
                    <a:pt x="95592" y="100101"/>
                  </a:lnTo>
                  <a:lnTo>
                    <a:pt x="93700" y="100050"/>
                  </a:lnTo>
                  <a:lnTo>
                    <a:pt x="91846" y="99783"/>
                  </a:lnTo>
                  <a:lnTo>
                    <a:pt x="90119" y="99314"/>
                  </a:lnTo>
                  <a:lnTo>
                    <a:pt x="89344" y="99009"/>
                  </a:lnTo>
                  <a:lnTo>
                    <a:pt x="88265" y="98463"/>
                  </a:lnTo>
                  <a:lnTo>
                    <a:pt x="87934" y="98259"/>
                  </a:lnTo>
                  <a:lnTo>
                    <a:pt x="85432" y="94767"/>
                  </a:lnTo>
                  <a:lnTo>
                    <a:pt x="85432" y="94221"/>
                  </a:lnTo>
                  <a:lnTo>
                    <a:pt x="94653" y="88900"/>
                  </a:lnTo>
                  <a:lnTo>
                    <a:pt x="96545" y="88950"/>
                  </a:lnTo>
                  <a:lnTo>
                    <a:pt x="98399" y="89217"/>
                  </a:lnTo>
                  <a:lnTo>
                    <a:pt x="99275" y="89433"/>
                  </a:lnTo>
                  <a:lnTo>
                    <a:pt x="100914" y="89992"/>
                  </a:lnTo>
                  <a:lnTo>
                    <a:pt x="101981" y="90538"/>
                  </a:lnTo>
                  <a:lnTo>
                    <a:pt x="102323" y="90741"/>
                  </a:lnTo>
                  <a:lnTo>
                    <a:pt x="104813" y="94234"/>
                  </a:lnTo>
                  <a:lnTo>
                    <a:pt x="104813" y="89408"/>
                  </a:lnTo>
                  <a:lnTo>
                    <a:pt x="104394" y="89154"/>
                  </a:lnTo>
                  <a:lnTo>
                    <a:pt x="103949" y="88874"/>
                  </a:lnTo>
                  <a:lnTo>
                    <a:pt x="95770" y="86918"/>
                  </a:lnTo>
                  <a:lnTo>
                    <a:pt x="94475" y="86918"/>
                  </a:lnTo>
                  <a:lnTo>
                    <a:pt x="82016" y="94119"/>
                  </a:lnTo>
                  <a:lnTo>
                    <a:pt x="82016" y="94869"/>
                  </a:lnTo>
                  <a:lnTo>
                    <a:pt x="85852" y="99847"/>
                  </a:lnTo>
                  <a:lnTo>
                    <a:pt x="94475" y="102082"/>
                  </a:lnTo>
                  <a:lnTo>
                    <a:pt x="95770" y="102082"/>
                  </a:lnTo>
                  <a:lnTo>
                    <a:pt x="108229" y="94881"/>
                  </a:lnTo>
                  <a:lnTo>
                    <a:pt x="108229" y="94132"/>
                  </a:lnTo>
                  <a:close/>
                </a:path>
                <a:path w="194309" h="231775">
                  <a:moveTo>
                    <a:pt x="108229" y="14960"/>
                  </a:moveTo>
                  <a:lnTo>
                    <a:pt x="104813" y="10210"/>
                  </a:lnTo>
                  <a:lnTo>
                    <a:pt x="104813" y="15049"/>
                  </a:lnTo>
                  <a:lnTo>
                    <a:pt x="104813" y="15608"/>
                  </a:lnTo>
                  <a:lnTo>
                    <a:pt x="95592" y="20916"/>
                  </a:lnTo>
                  <a:lnTo>
                    <a:pt x="93700" y="20878"/>
                  </a:lnTo>
                  <a:lnTo>
                    <a:pt x="91846" y="20599"/>
                  </a:lnTo>
                  <a:lnTo>
                    <a:pt x="90119" y="20129"/>
                  </a:lnTo>
                  <a:lnTo>
                    <a:pt x="89344" y="19824"/>
                  </a:lnTo>
                  <a:lnTo>
                    <a:pt x="88265" y="19291"/>
                  </a:lnTo>
                  <a:lnTo>
                    <a:pt x="85432" y="15608"/>
                  </a:lnTo>
                  <a:lnTo>
                    <a:pt x="85432" y="15049"/>
                  </a:lnTo>
                  <a:lnTo>
                    <a:pt x="94653" y="9728"/>
                  </a:lnTo>
                  <a:lnTo>
                    <a:pt x="96545" y="9779"/>
                  </a:lnTo>
                  <a:lnTo>
                    <a:pt x="104813" y="15049"/>
                  </a:lnTo>
                  <a:lnTo>
                    <a:pt x="104813" y="10210"/>
                  </a:lnTo>
                  <a:lnTo>
                    <a:pt x="104394" y="9982"/>
                  </a:lnTo>
                  <a:lnTo>
                    <a:pt x="95770" y="7747"/>
                  </a:lnTo>
                  <a:lnTo>
                    <a:pt x="94475" y="7747"/>
                  </a:lnTo>
                  <a:lnTo>
                    <a:pt x="82016" y="14960"/>
                  </a:lnTo>
                  <a:lnTo>
                    <a:pt x="82016" y="15697"/>
                  </a:lnTo>
                  <a:lnTo>
                    <a:pt x="85839" y="20675"/>
                  </a:lnTo>
                  <a:lnTo>
                    <a:pt x="86296" y="20942"/>
                  </a:lnTo>
                  <a:lnTo>
                    <a:pt x="94475" y="22898"/>
                  </a:lnTo>
                  <a:lnTo>
                    <a:pt x="95770" y="22898"/>
                  </a:lnTo>
                  <a:lnTo>
                    <a:pt x="108229" y="15697"/>
                  </a:lnTo>
                  <a:lnTo>
                    <a:pt x="108229" y="14960"/>
                  </a:lnTo>
                  <a:close/>
                </a:path>
                <a:path w="194309" h="231775">
                  <a:moveTo>
                    <a:pt x="109943" y="54495"/>
                  </a:moveTo>
                  <a:lnTo>
                    <a:pt x="109804" y="53644"/>
                  </a:lnTo>
                  <a:lnTo>
                    <a:pt x="109524" y="52832"/>
                  </a:lnTo>
                  <a:lnTo>
                    <a:pt x="109105" y="52019"/>
                  </a:lnTo>
                  <a:lnTo>
                    <a:pt x="108813" y="51625"/>
                  </a:lnTo>
                  <a:lnTo>
                    <a:pt x="108813" y="54533"/>
                  </a:lnTo>
                  <a:lnTo>
                    <a:pt x="108813" y="55308"/>
                  </a:lnTo>
                  <a:lnTo>
                    <a:pt x="95783" y="62814"/>
                  </a:lnTo>
                  <a:lnTo>
                    <a:pt x="93103" y="62750"/>
                  </a:lnTo>
                  <a:lnTo>
                    <a:pt x="85445" y="60502"/>
                  </a:lnTo>
                  <a:lnTo>
                    <a:pt x="84963" y="60223"/>
                  </a:lnTo>
                  <a:lnTo>
                    <a:pt x="81432" y="55295"/>
                  </a:lnTo>
                  <a:lnTo>
                    <a:pt x="81432" y="54533"/>
                  </a:lnTo>
                  <a:lnTo>
                    <a:pt x="94449" y="47002"/>
                  </a:lnTo>
                  <a:lnTo>
                    <a:pt x="95783" y="47002"/>
                  </a:lnTo>
                  <a:lnTo>
                    <a:pt x="104800" y="49326"/>
                  </a:lnTo>
                  <a:lnTo>
                    <a:pt x="105283" y="49593"/>
                  </a:lnTo>
                  <a:lnTo>
                    <a:pt x="108813" y="54533"/>
                  </a:lnTo>
                  <a:lnTo>
                    <a:pt x="108813" y="51625"/>
                  </a:lnTo>
                  <a:lnTo>
                    <a:pt x="95846" y="46342"/>
                  </a:lnTo>
                  <a:lnTo>
                    <a:pt x="94386" y="46342"/>
                  </a:lnTo>
                  <a:lnTo>
                    <a:pt x="80289" y="54495"/>
                  </a:lnTo>
                  <a:lnTo>
                    <a:pt x="80289" y="55333"/>
                  </a:lnTo>
                  <a:lnTo>
                    <a:pt x="84632" y="60960"/>
                  </a:lnTo>
                  <a:lnTo>
                    <a:pt x="85140" y="61264"/>
                  </a:lnTo>
                  <a:lnTo>
                    <a:pt x="94386" y="63474"/>
                  </a:lnTo>
                  <a:lnTo>
                    <a:pt x="95846" y="63474"/>
                  </a:lnTo>
                  <a:lnTo>
                    <a:pt x="109943" y="55333"/>
                  </a:lnTo>
                  <a:lnTo>
                    <a:pt x="109943" y="54495"/>
                  </a:lnTo>
                  <a:close/>
                </a:path>
                <a:path w="194309" h="231775">
                  <a:moveTo>
                    <a:pt x="125615" y="14808"/>
                  </a:moveTo>
                  <a:lnTo>
                    <a:pt x="125577" y="14643"/>
                  </a:lnTo>
                  <a:lnTo>
                    <a:pt x="125336" y="14351"/>
                  </a:lnTo>
                  <a:lnTo>
                    <a:pt x="125196" y="14274"/>
                  </a:lnTo>
                  <a:lnTo>
                    <a:pt x="100901" y="241"/>
                  </a:lnTo>
                  <a:lnTo>
                    <a:pt x="98882" y="1409"/>
                  </a:lnTo>
                  <a:lnTo>
                    <a:pt x="123177" y="15443"/>
                  </a:lnTo>
                  <a:lnTo>
                    <a:pt x="123329" y="15506"/>
                  </a:lnTo>
                  <a:lnTo>
                    <a:pt x="123456" y="15557"/>
                  </a:lnTo>
                  <a:lnTo>
                    <a:pt x="123583" y="15595"/>
                  </a:lnTo>
                  <a:lnTo>
                    <a:pt x="123837" y="15646"/>
                  </a:lnTo>
                  <a:lnTo>
                    <a:pt x="123977" y="15659"/>
                  </a:lnTo>
                  <a:lnTo>
                    <a:pt x="124117" y="15671"/>
                  </a:lnTo>
                  <a:lnTo>
                    <a:pt x="124256" y="15671"/>
                  </a:lnTo>
                  <a:lnTo>
                    <a:pt x="124396" y="15659"/>
                  </a:lnTo>
                  <a:lnTo>
                    <a:pt x="124536" y="15646"/>
                  </a:lnTo>
                  <a:lnTo>
                    <a:pt x="125247" y="15392"/>
                  </a:lnTo>
                  <a:lnTo>
                    <a:pt x="125514" y="15163"/>
                  </a:lnTo>
                  <a:lnTo>
                    <a:pt x="125603" y="14973"/>
                  </a:lnTo>
                  <a:lnTo>
                    <a:pt x="125615" y="14808"/>
                  </a:lnTo>
                  <a:close/>
                </a:path>
                <a:path w="194309" h="231775">
                  <a:moveTo>
                    <a:pt x="131051" y="149555"/>
                  </a:moveTo>
                  <a:lnTo>
                    <a:pt x="131013" y="149402"/>
                  </a:lnTo>
                  <a:lnTo>
                    <a:pt x="130962" y="149263"/>
                  </a:lnTo>
                  <a:lnTo>
                    <a:pt x="130810" y="149098"/>
                  </a:lnTo>
                  <a:lnTo>
                    <a:pt x="130556" y="148920"/>
                  </a:lnTo>
                  <a:lnTo>
                    <a:pt x="118452" y="141922"/>
                  </a:lnTo>
                  <a:lnTo>
                    <a:pt x="118275" y="141833"/>
                  </a:lnTo>
                  <a:lnTo>
                    <a:pt x="118122" y="141770"/>
                  </a:lnTo>
                  <a:lnTo>
                    <a:pt x="117983" y="141719"/>
                  </a:lnTo>
                  <a:lnTo>
                    <a:pt x="117817" y="141693"/>
                  </a:lnTo>
                  <a:lnTo>
                    <a:pt x="117500" y="141643"/>
                  </a:lnTo>
                  <a:lnTo>
                    <a:pt x="117322" y="141630"/>
                  </a:lnTo>
                  <a:lnTo>
                    <a:pt x="117157" y="141630"/>
                  </a:lnTo>
                  <a:lnTo>
                    <a:pt x="116992" y="141643"/>
                  </a:lnTo>
                  <a:lnTo>
                    <a:pt x="116662" y="141693"/>
                  </a:lnTo>
                  <a:lnTo>
                    <a:pt x="116509" y="141719"/>
                  </a:lnTo>
                  <a:lnTo>
                    <a:pt x="116357" y="141770"/>
                  </a:lnTo>
                  <a:lnTo>
                    <a:pt x="116217" y="141833"/>
                  </a:lnTo>
                  <a:lnTo>
                    <a:pt x="116090" y="141884"/>
                  </a:lnTo>
                  <a:lnTo>
                    <a:pt x="115963" y="141960"/>
                  </a:lnTo>
                  <a:lnTo>
                    <a:pt x="115824" y="142074"/>
                  </a:lnTo>
                  <a:lnTo>
                    <a:pt x="115658" y="142240"/>
                  </a:lnTo>
                  <a:lnTo>
                    <a:pt x="115570" y="142379"/>
                  </a:lnTo>
                  <a:lnTo>
                    <a:pt x="115531" y="142570"/>
                  </a:lnTo>
                  <a:lnTo>
                    <a:pt x="115570" y="142811"/>
                  </a:lnTo>
                  <a:lnTo>
                    <a:pt x="115658" y="143002"/>
                  </a:lnTo>
                  <a:lnTo>
                    <a:pt x="115773" y="143129"/>
                  </a:lnTo>
                  <a:lnTo>
                    <a:pt x="116027" y="143319"/>
                  </a:lnTo>
                  <a:lnTo>
                    <a:pt x="128130" y="150317"/>
                  </a:lnTo>
                  <a:lnTo>
                    <a:pt x="128320" y="150393"/>
                  </a:lnTo>
                  <a:lnTo>
                    <a:pt x="128612" y="150495"/>
                  </a:lnTo>
                  <a:lnTo>
                    <a:pt x="128765" y="150533"/>
                  </a:lnTo>
                  <a:lnTo>
                    <a:pt x="129082" y="150583"/>
                  </a:lnTo>
                  <a:lnTo>
                    <a:pt x="129260" y="150596"/>
                  </a:lnTo>
                  <a:lnTo>
                    <a:pt x="129425" y="150596"/>
                  </a:lnTo>
                  <a:lnTo>
                    <a:pt x="129590" y="150583"/>
                  </a:lnTo>
                  <a:lnTo>
                    <a:pt x="129921" y="150533"/>
                  </a:lnTo>
                  <a:lnTo>
                    <a:pt x="130086" y="150495"/>
                  </a:lnTo>
                  <a:lnTo>
                    <a:pt x="130759" y="150152"/>
                  </a:lnTo>
                  <a:lnTo>
                    <a:pt x="130924" y="149987"/>
                  </a:lnTo>
                  <a:lnTo>
                    <a:pt x="131000" y="149847"/>
                  </a:lnTo>
                  <a:lnTo>
                    <a:pt x="131051" y="149644"/>
                  </a:lnTo>
                  <a:close/>
                </a:path>
                <a:path w="194309" h="231775">
                  <a:moveTo>
                    <a:pt x="136753" y="53733"/>
                  </a:moveTo>
                  <a:lnTo>
                    <a:pt x="136359" y="51384"/>
                  </a:lnTo>
                  <a:lnTo>
                    <a:pt x="135559" y="49060"/>
                  </a:lnTo>
                  <a:lnTo>
                    <a:pt x="134378" y="46812"/>
                  </a:lnTo>
                  <a:lnTo>
                    <a:pt x="133337" y="45377"/>
                  </a:lnTo>
                  <a:lnTo>
                    <a:pt x="133337" y="53822"/>
                  </a:lnTo>
                  <a:lnTo>
                    <a:pt x="133337" y="55994"/>
                  </a:lnTo>
                  <a:lnTo>
                    <a:pt x="97002" y="76974"/>
                  </a:lnTo>
                  <a:lnTo>
                    <a:pt x="89496" y="76758"/>
                  </a:lnTo>
                  <a:lnTo>
                    <a:pt x="68097" y="70510"/>
                  </a:lnTo>
                  <a:lnTo>
                    <a:pt x="66763" y="69748"/>
                  </a:lnTo>
                  <a:lnTo>
                    <a:pt x="56896" y="55994"/>
                  </a:lnTo>
                  <a:lnTo>
                    <a:pt x="56896" y="53822"/>
                  </a:lnTo>
                  <a:lnTo>
                    <a:pt x="89496" y="33058"/>
                  </a:lnTo>
                  <a:lnTo>
                    <a:pt x="93243" y="32842"/>
                  </a:lnTo>
                  <a:lnTo>
                    <a:pt x="97002" y="32842"/>
                  </a:lnTo>
                  <a:lnTo>
                    <a:pt x="132232" y="49542"/>
                  </a:lnTo>
                  <a:lnTo>
                    <a:pt x="133337" y="53822"/>
                  </a:lnTo>
                  <a:lnTo>
                    <a:pt x="133337" y="45377"/>
                  </a:lnTo>
                  <a:lnTo>
                    <a:pt x="124561" y="37909"/>
                  </a:lnTo>
                  <a:lnTo>
                    <a:pt x="123113" y="37071"/>
                  </a:lnTo>
                  <a:lnTo>
                    <a:pt x="97167" y="30873"/>
                  </a:lnTo>
                  <a:lnTo>
                    <a:pt x="93065" y="30873"/>
                  </a:lnTo>
                  <a:lnTo>
                    <a:pt x="57429" y="44627"/>
                  </a:lnTo>
                  <a:lnTo>
                    <a:pt x="53492" y="53733"/>
                  </a:lnTo>
                  <a:lnTo>
                    <a:pt x="53492" y="56083"/>
                  </a:lnTo>
                  <a:lnTo>
                    <a:pt x="65684" y="71907"/>
                  </a:lnTo>
                  <a:lnTo>
                    <a:pt x="67132" y="72745"/>
                  </a:lnTo>
                  <a:lnTo>
                    <a:pt x="93065" y="78943"/>
                  </a:lnTo>
                  <a:lnTo>
                    <a:pt x="97167" y="78943"/>
                  </a:lnTo>
                  <a:lnTo>
                    <a:pt x="132803" y="65201"/>
                  </a:lnTo>
                  <a:lnTo>
                    <a:pt x="136753" y="56083"/>
                  </a:lnTo>
                  <a:lnTo>
                    <a:pt x="136753" y="53733"/>
                  </a:lnTo>
                  <a:close/>
                </a:path>
                <a:path w="194309" h="231775">
                  <a:moveTo>
                    <a:pt x="140004" y="176377"/>
                  </a:moveTo>
                  <a:lnTo>
                    <a:pt x="139903" y="176225"/>
                  </a:lnTo>
                  <a:lnTo>
                    <a:pt x="139763" y="176123"/>
                  </a:lnTo>
                  <a:lnTo>
                    <a:pt x="138620" y="175475"/>
                  </a:lnTo>
                  <a:lnTo>
                    <a:pt x="138620" y="176403"/>
                  </a:lnTo>
                  <a:lnTo>
                    <a:pt x="99072" y="199224"/>
                  </a:lnTo>
                  <a:lnTo>
                    <a:pt x="59550" y="176403"/>
                  </a:lnTo>
                  <a:lnTo>
                    <a:pt x="99098" y="153581"/>
                  </a:lnTo>
                  <a:lnTo>
                    <a:pt x="138620" y="176403"/>
                  </a:lnTo>
                  <a:lnTo>
                    <a:pt x="138620" y="175475"/>
                  </a:lnTo>
                  <a:lnTo>
                    <a:pt x="99504" y="152869"/>
                  </a:lnTo>
                  <a:lnTo>
                    <a:pt x="99339" y="152806"/>
                  </a:lnTo>
                  <a:lnTo>
                    <a:pt x="99199" y="152781"/>
                  </a:lnTo>
                  <a:lnTo>
                    <a:pt x="98983" y="152768"/>
                  </a:lnTo>
                  <a:lnTo>
                    <a:pt x="98856" y="152806"/>
                  </a:lnTo>
                  <a:lnTo>
                    <a:pt x="98704" y="152857"/>
                  </a:lnTo>
                  <a:lnTo>
                    <a:pt x="58420" y="176123"/>
                  </a:lnTo>
                  <a:lnTo>
                    <a:pt x="58293" y="176187"/>
                  </a:lnTo>
                  <a:lnTo>
                    <a:pt x="58191" y="176339"/>
                  </a:lnTo>
                  <a:lnTo>
                    <a:pt x="58191" y="176466"/>
                  </a:lnTo>
                  <a:lnTo>
                    <a:pt x="58331" y="176618"/>
                  </a:lnTo>
                  <a:lnTo>
                    <a:pt x="98679" y="199910"/>
                  </a:lnTo>
                  <a:lnTo>
                    <a:pt x="98806" y="199974"/>
                  </a:lnTo>
                  <a:lnTo>
                    <a:pt x="98958" y="199999"/>
                  </a:lnTo>
                  <a:lnTo>
                    <a:pt x="99123" y="200012"/>
                  </a:lnTo>
                  <a:lnTo>
                    <a:pt x="99288" y="199986"/>
                  </a:lnTo>
                  <a:lnTo>
                    <a:pt x="99415" y="199961"/>
                  </a:lnTo>
                  <a:lnTo>
                    <a:pt x="139725" y="176682"/>
                  </a:lnTo>
                  <a:lnTo>
                    <a:pt x="139852" y="176618"/>
                  </a:lnTo>
                  <a:lnTo>
                    <a:pt x="139992" y="176479"/>
                  </a:lnTo>
                  <a:close/>
                </a:path>
                <a:path w="194309" h="231775">
                  <a:moveTo>
                    <a:pt x="157276" y="185661"/>
                  </a:moveTo>
                  <a:lnTo>
                    <a:pt x="156984" y="185166"/>
                  </a:lnTo>
                  <a:lnTo>
                    <a:pt x="156768" y="185013"/>
                  </a:lnTo>
                  <a:lnTo>
                    <a:pt x="156591" y="184924"/>
                  </a:lnTo>
                  <a:lnTo>
                    <a:pt x="156451" y="184861"/>
                  </a:lnTo>
                  <a:lnTo>
                    <a:pt x="156298" y="184823"/>
                  </a:lnTo>
                  <a:lnTo>
                    <a:pt x="156146" y="184785"/>
                  </a:lnTo>
                  <a:lnTo>
                    <a:pt x="155981" y="184746"/>
                  </a:lnTo>
                  <a:lnTo>
                    <a:pt x="155829" y="184734"/>
                  </a:lnTo>
                  <a:lnTo>
                    <a:pt x="155651" y="184721"/>
                  </a:lnTo>
                  <a:lnTo>
                    <a:pt x="155473" y="184721"/>
                  </a:lnTo>
                  <a:lnTo>
                    <a:pt x="155321" y="184734"/>
                  </a:lnTo>
                  <a:lnTo>
                    <a:pt x="155155" y="184746"/>
                  </a:lnTo>
                  <a:lnTo>
                    <a:pt x="154990" y="184785"/>
                  </a:lnTo>
                  <a:lnTo>
                    <a:pt x="154686" y="184861"/>
                  </a:lnTo>
                  <a:lnTo>
                    <a:pt x="154546" y="184924"/>
                  </a:lnTo>
                  <a:lnTo>
                    <a:pt x="154419" y="184975"/>
                  </a:lnTo>
                  <a:lnTo>
                    <a:pt x="114020" y="208292"/>
                  </a:lnTo>
                  <a:lnTo>
                    <a:pt x="113855" y="208394"/>
                  </a:lnTo>
                  <a:lnTo>
                    <a:pt x="113677" y="208572"/>
                  </a:lnTo>
                  <a:lnTo>
                    <a:pt x="113563" y="208737"/>
                  </a:lnTo>
                  <a:lnTo>
                    <a:pt x="113525" y="208940"/>
                  </a:lnTo>
                  <a:lnTo>
                    <a:pt x="114020" y="209689"/>
                  </a:lnTo>
                  <a:lnTo>
                    <a:pt x="114198" y="209778"/>
                  </a:lnTo>
                  <a:lnTo>
                    <a:pt x="114338" y="209842"/>
                  </a:lnTo>
                  <a:lnTo>
                    <a:pt x="114490" y="209880"/>
                  </a:lnTo>
                  <a:lnTo>
                    <a:pt x="114655" y="209918"/>
                  </a:lnTo>
                  <a:lnTo>
                    <a:pt x="114973" y="209969"/>
                  </a:lnTo>
                  <a:lnTo>
                    <a:pt x="115138" y="209981"/>
                  </a:lnTo>
                  <a:lnTo>
                    <a:pt x="115316" y="209981"/>
                  </a:lnTo>
                  <a:lnTo>
                    <a:pt x="115481" y="209969"/>
                  </a:lnTo>
                  <a:lnTo>
                    <a:pt x="115811" y="209918"/>
                  </a:lnTo>
                  <a:lnTo>
                    <a:pt x="115963" y="209880"/>
                  </a:lnTo>
                  <a:lnTo>
                    <a:pt x="116116" y="209842"/>
                  </a:lnTo>
                  <a:lnTo>
                    <a:pt x="116370" y="209727"/>
                  </a:lnTo>
                  <a:lnTo>
                    <a:pt x="156756" y="186410"/>
                  </a:lnTo>
                  <a:lnTo>
                    <a:pt x="156946" y="186296"/>
                  </a:lnTo>
                  <a:lnTo>
                    <a:pt x="157149" y="186093"/>
                  </a:lnTo>
                  <a:lnTo>
                    <a:pt x="157226" y="185953"/>
                  </a:lnTo>
                  <a:lnTo>
                    <a:pt x="157276" y="185762"/>
                  </a:lnTo>
                  <a:close/>
                </a:path>
                <a:path w="194309" h="231775">
                  <a:moveTo>
                    <a:pt x="159283" y="165862"/>
                  </a:moveTo>
                  <a:lnTo>
                    <a:pt x="159245" y="165722"/>
                  </a:lnTo>
                  <a:lnTo>
                    <a:pt x="159194" y="165582"/>
                  </a:lnTo>
                  <a:lnTo>
                    <a:pt x="159042" y="165404"/>
                  </a:lnTo>
                  <a:lnTo>
                    <a:pt x="158851" y="165252"/>
                  </a:lnTo>
                  <a:lnTo>
                    <a:pt x="146875" y="158343"/>
                  </a:lnTo>
                  <a:lnTo>
                    <a:pt x="146685" y="158229"/>
                  </a:lnTo>
                  <a:lnTo>
                    <a:pt x="146507" y="158127"/>
                  </a:lnTo>
                  <a:lnTo>
                    <a:pt x="146304" y="158051"/>
                  </a:lnTo>
                  <a:lnTo>
                    <a:pt x="128155" y="152247"/>
                  </a:lnTo>
                  <a:lnTo>
                    <a:pt x="127330" y="153085"/>
                  </a:lnTo>
                  <a:lnTo>
                    <a:pt x="128155" y="152234"/>
                  </a:lnTo>
                  <a:lnTo>
                    <a:pt x="127939" y="152171"/>
                  </a:lnTo>
                  <a:lnTo>
                    <a:pt x="127520" y="152107"/>
                  </a:lnTo>
                  <a:lnTo>
                    <a:pt x="127101" y="152107"/>
                  </a:lnTo>
                  <a:lnTo>
                    <a:pt x="126784" y="152158"/>
                  </a:lnTo>
                  <a:lnTo>
                    <a:pt x="126619" y="152196"/>
                  </a:lnTo>
                  <a:lnTo>
                    <a:pt x="126466" y="152234"/>
                  </a:lnTo>
                  <a:lnTo>
                    <a:pt x="126263" y="152323"/>
                  </a:lnTo>
                  <a:lnTo>
                    <a:pt x="126072" y="152425"/>
                  </a:lnTo>
                  <a:lnTo>
                    <a:pt x="125882" y="152577"/>
                  </a:lnTo>
                  <a:lnTo>
                    <a:pt x="125730" y="152742"/>
                  </a:lnTo>
                  <a:lnTo>
                    <a:pt x="125641" y="152946"/>
                  </a:lnTo>
                  <a:lnTo>
                    <a:pt x="125628" y="153174"/>
                  </a:lnTo>
                  <a:lnTo>
                    <a:pt x="125679" y="153377"/>
                  </a:lnTo>
                  <a:lnTo>
                    <a:pt x="125806" y="153555"/>
                  </a:lnTo>
                  <a:lnTo>
                    <a:pt x="125933" y="153670"/>
                  </a:lnTo>
                  <a:lnTo>
                    <a:pt x="126174" y="153822"/>
                  </a:lnTo>
                  <a:lnTo>
                    <a:pt x="126492" y="153962"/>
                  </a:lnTo>
                  <a:lnTo>
                    <a:pt x="144424" y="159727"/>
                  </a:lnTo>
                  <a:lnTo>
                    <a:pt x="156362" y="166611"/>
                  </a:lnTo>
                  <a:lnTo>
                    <a:pt x="156552" y="166700"/>
                  </a:lnTo>
                  <a:lnTo>
                    <a:pt x="156845" y="166814"/>
                  </a:lnTo>
                  <a:lnTo>
                    <a:pt x="157162" y="166878"/>
                  </a:lnTo>
                  <a:lnTo>
                    <a:pt x="157314" y="166890"/>
                  </a:lnTo>
                  <a:lnTo>
                    <a:pt x="157492" y="166903"/>
                  </a:lnTo>
                  <a:lnTo>
                    <a:pt x="157657" y="166903"/>
                  </a:lnTo>
                  <a:lnTo>
                    <a:pt x="157822" y="166890"/>
                  </a:lnTo>
                  <a:lnTo>
                    <a:pt x="157988" y="166878"/>
                  </a:lnTo>
                  <a:lnTo>
                    <a:pt x="158153" y="166839"/>
                  </a:lnTo>
                  <a:lnTo>
                    <a:pt x="158318" y="166814"/>
                  </a:lnTo>
                  <a:lnTo>
                    <a:pt x="158521" y="166738"/>
                  </a:lnTo>
                  <a:lnTo>
                    <a:pt x="158724" y="166649"/>
                  </a:lnTo>
                  <a:lnTo>
                    <a:pt x="158953" y="166509"/>
                  </a:lnTo>
                  <a:lnTo>
                    <a:pt x="159118" y="166331"/>
                  </a:lnTo>
                  <a:lnTo>
                    <a:pt x="159245" y="166154"/>
                  </a:lnTo>
                  <a:lnTo>
                    <a:pt x="159283" y="165963"/>
                  </a:lnTo>
                  <a:close/>
                </a:path>
                <a:path w="194309" h="231775">
                  <a:moveTo>
                    <a:pt x="169494" y="159029"/>
                  </a:moveTo>
                  <a:lnTo>
                    <a:pt x="129159" y="135737"/>
                  </a:lnTo>
                  <a:lnTo>
                    <a:pt x="128498" y="135521"/>
                  </a:lnTo>
                  <a:lnTo>
                    <a:pt x="128358" y="135509"/>
                  </a:lnTo>
                  <a:lnTo>
                    <a:pt x="128219" y="135496"/>
                  </a:lnTo>
                  <a:lnTo>
                    <a:pt x="128079" y="135496"/>
                  </a:lnTo>
                  <a:lnTo>
                    <a:pt x="127939" y="135509"/>
                  </a:lnTo>
                  <a:lnTo>
                    <a:pt x="127800" y="135521"/>
                  </a:lnTo>
                  <a:lnTo>
                    <a:pt x="127088" y="135775"/>
                  </a:lnTo>
                  <a:lnTo>
                    <a:pt x="126923" y="135902"/>
                  </a:lnTo>
                  <a:lnTo>
                    <a:pt x="126809" y="136055"/>
                  </a:lnTo>
                  <a:lnTo>
                    <a:pt x="126733" y="136194"/>
                  </a:lnTo>
                  <a:lnTo>
                    <a:pt x="126720" y="136359"/>
                  </a:lnTo>
                  <a:lnTo>
                    <a:pt x="126758" y="136525"/>
                  </a:lnTo>
                  <a:lnTo>
                    <a:pt x="127000" y="136817"/>
                  </a:lnTo>
                  <a:lnTo>
                    <a:pt x="127139" y="136906"/>
                  </a:lnTo>
                  <a:lnTo>
                    <a:pt x="167487" y="160197"/>
                  </a:lnTo>
                  <a:lnTo>
                    <a:pt x="169494" y="159029"/>
                  </a:lnTo>
                  <a:close/>
                </a:path>
                <a:path w="194309" h="231775">
                  <a:moveTo>
                    <a:pt x="169926" y="159575"/>
                  </a:moveTo>
                  <a:lnTo>
                    <a:pt x="169875" y="159410"/>
                  </a:lnTo>
                  <a:lnTo>
                    <a:pt x="169786" y="159258"/>
                  </a:lnTo>
                  <a:lnTo>
                    <a:pt x="169506" y="159029"/>
                  </a:lnTo>
                  <a:lnTo>
                    <a:pt x="167487" y="160197"/>
                  </a:lnTo>
                  <a:lnTo>
                    <a:pt x="167652" y="160274"/>
                  </a:lnTo>
                  <a:lnTo>
                    <a:pt x="167881" y="160362"/>
                  </a:lnTo>
                  <a:lnTo>
                    <a:pt x="168148" y="160413"/>
                  </a:lnTo>
                  <a:lnTo>
                    <a:pt x="168287" y="160426"/>
                  </a:lnTo>
                  <a:lnTo>
                    <a:pt x="168414" y="160439"/>
                  </a:lnTo>
                  <a:lnTo>
                    <a:pt x="168554" y="160439"/>
                  </a:lnTo>
                  <a:lnTo>
                    <a:pt x="168694" y="160426"/>
                  </a:lnTo>
                  <a:lnTo>
                    <a:pt x="168833" y="160413"/>
                  </a:lnTo>
                  <a:lnTo>
                    <a:pt x="169100" y="160362"/>
                  </a:lnTo>
                  <a:lnTo>
                    <a:pt x="169227" y="160324"/>
                  </a:lnTo>
                  <a:lnTo>
                    <a:pt x="169443" y="160223"/>
                  </a:lnTo>
                  <a:lnTo>
                    <a:pt x="169684" y="160070"/>
                  </a:lnTo>
                  <a:lnTo>
                    <a:pt x="169837" y="159893"/>
                  </a:lnTo>
                  <a:lnTo>
                    <a:pt x="169887" y="159766"/>
                  </a:lnTo>
                  <a:lnTo>
                    <a:pt x="169926" y="159575"/>
                  </a:lnTo>
                  <a:close/>
                </a:path>
                <a:path w="194309" h="231775">
                  <a:moveTo>
                    <a:pt x="174790" y="53378"/>
                  </a:moveTo>
                  <a:lnTo>
                    <a:pt x="171373" y="48641"/>
                  </a:lnTo>
                  <a:lnTo>
                    <a:pt x="171373" y="53479"/>
                  </a:lnTo>
                  <a:lnTo>
                    <a:pt x="171373" y="54025"/>
                  </a:lnTo>
                  <a:lnTo>
                    <a:pt x="162153" y="59347"/>
                  </a:lnTo>
                  <a:lnTo>
                    <a:pt x="160248" y="59296"/>
                  </a:lnTo>
                  <a:lnTo>
                    <a:pt x="154813" y="57708"/>
                  </a:lnTo>
                  <a:lnTo>
                    <a:pt x="154470" y="57518"/>
                  </a:lnTo>
                  <a:lnTo>
                    <a:pt x="151980" y="54025"/>
                  </a:lnTo>
                  <a:lnTo>
                    <a:pt x="151980" y="53479"/>
                  </a:lnTo>
                  <a:lnTo>
                    <a:pt x="161188" y="48158"/>
                  </a:lnTo>
                  <a:lnTo>
                    <a:pt x="163093" y="48209"/>
                  </a:lnTo>
                  <a:lnTo>
                    <a:pt x="171373" y="53479"/>
                  </a:lnTo>
                  <a:lnTo>
                    <a:pt x="171373" y="48641"/>
                  </a:lnTo>
                  <a:lnTo>
                    <a:pt x="170942" y="48399"/>
                  </a:lnTo>
                  <a:lnTo>
                    <a:pt x="170497" y="48133"/>
                  </a:lnTo>
                  <a:lnTo>
                    <a:pt x="168960" y="47447"/>
                  </a:lnTo>
                  <a:lnTo>
                    <a:pt x="167297" y="46901"/>
                  </a:lnTo>
                  <a:lnTo>
                    <a:pt x="164871" y="46393"/>
                  </a:lnTo>
                  <a:lnTo>
                    <a:pt x="163588" y="46253"/>
                  </a:lnTo>
                  <a:lnTo>
                    <a:pt x="162306" y="46177"/>
                  </a:lnTo>
                  <a:lnTo>
                    <a:pt x="161023" y="46177"/>
                  </a:lnTo>
                  <a:lnTo>
                    <a:pt x="148551" y="53378"/>
                  </a:lnTo>
                  <a:lnTo>
                    <a:pt x="148551" y="54127"/>
                  </a:lnTo>
                  <a:lnTo>
                    <a:pt x="152400" y="59105"/>
                  </a:lnTo>
                  <a:lnTo>
                    <a:pt x="152844" y="59372"/>
                  </a:lnTo>
                  <a:lnTo>
                    <a:pt x="161036" y="61328"/>
                  </a:lnTo>
                  <a:lnTo>
                    <a:pt x="162318" y="61328"/>
                  </a:lnTo>
                  <a:lnTo>
                    <a:pt x="174790" y="54127"/>
                  </a:lnTo>
                  <a:lnTo>
                    <a:pt x="174790" y="53378"/>
                  </a:lnTo>
                  <a:close/>
                </a:path>
                <a:path w="194309" h="231775">
                  <a:moveTo>
                    <a:pt x="192214" y="54686"/>
                  </a:moveTo>
                  <a:lnTo>
                    <a:pt x="190017" y="51714"/>
                  </a:lnTo>
                  <a:lnTo>
                    <a:pt x="189890" y="51612"/>
                  </a:lnTo>
                  <a:lnTo>
                    <a:pt x="189699" y="51536"/>
                  </a:lnTo>
                  <a:lnTo>
                    <a:pt x="165519" y="37553"/>
                  </a:lnTo>
                  <a:lnTo>
                    <a:pt x="165366" y="37477"/>
                  </a:lnTo>
                  <a:lnTo>
                    <a:pt x="165239" y="37426"/>
                  </a:lnTo>
                  <a:lnTo>
                    <a:pt x="164858" y="37338"/>
                  </a:lnTo>
                  <a:lnTo>
                    <a:pt x="164731" y="37325"/>
                  </a:lnTo>
                  <a:lnTo>
                    <a:pt x="164592" y="37312"/>
                  </a:lnTo>
                  <a:lnTo>
                    <a:pt x="164452" y="37312"/>
                  </a:lnTo>
                  <a:lnTo>
                    <a:pt x="164312" y="37325"/>
                  </a:lnTo>
                  <a:lnTo>
                    <a:pt x="164172" y="37338"/>
                  </a:lnTo>
                  <a:lnTo>
                    <a:pt x="163296" y="37719"/>
                  </a:lnTo>
                  <a:lnTo>
                    <a:pt x="163169" y="37858"/>
                  </a:lnTo>
                  <a:lnTo>
                    <a:pt x="163118" y="37985"/>
                  </a:lnTo>
                  <a:lnTo>
                    <a:pt x="163080" y="38176"/>
                  </a:lnTo>
                  <a:lnTo>
                    <a:pt x="163131" y="38341"/>
                  </a:lnTo>
                  <a:lnTo>
                    <a:pt x="163220" y="38493"/>
                  </a:lnTo>
                  <a:lnTo>
                    <a:pt x="163372" y="38633"/>
                  </a:lnTo>
                  <a:lnTo>
                    <a:pt x="163499" y="38722"/>
                  </a:lnTo>
                  <a:lnTo>
                    <a:pt x="187807" y="52755"/>
                  </a:lnTo>
                  <a:lnTo>
                    <a:pt x="187998" y="52857"/>
                  </a:lnTo>
                  <a:lnTo>
                    <a:pt x="188315" y="53086"/>
                  </a:lnTo>
                  <a:lnTo>
                    <a:pt x="189357" y="54762"/>
                  </a:lnTo>
                  <a:lnTo>
                    <a:pt x="189357" y="55067"/>
                  </a:lnTo>
                  <a:lnTo>
                    <a:pt x="187820" y="57086"/>
                  </a:lnTo>
                  <a:lnTo>
                    <a:pt x="187388" y="57632"/>
                  </a:lnTo>
                  <a:lnTo>
                    <a:pt x="187413" y="57797"/>
                  </a:lnTo>
                  <a:lnTo>
                    <a:pt x="187477" y="57937"/>
                  </a:lnTo>
                  <a:lnTo>
                    <a:pt x="188468" y="58458"/>
                  </a:lnTo>
                  <a:lnTo>
                    <a:pt x="188607" y="58483"/>
                  </a:lnTo>
                  <a:lnTo>
                    <a:pt x="189026" y="58483"/>
                  </a:lnTo>
                  <a:lnTo>
                    <a:pt x="189166" y="58458"/>
                  </a:lnTo>
                  <a:lnTo>
                    <a:pt x="189306" y="58445"/>
                  </a:lnTo>
                  <a:lnTo>
                    <a:pt x="189433" y="58420"/>
                  </a:lnTo>
                  <a:lnTo>
                    <a:pt x="189776" y="58280"/>
                  </a:lnTo>
                  <a:lnTo>
                    <a:pt x="192214" y="55143"/>
                  </a:lnTo>
                  <a:lnTo>
                    <a:pt x="192214" y="54686"/>
                  </a:lnTo>
                  <a:close/>
                </a:path>
                <a:path w="194309" h="231775">
                  <a:moveTo>
                    <a:pt x="194208" y="179108"/>
                  </a:moveTo>
                  <a:lnTo>
                    <a:pt x="194170" y="178981"/>
                  </a:lnTo>
                  <a:lnTo>
                    <a:pt x="194106" y="178828"/>
                  </a:lnTo>
                  <a:lnTo>
                    <a:pt x="193929" y="178650"/>
                  </a:lnTo>
                  <a:lnTo>
                    <a:pt x="193789" y="178562"/>
                  </a:lnTo>
                  <a:lnTo>
                    <a:pt x="193509" y="178435"/>
                  </a:lnTo>
                  <a:lnTo>
                    <a:pt x="193382" y="178396"/>
                  </a:lnTo>
                  <a:lnTo>
                    <a:pt x="193255" y="178371"/>
                  </a:lnTo>
                  <a:lnTo>
                    <a:pt x="193065" y="178333"/>
                  </a:lnTo>
                  <a:lnTo>
                    <a:pt x="192862" y="178320"/>
                  </a:lnTo>
                  <a:lnTo>
                    <a:pt x="192709" y="178320"/>
                  </a:lnTo>
                  <a:lnTo>
                    <a:pt x="192570" y="178333"/>
                  </a:lnTo>
                  <a:lnTo>
                    <a:pt x="192227" y="178384"/>
                  </a:lnTo>
                  <a:lnTo>
                    <a:pt x="192049" y="178435"/>
                  </a:lnTo>
                  <a:lnTo>
                    <a:pt x="191833" y="178536"/>
                  </a:lnTo>
                  <a:lnTo>
                    <a:pt x="102857" y="229895"/>
                  </a:lnTo>
                  <a:lnTo>
                    <a:pt x="102717" y="229984"/>
                  </a:lnTo>
                  <a:lnTo>
                    <a:pt x="102565" y="230124"/>
                  </a:lnTo>
                  <a:lnTo>
                    <a:pt x="102476" y="230276"/>
                  </a:lnTo>
                  <a:lnTo>
                    <a:pt x="102438" y="230441"/>
                  </a:lnTo>
                  <a:lnTo>
                    <a:pt x="102450" y="230606"/>
                  </a:lnTo>
                  <a:lnTo>
                    <a:pt x="102857" y="231063"/>
                  </a:lnTo>
                  <a:lnTo>
                    <a:pt x="103009" y="231140"/>
                  </a:lnTo>
                  <a:lnTo>
                    <a:pt x="103251" y="231228"/>
                  </a:lnTo>
                  <a:lnTo>
                    <a:pt x="103378" y="231254"/>
                  </a:lnTo>
                  <a:lnTo>
                    <a:pt x="103581" y="231292"/>
                  </a:lnTo>
                  <a:lnTo>
                    <a:pt x="103784" y="231305"/>
                  </a:lnTo>
                  <a:lnTo>
                    <a:pt x="103924" y="231305"/>
                  </a:lnTo>
                  <a:lnTo>
                    <a:pt x="104063" y="231292"/>
                  </a:lnTo>
                  <a:lnTo>
                    <a:pt x="104343" y="231254"/>
                  </a:lnTo>
                  <a:lnTo>
                    <a:pt x="104470" y="231228"/>
                  </a:lnTo>
                  <a:lnTo>
                    <a:pt x="104597" y="231190"/>
                  </a:lnTo>
                  <a:lnTo>
                    <a:pt x="104813" y="231101"/>
                  </a:lnTo>
                  <a:lnTo>
                    <a:pt x="193802" y="179730"/>
                  </a:lnTo>
                  <a:lnTo>
                    <a:pt x="194170" y="179298"/>
                  </a:lnTo>
                  <a:lnTo>
                    <a:pt x="194208" y="17910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844828" y="3624389"/>
              <a:ext cx="291465" cy="666115"/>
            </a:xfrm>
            <a:custGeom>
              <a:avLst/>
              <a:gdLst/>
              <a:ahLst/>
              <a:cxnLst/>
              <a:rect l="l" t="t" r="r" b="b"/>
              <a:pathLst>
                <a:path w="291465" h="666114">
                  <a:moveTo>
                    <a:pt x="60147" y="639572"/>
                  </a:moveTo>
                  <a:lnTo>
                    <a:pt x="58140" y="638403"/>
                  </a:lnTo>
                  <a:lnTo>
                    <a:pt x="24777" y="657656"/>
                  </a:lnTo>
                  <a:lnTo>
                    <a:pt x="26809" y="658812"/>
                  </a:lnTo>
                  <a:lnTo>
                    <a:pt x="60147" y="639572"/>
                  </a:lnTo>
                  <a:close/>
                </a:path>
                <a:path w="291465" h="666114">
                  <a:moveTo>
                    <a:pt x="71183" y="636968"/>
                  </a:moveTo>
                  <a:lnTo>
                    <a:pt x="70104" y="635088"/>
                  </a:lnTo>
                  <a:lnTo>
                    <a:pt x="69926" y="634923"/>
                  </a:lnTo>
                  <a:lnTo>
                    <a:pt x="69532" y="634644"/>
                  </a:lnTo>
                  <a:lnTo>
                    <a:pt x="69392" y="634580"/>
                  </a:lnTo>
                  <a:lnTo>
                    <a:pt x="69253" y="634479"/>
                  </a:lnTo>
                  <a:lnTo>
                    <a:pt x="69088" y="634415"/>
                  </a:lnTo>
                  <a:lnTo>
                    <a:pt x="55257" y="626414"/>
                  </a:lnTo>
                  <a:lnTo>
                    <a:pt x="55118" y="626325"/>
                  </a:lnTo>
                  <a:lnTo>
                    <a:pt x="53098" y="627494"/>
                  </a:lnTo>
                  <a:lnTo>
                    <a:pt x="67284" y="635685"/>
                  </a:lnTo>
                  <a:lnTo>
                    <a:pt x="67411" y="635749"/>
                  </a:lnTo>
                  <a:lnTo>
                    <a:pt x="68262" y="636739"/>
                  </a:lnTo>
                  <a:lnTo>
                    <a:pt x="68338" y="637044"/>
                  </a:lnTo>
                  <a:lnTo>
                    <a:pt x="68338" y="637247"/>
                  </a:lnTo>
                  <a:lnTo>
                    <a:pt x="68300" y="637451"/>
                  </a:lnTo>
                  <a:lnTo>
                    <a:pt x="68237" y="637654"/>
                  </a:lnTo>
                  <a:lnTo>
                    <a:pt x="67335" y="638581"/>
                  </a:lnTo>
                  <a:lnTo>
                    <a:pt x="67144" y="638695"/>
                  </a:lnTo>
                  <a:lnTo>
                    <a:pt x="25120" y="662965"/>
                  </a:lnTo>
                  <a:lnTo>
                    <a:pt x="24993" y="663028"/>
                  </a:lnTo>
                  <a:lnTo>
                    <a:pt x="21310" y="663968"/>
                  </a:lnTo>
                  <a:lnTo>
                    <a:pt x="20751" y="663968"/>
                  </a:lnTo>
                  <a:lnTo>
                    <a:pt x="17157" y="663092"/>
                  </a:lnTo>
                  <a:lnTo>
                    <a:pt x="17018" y="663003"/>
                  </a:lnTo>
                  <a:lnTo>
                    <a:pt x="16852" y="662927"/>
                  </a:lnTo>
                  <a:lnTo>
                    <a:pt x="4445" y="655739"/>
                  </a:lnTo>
                  <a:lnTo>
                    <a:pt x="4305" y="655662"/>
                  </a:lnTo>
                  <a:lnTo>
                    <a:pt x="4165" y="655586"/>
                  </a:lnTo>
                  <a:lnTo>
                    <a:pt x="3822" y="655345"/>
                  </a:lnTo>
                  <a:lnTo>
                    <a:pt x="3556" y="655116"/>
                  </a:lnTo>
                  <a:lnTo>
                    <a:pt x="2857" y="653796"/>
                  </a:lnTo>
                  <a:lnTo>
                    <a:pt x="2857" y="653503"/>
                  </a:lnTo>
                  <a:lnTo>
                    <a:pt x="3695" y="652081"/>
                  </a:lnTo>
                  <a:lnTo>
                    <a:pt x="3822" y="651954"/>
                  </a:lnTo>
                  <a:lnTo>
                    <a:pt x="4127" y="651738"/>
                  </a:lnTo>
                  <a:lnTo>
                    <a:pt x="4254" y="651675"/>
                  </a:lnTo>
                  <a:lnTo>
                    <a:pt x="4432" y="651560"/>
                  </a:lnTo>
                  <a:lnTo>
                    <a:pt x="46126" y="627494"/>
                  </a:lnTo>
                  <a:lnTo>
                    <a:pt x="46266" y="627405"/>
                  </a:lnTo>
                  <a:lnTo>
                    <a:pt x="46672" y="627202"/>
                  </a:lnTo>
                  <a:lnTo>
                    <a:pt x="49377" y="626643"/>
                  </a:lnTo>
                  <a:lnTo>
                    <a:pt x="50342" y="626668"/>
                  </a:lnTo>
                  <a:lnTo>
                    <a:pt x="53098" y="627481"/>
                  </a:lnTo>
                  <a:lnTo>
                    <a:pt x="55105" y="626325"/>
                  </a:lnTo>
                  <a:lnTo>
                    <a:pt x="54952" y="626237"/>
                  </a:lnTo>
                  <a:lnTo>
                    <a:pt x="54254" y="625881"/>
                  </a:lnTo>
                  <a:lnTo>
                    <a:pt x="53619" y="625627"/>
                  </a:lnTo>
                  <a:lnTo>
                    <a:pt x="52946" y="625424"/>
                  </a:lnTo>
                  <a:lnTo>
                    <a:pt x="52590" y="625348"/>
                  </a:lnTo>
                  <a:lnTo>
                    <a:pt x="52247" y="625246"/>
                  </a:lnTo>
                  <a:lnTo>
                    <a:pt x="51498" y="625119"/>
                  </a:lnTo>
                  <a:lnTo>
                    <a:pt x="51130" y="625094"/>
                  </a:lnTo>
                  <a:lnTo>
                    <a:pt x="50761" y="625043"/>
                  </a:lnTo>
                  <a:lnTo>
                    <a:pt x="49999" y="624992"/>
                  </a:lnTo>
                  <a:lnTo>
                    <a:pt x="49237" y="624992"/>
                  </a:lnTo>
                  <a:lnTo>
                    <a:pt x="48475" y="625043"/>
                  </a:lnTo>
                  <a:lnTo>
                    <a:pt x="48094" y="625094"/>
                  </a:lnTo>
                  <a:lnTo>
                    <a:pt x="47726" y="625119"/>
                  </a:lnTo>
                  <a:lnTo>
                    <a:pt x="44170" y="626287"/>
                  </a:lnTo>
                  <a:lnTo>
                    <a:pt x="43967" y="626402"/>
                  </a:lnTo>
                  <a:lnTo>
                    <a:pt x="2349" y="650443"/>
                  </a:lnTo>
                  <a:lnTo>
                    <a:pt x="2184" y="650544"/>
                  </a:lnTo>
                  <a:lnTo>
                    <a:pt x="609" y="651941"/>
                  </a:lnTo>
                  <a:lnTo>
                    <a:pt x="457" y="652132"/>
                  </a:lnTo>
                  <a:lnTo>
                    <a:pt x="228" y="652564"/>
                  </a:lnTo>
                  <a:lnTo>
                    <a:pt x="88" y="652983"/>
                  </a:lnTo>
                  <a:lnTo>
                    <a:pt x="0" y="653427"/>
                  </a:lnTo>
                  <a:lnTo>
                    <a:pt x="0" y="653884"/>
                  </a:lnTo>
                  <a:lnTo>
                    <a:pt x="2336" y="656856"/>
                  </a:lnTo>
                  <a:lnTo>
                    <a:pt x="20612" y="665607"/>
                  </a:lnTo>
                  <a:lnTo>
                    <a:pt x="21450" y="665607"/>
                  </a:lnTo>
                  <a:lnTo>
                    <a:pt x="27012" y="664197"/>
                  </a:lnTo>
                  <a:lnTo>
                    <a:pt x="69215" y="639826"/>
                  </a:lnTo>
                  <a:lnTo>
                    <a:pt x="69354" y="639749"/>
                  </a:lnTo>
                  <a:lnTo>
                    <a:pt x="69532" y="639648"/>
                  </a:lnTo>
                  <a:lnTo>
                    <a:pt x="69926" y="639368"/>
                  </a:lnTo>
                  <a:lnTo>
                    <a:pt x="70104" y="639203"/>
                  </a:lnTo>
                  <a:lnTo>
                    <a:pt x="70281" y="639064"/>
                  </a:lnTo>
                  <a:lnTo>
                    <a:pt x="71183" y="637324"/>
                  </a:lnTo>
                  <a:lnTo>
                    <a:pt x="71183" y="636968"/>
                  </a:lnTo>
                  <a:close/>
                </a:path>
                <a:path w="291465" h="666114">
                  <a:moveTo>
                    <a:pt x="126149" y="625462"/>
                  </a:moveTo>
                  <a:lnTo>
                    <a:pt x="126111" y="625309"/>
                  </a:lnTo>
                  <a:lnTo>
                    <a:pt x="126009" y="625144"/>
                  </a:lnTo>
                  <a:lnTo>
                    <a:pt x="125780" y="624954"/>
                  </a:lnTo>
                  <a:lnTo>
                    <a:pt x="125653" y="624890"/>
                  </a:lnTo>
                  <a:lnTo>
                    <a:pt x="101574" y="610984"/>
                  </a:lnTo>
                  <a:lnTo>
                    <a:pt x="101434" y="610895"/>
                  </a:lnTo>
                  <a:lnTo>
                    <a:pt x="101269" y="610819"/>
                  </a:lnTo>
                  <a:lnTo>
                    <a:pt x="100926" y="610565"/>
                  </a:lnTo>
                  <a:lnTo>
                    <a:pt x="99885" y="608876"/>
                  </a:lnTo>
                  <a:lnTo>
                    <a:pt x="99885" y="608571"/>
                  </a:lnTo>
                  <a:lnTo>
                    <a:pt x="101434" y="606564"/>
                  </a:lnTo>
                  <a:lnTo>
                    <a:pt x="101815" y="606132"/>
                  </a:lnTo>
                  <a:lnTo>
                    <a:pt x="101841" y="605942"/>
                  </a:lnTo>
                  <a:lnTo>
                    <a:pt x="101777" y="605701"/>
                  </a:lnTo>
                  <a:lnTo>
                    <a:pt x="101574" y="605485"/>
                  </a:lnTo>
                  <a:lnTo>
                    <a:pt x="101434" y="605396"/>
                  </a:lnTo>
                  <a:lnTo>
                    <a:pt x="101269" y="605320"/>
                  </a:lnTo>
                  <a:lnTo>
                    <a:pt x="101028" y="605231"/>
                  </a:lnTo>
                  <a:lnTo>
                    <a:pt x="100698" y="605167"/>
                  </a:lnTo>
                  <a:lnTo>
                    <a:pt x="100495" y="605155"/>
                  </a:lnTo>
                  <a:lnTo>
                    <a:pt x="100355" y="605155"/>
                  </a:lnTo>
                  <a:lnTo>
                    <a:pt x="100215" y="605167"/>
                  </a:lnTo>
                  <a:lnTo>
                    <a:pt x="99936" y="605205"/>
                  </a:lnTo>
                  <a:lnTo>
                    <a:pt x="99809" y="605231"/>
                  </a:lnTo>
                  <a:lnTo>
                    <a:pt x="99631" y="605294"/>
                  </a:lnTo>
                  <a:lnTo>
                    <a:pt x="99466" y="605358"/>
                  </a:lnTo>
                  <a:lnTo>
                    <a:pt x="99136" y="605561"/>
                  </a:lnTo>
                  <a:lnTo>
                    <a:pt x="98628" y="605917"/>
                  </a:lnTo>
                  <a:lnTo>
                    <a:pt x="98412" y="606120"/>
                  </a:lnTo>
                  <a:lnTo>
                    <a:pt x="98183" y="606298"/>
                  </a:lnTo>
                  <a:lnTo>
                    <a:pt x="97028" y="608495"/>
                  </a:lnTo>
                  <a:lnTo>
                    <a:pt x="97028" y="608952"/>
                  </a:lnTo>
                  <a:lnTo>
                    <a:pt x="99466" y="612089"/>
                  </a:lnTo>
                  <a:lnTo>
                    <a:pt x="123634" y="626046"/>
                  </a:lnTo>
                  <a:lnTo>
                    <a:pt x="123761" y="626122"/>
                  </a:lnTo>
                  <a:lnTo>
                    <a:pt x="123926" y="626186"/>
                  </a:lnTo>
                  <a:lnTo>
                    <a:pt x="124117" y="626249"/>
                  </a:lnTo>
                  <a:lnTo>
                    <a:pt x="124244" y="626275"/>
                  </a:lnTo>
                  <a:lnTo>
                    <a:pt x="124510" y="626325"/>
                  </a:lnTo>
                  <a:lnTo>
                    <a:pt x="124929" y="626325"/>
                  </a:lnTo>
                  <a:lnTo>
                    <a:pt x="125209" y="626275"/>
                  </a:lnTo>
                  <a:lnTo>
                    <a:pt x="125514" y="626186"/>
                  </a:lnTo>
                  <a:lnTo>
                    <a:pt x="125679" y="626122"/>
                  </a:lnTo>
                  <a:lnTo>
                    <a:pt x="125907" y="625970"/>
                  </a:lnTo>
                  <a:lnTo>
                    <a:pt x="126047" y="625817"/>
                  </a:lnTo>
                  <a:lnTo>
                    <a:pt x="126123" y="625665"/>
                  </a:lnTo>
                  <a:lnTo>
                    <a:pt x="126149" y="625462"/>
                  </a:lnTo>
                  <a:close/>
                </a:path>
                <a:path w="291465" h="666114">
                  <a:moveTo>
                    <a:pt x="136829" y="604532"/>
                  </a:moveTo>
                  <a:lnTo>
                    <a:pt x="128193" y="602310"/>
                  </a:lnTo>
                  <a:lnTo>
                    <a:pt x="126911" y="602310"/>
                  </a:lnTo>
                  <a:lnTo>
                    <a:pt x="114439" y="609511"/>
                  </a:lnTo>
                  <a:lnTo>
                    <a:pt x="114439" y="610247"/>
                  </a:lnTo>
                  <a:lnTo>
                    <a:pt x="118287" y="615238"/>
                  </a:lnTo>
                  <a:lnTo>
                    <a:pt x="120700" y="613841"/>
                  </a:lnTo>
                  <a:lnTo>
                    <a:pt x="120357" y="613651"/>
                  </a:lnTo>
                  <a:lnTo>
                    <a:pt x="119761" y="613219"/>
                  </a:lnTo>
                  <a:lnTo>
                    <a:pt x="117856" y="610158"/>
                  </a:lnTo>
                  <a:lnTo>
                    <a:pt x="117856" y="609600"/>
                  </a:lnTo>
                  <a:lnTo>
                    <a:pt x="127076" y="604291"/>
                  </a:lnTo>
                  <a:lnTo>
                    <a:pt x="128981" y="604329"/>
                  </a:lnTo>
                  <a:lnTo>
                    <a:pt x="130822" y="604596"/>
                  </a:lnTo>
                  <a:lnTo>
                    <a:pt x="132549" y="605078"/>
                  </a:lnTo>
                  <a:lnTo>
                    <a:pt x="133337" y="605383"/>
                  </a:lnTo>
                  <a:lnTo>
                    <a:pt x="134416" y="605929"/>
                  </a:lnTo>
                  <a:lnTo>
                    <a:pt x="136829" y="604532"/>
                  </a:lnTo>
                  <a:close/>
                </a:path>
                <a:path w="291465" h="666114">
                  <a:moveTo>
                    <a:pt x="140690" y="609523"/>
                  </a:moveTo>
                  <a:lnTo>
                    <a:pt x="136842" y="604545"/>
                  </a:lnTo>
                  <a:lnTo>
                    <a:pt x="134429" y="605942"/>
                  </a:lnTo>
                  <a:lnTo>
                    <a:pt x="134759" y="606120"/>
                  </a:lnTo>
                  <a:lnTo>
                    <a:pt x="135369" y="606552"/>
                  </a:lnTo>
                  <a:lnTo>
                    <a:pt x="136347" y="607504"/>
                  </a:lnTo>
                  <a:lnTo>
                    <a:pt x="136982" y="608520"/>
                  </a:lnTo>
                  <a:lnTo>
                    <a:pt x="137172" y="609066"/>
                  </a:lnTo>
                  <a:lnTo>
                    <a:pt x="137261" y="609612"/>
                  </a:lnTo>
                  <a:lnTo>
                    <a:pt x="137261" y="610171"/>
                  </a:lnTo>
                  <a:lnTo>
                    <a:pt x="128041" y="615480"/>
                  </a:lnTo>
                  <a:lnTo>
                    <a:pt x="126149" y="615442"/>
                  </a:lnTo>
                  <a:lnTo>
                    <a:pt x="120713" y="613854"/>
                  </a:lnTo>
                  <a:lnTo>
                    <a:pt x="118300" y="615251"/>
                  </a:lnTo>
                  <a:lnTo>
                    <a:pt x="126923" y="617461"/>
                  </a:lnTo>
                  <a:lnTo>
                    <a:pt x="128219" y="617461"/>
                  </a:lnTo>
                  <a:lnTo>
                    <a:pt x="140690" y="610260"/>
                  </a:lnTo>
                  <a:lnTo>
                    <a:pt x="140690" y="609523"/>
                  </a:lnTo>
                  <a:close/>
                </a:path>
                <a:path w="291465" h="666114">
                  <a:moveTo>
                    <a:pt x="199885" y="663397"/>
                  </a:moveTo>
                  <a:lnTo>
                    <a:pt x="197866" y="662228"/>
                  </a:lnTo>
                  <a:lnTo>
                    <a:pt x="197688" y="662343"/>
                  </a:lnTo>
                  <a:lnTo>
                    <a:pt x="197281" y="662533"/>
                  </a:lnTo>
                  <a:lnTo>
                    <a:pt x="196837" y="662698"/>
                  </a:lnTo>
                  <a:lnTo>
                    <a:pt x="196151" y="662901"/>
                  </a:lnTo>
                  <a:lnTo>
                    <a:pt x="195414" y="663041"/>
                  </a:lnTo>
                  <a:lnTo>
                    <a:pt x="194373" y="663130"/>
                  </a:lnTo>
                  <a:lnTo>
                    <a:pt x="193332" y="663105"/>
                  </a:lnTo>
                  <a:lnTo>
                    <a:pt x="190360" y="662228"/>
                  </a:lnTo>
                  <a:lnTo>
                    <a:pt x="166255" y="648322"/>
                  </a:lnTo>
                  <a:lnTo>
                    <a:pt x="166065" y="648208"/>
                  </a:lnTo>
                  <a:lnTo>
                    <a:pt x="164058" y="649363"/>
                  </a:lnTo>
                  <a:lnTo>
                    <a:pt x="166052" y="648208"/>
                  </a:lnTo>
                  <a:lnTo>
                    <a:pt x="165900" y="648131"/>
                  </a:lnTo>
                  <a:lnTo>
                    <a:pt x="165658" y="648030"/>
                  </a:lnTo>
                  <a:lnTo>
                    <a:pt x="165531" y="648017"/>
                  </a:lnTo>
                  <a:lnTo>
                    <a:pt x="165265" y="647966"/>
                  </a:lnTo>
                  <a:lnTo>
                    <a:pt x="164846" y="647966"/>
                  </a:lnTo>
                  <a:lnTo>
                    <a:pt x="164566" y="648017"/>
                  </a:lnTo>
                  <a:lnTo>
                    <a:pt x="164261" y="648106"/>
                  </a:lnTo>
                  <a:lnTo>
                    <a:pt x="164096" y="648169"/>
                  </a:lnTo>
                  <a:lnTo>
                    <a:pt x="163906" y="648284"/>
                  </a:lnTo>
                  <a:lnTo>
                    <a:pt x="163766" y="648423"/>
                  </a:lnTo>
                  <a:lnTo>
                    <a:pt x="163677" y="648589"/>
                  </a:lnTo>
                  <a:lnTo>
                    <a:pt x="163626" y="648741"/>
                  </a:lnTo>
                  <a:lnTo>
                    <a:pt x="163639" y="648906"/>
                  </a:lnTo>
                  <a:lnTo>
                    <a:pt x="163715" y="649058"/>
                  </a:lnTo>
                  <a:lnTo>
                    <a:pt x="163830" y="649211"/>
                  </a:lnTo>
                  <a:lnTo>
                    <a:pt x="163995" y="649338"/>
                  </a:lnTo>
                  <a:lnTo>
                    <a:pt x="164122" y="649414"/>
                  </a:lnTo>
                  <a:lnTo>
                    <a:pt x="188252" y="663359"/>
                  </a:lnTo>
                  <a:lnTo>
                    <a:pt x="188620" y="663562"/>
                  </a:lnTo>
                  <a:lnTo>
                    <a:pt x="189242" y="663854"/>
                  </a:lnTo>
                  <a:lnTo>
                    <a:pt x="193713" y="664781"/>
                  </a:lnTo>
                  <a:lnTo>
                    <a:pt x="194119" y="664768"/>
                  </a:lnTo>
                  <a:lnTo>
                    <a:pt x="194513" y="664781"/>
                  </a:lnTo>
                  <a:lnTo>
                    <a:pt x="199605" y="663562"/>
                  </a:lnTo>
                  <a:lnTo>
                    <a:pt x="199885" y="663397"/>
                  </a:lnTo>
                  <a:close/>
                </a:path>
                <a:path w="291465" h="666114">
                  <a:moveTo>
                    <a:pt x="200304" y="662774"/>
                  </a:moveTo>
                  <a:lnTo>
                    <a:pt x="200266" y="662609"/>
                  </a:lnTo>
                  <a:lnTo>
                    <a:pt x="200177" y="662457"/>
                  </a:lnTo>
                  <a:lnTo>
                    <a:pt x="200025" y="662317"/>
                  </a:lnTo>
                  <a:lnTo>
                    <a:pt x="199847" y="662203"/>
                  </a:lnTo>
                  <a:lnTo>
                    <a:pt x="199682" y="662139"/>
                  </a:lnTo>
                  <a:lnTo>
                    <a:pt x="199491" y="662063"/>
                  </a:lnTo>
                  <a:lnTo>
                    <a:pt x="199364" y="662038"/>
                  </a:lnTo>
                  <a:lnTo>
                    <a:pt x="199237" y="662025"/>
                  </a:lnTo>
                  <a:lnTo>
                    <a:pt x="199097" y="662000"/>
                  </a:lnTo>
                  <a:lnTo>
                    <a:pt x="198958" y="662000"/>
                  </a:lnTo>
                  <a:lnTo>
                    <a:pt x="198818" y="661987"/>
                  </a:lnTo>
                  <a:lnTo>
                    <a:pt x="198678" y="662000"/>
                  </a:lnTo>
                  <a:lnTo>
                    <a:pt x="198539" y="662025"/>
                  </a:lnTo>
                  <a:lnTo>
                    <a:pt x="198399" y="662038"/>
                  </a:lnTo>
                  <a:lnTo>
                    <a:pt x="198272" y="662063"/>
                  </a:lnTo>
                  <a:lnTo>
                    <a:pt x="198081" y="662139"/>
                  </a:lnTo>
                  <a:lnTo>
                    <a:pt x="197929" y="662203"/>
                  </a:lnTo>
                  <a:lnTo>
                    <a:pt x="199885" y="663397"/>
                  </a:lnTo>
                  <a:lnTo>
                    <a:pt x="200304" y="662851"/>
                  </a:lnTo>
                  <a:close/>
                </a:path>
                <a:path w="291465" h="666114">
                  <a:moveTo>
                    <a:pt x="201523" y="608507"/>
                  </a:moveTo>
                  <a:lnTo>
                    <a:pt x="198107" y="605129"/>
                  </a:lnTo>
                  <a:lnTo>
                    <a:pt x="198107" y="608609"/>
                  </a:lnTo>
                  <a:lnTo>
                    <a:pt x="198069" y="609066"/>
                  </a:lnTo>
                  <a:lnTo>
                    <a:pt x="194310" y="611035"/>
                  </a:lnTo>
                  <a:lnTo>
                    <a:pt x="193535" y="611009"/>
                  </a:lnTo>
                  <a:lnTo>
                    <a:pt x="190436" y="609600"/>
                  </a:lnTo>
                  <a:lnTo>
                    <a:pt x="190233" y="609282"/>
                  </a:lnTo>
                  <a:lnTo>
                    <a:pt x="190119" y="608825"/>
                  </a:lnTo>
                  <a:lnTo>
                    <a:pt x="190119" y="608596"/>
                  </a:lnTo>
                  <a:lnTo>
                    <a:pt x="193916" y="606412"/>
                  </a:lnTo>
                  <a:lnTo>
                    <a:pt x="194703" y="606437"/>
                  </a:lnTo>
                  <a:lnTo>
                    <a:pt x="198107" y="608609"/>
                  </a:lnTo>
                  <a:lnTo>
                    <a:pt x="198107" y="605129"/>
                  </a:lnTo>
                  <a:lnTo>
                    <a:pt x="197281" y="604837"/>
                  </a:lnTo>
                  <a:lnTo>
                    <a:pt x="195922" y="604558"/>
                  </a:lnTo>
                  <a:lnTo>
                    <a:pt x="195199" y="604469"/>
                  </a:lnTo>
                  <a:lnTo>
                    <a:pt x="194475" y="604443"/>
                  </a:lnTo>
                  <a:lnTo>
                    <a:pt x="193014" y="604469"/>
                  </a:lnTo>
                  <a:lnTo>
                    <a:pt x="186702" y="608507"/>
                  </a:lnTo>
                  <a:lnTo>
                    <a:pt x="186702" y="608939"/>
                  </a:lnTo>
                  <a:lnTo>
                    <a:pt x="188874" y="611746"/>
                  </a:lnTo>
                  <a:lnTo>
                    <a:pt x="189128" y="611898"/>
                  </a:lnTo>
                  <a:lnTo>
                    <a:pt x="193751" y="613003"/>
                  </a:lnTo>
                  <a:lnTo>
                    <a:pt x="194475" y="613003"/>
                  </a:lnTo>
                  <a:lnTo>
                    <a:pt x="201523" y="608939"/>
                  </a:lnTo>
                  <a:lnTo>
                    <a:pt x="201523" y="608507"/>
                  </a:lnTo>
                  <a:close/>
                </a:path>
                <a:path w="291465" h="666114">
                  <a:moveTo>
                    <a:pt x="207225" y="647954"/>
                  </a:moveTo>
                  <a:lnTo>
                    <a:pt x="203809" y="643204"/>
                  </a:lnTo>
                  <a:lnTo>
                    <a:pt x="203809" y="648042"/>
                  </a:lnTo>
                  <a:lnTo>
                    <a:pt x="203809" y="648601"/>
                  </a:lnTo>
                  <a:lnTo>
                    <a:pt x="194589" y="653910"/>
                  </a:lnTo>
                  <a:lnTo>
                    <a:pt x="192684" y="653859"/>
                  </a:lnTo>
                  <a:lnTo>
                    <a:pt x="190842" y="653592"/>
                  </a:lnTo>
                  <a:lnTo>
                    <a:pt x="189115" y="653122"/>
                  </a:lnTo>
                  <a:lnTo>
                    <a:pt x="187591" y="652475"/>
                  </a:lnTo>
                  <a:lnTo>
                    <a:pt x="187248" y="652272"/>
                  </a:lnTo>
                  <a:lnTo>
                    <a:pt x="186918" y="652068"/>
                  </a:lnTo>
                  <a:lnTo>
                    <a:pt x="184429" y="648589"/>
                  </a:lnTo>
                  <a:lnTo>
                    <a:pt x="184429" y="648030"/>
                  </a:lnTo>
                  <a:lnTo>
                    <a:pt x="193636" y="642708"/>
                  </a:lnTo>
                  <a:lnTo>
                    <a:pt x="195541" y="642759"/>
                  </a:lnTo>
                  <a:lnTo>
                    <a:pt x="197396" y="643026"/>
                  </a:lnTo>
                  <a:lnTo>
                    <a:pt x="199123" y="643509"/>
                  </a:lnTo>
                  <a:lnTo>
                    <a:pt x="199898" y="643801"/>
                  </a:lnTo>
                  <a:lnTo>
                    <a:pt x="200977" y="644347"/>
                  </a:lnTo>
                  <a:lnTo>
                    <a:pt x="201307" y="644550"/>
                  </a:lnTo>
                  <a:lnTo>
                    <a:pt x="203809" y="648042"/>
                  </a:lnTo>
                  <a:lnTo>
                    <a:pt x="203809" y="643204"/>
                  </a:lnTo>
                  <a:lnTo>
                    <a:pt x="203377" y="642962"/>
                  </a:lnTo>
                  <a:lnTo>
                    <a:pt x="202946" y="642696"/>
                  </a:lnTo>
                  <a:lnTo>
                    <a:pt x="194754" y="640727"/>
                  </a:lnTo>
                  <a:lnTo>
                    <a:pt x="193471" y="640727"/>
                  </a:lnTo>
                  <a:lnTo>
                    <a:pt x="181000" y="647941"/>
                  </a:lnTo>
                  <a:lnTo>
                    <a:pt x="181000" y="648677"/>
                  </a:lnTo>
                  <a:lnTo>
                    <a:pt x="184848" y="653656"/>
                  </a:lnTo>
                  <a:lnTo>
                    <a:pt x="193471" y="655891"/>
                  </a:lnTo>
                  <a:lnTo>
                    <a:pt x="194754" y="655891"/>
                  </a:lnTo>
                  <a:lnTo>
                    <a:pt x="207225" y="648690"/>
                  </a:lnTo>
                  <a:lnTo>
                    <a:pt x="207225" y="647954"/>
                  </a:lnTo>
                  <a:close/>
                </a:path>
                <a:path w="291465" h="666114">
                  <a:moveTo>
                    <a:pt x="207225" y="568769"/>
                  </a:moveTo>
                  <a:lnTo>
                    <a:pt x="203809" y="564032"/>
                  </a:lnTo>
                  <a:lnTo>
                    <a:pt x="203809" y="568858"/>
                  </a:lnTo>
                  <a:lnTo>
                    <a:pt x="203809" y="569417"/>
                  </a:lnTo>
                  <a:lnTo>
                    <a:pt x="194589" y="574725"/>
                  </a:lnTo>
                  <a:lnTo>
                    <a:pt x="192684" y="574687"/>
                  </a:lnTo>
                  <a:lnTo>
                    <a:pt x="190842" y="574421"/>
                  </a:lnTo>
                  <a:lnTo>
                    <a:pt x="189115" y="573938"/>
                  </a:lnTo>
                  <a:lnTo>
                    <a:pt x="188328" y="573633"/>
                  </a:lnTo>
                  <a:lnTo>
                    <a:pt x="187248" y="573100"/>
                  </a:lnTo>
                  <a:lnTo>
                    <a:pt x="184429" y="569417"/>
                  </a:lnTo>
                  <a:lnTo>
                    <a:pt x="184429" y="568858"/>
                  </a:lnTo>
                  <a:lnTo>
                    <a:pt x="193636" y="563549"/>
                  </a:lnTo>
                  <a:lnTo>
                    <a:pt x="195541" y="563587"/>
                  </a:lnTo>
                  <a:lnTo>
                    <a:pt x="203809" y="568858"/>
                  </a:lnTo>
                  <a:lnTo>
                    <a:pt x="203809" y="564032"/>
                  </a:lnTo>
                  <a:lnTo>
                    <a:pt x="203377" y="563791"/>
                  </a:lnTo>
                  <a:lnTo>
                    <a:pt x="194754" y="561555"/>
                  </a:lnTo>
                  <a:lnTo>
                    <a:pt x="193471" y="561555"/>
                  </a:lnTo>
                  <a:lnTo>
                    <a:pt x="181000" y="568769"/>
                  </a:lnTo>
                  <a:lnTo>
                    <a:pt x="181000" y="569506"/>
                  </a:lnTo>
                  <a:lnTo>
                    <a:pt x="184835" y="574484"/>
                  </a:lnTo>
                  <a:lnTo>
                    <a:pt x="185280" y="574751"/>
                  </a:lnTo>
                  <a:lnTo>
                    <a:pt x="193471" y="576707"/>
                  </a:lnTo>
                  <a:lnTo>
                    <a:pt x="194754" y="576707"/>
                  </a:lnTo>
                  <a:lnTo>
                    <a:pt x="207225" y="569506"/>
                  </a:lnTo>
                  <a:lnTo>
                    <a:pt x="207225" y="568769"/>
                  </a:lnTo>
                  <a:close/>
                </a:path>
                <a:path w="291465" h="666114">
                  <a:moveTo>
                    <a:pt x="208953" y="608304"/>
                  </a:moveTo>
                  <a:lnTo>
                    <a:pt x="208813" y="607453"/>
                  </a:lnTo>
                  <a:lnTo>
                    <a:pt x="208521" y="606640"/>
                  </a:lnTo>
                  <a:lnTo>
                    <a:pt x="208102" y="605828"/>
                  </a:lnTo>
                  <a:lnTo>
                    <a:pt x="207810" y="605434"/>
                  </a:lnTo>
                  <a:lnTo>
                    <a:pt x="207810" y="608342"/>
                  </a:lnTo>
                  <a:lnTo>
                    <a:pt x="207810" y="609117"/>
                  </a:lnTo>
                  <a:lnTo>
                    <a:pt x="194792" y="616623"/>
                  </a:lnTo>
                  <a:lnTo>
                    <a:pt x="192112" y="616559"/>
                  </a:lnTo>
                  <a:lnTo>
                    <a:pt x="184442" y="614311"/>
                  </a:lnTo>
                  <a:lnTo>
                    <a:pt x="183959" y="614032"/>
                  </a:lnTo>
                  <a:lnTo>
                    <a:pt x="180428" y="609104"/>
                  </a:lnTo>
                  <a:lnTo>
                    <a:pt x="180428" y="608342"/>
                  </a:lnTo>
                  <a:lnTo>
                    <a:pt x="193459" y="600811"/>
                  </a:lnTo>
                  <a:lnTo>
                    <a:pt x="194792" y="600811"/>
                  </a:lnTo>
                  <a:lnTo>
                    <a:pt x="203796" y="603135"/>
                  </a:lnTo>
                  <a:lnTo>
                    <a:pt x="204279" y="603402"/>
                  </a:lnTo>
                  <a:lnTo>
                    <a:pt x="207810" y="608342"/>
                  </a:lnTo>
                  <a:lnTo>
                    <a:pt x="207810" y="605434"/>
                  </a:lnTo>
                  <a:lnTo>
                    <a:pt x="204609" y="602665"/>
                  </a:lnTo>
                  <a:lnTo>
                    <a:pt x="204101" y="602373"/>
                  </a:lnTo>
                  <a:lnTo>
                    <a:pt x="194856" y="600151"/>
                  </a:lnTo>
                  <a:lnTo>
                    <a:pt x="193395" y="600151"/>
                  </a:lnTo>
                  <a:lnTo>
                    <a:pt x="179285" y="608304"/>
                  </a:lnTo>
                  <a:lnTo>
                    <a:pt x="179285" y="609142"/>
                  </a:lnTo>
                  <a:lnTo>
                    <a:pt x="183629" y="614768"/>
                  </a:lnTo>
                  <a:lnTo>
                    <a:pt x="184150" y="615073"/>
                  </a:lnTo>
                  <a:lnTo>
                    <a:pt x="193395" y="617283"/>
                  </a:lnTo>
                  <a:lnTo>
                    <a:pt x="194856" y="617283"/>
                  </a:lnTo>
                  <a:lnTo>
                    <a:pt x="208953" y="609142"/>
                  </a:lnTo>
                  <a:lnTo>
                    <a:pt x="208953" y="608304"/>
                  </a:lnTo>
                  <a:close/>
                </a:path>
                <a:path w="291465" h="666114">
                  <a:moveTo>
                    <a:pt x="224180" y="568071"/>
                  </a:moveTo>
                  <a:lnTo>
                    <a:pt x="200075" y="554164"/>
                  </a:lnTo>
                  <a:lnTo>
                    <a:pt x="199885" y="554050"/>
                  </a:lnTo>
                  <a:lnTo>
                    <a:pt x="199618" y="553872"/>
                  </a:lnTo>
                  <a:lnTo>
                    <a:pt x="198983" y="553593"/>
                  </a:lnTo>
                  <a:lnTo>
                    <a:pt x="194513" y="552665"/>
                  </a:lnTo>
                  <a:lnTo>
                    <a:pt x="193713" y="552665"/>
                  </a:lnTo>
                  <a:lnTo>
                    <a:pt x="188341" y="554050"/>
                  </a:lnTo>
                  <a:lnTo>
                    <a:pt x="188201" y="554126"/>
                  </a:lnTo>
                  <a:lnTo>
                    <a:pt x="188061" y="554266"/>
                  </a:lnTo>
                  <a:lnTo>
                    <a:pt x="187972" y="554431"/>
                  </a:lnTo>
                  <a:lnTo>
                    <a:pt x="187921" y="554583"/>
                  </a:lnTo>
                  <a:lnTo>
                    <a:pt x="187934" y="554748"/>
                  </a:lnTo>
                  <a:lnTo>
                    <a:pt x="187998" y="554901"/>
                  </a:lnTo>
                  <a:lnTo>
                    <a:pt x="188112" y="555053"/>
                  </a:lnTo>
                  <a:lnTo>
                    <a:pt x="188290" y="555180"/>
                  </a:lnTo>
                  <a:lnTo>
                    <a:pt x="188493" y="555282"/>
                  </a:lnTo>
                  <a:lnTo>
                    <a:pt x="188620" y="555332"/>
                  </a:lnTo>
                  <a:lnTo>
                    <a:pt x="188747" y="555371"/>
                  </a:lnTo>
                  <a:lnTo>
                    <a:pt x="188874" y="555409"/>
                  </a:lnTo>
                  <a:lnTo>
                    <a:pt x="189001" y="555421"/>
                  </a:lnTo>
                  <a:lnTo>
                    <a:pt x="189141" y="555447"/>
                  </a:lnTo>
                  <a:lnTo>
                    <a:pt x="189560" y="555447"/>
                  </a:lnTo>
                  <a:lnTo>
                    <a:pt x="189699" y="555421"/>
                  </a:lnTo>
                  <a:lnTo>
                    <a:pt x="189826" y="555409"/>
                  </a:lnTo>
                  <a:lnTo>
                    <a:pt x="189953" y="555371"/>
                  </a:lnTo>
                  <a:lnTo>
                    <a:pt x="190080" y="555332"/>
                  </a:lnTo>
                  <a:lnTo>
                    <a:pt x="190309" y="555244"/>
                  </a:lnTo>
                  <a:lnTo>
                    <a:pt x="190550" y="555104"/>
                  </a:lnTo>
                  <a:lnTo>
                    <a:pt x="191160" y="554824"/>
                  </a:lnTo>
                  <a:lnTo>
                    <a:pt x="191846" y="554609"/>
                  </a:lnTo>
                  <a:lnTo>
                    <a:pt x="192824" y="554393"/>
                  </a:lnTo>
                  <a:lnTo>
                    <a:pt x="193078" y="554380"/>
                  </a:lnTo>
                  <a:lnTo>
                    <a:pt x="193332" y="554342"/>
                  </a:lnTo>
                  <a:lnTo>
                    <a:pt x="193852" y="554316"/>
                  </a:lnTo>
                  <a:lnTo>
                    <a:pt x="194894" y="554342"/>
                  </a:lnTo>
                  <a:lnTo>
                    <a:pt x="195148" y="554380"/>
                  </a:lnTo>
                  <a:lnTo>
                    <a:pt x="195414" y="554393"/>
                  </a:lnTo>
                  <a:lnTo>
                    <a:pt x="196151" y="554545"/>
                  </a:lnTo>
                  <a:lnTo>
                    <a:pt x="196850" y="554748"/>
                  </a:lnTo>
                  <a:lnTo>
                    <a:pt x="197294" y="554913"/>
                  </a:lnTo>
                  <a:lnTo>
                    <a:pt x="197827" y="555180"/>
                  </a:lnTo>
                  <a:lnTo>
                    <a:pt x="197980" y="555269"/>
                  </a:lnTo>
                  <a:lnTo>
                    <a:pt x="222161" y="569239"/>
                  </a:lnTo>
                  <a:lnTo>
                    <a:pt x="224180" y="568071"/>
                  </a:lnTo>
                  <a:close/>
                </a:path>
                <a:path w="291465" h="666114">
                  <a:moveTo>
                    <a:pt x="224612" y="568617"/>
                  </a:moveTo>
                  <a:lnTo>
                    <a:pt x="224561" y="568452"/>
                  </a:lnTo>
                  <a:lnTo>
                    <a:pt x="224472" y="568299"/>
                  </a:lnTo>
                  <a:lnTo>
                    <a:pt x="224193" y="568071"/>
                  </a:lnTo>
                  <a:lnTo>
                    <a:pt x="222173" y="569239"/>
                  </a:lnTo>
                  <a:lnTo>
                    <a:pt x="222326" y="569315"/>
                  </a:lnTo>
                  <a:lnTo>
                    <a:pt x="222453" y="569366"/>
                  </a:lnTo>
                  <a:lnTo>
                    <a:pt x="222834" y="569455"/>
                  </a:lnTo>
                  <a:lnTo>
                    <a:pt x="222973" y="569468"/>
                  </a:lnTo>
                  <a:lnTo>
                    <a:pt x="223100" y="569480"/>
                  </a:lnTo>
                  <a:lnTo>
                    <a:pt x="223240" y="569480"/>
                  </a:lnTo>
                  <a:lnTo>
                    <a:pt x="223380" y="569468"/>
                  </a:lnTo>
                  <a:lnTo>
                    <a:pt x="223520" y="569455"/>
                  </a:lnTo>
                  <a:lnTo>
                    <a:pt x="223786" y="569404"/>
                  </a:lnTo>
                  <a:lnTo>
                    <a:pt x="223913" y="569366"/>
                  </a:lnTo>
                  <a:lnTo>
                    <a:pt x="224129" y="569264"/>
                  </a:lnTo>
                  <a:lnTo>
                    <a:pt x="224370" y="569112"/>
                  </a:lnTo>
                  <a:lnTo>
                    <a:pt x="224523" y="568934"/>
                  </a:lnTo>
                  <a:lnTo>
                    <a:pt x="224612" y="568693"/>
                  </a:lnTo>
                  <a:close/>
                </a:path>
                <a:path w="291465" h="666114">
                  <a:moveTo>
                    <a:pt x="235762" y="607542"/>
                  </a:moveTo>
                  <a:lnTo>
                    <a:pt x="235356" y="605193"/>
                  </a:lnTo>
                  <a:lnTo>
                    <a:pt x="234569" y="602869"/>
                  </a:lnTo>
                  <a:lnTo>
                    <a:pt x="233375" y="600621"/>
                  </a:lnTo>
                  <a:lnTo>
                    <a:pt x="232346" y="599186"/>
                  </a:lnTo>
                  <a:lnTo>
                    <a:pt x="232346" y="607631"/>
                  </a:lnTo>
                  <a:lnTo>
                    <a:pt x="232346" y="609803"/>
                  </a:lnTo>
                  <a:lnTo>
                    <a:pt x="195999" y="630796"/>
                  </a:lnTo>
                  <a:lnTo>
                    <a:pt x="192239" y="630796"/>
                  </a:lnTo>
                  <a:lnTo>
                    <a:pt x="167093" y="624319"/>
                  </a:lnTo>
                  <a:lnTo>
                    <a:pt x="165760" y="623557"/>
                  </a:lnTo>
                  <a:lnTo>
                    <a:pt x="155905" y="609803"/>
                  </a:lnTo>
                  <a:lnTo>
                    <a:pt x="155905" y="607631"/>
                  </a:lnTo>
                  <a:lnTo>
                    <a:pt x="192239" y="586651"/>
                  </a:lnTo>
                  <a:lnTo>
                    <a:pt x="195999" y="586651"/>
                  </a:lnTo>
                  <a:lnTo>
                    <a:pt x="231241" y="603351"/>
                  </a:lnTo>
                  <a:lnTo>
                    <a:pt x="232346" y="607631"/>
                  </a:lnTo>
                  <a:lnTo>
                    <a:pt x="232346" y="599186"/>
                  </a:lnTo>
                  <a:lnTo>
                    <a:pt x="223558" y="591718"/>
                  </a:lnTo>
                  <a:lnTo>
                    <a:pt x="222110" y="590880"/>
                  </a:lnTo>
                  <a:lnTo>
                    <a:pt x="196176" y="584682"/>
                  </a:lnTo>
                  <a:lnTo>
                    <a:pt x="192074" y="584682"/>
                  </a:lnTo>
                  <a:lnTo>
                    <a:pt x="156438" y="598436"/>
                  </a:lnTo>
                  <a:lnTo>
                    <a:pt x="152488" y="607542"/>
                  </a:lnTo>
                  <a:lnTo>
                    <a:pt x="152488" y="609892"/>
                  </a:lnTo>
                  <a:lnTo>
                    <a:pt x="164680" y="625716"/>
                  </a:lnTo>
                  <a:lnTo>
                    <a:pt x="166128" y="626567"/>
                  </a:lnTo>
                  <a:lnTo>
                    <a:pt x="192074" y="632752"/>
                  </a:lnTo>
                  <a:lnTo>
                    <a:pt x="196176" y="632752"/>
                  </a:lnTo>
                  <a:lnTo>
                    <a:pt x="231813" y="619010"/>
                  </a:lnTo>
                  <a:lnTo>
                    <a:pt x="235762" y="609892"/>
                  </a:lnTo>
                  <a:lnTo>
                    <a:pt x="235762" y="607542"/>
                  </a:lnTo>
                  <a:close/>
                </a:path>
                <a:path w="291465" h="666114">
                  <a:moveTo>
                    <a:pt x="238391" y="9613"/>
                  </a:moveTo>
                  <a:lnTo>
                    <a:pt x="235966" y="8216"/>
                  </a:lnTo>
                  <a:lnTo>
                    <a:pt x="235800" y="8318"/>
                  </a:lnTo>
                  <a:lnTo>
                    <a:pt x="235470" y="8864"/>
                  </a:lnTo>
                  <a:lnTo>
                    <a:pt x="235966" y="9613"/>
                  </a:lnTo>
                  <a:lnTo>
                    <a:pt x="236232" y="9728"/>
                  </a:lnTo>
                  <a:lnTo>
                    <a:pt x="236448" y="9817"/>
                  </a:lnTo>
                  <a:lnTo>
                    <a:pt x="236601" y="9842"/>
                  </a:lnTo>
                  <a:lnTo>
                    <a:pt x="236918" y="9893"/>
                  </a:lnTo>
                  <a:lnTo>
                    <a:pt x="237096" y="9906"/>
                  </a:lnTo>
                  <a:lnTo>
                    <a:pt x="237261" y="9906"/>
                  </a:lnTo>
                  <a:lnTo>
                    <a:pt x="237426" y="9893"/>
                  </a:lnTo>
                  <a:lnTo>
                    <a:pt x="237756" y="9842"/>
                  </a:lnTo>
                  <a:lnTo>
                    <a:pt x="237909" y="9817"/>
                  </a:lnTo>
                  <a:lnTo>
                    <a:pt x="238061" y="9766"/>
                  </a:lnTo>
                  <a:lnTo>
                    <a:pt x="238328" y="9652"/>
                  </a:lnTo>
                  <a:close/>
                </a:path>
                <a:path w="291465" h="666114">
                  <a:moveTo>
                    <a:pt x="252603" y="952"/>
                  </a:moveTo>
                  <a:lnTo>
                    <a:pt x="252564" y="749"/>
                  </a:lnTo>
                  <a:lnTo>
                    <a:pt x="252476" y="622"/>
                  </a:lnTo>
                  <a:lnTo>
                    <a:pt x="252361" y="495"/>
                  </a:lnTo>
                  <a:lnTo>
                    <a:pt x="252171" y="330"/>
                  </a:lnTo>
                  <a:lnTo>
                    <a:pt x="251929" y="203"/>
                  </a:lnTo>
                  <a:lnTo>
                    <a:pt x="251777" y="139"/>
                  </a:lnTo>
                  <a:lnTo>
                    <a:pt x="251637" y="101"/>
                  </a:lnTo>
                  <a:lnTo>
                    <a:pt x="251472" y="63"/>
                  </a:lnTo>
                  <a:lnTo>
                    <a:pt x="251155" y="12"/>
                  </a:lnTo>
                  <a:lnTo>
                    <a:pt x="250977" y="0"/>
                  </a:lnTo>
                  <a:lnTo>
                    <a:pt x="250812" y="0"/>
                  </a:lnTo>
                  <a:lnTo>
                    <a:pt x="250647" y="12"/>
                  </a:lnTo>
                  <a:lnTo>
                    <a:pt x="250317" y="63"/>
                  </a:lnTo>
                  <a:lnTo>
                    <a:pt x="250164" y="101"/>
                  </a:lnTo>
                  <a:lnTo>
                    <a:pt x="250012" y="139"/>
                  </a:lnTo>
                  <a:lnTo>
                    <a:pt x="249745" y="254"/>
                  </a:lnTo>
                  <a:lnTo>
                    <a:pt x="235978" y="8216"/>
                  </a:lnTo>
                  <a:lnTo>
                    <a:pt x="238391" y="9613"/>
                  </a:lnTo>
                  <a:lnTo>
                    <a:pt x="252120" y="1689"/>
                  </a:lnTo>
                  <a:lnTo>
                    <a:pt x="252272" y="1587"/>
                  </a:lnTo>
                  <a:lnTo>
                    <a:pt x="252450" y="1409"/>
                  </a:lnTo>
                  <a:lnTo>
                    <a:pt x="252564" y="1244"/>
                  </a:lnTo>
                  <a:lnTo>
                    <a:pt x="252603" y="1041"/>
                  </a:lnTo>
                  <a:close/>
                </a:path>
                <a:path w="291465" h="666114">
                  <a:moveTo>
                    <a:pt x="263918" y="7531"/>
                  </a:moveTo>
                  <a:lnTo>
                    <a:pt x="263893" y="7378"/>
                  </a:lnTo>
                  <a:lnTo>
                    <a:pt x="263817" y="7188"/>
                  </a:lnTo>
                  <a:lnTo>
                    <a:pt x="263677" y="7023"/>
                  </a:lnTo>
                  <a:lnTo>
                    <a:pt x="263410" y="6819"/>
                  </a:lnTo>
                  <a:lnTo>
                    <a:pt x="263232" y="6731"/>
                  </a:lnTo>
                  <a:lnTo>
                    <a:pt x="263093" y="6667"/>
                  </a:lnTo>
                  <a:lnTo>
                    <a:pt x="262940" y="6629"/>
                  </a:lnTo>
                  <a:lnTo>
                    <a:pt x="262775" y="6591"/>
                  </a:lnTo>
                  <a:lnTo>
                    <a:pt x="262458" y="6540"/>
                  </a:lnTo>
                  <a:lnTo>
                    <a:pt x="262293" y="6527"/>
                  </a:lnTo>
                  <a:lnTo>
                    <a:pt x="262115" y="6527"/>
                  </a:lnTo>
                  <a:lnTo>
                    <a:pt x="261962" y="6540"/>
                  </a:lnTo>
                  <a:lnTo>
                    <a:pt x="261620" y="6591"/>
                  </a:lnTo>
                  <a:lnTo>
                    <a:pt x="261467" y="6629"/>
                  </a:lnTo>
                  <a:lnTo>
                    <a:pt x="261327" y="6667"/>
                  </a:lnTo>
                  <a:lnTo>
                    <a:pt x="261061" y="6781"/>
                  </a:lnTo>
                  <a:lnTo>
                    <a:pt x="247281" y="14744"/>
                  </a:lnTo>
                  <a:lnTo>
                    <a:pt x="247103" y="14846"/>
                  </a:lnTo>
                  <a:lnTo>
                    <a:pt x="246900" y="15049"/>
                  </a:lnTo>
                  <a:lnTo>
                    <a:pt x="246824" y="15189"/>
                  </a:lnTo>
                  <a:lnTo>
                    <a:pt x="246773" y="15392"/>
                  </a:lnTo>
                  <a:lnTo>
                    <a:pt x="247065" y="15976"/>
                  </a:lnTo>
                  <a:lnTo>
                    <a:pt x="247218" y="16103"/>
                  </a:lnTo>
                  <a:lnTo>
                    <a:pt x="247459" y="16230"/>
                  </a:lnTo>
                  <a:lnTo>
                    <a:pt x="247751" y="16332"/>
                  </a:lnTo>
                  <a:lnTo>
                    <a:pt x="247904" y="16370"/>
                  </a:lnTo>
                  <a:lnTo>
                    <a:pt x="248221" y="16421"/>
                  </a:lnTo>
                  <a:lnTo>
                    <a:pt x="248399" y="16421"/>
                  </a:lnTo>
                  <a:lnTo>
                    <a:pt x="248577" y="16421"/>
                  </a:lnTo>
                  <a:lnTo>
                    <a:pt x="248729" y="16421"/>
                  </a:lnTo>
                  <a:lnTo>
                    <a:pt x="249059" y="16370"/>
                  </a:lnTo>
                  <a:lnTo>
                    <a:pt x="249224" y="16332"/>
                  </a:lnTo>
                  <a:lnTo>
                    <a:pt x="249377" y="16281"/>
                  </a:lnTo>
                  <a:lnTo>
                    <a:pt x="249504" y="16230"/>
                  </a:lnTo>
                  <a:lnTo>
                    <a:pt x="249631" y="16167"/>
                  </a:lnTo>
                  <a:lnTo>
                    <a:pt x="263410" y="8216"/>
                  </a:lnTo>
                  <a:lnTo>
                    <a:pt x="263588" y="8115"/>
                  </a:lnTo>
                  <a:lnTo>
                    <a:pt x="263817" y="7848"/>
                  </a:lnTo>
                  <a:lnTo>
                    <a:pt x="263893" y="7708"/>
                  </a:lnTo>
                  <a:lnTo>
                    <a:pt x="263906" y="7569"/>
                  </a:lnTo>
                  <a:close/>
                </a:path>
                <a:path w="291465" h="666114">
                  <a:moveTo>
                    <a:pt x="275793" y="608355"/>
                  </a:moveTo>
                  <a:lnTo>
                    <a:pt x="272376" y="603618"/>
                  </a:lnTo>
                  <a:lnTo>
                    <a:pt x="272376" y="608457"/>
                  </a:lnTo>
                  <a:lnTo>
                    <a:pt x="272376" y="609003"/>
                  </a:lnTo>
                  <a:lnTo>
                    <a:pt x="263156" y="614324"/>
                  </a:lnTo>
                  <a:lnTo>
                    <a:pt x="261251" y="614273"/>
                  </a:lnTo>
                  <a:lnTo>
                    <a:pt x="255816" y="612686"/>
                  </a:lnTo>
                  <a:lnTo>
                    <a:pt x="255485" y="612482"/>
                  </a:lnTo>
                  <a:lnTo>
                    <a:pt x="252996" y="608990"/>
                  </a:lnTo>
                  <a:lnTo>
                    <a:pt x="252996" y="608444"/>
                  </a:lnTo>
                  <a:lnTo>
                    <a:pt x="262204" y="603123"/>
                  </a:lnTo>
                  <a:lnTo>
                    <a:pt x="264109" y="603173"/>
                  </a:lnTo>
                  <a:lnTo>
                    <a:pt x="265963" y="603440"/>
                  </a:lnTo>
                  <a:lnTo>
                    <a:pt x="267677" y="603910"/>
                  </a:lnTo>
                  <a:lnTo>
                    <a:pt x="268465" y="604215"/>
                  </a:lnTo>
                  <a:lnTo>
                    <a:pt x="269544" y="604761"/>
                  </a:lnTo>
                  <a:lnTo>
                    <a:pt x="269875" y="604964"/>
                  </a:lnTo>
                  <a:lnTo>
                    <a:pt x="272376" y="608457"/>
                  </a:lnTo>
                  <a:lnTo>
                    <a:pt x="272376" y="603618"/>
                  </a:lnTo>
                  <a:lnTo>
                    <a:pt x="271945" y="603377"/>
                  </a:lnTo>
                  <a:lnTo>
                    <a:pt x="271513" y="603097"/>
                  </a:lnTo>
                  <a:lnTo>
                    <a:pt x="263321" y="601141"/>
                  </a:lnTo>
                  <a:lnTo>
                    <a:pt x="262039" y="601141"/>
                  </a:lnTo>
                  <a:lnTo>
                    <a:pt x="249567" y="608342"/>
                  </a:lnTo>
                  <a:lnTo>
                    <a:pt x="249567" y="609092"/>
                  </a:lnTo>
                  <a:lnTo>
                    <a:pt x="253415" y="614070"/>
                  </a:lnTo>
                  <a:lnTo>
                    <a:pt x="262039" y="616305"/>
                  </a:lnTo>
                  <a:lnTo>
                    <a:pt x="263321" y="616305"/>
                  </a:lnTo>
                  <a:lnTo>
                    <a:pt x="275793" y="609104"/>
                  </a:lnTo>
                  <a:lnTo>
                    <a:pt x="275793" y="608355"/>
                  </a:lnTo>
                  <a:close/>
                </a:path>
                <a:path w="291465" h="666114">
                  <a:moveTo>
                    <a:pt x="291211" y="608495"/>
                  </a:moveTo>
                  <a:lnTo>
                    <a:pt x="289814" y="606107"/>
                  </a:lnTo>
                  <a:lnTo>
                    <a:pt x="289598" y="605917"/>
                  </a:lnTo>
                  <a:lnTo>
                    <a:pt x="289090" y="605561"/>
                  </a:lnTo>
                  <a:lnTo>
                    <a:pt x="288963" y="605497"/>
                  </a:lnTo>
                  <a:lnTo>
                    <a:pt x="288823" y="605396"/>
                  </a:lnTo>
                  <a:lnTo>
                    <a:pt x="288696" y="605345"/>
                  </a:lnTo>
                  <a:lnTo>
                    <a:pt x="264515" y="591375"/>
                  </a:lnTo>
                  <a:lnTo>
                    <a:pt x="264375" y="591286"/>
                  </a:lnTo>
                  <a:lnTo>
                    <a:pt x="264248" y="591235"/>
                  </a:lnTo>
                  <a:lnTo>
                    <a:pt x="264121" y="591197"/>
                  </a:lnTo>
                  <a:lnTo>
                    <a:pt x="263867" y="591146"/>
                  </a:lnTo>
                  <a:lnTo>
                    <a:pt x="263728" y="591134"/>
                  </a:lnTo>
                  <a:lnTo>
                    <a:pt x="263588" y="591121"/>
                  </a:lnTo>
                  <a:lnTo>
                    <a:pt x="263448" y="591121"/>
                  </a:lnTo>
                  <a:lnTo>
                    <a:pt x="263309" y="591134"/>
                  </a:lnTo>
                  <a:lnTo>
                    <a:pt x="263169" y="591146"/>
                  </a:lnTo>
                  <a:lnTo>
                    <a:pt x="262458" y="591400"/>
                  </a:lnTo>
                  <a:lnTo>
                    <a:pt x="262293" y="591527"/>
                  </a:lnTo>
                  <a:lnTo>
                    <a:pt x="262178" y="591667"/>
                  </a:lnTo>
                  <a:lnTo>
                    <a:pt x="262115" y="591794"/>
                  </a:lnTo>
                  <a:lnTo>
                    <a:pt x="262089" y="591985"/>
                  </a:lnTo>
                  <a:lnTo>
                    <a:pt x="262128" y="592150"/>
                  </a:lnTo>
                  <a:lnTo>
                    <a:pt x="262369" y="592442"/>
                  </a:lnTo>
                  <a:lnTo>
                    <a:pt x="262496" y="592531"/>
                  </a:lnTo>
                  <a:lnTo>
                    <a:pt x="286791" y="606564"/>
                  </a:lnTo>
                  <a:lnTo>
                    <a:pt x="288353" y="608571"/>
                  </a:lnTo>
                  <a:lnTo>
                    <a:pt x="288353" y="608876"/>
                  </a:lnTo>
                  <a:lnTo>
                    <a:pt x="286804" y="610895"/>
                  </a:lnTo>
                  <a:lnTo>
                    <a:pt x="286435" y="611276"/>
                  </a:lnTo>
                  <a:lnTo>
                    <a:pt x="286385" y="611441"/>
                  </a:lnTo>
                  <a:lnTo>
                    <a:pt x="286397" y="611606"/>
                  </a:lnTo>
                  <a:lnTo>
                    <a:pt x="286486" y="611797"/>
                  </a:lnTo>
                  <a:lnTo>
                    <a:pt x="286626" y="611936"/>
                  </a:lnTo>
                  <a:lnTo>
                    <a:pt x="286753" y="612025"/>
                  </a:lnTo>
                  <a:lnTo>
                    <a:pt x="287464" y="612267"/>
                  </a:lnTo>
                  <a:lnTo>
                    <a:pt x="287604" y="612292"/>
                  </a:lnTo>
                  <a:lnTo>
                    <a:pt x="287731" y="612305"/>
                  </a:lnTo>
                  <a:lnTo>
                    <a:pt x="287883" y="612305"/>
                  </a:lnTo>
                  <a:lnTo>
                    <a:pt x="288023" y="612292"/>
                  </a:lnTo>
                  <a:lnTo>
                    <a:pt x="288150" y="612279"/>
                  </a:lnTo>
                  <a:lnTo>
                    <a:pt x="288366" y="612241"/>
                  </a:lnTo>
                  <a:lnTo>
                    <a:pt x="288544" y="612178"/>
                  </a:lnTo>
                  <a:lnTo>
                    <a:pt x="290576" y="610527"/>
                  </a:lnTo>
                  <a:lnTo>
                    <a:pt x="290728" y="610323"/>
                  </a:lnTo>
                  <a:lnTo>
                    <a:pt x="290957" y="609879"/>
                  </a:lnTo>
                  <a:lnTo>
                    <a:pt x="291122" y="609422"/>
                  </a:lnTo>
                  <a:lnTo>
                    <a:pt x="291211" y="608952"/>
                  </a:lnTo>
                  <a:lnTo>
                    <a:pt x="291198" y="608723"/>
                  </a:lnTo>
                  <a:lnTo>
                    <a:pt x="291211" y="60849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854518" y="4254652"/>
              <a:ext cx="52069" cy="30480"/>
            </a:xfrm>
            <a:custGeom>
              <a:avLst/>
              <a:gdLst/>
              <a:ahLst/>
              <a:cxnLst/>
              <a:rect l="l" t="t" r="r" b="b"/>
              <a:pathLst>
                <a:path w="52070" h="30479">
                  <a:moveTo>
                    <a:pt x="51828" y="6680"/>
                  </a:moveTo>
                  <a:lnTo>
                    <a:pt x="51765" y="6286"/>
                  </a:lnTo>
                  <a:lnTo>
                    <a:pt x="51689" y="6083"/>
                  </a:lnTo>
                  <a:lnTo>
                    <a:pt x="51638" y="5880"/>
                  </a:lnTo>
                  <a:lnTo>
                    <a:pt x="48882" y="3556"/>
                  </a:lnTo>
                  <a:lnTo>
                    <a:pt x="48729" y="3492"/>
                  </a:lnTo>
                  <a:lnTo>
                    <a:pt x="48602" y="3416"/>
                  </a:lnTo>
                  <a:lnTo>
                    <a:pt x="44246" y="889"/>
                  </a:lnTo>
                  <a:lnTo>
                    <a:pt x="44107" y="800"/>
                  </a:lnTo>
                  <a:lnTo>
                    <a:pt x="43891" y="698"/>
                  </a:lnTo>
                  <a:lnTo>
                    <a:pt x="43700" y="635"/>
                  </a:lnTo>
                  <a:lnTo>
                    <a:pt x="42976" y="393"/>
                  </a:lnTo>
                  <a:lnTo>
                    <a:pt x="42329" y="241"/>
                  </a:lnTo>
                  <a:lnTo>
                    <a:pt x="41656" y="114"/>
                  </a:lnTo>
                  <a:lnTo>
                    <a:pt x="40271" y="0"/>
                  </a:lnTo>
                  <a:lnTo>
                    <a:pt x="39560" y="0"/>
                  </a:lnTo>
                  <a:lnTo>
                    <a:pt x="38506" y="76"/>
                  </a:lnTo>
                  <a:lnTo>
                    <a:pt x="37490" y="241"/>
                  </a:lnTo>
                  <a:lnTo>
                    <a:pt x="37185" y="330"/>
                  </a:lnTo>
                  <a:lnTo>
                    <a:pt x="36842" y="393"/>
                  </a:lnTo>
                  <a:lnTo>
                    <a:pt x="34048" y="1778"/>
                  </a:lnTo>
                  <a:lnTo>
                    <a:pt x="2400" y="20053"/>
                  </a:lnTo>
                  <a:lnTo>
                    <a:pt x="2247" y="20142"/>
                  </a:lnTo>
                  <a:lnTo>
                    <a:pt x="2108" y="20218"/>
                  </a:lnTo>
                  <a:lnTo>
                    <a:pt x="1600" y="20574"/>
                  </a:lnTo>
                  <a:lnTo>
                    <a:pt x="1384" y="20777"/>
                  </a:lnTo>
                  <a:lnTo>
                    <a:pt x="1155" y="20967"/>
                  </a:lnTo>
                  <a:lnTo>
                    <a:pt x="774" y="21374"/>
                  </a:lnTo>
                  <a:lnTo>
                    <a:pt x="469" y="21793"/>
                  </a:lnTo>
                  <a:lnTo>
                    <a:pt x="241" y="22237"/>
                  </a:lnTo>
                  <a:lnTo>
                    <a:pt x="76" y="22694"/>
                  </a:lnTo>
                  <a:lnTo>
                    <a:pt x="0" y="23152"/>
                  </a:lnTo>
                  <a:lnTo>
                    <a:pt x="0" y="23622"/>
                  </a:lnTo>
                  <a:lnTo>
                    <a:pt x="2387" y="26720"/>
                  </a:lnTo>
                  <a:lnTo>
                    <a:pt x="5410" y="28473"/>
                  </a:lnTo>
                  <a:lnTo>
                    <a:pt x="5562" y="28549"/>
                  </a:lnTo>
                  <a:lnTo>
                    <a:pt x="7569" y="27393"/>
                  </a:lnTo>
                  <a:lnTo>
                    <a:pt x="7416" y="27317"/>
                  </a:lnTo>
                  <a:lnTo>
                    <a:pt x="4572" y="25679"/>
                  </a:lnTo>
                  <a:lnTo>
                    <a:pt x="4406" y="25552"/>
                  </a:lnTo>
                  <a:lnTo>
                    <a:pt x="4216" y="25450"/>
                  </a:lnTo>
                  <a:lnTo>
                    <a:pt x="3898" y="25222"/>
                  </a:lnTo>
                  <a:lnTo>
                    <a:pt x="2857" y="23533"/>
                  </a:lnTo>
                  <a:lnTo>
                    <a:pt x="2857" y="23228"/>
                  </a:lnTo>
                  <a:lnTo>
                    <a:pt x="4406" y="21221"/>
                  </a:lnTo>
                  <a:lnTo>
                    <a:pt x="4546" y="21132"/>
                  </a:lnTo>
                  <a:lnTo>
                    <a:pt x="36093" y="2921"/>
                  </a:lnTo>
                  <a:lnTo>
                    <a:pt x="36220" y="2857"/>
                  </a:lnTo>
                  <a:lnTo>
                    <a:pt x="36347" y="2755"/>
                  </a:lnTo>
                  <a:lnTo>
                    <a:pt x="36728" y="2463"/>
                  </a:lnTo>
                  <a:lnTo>
                    <a:pt x="36880" y="2387"/>
                  </a:lnTo>
                  <a:lnTo>
                    <a:pt x="37020" y="2286"/>
                  </a:lnTo>
                  <a:lnTo>
                    <a:pt x="39700" y="1651"/>
                  </a:lnTo>
                  <a:lnTo>
                    <a:pt x="40551" y="1676"/>
                  </a:lnTo>
                  <a:lnTo>
                    <a:pt x="41363" y="1790"/>
                  </a:lnTo>
                  <a:lnTo>
                    <a:pt x="41757" y="1879"/>
                  </a:lnTo>
                  <a:lnTo>
                    <a:pt x="42227" y="2057"/>
                  </a:lnTo>
                  <a:lnTo>
                    <a:pt x="46850" y="4711"/>
                  </a:lnTo>
                  <a:lnTo>
                    <a:pt x="47002" y="4787"/>
                  </a:lnTo>
                  <a:lnTo>
                    <a:pt x="47244" y="4889"/>
                  </a:lnTo>
                  <a:lnTo>
                    <a:pt x="48971" y="6769"/>
                  </a:lnTo>
                  <a:lnTo>
                    <a:pt x="48971" y="7010"/>
                  </a:lnTo>
                  <a:lnTo>
                    <a:pt x="48945" y="7251"/>
                  </a:lnTo>
                  <a:lnTo>
                    <a:pt x="48856" y="7493"/>
                  </a:lnTo>
                  <a:lnTo>
                    <a:pt x="48729" y="7721"/>
                  </a:lnTo>
                  <a:lnTo>
                    <a:pt x="48577" y="7950"/>
                  </a:lnTo>
                  <a:lnTo>
                    <a:pt x="48374" y="8166"/>
                  </a:lnTo>
                  <a:lnTo>
                    <a:pt x="15252" y="27317"/>
                  </a:lnTo>
                  <a:lnTo>
                    <a:pt x="15100" y="27393"/>
                  </a:lnTo>
                  <a:lnTo>
                    <a:pt x="14909" y="27495"/>
                  </a:lnTo>
                  <a:lnTo>
                    <a:pt x="14300" y="27774"/>
                  </a:lnTo>
                  <a:lnTo>
                    <a:pt x="13614" y="27990"/>
                  </a:lnTo>
                  <a:lnTo>
                    <a:pt x="12636" y="28206"/>
                  </a:lnTo>
                  <a:lnTo>
                    <a:pt x="11607" y="28282"/>
                  </a:lnTo>
                  <a:lnTo>
                    <a:pt x="10566" y="28257"/>
                  </a:lnTo>
                  <a:lnTo>
                    <a:pt x="7632" y="27419"/>
                  </a:lnTo>
                  <a:lnTo>
                    <a:pt x="5575" y="28549"/>
                  </a:lnTo>
                  <a:lnTo>
                    <a:pt x="10947" y="29933"/>
                  </a:lnTo>
                  <a:lnTo>
                    <a:pt x="11747" y="29933"/>
                  </a:lnTo>
                  <a:lnTo>
                    <a:pt x="17030" y="28600"/>
                  </a:lnTo>
                  <a:lnTo>
                    <a:pt x="17246" y="28473"/>
                  </a:lnTo>
                  <a:lnTo>
                    <a:pt x="50406" y="9334"/>
                  </a:lnTo>
                  <a:lnTo>
                    <a:pt x="50596" y="9220"/>
                  </a:lnTo>
                  <a:lnTo>
                    <a:pt x="50736" y="9080"/>
                  </a:lnTo>
                  <a:lnTo>
                    <a:pt x="51155" y="8648"/>
                  </a:lnTo>
                  <a:lnTo>
                    <a:pt x="51422" y="8280"/>
                  </a:lnTo>
                  <a:lnTo>
                    <a:pt x="51638" y="7886"/>
                  </a:lnTo>
                  <a:lnTo>
                    <a:pt x="51689" y="7696"/>
                  </a:lnTo>
                  <a:lnTo>
                    <a:pt x="51777" y="7493"/>
                  </a:lnTo>
                  <a:lnTo>
                    <a:pt x="51828" y="7086"/>
                  </a:lnTo>
                  <a:lnTo>
                    <a:pt x="51828" y="668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531672" y="3725951"/>
              <a:ext cx="1101090" cy="592455"/>
            </a:xfrm>
            <a:custGeom>
              <a:avLst/>
              <a:gdLst/>
              <a:ahLst/>
              <a:cxnLst/>
              <a:rect l="l" t="t" r="r" b="b"/>
              <a:pathLst>
                <a:path w="1101090" h="592454">
                  <a:moveTo>
                    <a:pt x="23495" y="462483"/>
                  </a:moveTo>
                  <a:lnTo>
                    <a:pt x="2895" y="459308"/>
                  </a:lnTo>
                  <a:lnTo>
                    <a:pt x="0" y="465569"/>
                  </a:lnTo>
                  <a:lnTo>
                    <a:pt x="20599" y="468744"/>
                  </a:lnTo>
                  <a:lnTo>
                    <a:pt x="23495" y="462483"/>
                  </a:lnTo>
                  <a:close/>
                </a:path>
                <a:path w="1101090" h="592454">
                  <a:moveTo>
                    <a:pt x="30276" y="447840"/>
                  </a:moveTo>
                  <a:lnTo>
                    <a:pt x="9677" y="444652"/>
                  </a:lnTo>
                  <a:lnTo>
                    <a:pt x="6781" y="450913"/>
                  </a:lnTo>
                  <a:lnTo>
                    <a:pt x="27381" y="454101"/>
                  </a:lnTo>
                  <a:lnTo>
                    <a:pt x="30276" y="447840"/>
                  </a:lnTo>
                  <a:close/>
                </a:path>
                <a:path w="1101090" h="592454">
                  <a:moveTo>
                    <a:pt x="35636" y="373164"/>
                  </a:moveTo>
                  <a:lnTo>
                    <a:pt x="19354" y="370636"/>
                  </a:lnTo>
                  <a:lnTo>
                    <a:pt x="10934" y="388797"/>
                  </a:lnTo>
                  <a:lnTo>
                    <a:pt x="27203" y="391312"/>
                  </a:lnTo>
                  <a:lnTo>
                    <a:pt x="35636" y="373164"/>
                  </a:lnTo>
                  <a:close/>
                </a:path>
                <a:path w="1101090" h="592454">
                  <a:moveTo>
                    <a:pt x="67030" y="378015"/>
                  </a:moveTo>
                  <a:lnTo>
                    <a:pt x="50749" y="375500"/>
                  </a:lnTo>
                  <a:lnTo>
                    <a:pt x="42329" y="393661"/>
                  </a:lnTo>
                  <a:lnTo>
                    <a:pt x="58597" y="396176"/>
                  </a:lnTo>
                  <a:lnTo>
                    <a:pt x="67030" y="378015"/>
                  </a:lnTo>
                  <a:close/>
                </a:path>
                <a:path w="1101090" h="592454">
                  <a:moveTo>
                    <a:pt x="76238" y="483019"/>
                  </a:moveTo>
                  <a:lnTo>
                    <a:pt x="62928" y="475322"/>
                  </a:lnTo>
                  <a:lnTo>
                    <a:pt x="59702" y="477202"/>
                  </a:lnTo>
                  <a:lnTo>
                    <a:pt x="73012" y="484873"/>
                  </a:lnTo>
                  <a:lnTo>
                    <a:pt x="76238" y="483019"/>
                  </a:lnTo>
                  <a:close/>
                </a:path>
                <a:path w="1101090" h="592454">
                  <a:moveTo>
                    <a:pt x="86321" y="477215"/>
                  </a:moveTo>
                  <a:lnTo>
                    <a:pt x="73012" y="469519"/>
                  </a:lnTo>
                  <a:lnTo>
                    <a:pt x="69786" y="471385"/>
                  </a:lnTo>
                  <a:lnTo>
                    <a:pt x="83096" y="479069"/>
                  </a:lnTo>
                  <a:lnTo>
                    <a:pt x="86321" y="477215"/>
                  </a:lnTo>
                  <a:close/>
                </a:path>
                <a:path w="1101090" h="592454">
                  <a:moveTo>
                    <a:pt x="96405" y="471385"/>
                  </a:moveTo>
                  <a:lnTo>
                    <a:pt x="83096" y="463689"/>
                  </a:lnTo>
                  <a:lnTo>
                    <a:pt x="79870" y="465556"/>
                  </a:lnTo>
                  <a:lnTo>
                    <a:pt x="93179" y="473240"/>
                  </a:lnTo>
                  <a:lnTo>
                    <a:pt x="96405" y="471385"/>
                  </a:lnTo>
                  <a:close/>
                </a:path>
                <a:path w="1101090" h="592454">
                  <a:moveTo>
                    <a:pt x="106489" y="465543"/>
                  </a:moveTo>
                  <a:lnTo>
                    <a:pt x="93179" y="457860"/>
                  </a:lnTo>
                  <a:lnTo>
                    <a:pt x="89954" y="459727"/>
                  </a:lnTo>
                  <a:lnTo>
                    <a:pt x="103263" y="467410"/>
                  </a:lnTo>
                  <a:lnTo>
                    <a:pt x="106489" y="465543"/>
                  </a:lnTo>
                  <a:close/>
                </a:path>
                <a:path w="1101090" h="592454">
                  <a:moveTo>
                    <a:pt x="116560" y="459727"/>
                  </a:moveTo>
                  <a:lnTo>
                    <a:pt x="103251" y="452031"/>
                  </a:lnTo>
                  <a:lnTo>
                    <a:pt x="100037" y="453910"/>
                  </a:lnTo>
                  <a:lnTo>
                    <a:pt x="113334" y="461594"/>
                  </a:lnTo>
                  <a:lnTo>
                    <a:pt x="116560" y="459727"/>
                  </a:lnTo>
                  <a:close/>
                </a:path>
                <a:path w="1101090" h="592454">
                  <a:moveTo>
                    <a:pt x="126644" y="453910"/>
                  </a:moveTo>
                  <a:lnTo>
                    <a:pt x="113334" y="446227"/>
                  </a:lnTo>
                  <a:lnTo>
                    <a:pt x="110121" y="448094"/>
                  </a:lnTo>
                  <a:lnTo>
                    <a:pt x="123418" y="455777"/>
                  </a:lnTo>
                  <a:lnTo>
                    <a:pt x="126644" y="453910"/>
                  </a:lnTo>
                  <a:close/>
                </a:path>
                <a:path w="1101090" h="592454">
                  <a:moveTo>
                    <a:pt x="136728" y="448081"/>
                  </a:moveTo>
                  <a:lnTo>
                    <a:pt x="123418" y="440397"/>
                  </a:lnTo>
                  <a:lnTo>
                    <a:pt x="120205" y="442264"/>
                  </a:lnTo>
                  <a:lnTo>
                    <a:pt x="133502" y="449948"/>
                  </a:lnTo>
                  <a:lnTo>
                    <a:pt x="136728" y="448081"/>
                  </a:lnTo>
                  <a:close/>
                </a:path>
                <a:path w="1101090" h="592454">
                  <a:moveTo>
                    <a:pt x="146177" y="583209"/>
                  </a:moveTo>
                  <a:lnTo>
                    <a:pt x="140652" y="571322"/>
                  </a:lnTo>
                  <a:lnTo>
                    <a:pt x="129806" y="572998"/>
                  </a:lnTo>
                  <a:lnTo>
                    <a:pt x="135331" y="584885"/>
                  </a:lnTo>
                  <a:lnTo>
                    <a:pt x="146177" y="583209"/>
                  </a:lnTo>
                  <a:close/>
                </a:path>
                <a:path w="1101090" h="592454">
                  <a:moveTo>
                    <a:pt x="146824" y="442264"/>
                  </a:moveTo>
                  <a:lnTo>
                    <a:pt x="133515" y="434581"/>
                  </a:lnTo>
                  <a:lnTo>
                    <a:pt x="130289" y="436448"/>
                  </a:lnTo>
                  <a:lnTo>
                    <a:pt x="143598" y="444131"/>
                  </a:lnTo>
                  <a:lnTo>
                    <a:pt x="146824" y="442264"/>
                  </a:lnTo>
                  <a:close/>
                </a:path>
                <a:path w="1101090" h="592454">
                  <a:moveTo>
                    <a:pt x="156908" y="436448"/>
                  </a:moveTo>
                  <a:lnTo>
                    <a:pt x="143598" y="428752"/>
                  </a:lnTo>
                  <a:lnTo>
                    <a:pt x="140373" y="430631"/>
                  </a:lnTo>
                  <a:lnTo>
                    <a:pt x="153682" y="438315"/>
                  </a:lnTo>
                  <a:lnTo>
                    <a:pt x="156908" y="436448"/>
                  </a:lnTo>
                  <a:close/>
                </a:path>
                <a:path w="1101090" h="592454">
                  <a:moveTo>
                    <a:pt x="166992" y="430618"/>
                  </a:moveTo>
                  <a:lnTo>
                    <a:pt x="153682" y="422935"/>
                  </a:lnTo>
                  <a:lnTo>
                    <a:pt x="150456" y="424802"/>
                  </a:lnTo>
                  <a:lnTo>
                    <a:pt x="163766" y="432485"/>
                  </a:lnTo>
                  <a:lnTo>
                    <a:pt x="166992" y="430618"/>
                  </a:lnTo>
                  <a:close/>
                </a:path>
                <a:path w="1101090" h="592454">
                  <a:moveTo>
                    <a:pt x="171526" y="579297"/>
                  </a:moveTo>
                  <a:lnTo>
                    <a:pt x="166001" y="567397"/>
                  </a:lnTo>
                  <a:lnTo>
                    <a:pt x="155155" y="569087"/>
                  </a:lnTo>
                  <a:lnTo>
                    <a:pt x="160680" y="580974"/>
                  </a:lnTo>
                  <a:lnTo>
                    <a:pt x="171526" y="579297"/>
                  </a:lnTo>
                  <a:close/>
                </a:path>
                <a:path w="1101090" h="592454">
                  <a:moveTo>
                    <a:pt x="181292" y="543674"/>
                  </a:moveTo>
                  <a:lnTo>
                    <a:pt x="167982" y="535990"/>
                  </a:lnTo>
                  <a:lnTo>
                    <a:pt x="164757" y="537857"/>
                  </a:lnTo>
                  <a:lnTo>
                    <a:pt x="178066" y="545541"/>
                  </a:lnTo>
                  <a:lnTo>
                    <a:pt x="181292" y="543674"/>
                  </a:lnTo>
                  <a:close/>
                </a:path>
                <a:path w="1101090" h="592454">
                  <a:moveTo>
                    <a:pt x="191376" y="537845"/>
                  </a:moveTo>
                  <a:lnTo>
                    <a:pt x="178066" y="530161"/>
                  </a:lnTo>
                  <a:lnTo>
                    <a:pt x="174840" y="532028"/>
                  </a:lnTo>
                  <a:lnTo>
                    <a:pt x="188150" y="539711"/>
                  </a:lnTo>
                  <a:lnTo>
                    <a:pt x="191376" y="537845"/>
                  </a:lnTo>
                  <a:close/>
                </a:path>
                <a:path w="1101090" h="592454">
                  <a:moveTo>
                    <a:pt x="201460" y="532028"/>
                  </a:moveTo>
                  <a:lnTo>
                    <a:pt x="188150" y="524344"/>
                  </a:lnTo>
                  <a:lnTo>
                    <a:pt x="184937" y="526211"/>
                  </a:lnTo>
                  <a:lnTo>
                    <a:pt x="198234" y="533895"/>
                  </a:lnTo>
                  <a:lnTo>
                    <a:pt x="201460" y="532028"/>
                  </a:lnTo>
                  <a:close/>
                </a:path>
                <a:path w="1101090" h="592454">
                  <a:moveTo>
                    <a:pt x="211543" y="526199"/>
                  </a:moveTo>
                  <a:lnTo>
                    <a:pt x="198234" y="518515"/>
                  </a:lnTo>
                  <a:lnTo>
                    <a:pt x="195021" y="520395"/>
                  </a:lnTo>
                  <a:lnTo>
                    <a:pt x="208318" y="528066"/>
                  </a:lnTo>
                  <a:lnTo>
                    <a:pt x="211543" y="526199"/>
                  </a:lnTo>
                  <a:close/>
                </a:path>
                <a:path w="1101090" h="592454">
                  <a:moveTo>
                    <a:pt x="221627" y="520382"/>
                  </a:moveTo>
                  <a:lnTo>
                    <a:pt x="208318" y="512699"/>
                  </a:lnTo>
                  <a:lnTo>
                    <a:pt x="205092" y="514565"/>
                  </a:lnTo>
                  <a:lnTo>
                    <a:pt x="218401" y="522249"/>
                  </a:lnTo>
                  <a:lnTo>
                    <a:pt x="221627" y="520382"/>
                  </a:lnTo>
                  <a:close/>
                </a:path>
                <a:path w="1101090" h="592454">
                  <a:moveTo>
                    <a:pt x="231711" y="514565"/>
                  </a:moveTo>
                  <a:lnTo>
                    <a:pt x="218401" y="506882"/>
                  </a:lnTo>
                  <a:lnTo>
                    <a:pt x="215176" y="508749"/>
                  </a:lnTo>
                  <a:lnTo>
                    <a:pt x="228485" y="516432"/>
                  </a:lnTo>
                  <a:lnTo>
                    <a:pt x="231711" y="514565"/>
                  </a:lnTo>
                  <a:close/>
                </a:path>
                <a:path w="1101090" h="592454">
                  <a:moveTo>
                    <a:pt x="241795" y="508736"/>
                  </a:moveTo>
                  <a:lnTo>
                    <a:pt x="228485" y="501053"/>
                  </a:lnTo>
                  <a:lnTo>
                    <a:pt x="225259" y="502920"/>
                  </a:lnTo>
                  <a:lnTo>
                    <a:pt x="238569" y="510603"/>
                  </a:lnTo>
                  <a:lnTo>
                    <a:pt x="241795" y="508736"/>
                  </a:lnTo>
                  <a:close/>
                </a:path>
                <a:path w="1101090" h="592454">
                  <a:moveTo>
                    <a:pt x="251879" y="502920"/>
                  </a:moveTo>
                  <a:lnTo>
                    <a:pt x="238569" y="495223"/>
                  </a:lnTo>
                  <a:lnTo>
                    <a:pt x="235343" y="497103"/>
                  </a:lnTo>
                  <a:lnTo>
                    <a:pt x="248653" y="504786"/>
                  </a:lnTo>
                  <a:lnTo>
                    <a:pt x="251879" y="502920"/>
                  </a:lnTo>
                  <a:close/>
                </a:path>
                <a:path w="1101090" h="592454">
                  <a:moveTo>
                    <a:pt x="261962" y="497090"/>
                  </a:moveTo>
                  <a:lnTo>
                    <a:pt x="248653" y="489407"/>
                  </a:lnTo>
                  <a:lnTo>
                    <a:pt x="245427" y="491274"/>
                  </a:lnTo>
                  <a:lnTo>
                    <a:pt x="258737" y="498957"/>
                  </a:lnTo>
                  <a:lnTo>
                    <a:pt x="261962" y="497090"/>
                  </a:lnTo>
                  <a:close/>
                </a:path>
                <a:path w="1101090" h="592454">
                  <a:moveTo>
                    <a:pt x="272046" y="491274"/>
                  </a:moveTo>
                  <a:lnTo>
                    <a:pt x="258737" y="483590"/>
                  </a:lnTo>
                  <a:lnTo>
                    <a:pt x="255511" y="485457"/>
                  </a:lnTo>
                  <a:lnTo>
                    <a:pt x="268820" y="493141"/>
                  </a:lnTo>
                  <a:lnTo>
                    <a:pt x="272046" y="491274"/>
                  </a:lnTo>
                  <a:close/>
                </a:path>
                <a:path w="1101090" h="592454">
                  <a:moveTo>
                    <a:pt x="318668" y="106362"/>
                  </a:moveTo>
                  <a:lnTo>
                    <a:pt x="317373" y="105308"/>
                  </a:lnTo>
                  <a:lnTo>
                    <a:pt x="315531" y="106045"/>
                  </a:lnTo>
                  <a:lnTo>
                    <a:pt x="316826" y="107111"/>
                  </a:lnTo>
                  <a:lnTo>
                    <a:pt x="318668" y="106362"/>
                  </a:lnTo>
                  <a:close/>
                </a:path>
                <a:path w="1101090" h="592454">
                  <a:moveTo>
                    <a:pt x="321411" y="97345"/>
                  </a:moveTo>
                  <a:lnTo>
                    <a:pt x="314972" y="92036"/>
                  </a:lnTo>
                  <a:lnTo>
                    <a:pt x="302094" y="97231"/>
                  </a:lnTo>
                  <a:lnTo>
                    <a:pt x="308533" y="102552"/>
                  </a:lnTo>
                  <a:lnTo>
                    <a:pt x="321411" y="97345"/>
                  </a:lnTo>
                  <a:close/>
                </a:path>
                <a:path w="1101090" h="592454">
                  <a:moveTo>
                    <a:pt x="322338" y="104889"/>
                  </a:moveTo>
                  <a:lnTo>
                    <a:pt x="321043" y="103822"/>
                  </a:lnTo>
                  <a:lnTo>
                    <a:pt x="319201" y="104559"/>
                  </a:lnTo>
                  <a:lnTo>
                    <a:pt x="320497" y="105625"/>
                  </a:lnTo>
                  <a:lnTo>
                    <a:pt x="322338" y="104889"/>
                  </a:lnTo>
                  <a:close/>
                </a:path>
                <a:path w="1101090" h="592454">
                  <a:moveTo>
                    <a:pt x="326021" y="103390"/>
                  </a:moveTo>
                  <a:lnTo>
                    <a:pt x="324726" y="102323"/>
                  </a:lnTo>
                  <a:lnTo>
                    <a:pt x="322884" y="103073"/>
                  </a:lnTo>
                  <a:lnTo>
                    <a:pt x="324180" y="104127"/>
                  </a:lnTo>
                  <a:lnTo>
                    <a:pt x="326021" y="103390"/>
                  </a:lnTo>
                  <a:close/>
                </a:path>
                <a:path w="1101090" h="592454">
                  <a:moveTo>
                    <a:pt x="382498" y="573011"/>
                  </a:moveTo>
                  <a:lnTo>
                    <a:pt x="374548" y="568426"/>
                  </a:lnTo>
                  <a:lnTo>
                    <a:pt x="359460" y="577138"/>
                  </a:lnTo>
                  <a:lnTo>
                    <a:pt x="367398" y="581710"/>
                  </a:lnTo>
                  <a:lnTo>
                    <a:pt x="382498" y="573011"/>
                  </a:lnTo>
                  <a:close/>
                </a:path>
                <a:path w="1101090" h="592454">
                  <a:moveTo>
                    <a:pt x="401053" y="583730"/>
                  </a:moveTo>
                  <a:lnTo>
                    <a:pt x="393103" y="579145"/>
                  </a:lnTo>
                  <a:lnTo>
                    <a:pt x="378015" y="587844"/>
                  </a:lnTo>
                  <a:lnTo>
                    <a:pt x="385953" y="592429"/>
                  </a:lnTo>
                  <a:lnTo>
                    <a:pt x="401053" y="583730"/>
                  </a:lnTo>
                  <a:close/>
                </a:path>
                <a:path w="1101090" h="592454">
                  <a:moveTo>
                    <a:pt x="414248" y="554672"/>
                  </a:moveTo>
                  <a:lnTo>
                    <a:pt x="406311" y="550087"/>
                  </a:lnTo>
                  <a:lnTo>
                    <a:pt x="391223" y="558800"/>
                  </a:lnTo>
                  <a:lnTo>
                    <a:pt x="399161" y="563384"/>
                  </a:lnTo>
                  <a:lnTo>
                    <a:pt x="414248" y="554672"/>
                  </a:lnTo>
                  <a:close/>
                </a:path>
                <a:path w="1101090" h="592454">
                  <a:moveTo>
                    <a:pt x="420814" y="78371"/>
                  </a:moveTo>
                  <a:lnTo>
                    <a:pt x="420243" y="77101"/>
                  </a:lnTo>
                  <a:lnTo>
                    <a:pt x="418071" y="77444"/>
                  </a:lnTo>
                  <a:lnTo>
                    <a:pt x="418655" y="78701"/>
                  </a:lnTo>
                  <a:lnTo>
                    <a:pt x="420814" y="78371"/>
                  </a:lnTo>
                  <a:close/>
                </a:path>
                <a:path w="1101090" h="592454">
                  <a:moveTo>
                    <a:pt x="425157" y="77685"/>
                  </a:moveTo>
                  <a:lnTo>
                    <a:pt x="424586" y="76428"/>
                  </a:lnTo>
                  <a:lnTo>
                    <a:pt x="422402" y="76771"/>
                  </a:lnTo>
                  <a:lnTo>
                    <a:pt x="422986" y="78028"/>
                  </a:lnTo>
                  <a:lnTo>
                    <a:pt x="425157" y="77685"/>
                  </a:lnTo>
                  <a:close/>
                </a:path>
                <a:path w="1101090" h="592454">
                  <a:moveTo>
                    <a:pt x="428764" y="70421"/>
                  </a:moveTo>
                  <a:lnTo>
                    <a:pt x="425843" y="64160"/>
                  </a:lnTo>
                  <a:lnTo>
                    <a:pt x="410679" y="66509"/>
                  </a:lnTo>
                  <a:lnTo>
                    <a:pt x="413575" y="72771"/>
                  </a:lnTo>
                  <a:lnTo>
                    <a:pt x="428764" y="70421"/>
                  </a:lnTo>
                  <a:close/>
                </a:path>
                <a:path w="1101090" h="592454">
                  <a:moveTo>
                    <a:pt x="429488" y="77025"/>
                  </a:moveTo>
                  <a:lnTo>
                    <a:pt x="428917" y="75768"/>
                  </a:lnTo>
                  <a:lnTo>
                    <a:pt x="426745" y="76111"/>
                  </a:lnTo>
                  <a:lnTo>
                    <a:pt x="427329" y="77355"/>
                  </a:lnTo>
                  <a:lnTo>
                    <a:pt x="429488" y="77025"/>
                  </a:lnTo>
                  <a:close/>
                </a:path>
                <a:path w="1101090" h="592454">
                  <a:moveTo>
                    <a:pt x="432816" y="565378"/>
                  </a:moveTo>
                  <a:lnTo>
                    <a:pt x="424865" y="560793"/>
                  </a:lnTo>
                  <a:lnTo>
                    <a:pt x="409778" y="569506"/>
                  </a:lnTo>
                  <a:lnTo>
                    <a:pt x="417715" y="574090"/>
                  </a:lnTo>
                  <a:lnTo>
                    <a:pt x="432816" y="565378"/>
                  </a:lnTo>
                  <a:close/>
                </a:path>
                <a:path w="1101090" h="592454">
                  <a:moveTo>
                    <a:pt x="533615" y="70942"/>
                  </a:moveTo>
                  <a:lnTo>
                    <a:pt x="531380" y="70827"/>
                  </a:lnTo>
                  <a:lnTo>
                    <a:pt x="531177" y="72123"/>
                  </a:lnTo>
                  <a:lnTo>
                    <a:pt x="533425" y="72224"/>
                  </a:lnTo>
                  <a:lnTo>
                    <a:pt x="533615" y="70942"/>
                  </a:lnTo>
                  <a:close/>
                </a:path>
                <a:path w="1101090" h="592454">
                  <a:moveTo>
                    <a:pt x="538086" y="71158"/>
                  </a:moveTo>
                  <a:lnTo>
                    <a:pt x="535851" y="71043"/>
                  </a:lnTo>
                  <a:lnTo>
                    <a:pt x="535647" y="72339"/>
                  </a:lnTo>
                  <a:lnTo>
                    <a:pt x="537895" y="72453"/>
                  </a:lnTo>
                  <a:lnTo>
                    <a:pt x="538086" y="71158"/>
                  </a:lnTo>
                  <a:close/>
                </a:path>
                <a:path w="1101090" h="592454">
                  <a:moveTo>
                    <a:pt x="542556" y="71386"/>
                  </a:moveTo>
                  <a:lnTo>
                    <a:pt x="540321" y="71272"/>
                  </a:lnTo>
                  <a:lnTo>
                    <a:pt x="540131" y="72567"/>
                  </a:lnTo>
                  <a:lnTo>
                    <a:pt x="542366" y="72682"/>
                  </a:lnTo>
                  <a:lnTo>
                    <a:pt x="542556" y="71386"/>
                  </a:lnTo>
                  <a:close/>
                </a:path>
                <a:path w="1101090" h="592454">
                  <a:moveTo>
                    <a:pt x="546557" y="59880"/>
                  </a:moveTo>
                  <a:lnTo>
                    <a:pt x="530898" y="59080"/>
                  </a:lnTo>
                  <a:lnTo>
                    <a:pt x="529920" y="65544"/>
                  </a:lnTo>
                  <a:lnTo>
                    <a:pt x="545579" y="66332"/>
                  </a:lnTo>
                  <a:lnTo>
                    <a:pt x="546557" y="59880"/>
                  </a:lnTo>
                  <a:close/>
                </a:path>
                <a:path w="1101090" h="592454">
                  <a:moveTo>
                    <a:pt x="643801" y="87515"/>
                  </a:moveTo>
                  <a:lnTo>
                    <a:pt x="641769" y="86969"/>
                  </a:lnTo>
                  <a:lnTo>
                    <a:pt x="640816" y="88150"/>
                  </a:lnTo>
                  <a:lnTo>
                    <a:pt x="642848" y="88696"/>
                  </a:lnTo>
                  <a:lnTo>
                    <a:pt x="643801" y="87515"/>
                  </a:lnTo>
                  <a:close/>
                </a:path>
                <a:path w="1101090" h="592454">
                  <a:moveTo>
                    <a:pt x="647877" y="88607"/>
                  </a:moveTo>
                  <a:lnTo>
                    <a:pt x="645833" y="88061"/>
                  </a:lnTo>
                  <a:lnTo>
                    <a:pt x="644880" y="89230"/>
                  </a:lnTo>
                  <a:lnTo>
                    <a:pt x="646912" y="89789"/>
                  </a:lnTo>
                  <a:lnTo>
                    <a:pt x="647877" y="88607"/>
                  </a:lnTo>
                  <a:close/>
                </a:path>
                <a:path w="1101090" h="592454">
                  <a:moveTo>
                    <a:pt x="651954" y="89712"/>
                  </a:moveTo>
                  <a:lnTo>
                    <a:pt x="649922" y="89154"/>
                  </a:lnTo>
                  <a:lnTo>
                    <a:pt x="648957" y="90335"/>
                  </a:lnTo>
                  <a:lnTo>
                    <a:pt x="651002" y="90893"/>
                  </a:lnTo>
                  <a:lnTo>
                    <a:pt x="651954" y="89712"/>
                  </a:lnTo>
                  <a:close/>
                </a:path>
                <a:path w="1101090" h="592454">
                  <a:moveTo>
                    <a:pt x="662520" y="79679"/>
                  </a:moveTo>
                  <a:lnTo>
                    <a:pt x="648271" y="75844"/>
                  </a:lnTo>
                  <a:lnTo>
                    <a:pt x="643534" y="81724"/>
                  </a:lnTo>
                  <a:lnTo>
                    <a:pt x="657771" y="85559"/>
                  </a:lnTo>
                  <a:lnTo>
                    <a:pt x="662520" y="79679"/>
                  </a:lnTo>
                  <a:close/>
                </a:path>
                <a:path w="1101090" h="592454">
                  <a:moveTo>
                    <a:pt x="737527" y="124853"/>
                  </a:moveTo>
                  <a:lnTo>
                    <a:pt x="735952" y="123939"/>
                  </a:lnTo>
                  <a:lnTo>
                    <a:pt x="734352" y="124853"/>
                  </a:lnTo>
                  <a:lnTo>
                    <a:pt x="735952" y="125768"/>
                  </a:lnTo>
                  <a:lnTo>
                    <a:pt x="737527" y="124853"/>
                  </a:lnTo>
                  <a:close/>
                </a:path>
                <a:path w="1101090" h="592454">
                  <a:moveTo>
                    <a:pt x="740702" y="126695"/>
                  </a:moveTo>
                  <a:lnTo>
                    <a:pt x="739114" y="125768"/>
                  </a:lnTo>
                  <a:lnTo>
                    <a:pt x="737527" y="126695"/>
                  </a:lnTo>
                  <a:lnTo>
                    <a:pt x="739114" y="127609"/>
                  </a:lnTo>
                  <a:lnTo>
                    <a:pt x="740702" y="126695"/>
                  </a:lnTo>
                  <a:close/>
                </a:path>
                <a:path w="1101090" h="592454">
                  <a:moveTo>
                    <a:pt x="743877" y="128511"/>
                  </a:moveTo>
                  <a:lnTo>
                    <a:pt x="742289" y="127596"/>
                  </a:lnTo>
                  <a:lnTo>
                    <a:pt x="740702" y="128511"/>
                  </a:lnTo>
                  <a:lnTo>
                    <a:pt x="742289" y="129438"/>
                  </a:lnTo>
                  <a:lnTo>
                    <a:pt x="743877" y="128511"/>
                  </a:lnTo>
                  <a:close/>
                </a:path>
                <a:path w="1101090" h="592454">
                  <a:moveTo>
                    <a:pt x="747725" y="4584"/>
                  </a:moveTo>
                  <a:lnTo>
                    <a:pt x="739775" y="0"/>
                  </a:lnTo>
                  <a:lnTo>
                    <a:pt x="724687" y="8699"/>
                  </a:lnTo>
                  <a:lnTo>
                    <a:pt x="732637" y="13284"/>
                  </a:lnTo>
                  <a:lnTo>
                    <a:pt x="747725" y="4584"/>
                  </a:lnTo>
                  <a:close/>
                </a:path>
                <a:path w="1101090" h="592454">
                  <a:moveTo>
                    <a:pt x="759764" y="121196"/>
                  </a:moveTo>
                  <a:lnTo>
                    <a:pt x="748639" y="114782"/>
                  </a:lnTo>
                  <a:lnTo>
                    <a:pt x="740702" y="119354"/>
                  </a:lnTo>
                  <a:lnTo>
                    <a:pt x="751814" y="125768"/>
                  </a:lnTo>
                  <a:lnTo>
                    <a:pt x="759764" y="121196"/>
                  </a:lnTo>
                  <a:close/>
                </a:path>
                <a:path w="1101090" h="592454">
                  <a:moveTo>
                    <a:pt x="766267" y="15290"/>
                  </a:moveTo>
                  <a:lnTo>
                    <a:pt x="758329" y="10718"/>
                  </a:lnTo>
                  <a:lnTo>
                    <a:pt x="743242" y="19418"/>
                  </a:lnTo>
                  <a:lnTo>
                    <a:pt x="751179" y="24003"/>
                  </a:lnTo>
                  <a:lnTo>
                    <a:pt x="766267" y="15290"/>
                  </a:lnTo>
                  <a:close/>
                </a:path>
                <a:path w="1101090" h="592454">
                  <a:moveTo>
                    <a:pt x="803490" y="178460"/>
                  </a:moveTo>
                  <a:lnTo>
                    <a:pt x="802525" y="177279"/>
                  </a:lnTo>
                  <a:lnTo>
                    <a:pt x="800493" y="177825"/>
                  </a:lnTo>
                  <a:lnTo>
                    <a:pt x="801446" y="179006"/>
                  </a:lnTo>
                  <a:lnTo>
                    <a:pt x="803490" y="178460"/>
                  </a:lnTo>
                  <a:close/>
                </a:path>
                <a:path w="1101090" h="592454">
                  <a:moveTo>
                    <a:pt x="805383" y="180797"/>
                  </a:moveTo>
                  <a:lnTo>
                    <a:pt x="804430" y="179616"/>
                  </a:lnTo>
                  <a:lnTo>
                    <a:pt x="802398" y="180174"/>
                  </a:lnTo>
                  <a:lnTo>
                    <a:pt x="803351" y="181343"/>
                  </a:lnTo>
                  <a:lnTo>
                    <a:pt x="805383" y="180797"/>
                  </a:lnTo>
                  <a:close/>
                </a:path>
                <a:path w="1101090" h="592454">
                  <a:moveTo>
                    <a:pt x="807275" y="183146"/>
                  </a:moveTo>
                  <a:lnTo>
                    <a:pt x="806323" y="181978"/>
                  </a:lnTo>
                  <a:lnTo>
                    <a:pt x="804291" y="182524"/>
                  </a:lnTo>
                  <a:lnTo>
                    <a:pt x="805243" y="183705"/>
                  </a:lnTo>
                  <a:lnTo>
                    <a:pt x="807275" y="183146"/>
                  </a:lnTo>
                  <a:close/>
                </a:path>
                <a:path w="1101090" h="592454">
                  <a:moveTo>
                    <a:pt x="815632" y="47586"/>
                  </a:moveTo>
                  <a:lnTo>
                    <a:pt x="799503" y="38277"/>
                  </a:lnTo>
                  <a:lnTo>
                    <a:pt x="793864" y="41541"/>
                  </a:lnTo>
                  <a:lnTo>
                    <a:pt x="809993" y="50850"/>
                  </a:lnTo>
                  <a:lnTo>
                    <a:pt x="815632" y="47586"/>
                  </a:lnTo>
                  <a:close/>
                </a:path>
                <a:path w="1101090" h="592454">
                  <a:moveTo>
                    <a:pt x="826541" y="179387"/>
                  </a:moveTo>
                  <a:lnTo>
                    <a:pt x="819899" y="171170"/>
                  </a:lnTo>
                  <a:lnTo>
                    <a:pt x="809726" y="173913"/>
                  </a:lnTo>
                  <a:lnTo>
                    <a:pt x="816368" y="182130"/>
                  </a:lnTo>
                  <a:lnTo>
                    <a:pt x="826541" y="179387"/>
                  </a:lnTo>
                  <a:close/>
                </a:path>
                <a:path w="1101090" h="592454">
                  <a:moveTo>
                    <a:pt x="833704" y="241833"/>
                  </a:moveTo>
                  <a:lnTo>
                    <a:pt x="833513" y="240538"/>
                  </a:lnTo>
                  <a:lnTo>
                    <a:pt x="831265" y="240652"/>
                  </a:lnTo>
                  <a:lnTo>
                    <a:pt x="831456" y="241947"/>
                  </a:lnTo>
                  <a:lnTo>
                    <a:pt x="833704" y="241833"/>
                  </a:lnTo>
                  <a:close/>
                </a:path>
                <a:path w="1101090" h="592454">
                  <a:moveTo>
                    <a:pt x="834097" y="244424"/>
                  </a:moveTo>
                  <a:lnTo>
                    <a:pt x="833907" y="243128"/>
                  </a:lnTo>
                  <a:lnTo>
                    <a:pt x="831659" y="243243"/>
                  </a:lnTo>
                  <a:lnTo>
                    <a:pt x="831850" y="244538"/>
                  </a:lnTo>
                  <a:lnTo>
                    <a:pt x="834097" y="244424"/>
                  </a:lnTo>
                  <a:close/>
                </a:path>
                <a:path w="1101090" h="592454">
                  <a:moveTo>
                    <a:pt x="835799" y="35953"/>
                  </a:moveTo>
                  <a:lnTo>
                    <a:pt x="819670" y="26644"/>
                  </a:lnTo>
                  <a:lnTo>
                    <a:pt x="814031" y="29908"/>
                  </a:lnTo>
                  <a:lnTo>
                    <a:pt x="830160" y="39217"/>
                  </a:lnTo>
                  <a:lnTo>
                    <a:pt x="835799" y="35953"/>
                  </a:lnTo>
                  <a:close/>
                </a:path>
                <a:path w="1101090" h="592454">
                  <a:moveTo>
                    <a:pt x="854811" y="247281"/>
                  </a:moveTo>
                  <a:lnTo>
                    <a:pt x="853440" y="238239"/>
                  </a:lnTo>
                  <a:lnTo>
                    <a:pt x="842251" y="238810"/>
                  </a:lnTo>
                  <a:lnTo>
                    <a:pt x="843622" y="247853"/>
                  </a:lnTo>
                  <a:lnTo>
                    <a:pt x="854811" y="247281"/>
                  </a:lnTo>
                  <a:close/>
                </a:path>
                <a:path w="1101090" h="592454">
                  <a:moveTo>
                    <a:pt x="855967" y="24307"/>
                  </a:moveTo>
                  <a:lnTo>
                    <a:pt x="839838" y="14998"/>
                  </a:lnTo>
                  <a:lnTo>
                    <a:pt x="834199" y="18262"/>
                  </a:lnTo>
                  <a:lnTo>
                    <a:pt x="850328" y="27571"/>
                  </a:lnTo>
                  <a:lnTo>
                    <a:pt x="855967" y="24307"/>
                  </a:lnTo>
                  <a:close/>
                </a:path>
                <a:path w="1101090" h="592454">
                  <a:moveTo>
                    <a:pt x="876122" y="12661"/>
                  </a:moveTo>
                  <a:lnTo>
                    <a:pt x="859993" y="3352"/>
                  </a:lnTo>
                  <a:lnTo>
                    <a:pt x="854354" y="6616"/>
                  </a:lnTo>
                  <a:lnTo>
                    <a:pt x="870483" y="15925"/>
                  </a:lnTo>
                  <a:lnTo>
                    <a:pt x="876122" y="12661"/>
                  </a:lnTo>
                  <a:close/>
                </a:path>
                <a:path w="1101090" h="592454">
                  <a:moveTo>
                    <a:pt x="890663" y="90906"/>
                  </a:moveTo>
                  <a:lnTo>
                    <a:pt x="874534" y="81597"/>
                  </a:lnTo>
                  <a:lnTo>
                    <a:pt x="868883" y="84861"/>
                  </a:lnTo>
                  <a:lnTo>
                    <a:pt x="885012" y="94170"/>
                  </a:lnTo>
                  <a:lnTo>
                    <a:pt x="890663" y="90906"/>
                  </a:lnTo>
                  <a:close/>
                </a:path>
                <a:path w="1101090" h="592454">
                  <a:moveTo>
                    <a:pt x="910818" y="79260"/>
                  </a:moveTo>
                  <a:lnTo>
                    <a:pt x="894689" y="69951"/>
                  </a:lnTo>
                  <a:lnTo>
                    <a:pt x="889038" y="73228"/>
                  </a:lnTo>
                  <a:lnTo>
                    <a:pt x="905167" y="82537"/>
                  </a:lnTo>
                  <a:lnTo>
                    <a:pt x="910818" y="79260"/>
                  </a:lnTo>
                  <a:close/>
                </a:path>
                <a:path w="1101090" h="592454">
                  <a:moveTo>
                    <a:pt x="930986" y="67614"/>
                  </a:moveTo>
                  <a:lnTo>
                    <a:pt x="914857" y="58305"/>
                  </a:lnTo>
                  <a:lnTo>
                    <a:pt x="909205" y="61569"/>
                  </a:lnTo>
                  <a:lnTo>
                    <a:pt x="925334" y="70878"/>
                  </a:lnTo>
                  <a:lnTo>
                    <a:pt x="930986" y="67614"/>
                  </a:lnTo>
                  <a:close/>
                </a:path>
                <a:path w="1101090" h="592454">
                  <a:moveTo>
                    <a:pt x="951153" y="55968"/>
                  </a:moveTo>
                  <a:lnTo>
                    <a:pt x="935024" y="46672"/>
                  </a:lnTo>
                  <a:lnTo>
                    <a:pt x="929373" y="49936"/>
                  </a:lnTo>
                  <a:lnTo>
                    <a:pt x="945502" y="59245"/>
                  </a:lnTo>
                  <a:lnTo>
                    <a:pt x="951153" y="55968"/>
                  </a:lnTo>
                  <a:close/>
                </a:path>
                <a:path w="1101090" h="592454">
                  <a:moveTo>
                    <a:pt x="989850" y="84975"/>
                  </a:moveTo>
                  <a:lnTo>
                    <a:pt x="981913" y="80403"/>
                  </a:lnTo>
                  <a:lnTo>
                    <a:pt x="966812" y="89103"/>
                  </a:lnTo>
                  <a:lnTo>
                    <a:pt x="974763" y="93687"/>
                  </a:lnTo>
                  <a:lnTo>
                    <a:pt x="989850" y="84975"/>
                  </a:lnTo>
                  <a:close/>
                </a:path>
                <a:path w="1101090" h="592454">
                  <a:moveTo>
                    <a:pt x="1008392" y="95681"/>
                  </a:moveTo>
                  <a:lnTo>
                    <a:pt x="1000455" y="91109"/>
                  </a:lnTo>
                  <a:lnTo>
                    <a:pt x="985367" y="99809"/>
                  </a:lnTo>
                  <a:lnTo>
                    <a:pt x="993305" y="104394"/>
                  </a:lnTo>
                  <a:lnTo>
                    <a:pt x="1008392" y="95681"/>
                  </a:lnTo>
                  <a:close/>
                </a:path>
                <a:path w="1101090" h="592454">
                  <a:moveTo>
                    <a:pt x="1101001" y="205549"/>
                  </a:moveTo>
                  <a:lnTo>
                    <a:pt x="1094943" y="202057"/>
                  </a:lnTo>
                  <a:lnTo>
                    <a:pt x="1082840" y="209054"/>
                  </a:lnTo>
                  <a:lnTo>
                    <a:pt x="1078801" y="206717"/>
                  </a:lnTo>
                  <a:lnTo>
                    <a:pt x="1066698" y="213715"/>
                  </a:lnTo>
                  <a:lnTo>
                    <a:pt x="1070737" y="216039"/>
                  </a:lnTo>
                  <a:lnTo>
                    <a:pt x="1058646" y="223024"/>
                  </a:lnTo>
                  <a:lnTo>
                    <a:pt x="1064704" y="226517"/>
                  </a:lnTo>
                  <a:lnTo>
                    <a:pt x="1101001" y="205549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447102" y="3607206"/>
              <a:ext cx="1255395" cy="624205"/>
            </a:xfrm>
            <a:custGeom>
              <a:avLst/>
              <a:gdLst/>
              <a:ahLst/>
              <a:cxnLst/>
              <a:rect l="l" t="t" r="r" b="b"/>
              <a:pathLst>
                <a:path w="1255395" h="624204">
                  <a:moveTo>
                    <a:pt x="20180" y="432130"/>
                  </a:moveTo>
                  <a:lnTo>
                    <a:pt x="6464" y="424218"/>
                  </a:lnTo>
                  <a:lnTo>
                    <a:pt x="0" y="427939"/>
                  </a:lnTo>
                  <a:lnTo>
                    <a:pt x="13716" y="435851"/>
                  </a:lnTo>
                  <a:lnTo>
                    <a:pt x="20180" y="432130"/>
                  </a:lnTo>
                  <a:close/>
                </a:path>
                <a:path w="1255395" h="624204">
                  <a:moveTo>
                    <a:pt x="40347" y="420484"/>
                  </a:moveTo>
                  <a:lnTo>
                    <a:pt x="26631" y="412559"/>
                  </a:lnTo>
                  <a:lnTo>
                    <a:pt x="20180" y="416293"/>
                  </a:lnTo>
                  <a:lnTo>
                    <a:pt x="33883" y="424205"/>
                  </a:lnTo>
                  <a:lnTo>
                    <a:pt x="40347" y="420484"/>
                  </a:lnTo>
                  <a:close/>
                </a:path>
                <a:path w="1255395" h="624204">
                  <a:moveTo>
                    <a:pt x="55854" y="590867"/>
                  </a:moveTo>
                  <a:lnTo>
                    <a:pt x="18986" y="585165"/>
                  </a:lnTo>
                  <a:lnTo>
                    <a:pt x="14630" y="594550"/>
                  </a:lnTo>
                  <a:lnTo>
                    <a:pt x="51498" y="600265"/>
                  </a:lnTo>
                  <a:lnTo>
                    <a:pt x="55854" y="590867"/>
                  </a:lnTo>
                  <a:close/>
                </a:path>
                <a:path w="1255395" h="624204">
                  <a:moveTo>
                    <a:pt x="60147" y="443103"/>
                  </a:moveTo>
                  <a:lnTo>
                    <a:pt x="50888" y="437743"/>
                  </a:lnTo>
                  <a:lnTo>
                    <a:pt x="43611" y="441947"/>
                  </a:lnTo>
                  <a:lnTo>
                    <a:pt x="52895" y="447294"/>
                  </a:lnTo>
                  <a:lnTo>
                    <a:pt x="60147" y="443103"/>
                  </a:lnTo>
                  <a:close/>
                </a:path>
                <a:path w="1255395" h="624204">
                  <a:moveTo>
                    <a:pt x="71234" y="557631"/>
                  </a:moveTo>
                  <a:lnTo>
                    <a:pt x="34366" y="551929"/>
                  </a:lnTo>
                  <a:lnTo>
                    <a:pt x="29997" y="561314"/>
                  </a:lnTo>
                  <a:lnTo>
                    <a:pt x="66878" y="567016"/>
                  </a:lnTo>
                  <a:lnTo>
                    <a:pt x="71234" y="557631"/>
                  </a:lnTo>
                  <a:close/>
                </a:path>
                <a:path w="1255395" h="624204">
                  <a:moveTo>
                    <a:pt x="77101" y="470115"/>
                  </a:moveTo>
                  <a:lnTo>
                    <a:pt x="67830" y="464743"/>
                  </a:lnTo>
                  <a:lnTo>
                    <a:pt x="60553" y="468947"/>
                  </a:lnTo>
                  <a:lnTo>
                    <a:pt x="69837" y="474294"/>
                  </a:lnTo>
                  <a:lnTo>
                    <a:pt x="77101" y="470115"/>
                  </a:lnTo>
                  <a:close/>
                </a:path>
                <a:path w="1255395" h="624204">
                  <a:moveTo>
                    <a:pt x="106934" y="452882"/>
                  </a:moveTo>
                  <a:lnTo>
                    <a:pt x="97675" y="447509"/>
                  </a:lnTo>
                  <a:lnTo>
                    <a:pt x="90398" y="451713"/>
                  </a:lnTo>
                  <a:lnTo>
                    <a:pt x="99682" y="457060"/>
                  </a:lnTo>
                  <a:lnTo>
                    <a:pt x="106934" y="452882"/>
                  </a:lnTo>
                  <a:close/>
                </a:path>
                <a:path w="1255395" h="624204">
                  <a:moveTo>
                    <a:pt x="155155" y="473379"/>
                  </a:moveTo>
                  <a:lnTo>
                    <a:pt x="141439" y="465467"/>
                  </a:lnTo>
                  <a:lnTo>
                    <a:pt x="134988" y="469188"/>
                  </a:lnTo>
                  <a:lnTo>
                    <a:pt x="148704" y="477100"/>
                  </a:lnTo>
                  <a:lnTo>
                    <a:pt x="155155" y="473379"/>
                  </a:lnTo>
                  <a:close/>
                </a:path>
                <a:path w="1255395" h="624204">
                  <a:moveTo>
                    <a:pt x="175323" y="461733"/>
                  </a:moveTo>
                  <a:lnTo>
                    <a:pt x="161607" y="453821"/>
                  </a:lnTo>
                  <a:lnTo>
                    <a:pt x="155143" y="457555"/>
                  </a:lnTo>
                  <a:lnTo>
                    <a:pt x="168859" y="465467"/>
                  </a:lnTo>
                  <a:lnTo>
                    <a:pt x="175323" y="461733"/>
                  </a:lnTo>
                  <a:close/>
                </a:path>
                <a:path w="1255395" h="624204">
                  <a:moveTo>
                    <a:pt x="202793" y="434632"/>
                  </a:moveTo>
                  <a:lnTo>
                    <a:pt x="196342" y="430911"/>
                  </a:lnTo>
                  <a:lnTo>
                    <a:pt x="182626" y="438823"/>
                  </a:lnTo>
                  <a:lnTo>
                    <a:pt x="189077" y="442556"/>
                  </a:lnTo>
                  <a:lnTo>
                    <a:pt x="202793" y="434632"/>
                  </a:lnTo>
                  <a:close/>
                </a:path>
                <a:path w="1255395" h="624204">
                  <a:moveTo>
                    <a:pt x="222961" y="446278"/>
                  </a:moveTo>
                  <a:lnTo>
                    <a:pt x="216509" y="442556"/>
                  </a:lnTo>
                  <a:lnTo>
                    <a:pt x="202793" y="450469"/>
                  </a:lnTo>
                  <a:lnTo>
                    <a:pt x="209245" y="454190"/>
                  </a:lnTo>
                  <a:lnTo>
                    <a:pt x="222961" y="446278"/>
                  </a:lnTo>
                  <a:close/>
                </a:path>
                <a:path w="1255395" h="624204">
                  <a:moveTo>
                    <a:pt x="242493" y="303771"/>
                  </a:moveTo>
                  <a:lnTo>
                    <a:pt x="228777" y="295859"/>
                  </a:lnTo>
                  <a:lnTo>
                    <a:pt x="222326" y="299580"/>
                  </a:lnTo>
                  <a:lnTo>
                    <a:pt x="236042" y="307492"/>
                  </a:lnTo>
                  <a:lnTo>
                    <a:pt x="242493" y="303771"/>
                  </a:lnTo>
                  <a:close/>
                </a:path>
                <a:path w="1255395" h="624204">
                  <a:moveTo>
                    <a:pt x="262661" y="292125"/>
                  </a:moveTo>
                  <a:lnTo>
                    <a:pt x="248945" y="284200"/>
                  </a:lnTo>
                  <a:lnTo>
                    <a:pt x="242481" y="287934"/>
                  </a:lnTo>
                  <a:lnTo>
                    <a:pt x="256197" y="295846"/>
                  </a:lnTo>
                  <a:lnTo>
                    <a:pt x="262661" y="292125"/>
                  </a:lnTo>
                  <a:close/>
                </a:path>
                <a:path w="1255395" h="624204">
                  <a:moveTo>
                    <a:pt x="266306" y="510044"/>
                  </a:moveTo>
                  <a:lnTo>
                    <a:pt x="252590" y="502132"/>
                  </a:lnTo>
                  <a:lnTo>
                    <a:pt x="246138" y="505853"/>
                  </a:lnTo>
                  <a:lnTo>
                    <a:pt x="259842" y="513765"/>
                  </a:lnTo>
                  <a:lnTo>
                    <a:pt x="266306" y="510044"/>
                  </a:lnTo>
                  <a:close/>
                </a:path>
                <a:path w="1255395" h="624204">
                  <a:moveTo>
                    <a:pt x="286486" y="498411"/>
                  </a:moveTo>
                  <a:lnTo>
                    <a:pt x="272770" y="490486"/>
                  </a:lnTo>
                  <a:lnTo>
                    <a:pt x="266306" y="494220"/>
                  </a:lnTo>
                  <a:lnTo>
                    <a:pt x="280022" y="502132"/>
                  </a:lnTo>
                  <a:lnTo>
                    <a:pt x="286486" y="498411"/>
                  </a:lnTo>
                  <a:close/>
                </a:path>
                <a:path w="1255395" h="624204">
                  <a:moveTo>
                    <a:pt x="299313" y="534225"/>
                  </a:moveTo>
                  <a:lnTo>
                    <a:pt x="290029" y="528878"/>
                  </a:lnTo>
                  <a:lnTo>
                    <a:pt x="282765" y="533069"/>
                  </a:lnTo>
                  <a:lnTo>
                    <a:pt x="292036" y="538429"/>
                  </a:lnTo>
                  <a:lnTo>
                    <a:pt x="299313" y="534225"/>
                  </a:lnTo>
                  <a:close/>
                </a:path>
                <a:path w="1255395" h="624204">
                  <a:moveTo>
                    <a:pt x="321881" y="462127"/>
                  </a:moveTo>
                  <a:lnTo>
                    <a:pt x="315429" y="458406"/>
                  </a:lnTo>
                  <a:lnTo>
                    <a:pt x="301713" y="466318"/>
                  </a:lnTo>
                  <a:lnTo>
                    <a:pt x="308165" y="470039"/>
                  </a:lnTo>
                  <a:lnTo>
                    <a:pt x="321881" y="462127"/>
                  </a:lnTo>
                  <a:close/>
                </a:path>
                <a:path w="1255395" h="624204">
                  <a:moveTo>
                    <a:pt x="329158" y="516991"/>
                  </a:moveTo>
                  <a:lnTo>
                    <a:pt x="319874" y="511644"/>
                  </a:lnTo>
                  <a:lnTo>
                    <a:pt x="312623" y="515835"/>
                  </a:lnTo>
                  <a:lnTo>
                    <a:pt x="321881" y="521195"/>
                  </a:lnTo>
                  <a:lnTo>
                    <a:pt x="329158" y="516991"/>
                  </a:lnTo>
                  <a:close/>
                </a:path>
                <a:path w="1255395" h="624204">
                  <a:moveTo>
                    <a:pt x="342049" y="473786"/>
                  </a:moveTo>
                  <a:lnTo>
                    <a:pt x="335597" y="470052"/>
                  </a:lnTo>
                  <a:lnTo>
                    <a:pt x="321881" y="477964"/>
                  </a:lnTo>
                  <a:lnTo>
                    <a:pt x="328333" y="481698"/>
                  </a:lnTo>
                  <a:lnTo>
                    <a:pt x="342049" y="473786"/>
                  </a:lnTo>
                  <a:close/>
                </a:path>
                <a:path w="1255395" h="624204">
                  <a:moveTo>
                    <a:pt x="346100" y="544004"/>
                  </a:moveTo>
                  <a:lnTo>
                    <a:pt x="336816" y="538645"/>
                  </a:lnTo>
                  <a:lnTo>
                    <a:pt x="329552" y="542836"/>
                  </a:lnTo>
                  <a:lnTo>
                    <a:pt x="338823" y="548195"/>
                  </a:lnTo>
                  <a:lnTo>
                    <a:pt x="346100" y="544004"/>
                  </a:lnTo>
                  <a:close/>
                </a:path>
                <a:path w="1255395" h="624204">
                  <a:moveTo>
                    <a:pt x="370763" y="575475"/>
                  </a:moveTo>
                  <a:lnTo>
                    <a:pt x="361480" y="570128"/>
                  </a:lnTo>
                  <a:lnTo>
                    <a:pt x="354228" y="574306"/>
                  </a:lnTo>
                  <a:lnTo>
                    <a:pt x="363486" y="579678"/>
                  </a:lnTo>
                  <a:lnTo>
                    <a:pt x="370763" y="575475"/>
                  </a:lnTo>
                  <a:close/>
                </a:path>
                <a:path w="1255395" h="624204">
                  <a:moveTo>
                    <a:pt x="377469" y="494220"/>
                  </a:moveTo>
                  <a:lnTo>
                    <a:pt x="371017" y="490486"/>
                  </a:lnTo>
                  <a:lnTo>
                    <a:pt x="357301" y="498411"/>
                  </a:lnTo>
                  <a:lnTo>
                    <a:pt x="363753" y="502132"/>
                  </a:lnTo>
                  <a:lnTo>
                    <a:pt x="377469" y="494220"/>
                  </a:lnTo>
                  <a:close/>
                </a:path>
                <a:path w="1255395" h="624204">
                  <a:moveTo>
                    <a:pt x="397637" y="505866"/>
                  </a:moveTo>
                  <a:lnTo>
                    <a:pt x="391185" y="502145"/>
                  </a:lnTo>
                  <a:lnTo>
                    <a:pt x="377469" y="510057"/>
                  </a:lnTo>
                  <a:lnTo>
                    <a:pt x="383921" y="513778"/>
                  </a:lnTo>
                  <a:lnTo>
                    <a:pt x="397637" y="505866"/>
                  </a:lnTo>
                  <a:close/>
                </a:path>
                <a:path w="1255395" h="624204">
                  <a:moveTo>
                    <a:pt x="400621" y="558241"/>
                  </a:moveTo>
                  <a:lnTo>
                    <a:pt x="391337" y="552894"/>
                  </a:lnTo>
                  <a:lnTo>
                    <a:pt x="384073" y="557072"/>
                  </a:lnTo>
                  <a:lnTo>
                    <a:pt x="393344" y="562444"/>
                  </a:lnTo>
                  <a:lnTo>
                    <a:pt x="400621" y="558241"/>
                  </a:lnTo>
                  <a:close/>
                </a:path>
                <a:path w="1255395" h="624204">
                  <a:moveTo>
                    <a:pt x="417550" y="585266"/>
                  </a:moveTo>
                  <a:lnTo>
                    <a:pt x="408266" y="579907"/>
                  </a:lnTo>
                  <a:lnTo>
                    <a:pt x="401015" y="584098"/>
                  </a:lnTo>
                  <a:lnTo>
                    <a:pt x="410273" y="589457"/>
                  </a:lnTo>
                  <a:lnTo>
                    <a:pt x="417550" y="585266"/>
                  </a:lnTo>
                  <a:close/>
                </a:path>
                <a:path w="1255395" h="624204">
                  <a:moveTo>
                    <a:pt x="433044" y="526300"/>
                  </a:moveTo>
                  <a:lnTo>
                    <a:pt x="426593" y="522579"/>
                  </a:lnTo>
                  <a:lnTo>
                    <a:pt x="412877" y="530491"/>
                  </a:lnTo>
                  <a:lnTo>
                    <a:pt x="419328" y="534212"/>
                  </a:lnTo>
                  <a:lnTo>
                    <a:pt x="433044" y="526300"/>
                  </a:lnTo>
                  <a:close/>
                </a:path>
                <a:path w="1255395" h="624204">
                  <a:moveTo>
                    <a:pt x="453212" y="537959"/>
                  </a:moveTo>
                  <a:lnTo>
                    <a:pt x="446747" y="534225"/>
                  </a:lnTo>
                  <a:lnTo>
                    <a:pt x="433044" y="542150"/>
                  </a:lnTo>
                  <a:lnTo>
                    <a:pt x="439496" y="545871"/>
                  </a:lnTo>
                  <a:lnTo>
                    <a:pt x="453212" y="537959"/>
                  </a:lnTo>
                  <a:close/>
                </a:path>
                <a:path w="1255395" h="624204">
                  <a:moveTo>
                    <a:pt x="472744" y="620064"/>
                  </a:moveTo>
                  <a:lnTo>
                    <a:pt x="459028" y="612152"/>
                  </a:lnTo>
                  <a:lnTo>
                    <a:pt x="452577" y="615886"/>
                  </a:lnTo>
                  <a:lnTo>
                    <a:pt x="466280" y="623798"/>
                  </a:lnTo>
                  <a:lnTo>
                    <a:pt x="472744" y="620064"/>
                  </a:lnTo>
                  <a:close/>
                </a:path>
                <a:path w="1255395" h="624204">
                  <a:moveTo>
                    <a:pt x="492912" y="608418"/>
                  </a:moveTo>
                  <a:lnTo>
                    <a:pt x="479196" y="600506"/>
                  </a:lnTo>
                  <a:lnTo>
                    <a:pt x="472732" y="604227"/>
                  </a:lnTo>
                  <a:lnTo>
                    <a:pt x="486448" y="612140"/>
                  </a:lnTo>
                  <a:lnTo>
                    <a:pt x="492912" y="608418"/>
                  </a:lnTo>
                  <a:close/>
                </a:path>
                <a:path w="1255395" h="624204">
                  <a:moveTo>
                    <a:pt x="623608" y="19570"/>
                  </a:moveTo>
                  <a:lnTo>
                    <a:pt x="609892" y="11658"/>
                  </a:lnTo>
                  <a:lnTo>
                    <a:pt x="603440" y="15379"/>
                  </a:lnTo>
                  <a:lnTo>
                    <a:pt x="617143" y="23291"/>
                  </a:lnTo>
                  <a:lnTo>
                    <a:pt x="623608" y="19570"/>
                  </a:lnTo>
                  <a:close/>
                </a:path>
                <a:path w="1255395" h="624204">
                  <a:moveTo>
                    <a:pt x="643775" y="7924"/>
                  </a:moveTo>
                  <a:lnTo>
                    <a:pt x="630059" y="0"/>
                  </a:lnTo>
                  <a:lnTo>
                    <a:pt x="623608" y="3733"/>
                  </a:lnTo>
                  <a:lnTo>
                    <a:pt x="637311" y="11645"/>
                  </a:lnTo>
                  <a:lnTo>
                    <a:pt x="643775" y="7924"/>
                  </a:lnTo>
                  <a:close/>
                </a:path>
                <a:path w="1255395" h="624204">
                  <a:moveTo>
                    <a:pt x="647433" y="33324"/>
                  </a:moveTo>
                  <a:lnTo>
                    <a:pt x="633717" y="25412"/>
                  </a:lnTo>
                  <a:lnTo>
                    <a:pt x="627265" y="29133"/>
                  </a:lnTo>
                  <a:lnTo>
                    <a:pt x="640969" y="37045"/>
                  </a:lnTo>
                  <a:lnTo>
                    <a:pt x="647433" y="33324"/>
                  </a:lnTo>
                  <a:close/>
                </a:path>
                <a:path w="1255395" h="624204">
                  <a:moveTo>
                    <a:pt x="667600" y="21666"/>
                  </a:moveTo>
                  <a:lnTo>
                    <a:pt x="653872" y="13754"/>
                  </a:lnTo>
                  <a:lnTo>
                    <a:pt x="647433" y="17487"/>
                  </a:lnTo>
                  <a:lnTo>
                    <a:pt x="661136" y="25400"/>
                  </a:lnTo>
                  <a:lnTo>
                    <a:pt x="667600" y="21666"/>
                  </a:lnTo>
                  <a:close/>
                </a:path>
                <a:path w="1255395" h="624204">
                  <a:moveTo>
                    <a:pt x="671245" y="551307"/>
                  </a:moveTo>
                  <a:lnTo>
                    <a:pt x="657517" y="543394"/>
                  </a:lnTo>
                  <a:lnTo>
                    <a:pt x="651078" y="547116"/>
                  </a:lnTo>
                  <a:lnTo>
                    <a:pt x="664781" y="555028"/>
                  </a:lnTo>
                  <a:lnTo>
                    <a:pt x="671245" y="551307"/>
                  </a:lnTo>
                  <a:close/>
                </a:path>
                <a:path w="1255395" h="624204">
                  <a:moveTo>
                    <a:pt x="671245" y="47066"/>
                  </a:moveTo>
                  <a:lnTo>
                    <a:pt x="657529" y="39154"/>
                  </a:lnTo>
                  <a:lnTo>
                    <a:pt x="651078" y="42875"/>
                  </a:lnTo>
                  <a:lnTo>
                    <a:pt x="664781" y="50787"/>
                  </a:lnTo>
                  <a:lnTo>
                    <a:pt x="671245" y="47066"/>
                  </a:lnTo>
                  <a:close/>
                </a:path>
                <a:path w="1255395" h="624204">
                  <a:moveTo>
                    <a:pt x="691400" y="35420"/>
                  </a:moveTo>
                  <a:lnTo>
                    <a:pt x="677684" y="27508"/>
                  </a:lnTo>
                  <a:lnTo>
                    <a:pt x="671233" y="31242"/>
                  </a:lnTo>
                  <a:lnTo>
                    <a:pt x="684936" y="39154"/>
                  </a:lnTo>
                  <a:lnTo>
                    <a:pt x="691400" y="35420"/>
                  </a:lnTo>
                  <a:close/>
                </a:path>
                <a:path w="1255395" h="624204">
                  <a:moveTo>
                    <a:pt x="691413" y="539661"/>
                  </a:moveTo>
                  <a:lnTo>
                    <a:pt x="677697" y="531749"/>
                  </a:lnTo>
                  <a:lnTo>
                    <a:pt x="671245" y="535482"/>
                  </a:lnTo>
                  <a:lnTo>
                    <a:pt x="684949" y="543394"/>
                  </a:lnTo>
                  <a:lnTo>
                    <a:pt x="691413" y="539661"/>
                  </a:lnTo>
                  <a:close/>
                </a:path>
                <a:path w="1255395" h="624204">
                  <a:moveTo>
                    <a:pt x="734771" y="587984"/>
                  </a:moveTo>
                  <a:lnTo>
                    <a:pt x="721055" y="580072"/>
                  </a:lnTo>
                  <a:lnTo>
                    <a:pt x="714603" y="583793"/>
                  </a:lnTo>
                  <a:lnTo>
                    <a:pt x="728306" y="591705"/>
                  </a:lnTo>
                  <a:lnTo>
                    <a:pt x="734771" y="587984"/>
                  </a:lnTo>
                  <a:close/>
                </a:path>
                <a:path w="1255395" h="624204">
                  <a:moveTo>
                    <a:pt x="754926" y="576338"/>
                  </a:moveTo>
                  <a:lnTo>
                    <a:pt x="741210" y="568426"/>
                  </a:lnTo>
                  <a:lnTo>
                    <a:pt x="734758" y="572160"/>
                  </a:lnTo>
                  <a:lnTo>
                    <a:pt x="748461" y="580072"/>
                  </a:lnTo>
                  <a:lnTo>
                    <a:pt x="754926" y="576338"/>
                  </a:lnTo>
                  <a:close/>
                </a:path>
                <a:path w="1255395" h="624204">
                  <a:moveTo>
                    <a:pt x="853859" y="109169"/>
                  </a:moveTo>
                  <a:lnTo>
                    <a:pt x="847407" y="105435"/>
                  </a:lnTo>
                  <a:lnTo>
                    <a:pt x="833691" y="113347"/>
                  </a:lnTo>
                  <a:lnTo>
                    <a:pt x="840143" y="117081"/>
                  </a:lnTo>
                  <a:lnTo>
                    <a:pt x="853859" y="109169"/>
                  </a:lnTo>
                  <a:close/>
                </a:path>
                <a:path w="1255395" h="624204">
                  <a:moveTo>
                    <a:pt x="857846" y="489064"/>
                  </a:moveTo>
                  <a:lnTo>
                    <a:pt x="856005" y="488327"/>
                  </a:lnTo>
                  <a:lnTo>
                    <a:pt x="854722" y="489394"/>
                  </a:lnTo>
                  <a:lnTo>
                    <a:pt x="856564" y="490131"/>
                  </a:lnTo>
                  <a:lnTo>
                    <a:pt x="857846" y="489064"/>
                  </a:lnTo>
                  <a:close/>
                </a:path>
                <a:path w="1255395" h="624204">
                  <a:moveTo>
                    <a:pt x="860425" y="486943"/>
                  </a:moveTo>
                  <a:lnTo>
                    <a:pt x="858583" y="486206"/>
                  </a:lnTo>
                  <a:lnTo>
                    <a:pt x="857288" y="487273"/>
                  </a:lnTo>
                  <a:lnTo>
                    <a:pt x="859129" y="488010"/>
                  </a:lnTo>
                  <a:lnTo>
                    <a:pt x="860425" y="486943"/>
                  </a:lnTo>
                  <a:close/>
                </a:path>
                <a:path w="1255395" h="624204">
                  <a:moveTo>
                    <a:pt x="863003" y="484822"/>
                  </a:moveTo>
                  <a:lnTo>
                    <a:pt x="861161" y="484073"/>
                  </a:lnTo>
                  <a:lnTo>
                    <a:pt x="859866" y="485140"/>
                  </a:lnTo>
                  <a:lnTo>
                    <a:pt x="861707" y="485876"/>
                  </a:lnTo>
                  <a:lnTo>
                    <a:pt x="863003" y="484822"/>
                  </a:lnTo>
                  <a:close/>
                </a:path>
                <a:path w="1255395" h="624204">
                  <a:moveTo>
                    <a:pt x="874026" y="120802"/>
                  </a:moveTo>
                  <a:lnTo>
                    <a:pt x="867575" y="117081"/>
                  </a:lnTo>
                  <a:lnTo>
                    <a:pt x="853859" y="124993"/>
                  </a:lnTo>
                  <a:lnTo>
                    <a:pt x="860310" y="128714"/>
                  </a:lnTo>
                  <a:lnTo>
                    <a:pt x="874026" y="120802"/>
                  </a:lnTo>
                  <a:close/>
                </a:path>
                <a:path w="1255395" h="624204">
                  <a:moveTo>
                    <a:pt x="877671" y="95427"/>
                  </a:moveTo>
                  <a:lnTo>
                    <a:pt x="871220" y="91694"/>
                  </a:lnTo>
                  <a:lnTo>
                    <a:pt x="857504" y="99606"/>
                  </a:lnTo>
                  <a:lnTo>
                    <a:pt x="863955" y="103339"/>
                  </a:lnTo>
                  <a:lnTo>
                    <a:pt x="877671" y="95427"/>
                  </a:lnTo>
                  <a:close/>
                </a:path>
                <a:path w="1255395" h="624204">
                  <a:moveTo>
                    <a:pt x="880833" y="490448"/>
                  </a:moveTo>
                  <a:lnTo>
                    <a:pt x="871639" y="486727"/>
                  </a:lnTo>
                  <a:lnTo>
                    <a:pt x="862622" y="494157"/>
                  </a:lnTo>
                  <a:lnTo>
                    <a:pt x="871829" y="497878"/>
                  </a:lnTo>
                  <a:lnTo>
                    <a:pt x="880833" y="490448"/>
                  </a:lnTo>
                  <a:close/>
                </a:path>
                <a:path w="1255395" h="624204">
                  <a:moveTo>
                    <a:pt x="897839" y="107061"/>
                  </a:moveTo>
                  <a:lnTo>
                    <a:pt x="891387" y="103339"/>
                  </a:lnTo>
                  <a:lnTo>
                    <a:pt x="877671" y="111252"/>
                  </a:lnTo>
                  <a:lnTo>
                    <a:pt x="884123" y="114973"/>
                  </a:lnTo>
                  <a:lnTo>
                    <a:pt x="897839" y="107061"/>
                  </a:lnTo>
                  <a:close/>
                </a:path>
                <a:path w="1255395" h="624204">
                  <a:moveTo>
                    <a:pt x="907389" y="429869"/>
                  </a:moveTo>
                  <a:lnTo>
                    <a:pt x="905217" y="429539"/>
                  </a:lnTo>
                  <a:lnTo>
                    <a:pt x="904633" y="430784"/>
                  </a:lnTo>
                  <a:lnTo>
                    <a:pt x="906805" y="431126"/>
                  </a:lnTo>
                  <a:lnTo>
                    <a:pt x="907389" y="429869"/>
                  </a:lnTo>
                  <a:close/>
                </a:path>
                <a:path w="1255395" h="624204">
                  <a:moveTo>
                    <a:pt x="908545" y="427367"/>
                  </a:moveTo>
                  <a:lnTo>
                    <a:pt x="906373" y="427037"/>
                  </a:lnTo>
                  <a:lnTo>
                    <a:pt x="905802" y="428282"/>
                  </a:lnTo>
                  <a:lnTo>
                    <a:pt x="907973" y="428625"/>
                  </a:lnTo>
                  <a:lnTo>
                    <a:pt x="908545" y="427367"/>
                  </a:lnTo>
                  <a:close/>
                </a:path>
                <a:path w="1255395" h="624204">
                  <a:moveTo>
                    <a:pt x="909713" y="424853"/>
                  </a:moveTo>
                  <a:lnTo>
                    <a:pt x="907542" y="424522"/>
                  </a:lnTo>
                  <a:lnTo>
                    <a:pt x="906957" y="425767"/>
                  </a:lnTo>
                  <a:lnTo>
                    <a:pt x="909129" y="426110"/>
                  </a:lnTo>
                  <a:lnTo>
                    <a:pt x="909713" y="424853"/>
                  </a:lnTo>
                  <a:close/>
                </a:path>
                <a:path w="1255395" h="624204">
                  <a:moveTo>
                    <a:pt x="918667" y="363169"/>
                  </a:moveTo>
                  <a:lnTo>
                    <a:pt x="918476" y="361873"/>
                  </a:lnTo>
                  <a:lnTo>
                    <a:pt x="916228" y="361988"/>
                  </a:lnTo>
                  <a:lnTo>
                    <a:pt x="916419" y="363283"/>
                  </a:lnTo>
                  <a:lnTo>
                    <a:pt x="918667" y="363169"/>
                  </a:lnTo>
                  <a:close/>
                </a:path>
                <a:path w="1255395" h="624204">
                  <a:moveTo>
                    <a:pt x="919060" y="365747"/>
                  </a:moveTo>
                  <a:lnTo>
                    <a:pt x="918870" y="364464"/>
                  </a:lnTo>
                  <a:lnTo>
                    <a:pt x="916622" y="364566"/>
                  </a:lnTo>
                  <a:lnTo>
                    <a:pt x="916813" y="365861"/>
                  </a:lnTo>
                  <a:lnTo>
                    <a:pt x="919060" y="365747"/>
                  </a:lnTo>
                  <a:close/>
                </a:path>
                <a:path w="1255395" h="624204">
                  <a:moveTo>
                    <a:pt x="929805" y="426631"/>
                  </a:moveTo>
                  <a:lnTo>
                    <a:pt x="918959" y="424954"/>
                  </a:lnTo>
                  <a:lnTo>
                    <a:pt x="914895" y="433717"/>
                  </a:lnTo>
                  <a:lnTo>
                    <a:pt x="925728" y="435406"/>
                  </a:lnTo>
                  <a:lnTo>
                    <a:pt x="929805" y="426631"/>
                  </a:lnTo>
                  <a:close/>
                </a:path>
                <a:path w="1255395" h="624204">
                  <a:moveTo>
                    <a:pt x="1012647" y="127495"/>
                  </a:moveTo>
                  <a:lnTo>
                    <a:pt x="1006195" y="123774"/>
                  </a:lnTo>
                  <a:lnTo>
                    <a:pt x="992479" y="131686"/>
                  </a:lnTo>
                  <a:lnTo>
                    <a:pt x="998943" y="135407"/>
                  </a:lnTo>
                  <a:lnTo>
                    <a:pt x="1012647" y="127495"/>
                  </a:lnTo>
                  <a:close/>
                </a:path>
                <a:path w="1255395" h="624204">
                  <a:moveTo>
                    <a:pt x="1024559" y="230644"/>
                  </a:moveTo>
                  <a:lnTo>
                    <a:pt x="1018095" y="226910"/>
                  </a:lnTo>
                  <a:lnTo>
                    <a:pt x="1004392" y="234823"/>
                  </a:lnTo>
                  <a:lnTo>
                    <a:pt x="1010843" y="238556"/>
                  </a:lnTo>
                  <a:lnTo>
                    <a:pt x="1024559" y="230644"/>
                  </a:lnTo>
                  <a:close/>
                </a:path>
                <a:path w="1255395" h="624204">
                  <a:moveTo>
                    <a:pt x="1032814" y="139141"/>
                  </a:moveTo>
                  <a:lnTo>
                    <a:pt x="1026363" y="135407"/>
                  </a:lnTo>
                  <a:lnTo>
                    <a:pt x="1012647" y="143319"/>
                  </a:lnTo>
                  <a:lnTo>
                    <a:pt x="1019111" y="147053"/>
                  </a:lnTo>
                  <a:lnTo>
                    <a:pt x="1032814" y="139141"/>
                  </a:lnTo>
                  <a:close/>
                </a:path>
                <a:path w="1255395" h="624204">
                  <a:moveTo>
                    <a:pt x="1044727" y="242290"/>
                  </a:moveTo>
                  <a:lnTo>
                    <a:pt x="1038263" y="238569"/>
                  </a:lnTo>
                  <a:lnTo>
                    <a:pt x="1024559" y="246481"/>
                  </a:lnTo>
                  <a:lnTo>
                    <a:pt x="1031011" y="250202"/>
                  </a:lnTo>
                  <a:lnTo>
                    <a:pt x="1044727" y="242290"/>
                  </a:lnTo>
                  <a:close/>
                </a:path>
                <a:path w="1255395" h="624204">
                  <a:moveTo>
                    <a:pt x="1048385" y="216890"/>
                  </a:moveTo>
                  <a:lnTo>
                    <a:pt x="1041920" y="213156"/>
                  </a:lnTo>
                  <a:lnTo>
                    <a:pt x="1028217" y="221081"/>
                  </a:lnTo>
                  <a:lnTo>
                    <a:pt x="1034669" y="224802"/>
                  </a:lnTo>
                  <a:lnTo>
                    <a:pt x="1048385" y="216890"/>
                  </a:lnTo>
                  <a:close/>
                </a:path>
                <a:path w="1255395" h="624204">
                  <a:moveTo>
                    <a:pt x="1068552" y="228536"/>
                  </a:moveTo>
                  <a:lnTo>
                    <a:pt x="1062088" y="224815"/>
                  </a:lnTo>
                  <a:lnTo>
                    <a:pt x="1048385" y="232727"/>
                  </a:lnTo>
                  <a:lnTo>
                    <a:pt x="1054836" y="236448"/>
                  </a:lnTo>
                  <a:lnTo>
                    <a:pt x="1068552" y="228536"/>
                  </a:lnTo>
                  <a:close/>
                </a:path>
                <a:path w="1255395" h="624204">
                  <a:moveTo>
                    <a:pt x="1088085" y="175641"/>
                  </a:moveTo>
                  <a:lnTo>
                    <a:pt x="1081620" y="171919"/>
                  </a:lnTo>
                  <a:lnTo>
                    <a:pt x="1067917" y="179832"/>
                  </a:lnTo>
                  <a:lnTo>
                    <a:pt x="1074369" y="183553"/>
                  </a:lnTo>
                  <a:lnTo>
                    <a:pt x="1088085" y="175641"/>
                  </a:lnTo>
                  <a:close/>
                </a:path>
                <a:path w="1255395" h="624204">
                  <a:moveTo>
                    <a:pt x="1108252" y="187286"/>
                  </a:moveTo>
                  <a:lnTo>
                    <a:pt x="1101788" y="183553"/>
                  </a:lnTo>
                  <a:lnTo>
                    <a:pt x="1088085" y="191465"/>
                  </a:lnTo>
                  <a:lnTo>
                    <a:pt x="1094536" y="195199"/>
                  </a:lnTo>
                  <a:lnTo>
                    <a:pt x="1108252" y="187286"/>
                  </a:lnTo>
                  <a:close/>
                </a:path>
                <a:path w="1255395" h="624204">
                  <a:moveTo>
                    <a:pt x="1234960" y="381711"/>
                  </a:moveTo>
                  <a:lnTo>
                    <a:pt x="1221257" y="373799"/>
                  </a:lnTo>
                  <a:lnTo>
                    <a:pt x="1214793" y="377520"/>
                  </a:lnTo>
                  <a:lnTo>
                    <a:pt x="1228509" y="385432"/>
                  </a:lnTo>
                  <a:lnTo>
                    <a:pt x="1234960" y="381711"/>
                  </a:lnTo>
                  <a:close/>
                </a:path>
                <a:path w="1255395" h="624204">
                  <a:moveTo>
                    <a:pt x="1255128" y="370052"/>
                  </a:moveTo>
                  <a:lnTo>
                    <a:pt x="1241425" y="362140"/>
                  </a:lnTo>
                  <a:lnTo>
                    <a:pt x="1234960" y="365874"/>
                  </a:lnTo>
                  <a:lnTo>
                    <a:pt x="1248676" y="373786"/>
                  </a:lnTo>
                  <a:lnTo>
                    <a:pt x="1255128" y="370052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453135" y="3610660"/>
              <a:ext cx="1243330" cy="661035"/>
            </a:xfrm>
            <a:custGeom>
              <a:avLst/>
              <a:gdLst/>
              <a:ahLst/>
              <a:cxnLst/>
              <a:rect l="l" t="t" r="r" b="b"/>
              <a:pathLst>
                <a:path w="1243329" h="661035">
                  <a:moveTo>
                    <a:pt x="28232" y="420370"/>
                  </a:moveTo>
                  <a:lnTo>
                    <a:pt x="15379" y="412775"/>
                  </a:lnTo>
                  <a:lnTo>
                    <a:pt x="14605" y="412610"/>
                  </a:lnTo>
                  <a:lnTo>
                    <a:pt x="14427" y="412673"/>
                  </a:lnTo>
                  <a:lnTo>
                    <a:pt x="88" y="420954"/>
                  </a:lnTo>
                  <a:lnTo>
                    <a:pt x="0" y="421106"/>
                  </a:lnTo>
                  <a:lnTo>
                    <a:pt x="114" y="421335"/>
                  </a:lnTo>
                  <a:lnTo>
                    <a:pt x="12877" y="428739"/>
                  </a:lnTo>
                  <a:lnTo>
                    <a:pt x="13614" y="428917"/>
                  </a:lnTo>
                  <a:lnTo>
                    <a:pt x="28194" y="420560"/>
                  </a:lnTo>
                  <a:lnTo>
                    <a:pt x="28232" y="420370"/>
                  </a:lnTo>
                  <a:close/>
                </a:path>
                <a:path w="1243329" h="661035">
                  <a:moveTo>
                    <a:pt x="96558" y="441121"/>
                  </a:moveTo>
                  <a:lnTo>
                    <a:pt x="75044" y="428421"/>
                  </a:lnTo>
                  <a:lnTo>
                    <a:pt x="72682" y="428459"/>
                  </a:lnTo>
                  <a:lnTo>
                    <a:pt x="27241" y="454723"/>
                  </a:lnTo>
                  <a:lnTo>
                    <a:pt x="27051" y="455485"/>
                  </a:lnTo>
                  <a:lnTo>
                    <a:pt x="48475" y="468058"/>
                  </a:lnTo>
                  <a:lnTo>
                    <a:pt x="50342" y="468261"/>
                  </a:lnTo>
                  <a:lnTo>
                    <a:pt x="96139" y="441921"/>
                  </a:lnTo>
                  <a:lnTo>
                    <a:pt x="96558" y="441121"/>
                  </a:lnTo>
                  <a:close/>
                </a:path>
                <a:path w="1243329" h="661035">
                  <a:moveTo>
                    <a:pt x="163055" y="461632"/>
                  </a:moveTo>
                  <a:lnTo>
                    <a:pt x="150342" y="454126"/>
                  </a:lnTo>
                  <a:lnTo>
                    <a:pt x="149923" y="453936"/>
                  </a:lnTo>
                  <a:lnTo>
                    <a:pt x="149250" y="453936"/>
                  </a:lnTo>
                  <a:lnTo>
                    <a:pt x="134912" y="462216"/>
                  </a:lnTo>
                  <a:lnTo>
                    <a:pt x="134823" y="462368"/>
                  </a:lnTo>
                  <a:lnTo>
                    <a:pt x="134937" y="462597"/>
                  </a:lnTo>
                  <a:lnTo>
                    <a:pt x="147701" y="470001"/>
                  </a:lnTo>
                  <a:lnTo>
                    <a:pt x="148437" y="470179"/>
                  </a:lnTo>
                  <a:lnTo>
                    <a:pt x="163017" y="461822"/>
                  </a:lnTo>
                  <a:lnTo>
                    <a:pt x="163055" y="461632"/>
                  </a:lnTo>
                  <a:close/>
                </a:path>
                <a:path w="1243329" h="661035">
                  <a:moveTo>
                    <a:pt x="250520" y="291998"/>
                  </a:moveTo>
                  <a:lnTo>
                    <a:pt x="237820" y="284530"/>
                  </a:lnTo>
                  <a:lnTo>
                    <a:pt x="237363" y="284340"/>
                  </a:lnTo>
                  <a:lnTo>
                    <a:pt x="236728" y="284340"/>
                  </a:lnTo>
                  <a:lnTo>
                    <a:pt x="222389" y="292620"/>
                  </a:lnTo>
                  <a:lnTo>
                    <a:pt x="222300" y="292773"/>
                  </a:lnTo>
                  <a:lnTo>
                    <a:pt x="222516" y="293090"/>
                  </a:lnTo>
                  <a:lnTo>
                    <a:pt x="235165" y="300418"/>
                  </a:lnTo>
                  <a:lnTo>
                    <a:pt x="235915" y="300583"/>
                  </a:lnTo>
                  <a:lnTo>
                    <a:pt x="250494" y="292214"/>
                  </a:lnTo>
                  <a:lnTo>
                    <a:pt x="250520" y="291998"/>
                  </a:lnTo>
                  <a:close/>
                </a:path>
                <a:path w="1243329" h="661035">
                  <a:moveTo>
                    <a:pt x="350050" y="593991"/>
                  </a:moveTo>
                  <a:lnTo>
                    <a:pt x="349072" y="592061"/>
                  </a:lnTo>
                  <a:lnTo>
                    <a:pt x="260819" y="540778"/>
                  </a:lnTo>
                  <a:lnTo>
                    <a:pt x="256692" y="539305"/>
                  </a:lnTo>
                  <a:lnTo>
                    <a:pt x="252818" y="539648"/>
                  </a:lnTo>
                  <a:lnTo>
                    <a:pt x="140208" y="604659"/>
                  </a:lnTo>
                  <a:lnTo>
                    <a:pt x="139382" y="605675"/>
                  </a:lnTo>
                  <a:lnTo>
                    <a:pt x="140322" y="607885"/>
                  </a:lnTo>
                  <a:lnTo>
                    <a:pt x="228612" y="659180"/>
                  </a:lnTo>
                  <a:lnTo>
                    <a:pt x="230441" y="660031"/>
                  </a:lnTo>
                  <a:lnTo>
                    <a:pt x="235712" y="660654"/>
                  </a:lnTo>
                  <a:lnTo>
                    <a:pt x="349211" y="595287"/>
                  </a:lnTo>
                  <a:lnTo>
                    <a:pt x="350050" y="593991"/>
                  </a:lnTo>
                  <a:close/>
                </a:path>
                <a:path w="1243329" h="661035">
                  <a:moveTo>
                    <a:pt x="350634" y="523633"/>
                  </a:moveTo>
                  <a:lnTo>
                    <a:pt x="329120" y="510946"/>
                  </a:lnTo>
                  <a:lnTo>
                    <a:pt x="326758" y="510984"/>
                  </a:lnTo>
                  <a:lnTo>
                    <a:pt x="281520" y="537095"/>
                  </a:lnTo>
                  <a:lnTo>
                    <a:pt x="281101" y="537908"/>
                  </a:lnTo>
                  <a:lnTo>
                    <a:pt x="302552" y="550570"/>
                  </a:lnTo>
                  <a:lnTo>
                    <a:pt x="304419" y="550786"/>
                  </a:lnTo>
                  <a:lnTo>
                    <a:pt x="350316" y="524383"/>
                  </a:lnTo>
                  <a:lnTo>
                    <a:pt x="350634" y="523633"/>
                  </a:lnTo>
                  <a:close/>
                </a:path>
                <a:path w="1243329" h="661035">
                  <a:moveTo>
                    <a:pt x="422490" y="565124"/>
                  </a:moveTo>
                  <a:lnTo>
                    <a:pt x="400431" y="552119"/>
                  </a:lnTo>
                  <a:lnTo>
                    <a:pt x="398056" y="552145"/>
                  </a:lnTo>
                  <a:lnTo>
                    <a:pt x="352704" y="578332"/>
                  </a:lnTo>
                  <a:lnTo>
                    <a:pt x="352437" y="579183"/>
                  </a:lnTo>
                  <a:lnTo>
                    <a:pt x="374383" y="592035"/>
                  </a:lnTo>
                  <a:lnTo>
                    <a:pt x="375881" y="592340"/>
                  </a:lnTo>
                  <a:lnTo>
                    <a:pt x="422008" y="565975"/>
                  </a:lnTo>
                  <a:lnTo>
                    <a:pt x="422490" y="565124"/>
                  </a:lnTo>
                  <a:close/>
                </a:path>
                <a:path w="1243329" h="661035">
                  <a:moveTo>
                    <a:pt x="481063" y="608177"/>
                  </a:moveTo>
                  <a:lnTo>
                    <a:pt x="480961" y="607999"/>
                  </a:lnTo>
                  <a:lnTo>
                    <a:pt x="468210" y="600583"/>
                  </a:lnTo>
                  <a:lnTo>
                    <a:pt x="467258" y="600468"/>
                  </a:lnTo>
                  <a:lnTo>
                    <a:pt x="452920" y="608749"/>
                  </a:lnTo>
                  <a:lnTo>
                    <a:pt x="452945" y="609130"/>
                  </a:lnTo>
                  <a:lnTo>
                    <a:pt x="465709" y="616546"/>
                  </a:lnTo>
                  <a:lnTo>
                    <a:pt x="466445" y="616712"/>
                  </a:lnTo>
                  <a:lnTo>
                    <a:pt x="481050" y="608330"/>
                  </a:lnTo>
                  <a:lnTo>
                    <a:pt x="481063" y="608177"/>
                  </a:lnTo>
                  <a:close/>
                </a:path>
                <a:path w="1243329" h="661035">
                  <a:moveTo>
                    <a:pt x="631761" y="7759"/>
                  </a:moveTo>
                  <a:lnTo>
                    <a:pt x="618909" y="165"/>
                  </a:lnTo>
                  <a:lnTo>
                    <a:pt x="618134" y="0"/>
                  </a:lnTo>
                  <a:lnTo>
                    <a:pt x="617956" y="63"/>
                  </a:lnTo>
                  <a:lnTo>
                    <a:pt x="603631" y="8331"/>
                  </a:lnTo>
                  <a:lnTo>
                    <a:pt x="603542" y="8534"/>
                  </a:lnTo>
                  <a:lnTo>
                    <a:pt x="603643" y="8724"/>
                  </a:lnTo>
                  <a:lnTo>
                    <a:pt x="616407" y="16129"/>
                  </a:lnTo>
                  <a:lnTo>
                    <a:pt x="617143" y="16306"/>
                  </a:lnTo>
                  <a:lnTo>
                    <a:pt x="631723" y="7950"/>
                  </a:lnTo>
                  <a:lnTo>
                    <a:pt x="631761" y="7759"/>
                  </a:lnTo>
                  <a:close/>
                </a:path>
                <a:path w="1243329" h="661035">
                  <a:moveTo>
                    <a:pt x="655561" y="21513"/>
                  </a:moveTo>
                  <a:lnTo>
                    <a:pt x="655370" y="21247"/>
                  </a:lnTo>
                  <a:lnTo>
                    <a:pt x="642721" y="13919"/>
                  </a:lnTo>
                  <a:lnTo>
                    <a:pt x="641946" y="13754"/>
                  </a:lnTo>
                  <a:lnTo>
                    <a:pt x="641769" y="13817"/>
                  </a:lnTo>
                  <a:lnTo>
                    <a:pt x="627443" y="22085"/>
                  </a:lnTo>
                  <a:lnTo>
                    <a:pt x="627354" y="22288"/>
                  </a:lnTo>
                  <a:lnTo>
                    <a:pt x="627456" y="22479"/>
                  </a:lnTo>
                  <a:lnTo>
                    <a:pt x="640219" y="29883"/>
                  </a:lnTo>
                  <a:lnTo>
                    <a:pt x="641057" y="30048"/>
                  </a:lnTo>
                  <a:lnTo>
                    <a:pt x="655535" y="21704"/>
                  </a:lnTo>
                  <a:lnTo>
                    <a:pt x="655561" y="21513"/>
                  </a:lnTo>
                  <a:close/>
                </a:path>
                <a:path w="1243329" h="661035">
                  <a:moveTo>
                    <a:pt x="679259" y="539724"/>
                  </a:moveTo>
                  <a:lnTo>
                    <a:pt x="679208" y="539445"/>
                  </a:lnTo>
                  <a:lnTo>
                    <a:pt x="666419" y="531977"/>
                  </a:lnTo>
                  <a:lnTo>
                    <a:pt x="665645" y="531812"/>
                  </a:lnTo>
                  <a:lnTo>
                    <a:pt x="665467" y="531876"/>
                  </a:lnTo>
                  <a:lnTo>
                    <a:pt x="651141" y="540156"/>
                  </a:lnTo>
                  <a:lnTo>
                    <a:pt x="651129" y="540486"/>
                  </a:lnTo>
                  <a:lnTo>
                    <a:pt x="663917" y="547941"/>
                  </a:lnTo>
                  <a:lnTo>
                    <a:pt x="664756" y="548106"/>
                  </a:lnTo>
                  <a:lnTo>
                    <a:pt x="679259" y="539724"/>
                  </a:lnTo>
                  <a:close/>
                </a:path>
                <a:path w="1243329" h="661035">
                  <a:moveTo>
                    <a:pt x="679399" y="35267"/>
                  </a:moveTo>
                  <a:lnTo>
                    <a:pt x="679196" y="35001"/>
                  </a:lnTo>
                  <a:lnTo>
                    <a:pt x="666661" y="27736"/>
                  </a:lnTo>
                  <a:lnTo>
                    <a:pt x="666267" y="27571"/>
                  </a:lnTo>
                  <a:lnTo>
                    <a:pt x="665594" y="27571"/>
                  </a:lnTo>
                  <a:lnTo>
                    <a:pt x="651268" y="35839"/>
                  </a:lnTo>
                  <a:lnTo>
                    <a:pt x="651256" y="36182"/>
                  </a:lnTo>
                  <a:lnTo>
                    <a:pt x="664044" y="43637"/>
                  </a:lnTo>
                  <a:lnTo>
                    <a:pt x="664883" y="43802"/>
                  </a:lnTo>
                  <a:lnTo>
                    <a:pt x="679386" y="35420"/>
                  </a:lnTo>
                  <a:lnTo>
                    <a:pt x="679399" y="35267"/>
                  </a:lnTo>
                  <a:close/>
                </a:path>
                <a:path w="1243329" h="661035">
                  <a:moveTo>
                    <a:pt x="742772" y="576402"/>
                  </a:moveTo>
                  <a:lnTo>
                    <a:pt x="742721" y="576122"/>
                  </a:lnTo>
                  <a:lnTo>
                    <a:pt x="730046" y="568718"/>
                  </a:lnTo>
                  <a:lnTo>
                    <a:pt x="729157" y="568490"/>
                  </a:lnTo>
                  <a:lnTo>
                    <a:pt x="728980" y="568553"/>
                  </a:lnTo>
                  <a:lnTo>
                    <a:pt x="714654" y="576834"/>
                  </a:lnTo>
                  <a:lnTo>
                    <a:pt x="714641" y="577164"/>
                  </a:lnTo>
                  <a:lnTo>
                    <a:pt x="727430" y="584619"/>
                  </a:lnTo>
                  <a:lnTo>
                    <a:pt x="728205" y="584796"/>
                  </a:lnTo>
                  <a:lnTo>
                    <a:pt x="742772" y="576402"/>
                  </a:lnTo>
                  <a:close/>
                </a:path>
                <a:path w="1243329" h="661035">
                  <a:moveTo>
                    <a:pt x="838746" y="127355"/>
                  </a:moveTo>
                  <a:lnTo>
                    <a:pt x="838695" y="127063"/>
                  </a:lnTo>
                  <a:lnTo>
                    <a:pt x="824357" y="118783"/>
                  </a:lnTo>
                  <a:lnTo>
                    <a:pt x="824026" y="118745"/>
                  </a:lnTo>
                  <a:lnTo>
                    <a:pt x="823747" y="118795"/>
                  </a:lnTo>
                  <a:lnTo>
                    <a:pt x="823417" y="118910"/>
                  </a:lnTo>
                  <a:lnTo>
                    <a:pt x="809536" y="126923"/>
                  </a:lnTo>
                  <a:lnTo>
                    <a:pt x="809332" y="127114"/>
                  </a:lnTo>
                  <a:lnTo>
                    <a:pt x="809231" y="127469"/>
                  </a:lnTo>
                  <a:lnTo>
                    <a:pt x="823607" y="135763"/>
                  </a:lnTo>
                  <a:lnTo>
                    <a:pt x="823912" y="135826"/>
                  </a:lnTo>
                  <a:lnTo>
                    <a:pt x="824115" y="135801"/>
                  </a:lnTo>
                  <a:lnTo>
                    <a:pt x="824496" y="135686"/>
                  </a:lnTo>
                  <a:lnTo>
                    <a:pt x="838441" y="127647"/>
                  </a:lnTo>
                  <a:lnTo>
                    <a:pt x="838746" y="127355"/>
                  </a:lnTo>
                  <a:close/>
                </a:path>
                <a:path w="1243329" h="661035">
                  <a:moveTo>
                    <a:pt x="861796" y="114046"/>
                  </a:moveTo>
                  <a:lnTo>
                    <a:pt x="861745" y="113741"/>
                  </a:lnTo>
                  <a:lnTo>
                    <a:pt x="847420" y="105473"/>
                  </a:lnTo>
                  <a:lnTo>
                    <a:pt x="847051" y="105422"/>
                  </a:lnTo>
                  <a:lnTo>
                    <a:pt x="846785" y="105473"/>
                  </a:lnTo>
                  <a:lnTo>
                    <a:pt x="846429" y="105600"/>
                  </a:lnTo>
                  <a:lnTo>
                    <a:pt x="833869" y="112864"/>
                  </a:lnTo>
                  <a:lnTo>
                    <a:pt x="833716" y="113004"/>
                  </a:lnTo>
                  <a:lnTo>
                    <a:pt x="833666" y="113360"/>
                  </a:lnTo>
                  <a:lnTo>
                    <a:pt x="848080" y="121691"/>
                  </a:lnTo>
                  <a:lnTo>
                    <a:pt x="848398" y="121716"/>
                  </a:lnTo>
                  <a:lnTo>
                    <a:pt x="848779" y="121627"/>
                  </a:lnTo>
                  <a:lnTo>
                    <a:pt x="849083" y="121500"/>
                  </a:lnTo>
                  <a:lnTo>
                    <a:pt x="861517" y="114312"/>
                  </a:lnTo>
                  <a:lnTo>
                    <a:pt x="861796" y="114046"/>
                  </a:lnTo>
                  <a:close/>
                </a:path>
                <a:path w="1243329" h="661035">
                  <a:moveTo>
                    <a:pt x="885621" y="100304"/>
                  </a:moveTo>
                  <a:lnTo>
                    <a:pt x="885571" y="99999"/>
                  </a:lnTo>
                  <a:lnTo>
                    <a:pt x="871245" y="91732"/>
                  </a:lnTo>
                  <a:lnTo>
                    <a:pt x="870877" y="91681"/>
                  </a:lnTo>
                  <a:lnTo>
                    <a:pt x="870610" y="91732"/>
                  </a:lnTo>
                  <a:lnTo>
                    <a:pt x="857478" y="99606"/>
                  </a:lnTo>
                  <a:lnTo>
                    <a:pt x="871905" y="107950"/>
                  </a:lnTo>
                  <a:lnTo>
                    <a:pt x="872223" y="107975"/>
                  </a:lnTo>
                  <a:lnTo>
                    <a:pt x="872528" y="107911"/>
                  </a:lnTo>
                  <a:lnTo>
                    <a:pt x="872909" y="107759"/>
                  </a:lnTo>
                  <a:lnTo>
                    <a:pt x="885342" y="100571"/>
                  </a:lnTo>
                  <a:lnTo>
                    <a:pt x="885621" y="100304"/>
                  </a:lnTo>
                  <a:close/>
                </a:path>
                <a:path w="1243329" h="661035">
                  <a:moveTo>
                    <a:pt x="1018260" y="158610"/>
                  </a:moveTo>
                  <a:lnTo>
                    <a:pt x="962799" y="126136"/>
                  </a:lnTo>
                  <a:lnTo>
                    <a:pt x="958862" y="125183"/>
                  </a:lnTo>
                  <a:lnTo>
                    <a:pt x="883488" y="168376"/>
                  </a:lnTo>
                  <a:lnTo>
                    <a:pt x="883297" y="169646"/>
                  </a:lnTo>
                  <a:lnTo>
                    <a:pt x="938872" y="202311"/>
                  </a:lnTo>
                  <a:lnTo>
                    <a:pt x="943965" y="202958"/>
                  </a:lnTo>
                  <a:lnTo>
                    <a:pt x="1018197" y="160070"/>
                  </a:lnTo>
                  <a:lnTo>
                    <a:pt x="1018260" y="158610"/>
                  </a:lnTo>
                  <a:close/>
                </a:path>
                <a:path w="1243329" h="661035">
                  <a:moveTo>
                    <a:pt x="1020724" y="132232"/>
                  </a:moveTo>
                  <a:lnTo>
                    <a:pt x="1006297" y="123863"/>
                  </a:lnTo>
                  <a:lnTo>
                    <a:pt x="1005713" y="123863"/>
                  </a:lnTo>
                  <a:lnTo>
                    <a:pt x="992695" y="131330"/>
                  </a:lnTo>
                  <a:lnTo>
                    <a:pt x="992517" y="131699"/>
                  </a:lnTo>
                  <a:lnTo>
                    <a:pt x="1006944" y="140068"/>
                  </a:lnTo>
                  <a:lnTo>
                    <a:pt x="1007249" y="140106"/>
                  </a:lnTo>
                  <a:lnTo>
                    <a:pt x="1020533" y="132613"/>
                  </a:lnTo>
                  <a:lnTo>
                    <a:pt x="1020724" y="132232"/>
                  </a:lnTo>
                  <a:close/>
                </a:path>
                <a:path w="1243329" h="661035">
                  <a:moveTo>
                    <a:pt x="1032878" y="235521"/>
                  </a:moveTo>
                  <a:lnTo>
                    <a:pt x="1018463" y="227152"/>
                  </a:lnTo>
                  <a:lnTo>
                    <a:pt x="1017879" y="227152"/>
                  </a:lnTo>
                  <a:lnTo>
                    <a:pt x="1004963" y="234530"/>
                  </a:lnTo>
                  <a:lnTo>
                    <a:pt x="1004671" y="234988"/>
                  </a:lnTo>
                  <a:lnTo>
                    <a:pt x="1019111" y="243357"/>
                  </a:lnTo>
                  <a:lnTo>
                    <a:pt x="1019517" y="243395"/>
                  </a:lnTo>
                  <a:lnTo>
                    <a:pt x="1032497" y="236042"/>
                  </a:lnTo>
                  <a:lnTo>
                    <a:pt x="1032827" y="235775"/>
                  </a:lnTo>
                  <a:lnTo>
                    <a:pt x="1032878" y="235521"/>
                  </a:lnTo>
                  <a:close/>
                </a:path>
                <a:path w="1243329" h="661035">
                  <a:moveTo>
                    <a:pt x="1056690" y="221767"/>
                  </a:moveTo>
                  <a:lnTo>
                    <a:pt x="1042276" y="213398"/>
                  </a:lnTo>
                  <a:lnTo>
                    <a:pt x="1041692" y="213398"/>
                  </a:lnTo>
                  <a:lnTo>
                    <a:pt x="1028776" y="220776"/>
                  </a:lnTo>
                  <a:lnTo>
                    <a:pt x="1028484" y="221234"/>
                  </a:lnTo>
                  <a:lnTo>
                    <a:pt x="1042924" y="229603"/>
                  </a:lnTo>
                  <a:lnTo>
                    <a:pt x="1043330" y="229641"/>
                  </a:lnTo>
                  <a:lnTo>
                    <a:pt x="1056309" y="222288"/>
                  </a:lnTo>
                  <a:lnTo>
                    <a:pt x="1056640" y="222021"/>
                  </a:lnTo>
                  <a:lnTo>
                    <a:pt x="1056690" y="221767"/>
                  </a:lnTo>
                  <a:close/>
                </a:path>
                <a:path w="1243329" h="661035">
                  <a:moveTo>
                    <a:pt x="1081100" y="207860"/>
                  </a:moveTo>
                  <a:lnTo>
                    <a:pt x="1081049" y="207568"/>
                  </a:lnTo>
                  <a:lnTo>
                    <a:pt x="1066711" y="199288"/>
                  </a:lnTo>
                  <a:lnTo>
                    <a:pt x="1066380" y="199250"/>
                  </a:lnTo>
                  <a:lnTo>
                    <a:pt x="1066101" y="199301"/>
                  </a:lnTo>
                  <a:lnTo>
                    <a:pt x="1065771" y="199415"/>
                  </a:lnTo>
                  <a:lnTo>
                    <a:pt x="1051902" y="207429"/>
                  </a:lnTo>
                  <a:lnTo>
                    <a:pt x="1051687" y="207619"/>
                  </a:lnTo>
                  <a:lnTo>
                    <a:pt x="1051585" y="207962"/>
                  </a:lnTo>
                  <a:lnTo>
                    <a:pt x="1065961" y="216268"/>
                  </a:lnTo>
                  <a:lnTo>
                    <a:pt x="1066266" y="216331"/>
                  </a:lnTo>
                  <a:lnTo>
                    <a:pt x="1066850" y="216192"/>
                  </a:lnTo>
                  <a:lnTo>
                    <a:pt x="1080795" y="208153"/>
                  </a:lnTo>
                  <a:lnTo>
                    <a:pt x="1081100" y="207860"/>
                  </a:lnTo>
                  <a:close/>
                </a:path>
                <a:path w="1243329" h="661035">
                  <a:moveTo>
                    <a:pt x="1095883" y="180225"/>
                  </a:moveTo>
                  <a:lnTo>
                    <a:pt x="1081455" y="171831"/>
                  </a:lnTo>
                  <a:lnTo>
                    <a:pt x="1080871" y="171831"/>
                  </a:lnTo>
                  <a:lnTo>
                    <a:pt x="1067955" y="179209"/>
                  </a:lnTo>
                  <a:lnTo>
                    <a:pt x="1067663" y="179654"/>
                  </a:lnTo>
                  <a:lnTo>
                    <a:pt x="1082078" y="188023"/>
                  </a:lnTo>
                  <a:lnTo>
                    <a:pt x="1082408" y="188087"/>
                  </a:lnTo>
                  <a:lnTo>
                    <a:pt x="1095463" y="180746"/>
                  </a:lnTo>
                  <a:lnTo>
                    <a:pt x="1095806" y="180454"/>
                  </a:lnTo>
                  <a:lnTo>
                    <a:pt x="1095883" y="180225"/>
                  </a:lnTo>
                  <a:close/>
                </a:path>
                <a:path w="1243329" h="661035">
                  <a:moveTo>
                    <a:pt x="1243037" y="369938"/>
                  </a:moveTo>
                  <a:lnTo>
                    <a:pt x="1230325" y="362432"/>
                  </a:lnTo>
                  <a:lnTo>
                    <a:pt x="1229906" y="362242"/>
                  </a:lnTo>
                  <a:lnTo>
                    <a:pt x="1229233" y="362242"/>
                  </a:lnTo>
                  <a:lnTo>
                    <a:pt x="1214894" y="370522"/>
                  </a:lnTo>
                  <a:lnTo>
                    <a:pt x="1214805" y="370674"/>
                  </a:lnTo>
                  <a:lnTo>
                    <a:pt x="1215021" y="370992"/>
                  </a:lnTo>
                  <a:lnTo>
                    <a:pt x="1227670" y="378307"/>
                  </a:lnTo>
                  <a:lnTo>
                    <a:pt x="1228509" y="378472"/>
                  </a:lnTo>
                  <a:lnTo>
                    <a:pt x="1242987" y="370128"/>
                  </a:lnTo>
                  <a:lnTo>
                    <a:pt x="1243037" y="369938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841093" y="4248030"/>
              <a:ext cx="78105" cy="45085"/>
            </a:xfrm>
            <a:custGeom>
              <a:avLst/>
              <a:gdLst/>
              <a:ahLst/>
              <a:cxnLst/>
              <a:rect l="l" t="t" r="r" b="b"/>
              <a:pathLst>
                <a:path w="78104" h="45085">
                  <a:moveTo>
                    <a:pt x="54216" y="0"/>
                  </a:moveTo>
                  <a:lnTo>
                    <a:pt x="51587" y="63"/>
                  </a:lnTo>
                  <a:lnTo>
                    <a:pt x="495" y="29552"/>
                  </a:lnTo>
                  <a:lnTo>
                    <a:pt x="0" y="30467"/>
                  </a:lnTo>
                  <a:lnTo>
                    <a:pt x="23520" y="44361"/>
                  </a:lnTo>
                  <a:lnTo>
                    <a:pt x="24688" y="44627"/>
                  </a:lnTo>
                  <a:lnTo>
                    <a:pt x="77228" y="14782"/>
                  </a:lnTo>
                  <a:lnTo>
                    <a:pt x="77724" y="13881"/>
                  </a:lnTo>
                  <a:lnTo>
                    <a:pt x="54216" y="0"/>
                  </a:lnTo>
                  <a:close/>
                </a:path>
              </a:pathLst>
            </a:custGeom>
            <a:solidFill>
              <a:srgbClr val="979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466025" y="4041584"/>
              <a:ext cx="492759" cy="273685"/>
            </a:xfrm>
            <a:custGeom>
              <a:avLst/>
              <a:gdLst/>
              <a:ahLst/>
              <a:cxnLst/>
              <a:rect l="l" t="t" r="r" b="b"/>
              <a:pathLst>
                <a:path w="492759" h="273685">
                  <a:moveTo>
                    <a:pt x="48399" y="131584"/>
                  </a:moveTo>
                  <a:lnTo>
                    <a:pt x="47853" y="131025"/>
                  </a:lnTo>
                  <a:lnTo>
                    <a:pt x="13779" y="125615"/>
                  </a:lnTo>
                  <a:lnTo>
                    <a:pt x="11709" y="125844"/>
                  </a:lnTo>
                  <a:lnTo>
                    <a:pt x="0" y="150964"/>
                  </a:lnTo>
                  <a:lnTo>
                    <a:pt x="152" y="151345"/>
                  </a:lnTo>
                  <a:lnTo>
                    <a:pt x="34594" y="156997"/>
                  </a:lnTo>
                  <a:lnTo>
                    <a:pt x="35953" y="157022"/>
                  </a:lnTo>
                  <a:lnTo>
                    <a:pt x="36804" y="156616"/>
                  </a:lnTo>
                  <a:lnTo>
                    <a:pt x="48399" y="131584"/>
                  </a:lnTo>
                  <a:close/>
                </a:path>
                <a:path w="492759" h="273685">
                  <a:moveTo>
                    <a:pt x="93510" y="137579"/>
                  </a:moveTo>
                  <a:lnTo>
                    <a:pt x="93433" y="137401"/>
                  </a:lnTo>
                  <a:lnTo>
                    <a:pt x="93027" y="137210"/>
                  </a:lnTo>
                  <a:lnTo>
                    <a:pt x="73977" y="134239"/>
                  </a:lnTo>
                  <a:lnTo>
                    <a:pt x="73367" y="134200"/>
                  </a:lnTo>
                  <a:lnTo>
                    <a:pt x="73190" y="134213"/>
                  </a:lnTo>
                  <a:lnTo>
                    <a:pt x="72872" y="134315"/>
                  </a:lnTo>
                  <a:lnTo>
                    <a:pt x="67564" y="145719"/>
                  </a:lnTo>
                  <a:lnTo>
                    <a:pt x="67652" y="145859"/>
                  </a:lnTo>
                  <a:lnTo>
                    <a:pt x="68148" y="146075"/>
                  </a:lnTo>
                  <a:lnTo>
                    <a:pt x="87325" y="149047"/>
                  </a:lnTo>
                  <a:lnTo>
                    <a:pt x="87820" y="149047"/>
                  </a:lnTo>
                  <a:lnTo>
                    <a:pt x="88011" y="149021"/>
                  </a:lnTo>
                  <a:lnTo>
                    <a:pt x="88226" y="148932"/>
                  </a:lnTo>
                  <a:lnTo>
                    <a:pt x="93510" y="137579"/>
                  </a:lnTo>
                  <a:close/>
                </a:path>
                <a:path w="492759" h="273685">
                  <a:moveTo>
                    <a:pt x="110934" y="87972"/>
                  </a:moveTo>
                  <a:lnTo>
                    <a:pt x="49466" y="77292"/>
                  </a:lnTo>
                  <a:lnTo>
                    <a:pt x="49060" y="77266"/>
                  </a:lnTo>
                  <a:lnTo>
                    <a:pt x="48552" y="77343"/>
                  </a:lnTo>
                  <a:lnTo>
                    <a:pt x="36842" y="100787"/>
                  </a:lnTo>
                  <a:lnTo>
                    <a:pt x="36842" y="101714"/>
                  </a:lnTo>
                  <a:lnTo>
                    <a:pt x="37058" y="101968"/>
                  </a:lnTo>
                  <a:lnTo>
                    <a:pt x="37477" y="102235"/>
                  </a:lnTo>
                  <a:lnTo>
                    <a:pt x="37769" y="102311"/>
                  </a:lnTo>
                  <a:lnTo>
                    <a:pt x="98221" y="111658"/>
                  </a:lnTo>
                  <a:lnTo>
                    <a:pt x="98844" y="111658"/>
                  </a:lnTo>
                  <a:lnTo>
                    <a:pt x="110934" y="87972"/>
                  </a:lnTo>
                  <a:close/>
                </a:path>
                <a:path w="492759" h="273685">
                  <a:moveTo>
                    <a:pt x="118592" y="60236"/>
                  </a:moveTo>
                  <a:lnTo>
                    <a:pt x="118402" y="60121"/>
                  </a:lnTo>
                  <a:lnTo>
                    <a:pt x="98958" y="57099"/>
                  </a:lnTo>
                  <a:lnTo>
                    <a:pt x="98450" y="57353"/>
                  </a:lnTo>
                  <a:lnTo>
                    <a:pt x="90462" y="74307"/>
                  </a:lnTo>
                  <a:lnTo>
                    <a:pt x="90297" y="74828"/>
                  </a:lnTo>
                  <a:lnTo>
                    <a:pt x="90347" y="75209"/>
                  </a:lnTo>
                  <a:lnTo>
                    <a:pt x="110083" y="78320"/>
                  </a:lnTo>
                  <a:lnTo>
                    <a:pt x="110540" y="78016"/>
                  </a:lnTo>
                  <a:lnTo>
                    <a:pt x="118541" y="60998"/>
                  </a:lnTo>
                  <a:lnTo>
                    <a:pt x="118592" y="60236"/>
                  </a:lnTo>
                  <a:close/>
                </a:path>
                <a:path w="492759" h="273685">
                  <a:moveTo>
                    <a:pt x="197866" y="8369"/>
                  </a:moveTo>
                  <a:lnTo>
                    <a:pt x="183451" y="0"/>
                  </a:lnTo>
                  <a:lnTo>
                    <a:pt x="182867" y="0"/>
                  </a:lnTo>
                  <a:lnTo>
                    <a:pt x="170078" y="7302"/>
                  </a:lnTo>
                  <a:lnTo>
                    <a:pt x="169811" y="7493"/>
                  </a:lnTo>
                  <a:lnTo>
                    <a:pt x="169646" y="7797"/>
                  </a:lnTo>
                  <a:lnTo>
                    <a:pt x="184073" y="16192"/>
                  </a:lnTo>
                  <a:lnTo>
                    <a:pt x="184302" y="16256"/>
                  </a:lnTo>
                  <a:lnTo>
                    <a:pt x="197726" y="8712"/>
                  </a:lnTo>
                  <a:lnTo>
                    <a:pt x="197866" y="8369"/>
                  </a:lnTo>
                  <a:close/>
                </a:path>
                <a:path w="492759" h="273685">
                  <a:moveTo>
                    <a:pt x="229082" y="264439"/>
                  </a:moveTo>
                  <a:lnTo>
                    <a:pt x="224040" y="253555"/>
                  </a:lnTo>
                  <a:lnTo>
                    <a:pt x="223723" y="253187"/>
                  </a:lnTo>
                  <a:lnTo>
                    <a:pt x="223240" y="253047"/>
                  </a:lnTo>
                  <a:lnTo>
                    <a:pt x="203657" y="256070"/>
                  </a:lnTo>
                  <a:lnTo>
                    <a:pt x="203415" y="256235"/>
                  </a:lnTo>
                  <a:lnTo>
                    <a:pt x="203377" y="256527"/>
                  </a:lnTo>
                  <a:lnTo>
                    <a:pt x="208407" y="267487"/>
                  </a:lnTo>
                  <a:lnTo>
                    <a:pt x="208534" y="267690"/>
                  </a:lnTo>
                  <a:lnTo>
                    <a:pt x="209003" y="268008"/>
                  </a:lnTo>
                  <a:lnTo>
                    <a:pt x="228777" y="264998"/>
                  </a:lnTo>
                  <a:lnTo>
                    <a:pt x="229019" y="264858"/>
                  </a:lnTo>
                  <a:lnTo>
                    <a:pt x="229082" y="264439"/>
                  </a:lnTo>
                  <a:close/>
                </a:path>
                <a:path w="492759" h="273685">
                  <a:moveTo>
                    <a:pt x="261493" y="67373"/>
                  </a:moveTo>
                  <a:lnTo>
                    <a:pt x="248640" y="59778"/>
                  </a:lnTo>
                  <a:lnTo>
                    <a:pt x="247865" y="59613"/>
                  </a:lnTo>
                  <a:lnTo>
                    <a:pt x="247688" y="59677"/>
                  </a:lnTo>
                  <a:lnTo>
                    <a:pt x="233324" y="67970"/>
                  </a:lnTo>
                  <a:lnTo>
                    <a:pt x="233273" y="68148"/>
                  </a:lnTo>
                  <a:lnTo>
                    <a:pt x="233375" y="68338"/>
                  </a:lnTo>
                  <a:lnTo>
                    <a:pt x="246138" y="75742"/>
                  </a:lnTo>
                  <a:lnTo>
                    <a:pt x="246875" y="75920"/>
                  </a:lnTo>
                  <a:lnTo>
                    <a:pt x="261454" y="67564"/>
                  </a:lnTo>
                  <a:lnTo>
                    <a:pt x="261493" y="67373"/>
                  </a:lnTo>
                  <a:close/>
                </a:path>
                <a:path w="492759" h="273685">
                  <a:moveTo>
                    <a:pt x="317068" y="35941"/>
                  </a:moveTo>
                  <a:lnTo>
                    <a:pt x="302641" y="27571"/>
                  </a:lnTo>
                  <a:lnTo>
                    <a:pt x="301866" y="27622"/>
                  </a:lnTo>
                  <a:lnTo>
                    <a:pt x="289052" y="35026"/>
                  </a:lnTo>
                  <a:lnTo>
                    <a:pt x="288861" y="35407"/>
                  </a:lnTo>
                  <a:lnTo>
                    <a:pt x="303288" y="43776"/>
                  </a:lnTo>
                  <a:lnTo>
                    <a:pt x="303593" y="43815"/>
                  </a:lnTo>
                  <a:lnTo>
                    <a:pt x="316877" y="36322"/>
                  </a:lnTo>
                  <a:lnTo>
                    <a:pt x="317068" y="35941"/>
                  </a:lnTo>
                  <a:close/>
                </a:path>
                <a:path w="492759" h="273685">
                  <a:moveTo>
                    <a:pt x="372567" y="67932"/>
                  </a:moveTo>
                  <a:lnTo>
                    <a:pt x="358241" y="59664"/>
                  </a:lnTo>
                  <a:lnTo>
                    <a:pt x="357873" y="59613"/>
                  </a:lnTo>
                  <a:lnTo>
                    <a:pt x="357606" y="59664"/>
                  </a:lnTo>
                  <a:lnTo>
                    <a:pt x="357301" y="59778"/>
                  </a:lnTo>
                  <a:lnTo>
                    <a:pt x="344728" y="67043"/>
                  </a:lnTo>
                  <a:lnTo>
                    <a:pt x="344525" y="67221"/>
                  </a:lnTo>
                  <a:lnTo>
                    <a:pt x="344487" y="67551"/>
                  </a:lnTo>
                  <a:lnTo>
                    <a:pt x="358940" y="75882"/>
                  </a:lnTo>
                  <a:lnTo>
                    <a:pt x="359219" y="75907"/>
                  </a:lnTo>
                  <a:lnTo>
                    <a:pt x="359651" y="75806"/>
                  </a:lnTo>
                  <a:lnTo>
                    <a:pt x="359918" y="75692"/>
                  </a:lnTo>
                  <a:lnTo>
                    <a:pt x="372237" y="68567"/>
                  </a:lnTo>
                  <a:lnTo>
                    <a:pt x="372554" y="68326"/>
                  </a:lnTo>
                  <a:lnTo>
                    <a:pt x="372567" y="67932"/>
                  </a:lnTo>
                  <a:close/>
                </a:path>
                <a:path w="492759" h="273685">
                  <a:moveTo>
                    <a:pt x="428167" y="100076"/>
                  </a:moveTo>
                  <a:lnTo>
                    <a:pt x="413753" y="91706"/>
                  </a:lnTo>
                  <a:lnTo>
                    <a:pt x="413169" y="91706"/>
                  </a:lnTo>
                  <a:lnTo>
                    <a:pt x="400253" y="99085"/>
                  </a:lnTo>
                  <a:lnTo>
                    <a:pt x="399961" y="99529"/>
                  </a:lnTo>
                  <a:lnTo>
                    <a:pt x="414439" y="107937"/>
                  </a:lnTo>
                  <a:lnTo>
                    <a:pt x="415201" y="107848"/>
                  </a:lnTo>
                  <a:lnTo>
                    <a:pt x="427761" y="100622"/>
                  </a:lnTo>
                  <a:lnTo>
                    <a:pt x="428078" y="100380"/>
                  </a:lnTo>
                  <a:lnTo>
                    <a:pt x="428167" y="100076"/>
                  </a:lnTo>
                  <a:close/>
                </a:path>
                <a:path w="492759" h="273685">
                  <a:moveTo>
                    <a:pt x="460756" y="264883"/>
                  </a:moveTo>
                  <a:lnTo>
                    <a:pt x="460692" y="264668"/>
                  </a:lnTo>
                  <a:lnTo>
                    <a:pt x="446379" y="256400"/>
                  </a:lnTo>
                  <a:lnTo>
                    <a:pt x="445998" y="256362"/>
                  </a:lnTo>
                  <a:lnTo>
                    <a:pt x="445744" y="256400"/>
                  </a:lnTo>
                  <a:lnTo>
                    <a:pt x="445414" y="256527"/>
                  </a:lnTo>
                  <a:lnTo>
                    <a:pt x="431444" y="264604"/>
                  </a:lnTo>
                  <a:lnTo>
                    <a:pt x="431317" y="264731"/>
                  </a:lnTo>
                  <a:lnTo>
                    <a:pt x="431228" y="265087"/>
                  </a:lnTo>
                  <a:lnTo>
                    <a:pt x="445617" y="273392"/>
                  </a:lnTo>
                  <a:lnTo>
                    <a:pt x="445846" y="273443"/>
                  </a:lnTo>
                  <a:lnTo>
                    <a:pt x="445998" y="273431"/>
                  </a:lnTo>
                  <a:lnTo>
                    <a:pt x="446443" y="273316"/>
                  </a:lnTo>
                  <a:lnTo>
                    <a:pt x="460476" y="265239"/>
                  </a:lnTo>
                  <a:lnTo>
                    <a:pt x="460641" y="265087"/>
                  </a:lnTo>
                  <a:lnTo>
                    <a:pt x="460756" y="264883"/>
                  </a:lnTo>
                  <a:close/>
                </a:path>
                <a:path w="492759" h="273685">
                  <a:moveTo>
                    <a:pt x="492442" y="246722"/>
                  </a:moveTo>
                  <a:lnTo>
                    <a:pt x="492429" y="246265"/>
                  </a:lnTo>
                  <a:lnTo>
                    <a:pt x="478167" y="238036"/>
                  </a:lnTo>
                  <a:lnTo>
                    <a:pt x="477786" y="237998"/>
                  </a:lnTo>
                  <a:lnTo>
                    <a:pt x="477545" y="238036"/>
                  </a:lnTo>
                  <a:lnTo>
                    <a:pt x="463029" y="246722"/>
                  </a:lnTo>
                  <a:lnTo>
                    <a:pt x="477405" y="255016"/>
                  </a:lnTo>
                  <a:lnTo>
                    <a:pt x="477786" y="255066"/>
                  </a:lnTo>
                  <a:lnTo>
                    <a:pt x="478243" y="254952"/>
                  </a:lnTo>
                  <a:lnTo>
                    <a:pt x="492086" y="246976"/>
                  </a:lnTo>
                  <a:lnTo>
                    <a:pt x="492442" y="246722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542159" y="4124970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1557" y="0"/>
                  </a:moveTo>
                  <a:lnTo>
                    <a:pt x="0" y="24879"/>
                  </a:lnTo>
                  <a:lnTo>
                    <a:pt x="7188" y="25984"/>
                  </a:lnTo>
                  <a:lnTo>
                    <a:pt x="18732" y="1104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420236" y="4220502"/>
              <a:ext cx="212090" cy="122555"/>
            </a:xfrm>
            <a:custGeom>
              <a:avLst/>
              <a:gdLst/>
              <a:ahLst/>
              <a:cxnLst/>
              <a:rect l="l" t="t" r="r" b="b"/>
              <a:pathLst>
                <a:path w="212090" h="122554">
                  <a:moveTo>
                    <a:pt x="97307" y="0"/>
                  </a:moveTo>
                  <a:lnTo>
                    <a:pt x="17284" y="45796"/>
                  </a:lnTo>
                  <a:lnTo>
                    <a:pt x="2451" y="45796"/>
                  </a:lnTo>
                  <a:lnTo>
                    <a:pt x="0" y="46748"/>
                  </a:lnTo>
                  <a:lnTo>
                    <a:pt x="139" y="48298"/>
                  </a:lnTo>
                  <a:lnTo>
                    <a:pt x="17284" y="49085"/>
                  </a:lnTo>
                  <a:lnTo>
                    <a:pt x="21932" y="51765"/>
                  </a:lnTo>
                  <a:lnTo>
                    <a:pt x="14503" y="54787"/>
                  </a:lnTo>
                  <a:lnTo>
                    <a:pt x="14020" y="55778"/>
                  </a:lnTo>
                  <a:lnTo>
                    <a:pt x="113741" y="113906"/>
                  </a:lnTo>
                  <a:lnTo>
                    <a:pt x="117449" y="113652"/>
                  </a:lnTo>
                  <a:lnTo>
                    <a:pt x="122123" y="109626"/>
                  </a:lnTo>
                  <a:lnTo>
                    <a:pt x="126771" y="112306"/>
                  </a:lnTo>
                  <a:lnTo>
                    <a:pt x="126771" y="120865"/>
                  </a:lnTo>
                  <a:lnTo>
                    <a:pt x="127927" y="122123"/>
                  </a:lnTo>
                  <a:lnTo>
                    <a:pt x="132206" y="121488"/>
                  </a:lnTo>
                  <a:lnTo>
                    <a:pt x="132486" y="112306"/>
                  </a:lnTo>
                  <a:lnTo>
                    <a:pt x="211137" y="66890"/>
                  </a:lnTo>
                  <a:lnTo>
                    <a:pt x="211848" y="65532"/>
                  </a:lnTo>
                  <a:lnTo>
                    <a:pt x="99783" y="393"/>
                  </a:lnTo>
                  <a:lnTo>
                    <a:pt x="9730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348069" y="3834230"/>
              <a:ext cx="953135" cy="550545"/>
            </a:xfrm>
            <a:custGeom>
              <a:avLst/>
              <a:gdLst/>
              <a:ahLst/>
              <a:cxnLst/>
              <a:rect l="l" t="t" r="r" b="b"/>
              <a:pathLst>
                <a:path w="953134" h="550545">
                  <a:moveTo>
                    <a:pt x="41236" y="75603"/>
                  </a:moveTo>
                  <a:lnTo>
                    <a:pt x="368" y="144094"/>
                  </a:lnTo>
                  <a:lnTo>
                    <a:pt x="0" y="145516"/>
                  </a:lnTo>
                  <a:lnTo>
                    <a:pt x="141" y="146786"/>
                  </a:lnTo>
                  <a:lnTo>
                    <a:pt x="66294" y="161112"/>
                  </a:lnTo>
                  <a:lnTo>
                    <a:pt x="85432" y="162445"/>
                  </a:lnTo>
                  <a:lnTo>
                    <a:pt x="95148" y="161937"/>
                  </a:lnTo>
                  <a:lnTo>
                    <a:pt x="135446" y="148920"/>
                  </a:lnTo>
                  <a:lnTo>
                    <a:pt x="83261" y="148920"/>
                  </a:lnTo>
                  <a:lnTo>
                    <a:pt x="81076" y="148844"/>
                  </a:lnTo>
                  <a:lnTo>
                    <a:pt x="43967" y="134810"/>
                  </a:lnTo>
                  <a:lnTo>
                    <a:pt x="39046" y="122123"/>
                  </a:lnTo>
                  <a:lnTo>
                    <a:pt x="39293" y="119964"/>
                  </a:lnTo>
                  <a:lnTo>
                    <a:pt x="40005" y="117449"/>
                  </a:lnTo>
                  <a:lnTo>
                    <a:pt x="40589" y="116230"/>
                  </a:lnTo>
                  <a:lnTo>
                    <a:pt x="41148" y="114985"/>
                  </a:lnTo>
                  <a:lnTo>
                    <a:pt x="75946" y="97370"/>
                  </a:lnTo>
                  <a:lnTo>
                    <a:pt x="84747" y="96964"/>
                  </a:lnTo>
                  <a:lnTo>
                    <a:pt x="135473" y="96964"/>
                  </a:lnTo>
                  <a:lnTo>
                    <a:pt x="134785" y="96456"/>
                  </a:lnTo>
                  <a:lnTo>
                    <a:pt x="43865" y="75819"/>
                  </a:lnTo>
                  <a:lnTo>
                    <a:pt x="41236" y="75603"/>
                  </a:lnTo>
                  <a:close/>
                </a:path>
                <a:path w="953134" h="550545">
                  <a:moveTo>
                    <a:pt x="135473" y="96964"/>
                  </a:moveTo>
                  <a:lnTo>
                    <a:pt x="84747" y="96964"/>
                  </a:lnTo>
                  <a:lnTo>
                    <a:pt x="89154" y="97116"/>
                  </a:lnTo>
                  <a:lnTo>
                    <a:pt x="93510" y="97536"/>
                  </a:lnTo>
                  <a:lnTo>
                    <a:pt x="127292" y="115811"/>
                  </a:lnTo>
                  <a:lnTo>
                    <a:pt x="129006" y="123367"/>
                  </a:lnTo>
                  <a:lnTo>
                    <a:pt x="128714" y="125907"/>
                  </a:lnTo>
                  <a:lnTo>
                    <a:pt x="96354" y="147929"/>
                  </a:lnTo>
                  <a:lnTo>
                    <a:pt x="83261" y="148920"/>
                  </a:lnTo>
                  <a:lnTo>
                    <a:pt x="135446" y="148920"/>
                  </a:lnTo>
                  <a:lnTo>
                    <a:pt x="152438" y="122123"/>
                  </a:lnTo>
                  <a:lnTo>
                    <a:pt x="151536" y="116497"/>
                  </a:lnTo>
                  <a:lnTo>
                    <a:pt x="149250" y="111023"/>
                  </a:lnTo>
                  <a:lnTo>
                    <a:pt x="145656" y="105778"/>
                  </a:lnTo>
                  <a:lnTo>
                    <a:pt x="140792" y="100888"/>
                  </a:lnTo>
                  <a:lnTo>
                    <a:pt x="135473" y="96964"/>
                  </a:lnTo>
                  <a:close/>
                </a:path>
                <a:path w="953134" h="550545">
                  <a:moveTo>
                    <a:pt x="252044" y="0"/>
                  </a:moveTo>
                  <a:lnTo>
                    <a:pt x="139382" y="17259"/>
                  </a:lnTo>
                  <a:lnTo>
                    <a:pt x="131075" y="24333"/>
                  </a:lnTo>
                  <a:lnTo>
                    <a:pt x="131267" y="25146"/>
                  </a:lnTo>
                  <a:lnTo>
                    <a:pt x="149948" y="63944"/>
                  </a:lnTo>
                  <a:lnTo>
                    <a:pt x="182943" y="84010"/>
                  </a:lnTo>
                  <a:lnTo>
                    <a:pt x="211112" y="87998"/>
                  </a:lnTo>
                  <a:lnTo>
                    <a:pt x="220865" y="87744"/>
                  </a:lnTo>
                  <a:lnTo>
                    <a:pt x="263436" y="75158"/>
                  </a:lnTo>
                  <a:lnTo>
                    <a:pt x="264363" y="74485"/>
                  </a:lnTo>
                  <a:lnTo>
                    <a:pt x="213677" y="74485"/>
                  </a:lnTo>
                  <a:lnTo>
                    <a:pt x="209257" y="74396"/>
                  </a:lnTo>
                  <a:lnTo>
                    <a:pt x="171640" y="58826"/>
                  </a:lnTo>
                  <a:lnTo>
                    <a:pt x="167996" y="49466"/>
                  </a:lnTo>
                  <a:lnTo>
                    <a:pt x="168084" y="46380"/>
                  </a:lnTo>
                  <a:lnTo>
                    <a:pt x="174015" y="35521"/>
                  </a:lnTo>
                  <a:lnTo>
                    <a:pt x="175107" y="34417"/>
                  </a:lnTo>
                  <a:lnTo>
                    <a:pt x="212204" y="22517"/>
                  </a:lnTo>
                  <a:lnTo>
                    <a:pt x="271732" y="22517"/>
                  </a:lnTo>
                  <a:lnTo>
                    <a:pt x="263550" y="4876"/>
                  </a:lnTo>
                  <a:lnTo>
                    <a:pt x="254647" y="101"/>
                  </a:lnTo>
                  <a:lnTo>
                    <a:pt x="252044" y="0"/>
                  </a:lnTo>
                  <a:close/>
                </a:path>
                <a:path w="953134" h="550545">
                  <a:moveTo>
                    <a:pt x="271732" y="22517"/>
                  </a:moveTo>
                  <a:lnTo>
                    <a:pt x="212204" y="22517"/>
                  </a:lnTo>
                  <a:lnTo>
                    <a:pt x="216623" y="22606"/>
                  </a:lnTo>
                  <a:lnTo>
                    <a:pt x="221005" y="22936"/>
                  </a:lnTo>
                  <a:lnTo>
                    <a:pt x="255790" y="40551"/>
                  </a:lnTo>
                  <a:lnTo>
                    <a:pt x="257889" y="48933"/>
                  </a:lnTo>
                  <a:lnTo>
                    <a:pt x="257797" y="50622"/>
                  </a:lnTo>
                  <a:lnTo>
                    <a:pt x="226707" y="73228"/>
                  </a:lnTo>
                  <a:lnTo>
                    <a:pt x="213677" y="74485"/>
                  </a:lnTo>
                  <a:lnTo>
                    <a:pt x="264363" y="74485"/>
                  </a:lnTo>
                  <a:lnTo>
                    <a:pt x="281245" y="50203"/>
                  </a:lnTo>
                  <a:lnTo>
                    <a:pt x="281120" y="46380"/>
                  </a:lnTo>
                  <a:lnTo>
                    <a:pt x="280924" y="43929"/>
                  </a:lnTo>
                  <a:lnTo>
                    <a:pt x="279095" y="38392"/>
                  </a:lnTo>
                  <a:lnTo>
                    <a:pt x="271732" y="22517"/>
                  </a:lnTo>
                  <a:close/>
                </a:path>
                <a:path w="953134" h="550545">
                  <a:moveTo>
                    <a:pt x="741908" y="462216"/>
                  </a:moveTo>
                  <a:lnTo>
                    <a:pt x="696658" y="471170"/>
                  </a:lnTo>
                  <a:lnTo>
                    <a:pt x="671764" y="502145"/>
                  </a:lnTo>
                  <a:lnTo>
                    <a:pt x="672096" y="506298"/>
                  </a:lnTo>
                  <a:lnTo>
                    <a:pt x="689470" y="545350"/>
                  </a:lnTo>
                  <a:lnTo>
                    <a:pt x="700963" y="550227"/>
                  </a:lnTo>
                  <a:lnTo>
                    <a:pt x="703287" y="550024"/>
                  </a:lnTo>
                  <a:lnTo>
                    <a:pt x="813625" y="532955"/>
                  </a:lnTo>
                  <a:lnTo>
                    <a:pt x="821896" y="527697"/>
                  </a:lnTo>
                  <a:lnTo>
                    <a:pt x="740816" y="527697"/>
                  </a:lnTo>
                  <a:lnTo>
                    <a:pt x="736396" y="527621"/>
                  </a:lnTo>
                  <a:lnTo>
                    <a:pt x="698779" y="512051"/>
                  </a:lnTo>
                  <a:lnTo>
                    <a:pt x="695223" y="503415"/>
                  </a:lnTo>
                  <a:lnTo>
                    <a:pt x="695223" y="499592"/>
                  </a:lnTo>
                  <a:lnTo>
                    <a:pt x="726313" y="476973"/>
                  </a:lnTo>
                  <a:lnTo>
                    <a:pt x="739343" y="475742"/>
                  </a:lnTo>
                  <a:lnTo>
                    <a:pt x="791485" y="475742"/>
                  </a:lnTo>
                  <a:lnTo>
                    <a:pt x="786142" y="472490"/>
                  </a:lnTo>
                  <a:lnTo>
                    <a:pt x="778598" y="469061"/>
                  </a:lnTo>
                  <a:lnTo>
                    <a:pt x="770077" y="466204"/>
                  </a:lnTo>
                  <a:lnTo>
                    <a:pt x="761111" y="464108"/>
                  </a:lnTo>
                  <a:lnTo>
                    <a:pt x="751624" y="462775"/>
                  </a:lnTo>
                  <a:lnTo>
                    <a:pt x="741908" y="462216"/>
                  </a:lnTo>
                  <a:close/>
                </a:path>
                <a:path w="953134" h="550545">
                  <a:moveTo>
                    <a:pt x="791485" y="475742"/>
                  </a:moveTo>
                  <a:lnTo>
                    <a:pt x="739343" y="475742"/>
                  </a:lnTo>
                  <a:lnTo>
                    <a:pt x="743762" y="475818"/>
                  </a:lnTo>
                  <a:lnTo>
                    <a:pt x="748131" y="476161"/>
                  </a:lnTo>
                  <a:lnTo>
                    <a:pt x="782929" y="493763"/>
                  </a:lnTo>
                  <a:lnTo>
                    <a:pt x="785029" y="502145"/>
                  </a:lnTo>
                  <a:lnTo>
                    <a:pt x="784936" y="503847"/>
                  </a:lnTo>
                  <a:lnTo>
                    <a:pt x="753846" y="526465"/>
                  </a:lnTo>
                  <a:lnTo>
                    <a:pt x="740816" y="527697"/>
                  </a:lnTo>
                  <a:lnTo>
                    <a:pt x="821896" y="527697"/>
                  </a:lnTo>
                  <a:lnTo>
                    <a:pt x="806135" y="491388"/>
                  </a:lnTo>
                  <a:lnTo>
                    <a:pt x="792988" y="476656"/>
                  </a:lnTo>
                  <a:lnTo>
                    <a:pt x="791485" y="475742"/>
                  </a:lnTo>
                  <a:close/>
                </a:path>
                <a:path w="953134" h="550545">
                  <a:moveTo>
                    <a:pt x="867587" y="387769"/>
                  </a:moveTo>
                  <a:lnTo>
                    <a:pt x="823125" y="397967"/>
                  </a:lnTo>
                  <a:lnTo>
                    <a:pt x="800582" y="428104"/>
                  </a:lnTo>
                  <a:lnTo>
                    <a:pt x="801484" y="433717"/>
                  </a:lnTo>
                  <a:lnTo>
                    <a:pt x="833221" y="460959"/>
                  </a:lnTo>
                  <a:lnTo>
                    <a:pt x="909154" y="474395"/>
                  </a:lnTo>
                  <a:lnTo>
                    <a:pt x="911783" y="474624"/>
                  </a:lnTo>
                  <a:lnTo>
                    <a:pt x="913980" y="474522"/>
                  </a:lnTo>
                  <a:lnTo>
                    <a:pt x="923086" y="469747"/>
                  </a:lnTo>
                  <a:lnTo>
                    <a:pt x="930851" y="453097"/>
                  </a:lnTo>
                  <a:lnTo>
                    <a:pt x="868286" y="453097"/>
                  </a:lnTo>
                  <a:lnTo>
                    <a:pt x="866089" y="453009"/>
                  </a:lnTo>
                  <a:lnTo>
                    <a:pt x="829233" y="439077"/>
                  </a:lnTo>
                  <a:lnTo>
                    <a:pt x="824306" y="426859"/>
                  </a:lnTo>
                  <a:lnTo>
                    <a:pt x="824585" y="424319"/>
                  </a:lnTo>
                  <a:lnTo>
                    <a:pt x="856729" y="402463"/>
                  </a:lnTo>
                  <a:lnTo>
                    <a:pt x="869746" y="401459"/>
                  </a:lnTo>
                  <a:lnTo>
                    <a:pt x="951767" y="401459"/>
                  </a:lnTo>
                  <a:lnTo>
                    <a:pt x="950709" y="400443"/>
                  </a:lnTo>
                  <a:lnTo>
                    <a:pt x="886726" y="389102"/>
                  </a:lnTo>
                  <a:lnTo>
                    <a:pt x="877341" y="388061"/>
                  </a:lnTo>
                  <a:lnTo>
                    <a:pt x="867587" y="387769"/>
                  </a:lnTo>
                  <a:close/>
                </a:path>
                <a:path w="953134" h="550545">
                  <a:moveTo>
                    <a:pt x="951767" y="401459"/>
                  </a:moveTo>
                  <a:lnTo>
                    <a:pt x="869746" y="401459"/>
                  </a:lnTo>
                  <a:lnTo>
                    <a:pt x="874128" y="401624"/>
                  </a:lnTo>
                  <a:lnTo>
                    <a:pt x="878459" y="402043"/>
                  </a:lnTo>
                  <a:lnTo>
                    <a:pt x="912012" y="420179"/>
                  </a:lnTo>
                  <a:lnTo>
                    <a:pt x="913679" y="428104"/>
                  </a:lnTo>
                  <a:lnTo>
                    <a:pt x="913434" y="430225"/>
                  </a:lnTo>
                  <a:lnTo>
                    <a:pt x="881291" y="452107"/>
                  </a:lnTo>
                  <a:lnTo>
                    <a:pt x="868286" y="453097"/>
                  </a:lnTo>
                  <a:lnTo>
                    <a:pt x="930851" y="453097"/>
                  </a:lnTo>
                  <a:lnTo>
                    <a:pt x="952668" y="406057"/>
                  </a:lnTo>
                  <a:lnTo>
                    <a:pt x="953017" y="404710"/>
                  </a:lnTo>
                  <a:lnTo>
                    <a:pt x="952844" y="403263"/>
                  </a:lnTo>
                  <a:lnTo>
                    <a:pt x="952779" y="403059"/>
                  </a:lnTo>
                  <a:lnTo>
                    <a:pt x="951979" y="401662"/>
                  </a:lnTo>
                  <a:lnTo>
                    <a:pt x="951767" y="40145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8575328" y="3919333"/>
              <a:ext cx="86995" cy="50165"/>
            </a:xfrm>
            <a:custGeom>
              <a:avLst/>
              <a:gdLst/>
              <a:ahLst/>
              <a:cxnLst/>
              <a:rect l="l" t="t" r="r" b="b"/>
              <a:pathLst>
                <a:path w="86995" h="50164">
                  <a:moveTo>
                    <a:pt x="38150" y="0"/>
                  </a:moveTo>
                  <a:lnTo>
                    <a:pt x="749" y="21158"/>
                  </a:lnTo>
                  <a:lnTo>
                    <a:pt x="0" y="22390"/>
                  </a:lnTo>
                  <a:lnTo>
                    <a:pt x="47002" y="49745"/>
                  </a:lnTo>
                  <a:lnTo>
                    <a:pt x="48285" y="49885"/>
                  </a:lnTo>
                  <a:lnTo>
                    <a:pt x="85318" y="28968"/>
                  </a:lnTo>
                  <a:lnTo>
                    <a:pt x="86423" y="27863"/>
                  </a:lnTo>
                  <a:lnTo>
                    <a:pt x="86105" y="27076"/>
                  </a:lnTo>
                  <a:lnTo>
                    <a:pt x="39446" y="152"/>
                  </a:lnTo>
                  <a:lnTo>
                    <a:pt x="38150" y="0"/>
                  </a:lnTo>
                  <a:close/>
                </a:path>
              </a:pathLst>
            </a:custGeom>
            <a:solidFill>
              <a:srgbClr val="E3DC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511331" y="3928440"/>
              <a:ext cx="197485" cy="114300"/>
            </a:xfrm>
            <a:custGeom>
              <a:avLst/>
              <a:gdLst/>
              <a:ahLst/>
              <a:cxnLst/>
              <a:rect l="l" t="t" r="r" b="b"/>
              <a:pathLst>
                <a:path w="197484" h="114300">
                  <a:moveTo>
                    <a:pt x="100215" y="0"/>
                  </a:moveTo>
                  <a:lnTo>
                    <a:pt x="96481" y="165"/>
                  </a:lnTo>
                  <a:lnTo>
                    <a:pt x="279" y="55702"/>
                  </a:lnTo>
                  <a:lnTo>
                    <a:pt x="0" y="57861"/>
                  </a:lnTo>
                  <a:lnTo>
                    <a:pt x="97180" y="113969"/>
                  </a:lnTo>
                  <a:lnTo>
                    <a:pt x="100914" y="113817"/>
                  </a:lnTo>
                  <a:lnTo>
                    <a:pt x="194665" y="59689"/>
                  </a:lnTo>
                  <a:lnTo>
                    <a:pt x="197129" y="58267"/>
                  </a:lnTo>
                  <a:lnTo>
                    <a:pt x="197408" y="56108"/>
                  </a:lnTo>
                  <a:lnTo>
                    <a:pt x="10021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505395" y="3925023"/>
              <a:ext cx="210185" cy="121285"/>
            </a:xfrm>
            <a:custGeom>
              <a:avLst/>
              <a:gdLst/>
              <a:ahLst/>
              <a:cxnLst/>
              <a:rect l="l" t="t" r="r" b="b"/>
              <a:pathLst>
                <a:path w="210184" h="121285">
                  <a:moveTo>
                    <a:pt x="31381" y="75971"/>
                  </a:moveTo>
                  <a:lnTo>
                    <a:pt x="15455" y="66789"/>
                  </a:lnTo>
                  <a:lnTo>
                    <a:pt x="0" y="75692"/>
                  </a:lnTo>
                  <a:lnTo>
                    <a:pt x="15925" y="84899"/>
                  </a:lnTo>
                  <a:lnTo>
                    <a:pt x="31381" y="75971"/>
                  </a:lnTo>
                  <a:close/>
                </a:path>
                <a:path w="210184" h="121285">
                  <a:moveTo>
                    <a:pt x="93941" y="112102"/>
                  </a:moveTo>
                  <a:lnTo>
                    <a:pt x="78016" y="102908"/>
                  </a:lnTo>
                  <a:lnTo>
                    <a:pt x="62560" y="111823"/>
                  </a:lnTo>
                  <a:lnTo>
                    <a:pt x="78486" y="121031"/>
                  </a:lnTo>
                  <a:lnTo>
                    <a:pt x="93941" y="112102"/>
                  </a:lnTo>
                  <a:close/>
                </a:path>
                <a:path w="210184" h="121285">
                  <a:moveTo>
                    <a:pt x="147040" y="9182"/>
                  </a:moveTo>
                  <a:lnTo>
                    <a:pt x="131127" y="0"/>
                  </a:lnTo>
                  <a:lnTo>
                    <a:pt x="115671" y="8915"/>
                  </a:lnTo>
                  <a:lnTo>
                    <a:pt x="131584" y="18110"/>
                  </a:lnTo>
                  <a:lnTo>
                    <a:pt x="147040" y="9182"/>
                  </a:lnTo>
                  <a:close/>
                </a:path>
                <a:path w="210184" h="121285">
                  <a:moveTo>
                    <a:pt x="209613" y="45313"/>
                  </a:moveTo>
                  <a:lnTo>
                    <a:pt x="193700" y="36131"/>
                  </a:lnTo>
                  <a:lnTo>
                    <a:pt x="178244" y="45046"/>
                  </a:lnTo>
                  <a:lnTo>
                    <a:pt x="194157" y="54241"/>
                  </a:lnTo>
                  <a:lnTo>
                    <a:pt x="209613" y="45313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565505" y="3959764"/>
              <a:ext cx="89535" cy="51435"/>
            </a:xfrm>
            <a:custGeom>
              <a:avLst/>
              <a:gdLst/>
              <a:ahLst/>
              <a:cxnLst/>
              <a:rect l="l" t="t" r="r" b="b"/>
              <a:pathLst>
                <a:path w="89534" h="51435">
                  <a:moveTo>
                    <a:pt x="44488" y="0"/>
                  </a:moveTo>
                  <a:lnTo>
                    <a:pt x="27743" y="1878"/>
                  </a:lnTo>
                  <a:lnTo>
                    <a:pt x="13030" y="7515"/>
                  </a:lnTo>
                  <a:lnTo>
                    <a:pt x="3257" y="16014"/>
                  </a:lnTo>
                  <a:lnTo>
                    <a:pt x="0" y="25682"/>
                  </a:lnTo>
                  <a:lnTo>
                    <a:pt x="3257" y="35350"/>
                  </a:lnTo>
                  <a:lnTo>
                    <a:pt x="13030" y="43849"/>
                  </a:lnTo>
                  <a:lnTo>
                    <a:pt x="27743" y="49486"/>
                  </a:lnTo>
                  <a:lnTo>
                    <a:pt x="44488" y="51365"/>
                  </a:lnTo>
                  <a:lnTo>
                    <a:pt x="61232" y="49486"/>
                  </a:lnTo>
                  <a:lnTo>
                    <a:pt x="75946" y="43849"/>
                  </a:lnTo>
                  <a:lnTo>
                    <a:pt x="85718" y="35350"/>
                  </a:lnTo>
                  <a:lnTo>
                    <a:pt x="88976" y="25682"/>
                  </a:lnTo>
                  <a:lnTo>
                    <a:pt x="85718" y="16014"/>
                  </a:lnTo>
                  <a:lnTo>
                    <a:pt x="75946" y="7515"/>
                  </a:lnTo>
                  <a:lnTo>
                    <a:pt x="61232" y="1878"/>
                  </a:lnTo>
                  <a:lnTo>
                    <a:pt x="44488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721941" y="3930998"/>
              <a:ext cx="197485" cy="114300"/>
            </a:xfrm>
            <a:custGeom>
              <a:avLst/>
              <a:gdLst/>
              <a:ahLst/>
              <a:cxnLst/>
              <a:rect l="l" t="t" r="r" b="b"/>
              <a:pathLst>
                <a:path w="197484" h="114300">
                  <a:moveTo>
                    <a:pt x="100215" y="0"/>
                  </a:moveTo>
                  <a:lnTo>
                    <a:pt x="96481" y="152"/>
                  </a:lnTo>
                  <a:lnTo>
                    <a:pt x="266" y="55702"/>
                  </a:lnTo>
                  <a:lnTo>
                    <a:pt x="0" y="57848"/>
                  </a:lnTo>
                  <a:lnTo>
                    <a:pt x="97180" y="113957"/>
                  </a:lnTo>
                  <a:lnTo>
                    <a:pt x="100914" y="113804"/>
                  </a:lnTo>
                  <a:lnTo>
                    <a:pt x="194665" y="59677"/>
                  </a:lnTo>
                  <a:lnTo>
                    <a:pt x="197129" y="58254"/>
                  </a:lnTo>
                  <a:lnTo>
                    <a:pt x="197396" y="56108"/>
                  </a:lnTo>
                  <a:lnTo>
                    <a:pt x="10021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716012" y="3927589"/>
              <a:ext cx="210185" cy="121285"/>
            </a:xfrm>
            <a:custGeom>
              <a:avLst/>
              <a:gdLst/>
              <a:ahLst/>
              <a:cxnLst/>
              <a:rect l="l" t="t" r="r" b="b"/>
              <a:pathLst>
                <a:path w="210184" h="121285">
                  <a:moveTo>
                    <a:pt x="31369" y="75946"/>
                  </a:moveTo>
                  <a:lnTo>
                    <a:pt x="15455" y="66763"/>
                  </a:lnTo>
                  <a:lnTo>
                    <a:pt x="0" y="75679"/>
                  </a:lnTo>
                  <a:lnTo>
                    <a:pt x="15913" y="84874"/>
                  </a:lnTo>
                  <a:lnTo>
                    <a:pt x="31369" y="75946"/>
                  </a:lnTo>
                  <a:close/>
                </a:path>
                <a:path w="210184" h="121285">
                  <a:moveTo>
                    <a:pt x="93941" y="112077"/>
                  </a:moveTo>
                  <a:lnTo>
                    <a:pt x="78028" y="102895"/>
                  </a:lnTo>
                  <a:lnTo>
                    <a:pt x="62572" y="111810"/>
                  </a:lnTo>
                  <a:lnTo>
                    <a:pt x="78486" y="121005"/>
                  </a:lnTo>
                  <a:lnTo>
                    <a:pt x="93941" y="112077"/>
                  </a:lnTo>
                  <a:close/>
                </a:path>
                <a:path w="210184" h="121285">
                  <a:moveTo>
                    <a:pt x="147040" y="9182"/>
                  </a:moveTo>
                  <a:lnTo>
                    <a:pt x="131127" y="0"/>
                  </a:lnTo>
                  <a:lnTo>
                    <a:pt x="115671" y="8902"/>
                  </a:lnTo>
                  <a:lnTo>
                    <a:pt x="131584" y="18110"/>
                  </a:lnTo>
                  <a:lnTo>
                    <a:pt x="147040" y="9182"/>
                  </a:lnTo>
                  <a:close/>
                </a:path>
                <a:path w="210184" h="121285">
                  <a:moveTo>
                    <a:pt x="209613" y="45300"/>
                  </a:moveTo>
                  <a:lnTo>
                    <a:pt x="193700" y="36106"/>
                  </a:lnTo>
                  <a:lnTo>
                    <a:pt x="178231" y="45021"/>
                  </a:lnTo>
                  <a:lnTo>
                    <a:pt x="194157" y="54229"/>
                  </a:lnTo>
                  <a:lnTo>
                    <a:pt x="209613" y="4530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776116" y="3962309"/>
              <a:ext cx="89535" cy="51435"/>
            </a:xfrm>
            <a:custGeom>
              <a:avLst/>
              <a:gdLst/>
              <a:ahLst/>
              <a:cxnLst/>
              <a:rect l="l" t="t" r="r" b="b"/>
              <a:pathLst>
                <a:path w="89534" h="51435">
                  <a:moveTo>
                    <a:pt x="44488" y="0"/>
                  </a:moveTo>
                  <a:lnTo>
                    <a:pt x="27743" y="1881"/>
                  </a:lnTo>
                  <a:lnTo>
                    <a:pt x="13030" y="7524"/>
                  </a:lnTo>
                  <a:lnTo>
                    <a:pt x="3257" y="16018"/>
                  </a:lnTo>
                  <a:lnTo>
                    <a:pt x="0" y="25685"/>
                  </a:lnTo>
                  <a:lnTo>
                    <a:pt x="3257" y="35353"/>
                  </a:lnTo>
                  <a:lnTo>
                    <a:pt x="13030" y="43846"/>
                  </a:lnTo>
                  <a:lnTo>
                    <a:pt x="27743" y="49490"/>
                  </a:lnTo>
                  <a:lnTo>
                    <a:pt x="44488" y="51371"/>
                  </a:lnTo>
                  <a:lnTo>
                    <a:pt x="61232" y="49490"/>
                  </a:lnTo>
                  <a:lnTo>
                    <a:pt x="75946" y="43846"/>
                  </a:lnTo>
                  <a:lnTo>
                    <a:pt x="85711" y="35353"/>
                  </a:lnTo>
                  <a:lnTo>
                    <a:pt x="88966" y="25685"/>
                  </a:lnTo>
                  <a:lnTo>
                    <a:pt x="85711" y="16018"/>
                  </a:lnTo>
                  <a:lnTo>
                    <a:pt x="75946" y="7524"/>
                  </a:lnTo>
                  <a:lnTo>
                    <a:pt x="61232" y="1881"/>
                  </a:lnTo>
                  <a:lnTo>
                    <a:pt x="44488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829019" y="3992811"/>
              <a:ext cx="197485" cy="114300"/>
            </a:xfrm>
            <a:custGeom>
              <a:avLst/>
              <a:gdLst/>
              <a:ahLst/>
              <a:cxnLst/>
              <a:rect l="l" t="t" r="r" b="b"/>
              <a:pathLst>
                <a:path w="197484" h="114300">
                  <a:moveTo>
                    <a:pt x="100202" y="0"/>
                  </a:moveTo>
                  <a:lnTo>
                    <a:pt x="96481" y="152"/>
                  </a:lnTo>
                  <a:lnTo>
                    <a:pt x="266" y="55702"/>
                  </a:lnTo>
                  <a:lnTo>
                    <a:pt x="0" y="57848"/>
                  </a:lnTo>
                  <a:lnTo>
                    <a:pt x="97167" y="113957"/>
                  </a:lnTo>
                  <a:lnTo>
                    <a:pt x="100914" y="113804"/>
                  </a:lnTo>
                  <a:lnTo>
                    <a:pt x="194652" y="59677"/>
                  </a:lnTo>
                  <a:lnTo>
                    <a:pt x="197129" y="58254"/>
                  </a:lnTo>
                  <a:lnTo>
                    <a:pt x="197396" y="56108"/>
                  </a:lnTo>
                  <a:lnTo>
                    <a:pt x="100202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823073" y="3989400"/>
              <a:ext cx="210185" cy="121285"/>
            </a:xfrm>
            <a:custGeom>
              <a:avLst/>
              <a:gdLst/>
              <a:ahLst/>
              <a:cxnLst/>
              <a:rect l="l" t="t" r="r" b="b"/>
              <a:pathLst>
                <a:path w="210184" h="121285">
                  <a:moveTo>
                    <a:pt x="31381" y="75958"/>
                  </a:moveTo>
                  <a:lnTo>
                    <a:pt x="15455" y="66776"/>
                  </a:lnTo>
                  <a:lnTo>
                    <a:pt x="0" y="75692"/>
                  </a:lnTo>
                  <a:lnTo>
                    <a:pt x="15925" y="84886"/>
                  </a:lnTo>
                  <a:lnTo>
                    <a:pt x="31381" y="75958"/>
                  </a:lnTo>
                  <a:close/>
                </a:path>
                <a:path w="210184" h="121285">
                  <a:moveTo>
                    <a:pt x="93954" y="112090"/>
                  </a:moveTo>
                  <a:lnTo>
                    <a:pt x="78028" y="102908"/>
                  </a:lnTo>
                  <a:lnTo>
                    <a:pt x="62572" y="111823"/>
                  </a:lnTo>
                  <a:lnTo>
                    <a:pt x="78498" y="121018"/>
                  </a:lnTo>
                  <a:lnTo>
                    <a:pt x="93954" y="112090"/>
                  </a:lnTo>
                  <a:close/>
                </a:path>
                <a:path w="210184" h="121285">
                  <a:moveTo>
                    <a:pt x="147040" y="9182"/>
                  </a:moveTo>
                  <a:lnTo>
                    <a:pt x="131127" y="0"/>
                  </a:lnTo>
                  <a:lnTo>
                    <a:pt x="115671" y="8902"/>
                  </a:lnTo>
                  <a:lnTo>
                    <a:pt x="131584" y="18110"/>
                  </a:lnTo>
                  <a:lnTo>
                    <a:pt x="147040" y="9182"/>
                  </a:lnTo>
                  <a:close/>
                </a:path>
                <a:path w="210184" h="121285">
                  <a:moveTo>
                    <a:pt x="209626" y="45313"/>
                  </a:moveTo>
                  <a:lnTo>
                    <a:pt x="193700" y="36118"/>
                  </a:lnTo>
                  <a:lnTo>
                    <a:pt x="178244" y="45034"/>
                  </a:lnTo>
                  <a:lnTo>
                    <a:pt x="194170" y="54241"/>
                  </a:lnTo>
                  <a:lnTo>
                    <a:pt x="209626" y="45313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883187" y="4024131"/>
              <a:ext cx="89535" cy="51435"/>
            </a:xfrm>
            <a:custGeom>
              <a:avLst/>
              <a:gdLst/>
              <a:ahLst/>
              <a:cxnLst/>
              <a:rect l="l" t="t" r="r" b="b"/>
              <a:pathLst>
                <a:path w="89534" h="51435">
                  <a:moveTo>
                    <a:pt x="44488" y="0"/>
                  </a:moveTo>
                  <a:lnTo>
                    <a:pt x="27743" y="1881"/>
                  </a:lnTo>
                  <a:lnTo>
                    <a:pt x="13030" y="7524"/>
                  </a:lnTo>
                  <a:lnTo>
                    <a:pt x="3257" y="16018"/>
                  </a:lnTo>
                  <a:lnTo>
                    <a:pt x="0" y="25685"/>
                  </a:lnTo>
                  <a:lnTo>
                    <a:pt x="3257" y="35353"/>
                  </a:lnTo>
                  <a:lnTo>
                    <a:pt x="13030" y="43846"/>
                  </a:lnTo>
                  <a:lnTo>
                    <a:pt x="27743" y="49490"/>
                  </a:lnTo>
                  <a:lnTo>
                    <a:pt x="44488" y="51371"/>
                  </a:lnTo>
                  <a:lnTo>
                    <a:pt x="61232" y="49490"/>
                  </a:lnTo>
                  <a:lnTo>
                    <a:pt x="75946" y="43846"/>
                  </a:lnTo>
                  <a:lnTo>
                    <a:pt x="85718" y="35353"/>
                  </a:lnTo>
                  <a:lnTo>
                    <a:pt x="88976" y="25685"/>
                  </a:lnTo>
                  <a:lnTo>
                    <a:pt x="85718" y="16018"/>
                  </a:lnTo>
                  <a:lnTo>
                    <a:pt x="75946" y="7524"/>
                  </a:lnTo>
                  <a:lnTo>
                    <a:pt x="61232" y="1881"/>
                  </a:lnTo>
                  <a:lnTo>
                    <a:pt x="44488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936085" y="4054631"/>
              <a:ext cx="197485" cy="114300"/>
            </a:xfrm>
            <a:custGeom>
              <a:avLst/>
              <a:gdLst/>
              <a:ahLst/>
              <a:cxnLst/>
              <a:rect l="l" t="t" r="r" b="b"/>
              <a:pathLst>
                <a:path w="197484" h="114300">
                  <a:moveTo>
                    <a:pt x="100215" y="0"/>
                  </a:moveTo>
                  <a:lnTo>
                    <a:pt x="96494" y="152"/>
                  </a:lnTo>
                  <a:lnTo>
                    <a:pt x="279" y="55702"/>
                  </a:lnTo>
                  <a:lnTo>
                    <a:pt x="0" y="57848"/>
                  </a:lnTo>
                  <a:lnTo>
                    <a:pt x="97180" y="113957"/>
                  </a:lnTo>
                  <a:lnTo>
                    <a:pt x="100914" y="113804"/>
                  </a:lnTo>
                  <a:lnTo>
                    <a:pt x="194665" y="59677"/>
                  </a:lnTo>
                  <a:lnTo>
                    <a:pt x="197142" y="58254"/>
                  </a:lnTo>
                  <a:lnTo>
                    <a:pt x="197408" y="56108"/>
                  </a:lnTo>
                  <a:lnTo>
                    <a:pt x="10021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7930159" y="4051223"/>
              <a:ext cx="210185" cy="121285"/>
            </a:xfrm>
            <a:custGeom>
              <a:avLst/>
              <a:gdLst/>
              <a:ahLst/>
              <a:cxnLst/>
              <a:rect l="l" t="t" r="r" b="b"/>
              <a:pathLst>
                <a:path w="210184" h="121285">
                  <a:moveTo>
                    <a:pt x="31369" y="75958"/>
                  </a:moveTo>
                  <a:lnTo>
                    <a:pt x="15455" y="66776"/>
                  </a:lnTo>
                  <a:lnTo>
                    <a:pt x="0" y="75692"/>
                  </a:lnTo>
                  <a:lnTo>
                    <a:pt x="15913" y="84886"/>
                  </a:lnTo>
                  <a:lnTo>
                    <a:pt x="31369" y="75958"/>
                  </a:lnTo>
                  <a:close/>
                </a:path>
                <a:path w="210184" h="121285">
                  <a:moveTo>
                    <a:pt x="93941" y="112077"/>
                  </a:moveTo>
                  <a:lnTo>
                    <a:pt x="78028" y="102895"/>
                  </a:lnTo>
                  <a:lnTo>
                    <a:pt x="62560" y="111810"/>
                  </a:lnTo>
                  <a:lnTo>
                    <a:pt x="78486" y="121005"/>
                  </a:lnTo>
                  <a:lnTo>
                    <a:pt x="93941" y="112077"/>
                  </a:lnTo>
                  <a:close/>
                </a:path>
                <a:path w="210184" h="121285">
                  <a:moveTo>
                    <a:pt x="147027" y="9182"/>
                  </a:moveTo>
                  <a:lnTo>
                    <a:pt x="131114" y="0"/>
                  </a:lnTo>
                  <a:lnTo>
                    <a:pt x="115658" y="8902"/>
                  </a:lnTo>
                  <a:lnTo>
                    <a:pt x="131584" y="18110"/>
                  </a:lnTo>
                  <a:lnTo>
                    <a:pt x="147027" y="9182"/>
                  </a:lnTo>
                  <a:close/>
                </a:path>
                <a:path w="210184" h="121285">
                  <a:moveTo>
                    <a:pt x="209600" y="45300"/>
                  </a:moveTo>
                  <a:lnTo>
                    <a:pt x="193687" y="36106"/>
                  </a:lnTo>
                  <a:lnTo>
                    <a:pt x="178231" y="45021"/>
                  </a:lnTo>
                  <a:lnTo>
                    <a:pt x="194157" y="54229"/>
                  </a:lnTo>
                  <a:lnTo>
                    <a:pt x="209600" y="4530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7990258" y="4085949"/>
              <a:ext cx="89535" cy="51435"/>
            </a:xfrm>
            <a:custGeom>
              <a:avLst/>
              <a:gdLst/>
              <a:ahLst/>
              <a:cxnLst/>
              <a:rect l="l" t="t" r="r" b="b"/>
              <a:pathLst>
                <a:path w="89534" h="51435">
                  <a:moveTo>
                    <a:pt x="44488" y="0"/>
                  </a:moveTo>
                  <a:lnTo>
                    <a:pt x="27743" y="1881"/>
                  </a:lnTo>
                  <a:lnTo>
                    <a:pt x="13030" y="7524"/>
                  </a:lnTo>
                  <a:lnTo>
                    <a:pt x="3257" y="16018"/>
                  </a:lnTo>
                  <a:lnTo>
                    <a:pt x="0" y="25685"/>
                  </a:lnTo>
                  <a:lnTo>
                    <a:pt x="3257" y="35353"/>
                  </a:lnTo>
                  <a:lnTo>
                    <a:pt x="13030" y="43846"/>
                  </a:lnTo>
                  <a:lnTo>
                    <a:pt x="27743" y="49490"/>
                  </a:lnTo>
                  <a:lnTo>
                    <a:pt x="44488" y="51371"/>
                  </a:lnTo>
                  <a:lnTo>
                    <a:pt x="61232" y="49490"/>
                  </a:lnTo>
                  <a:lnTo>
                    <a:pt x="75946" y="43846"/>
                  </a:lnTo>
                  <a:lnTo>
                    <a:pt x="85718" y="35353"/>
                  </a:lnTo>
                  <a:lnTo>
                    <a:pt x="88976" y="25685"/>
                  </a:lnTo>
                  <a:lnTo>
                    <a:pt x="85718" y="16018"/>
                  </a:lnTo>
                  <a:lnTo>
                    <a:pt x="75946" y="7524"/>
                  </a:lnTo>
                  <a:lnTo>
                    <a:pt x="61232" y="1881"/>
                  </a:lnTo>
                  <a:lnTo>
                    <a:pt x="44488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7940023" y="4175989"/>
              <a:ext cx="197485" cy="114300"/>
            </a:xfrm>
            <a:custGeom>
              <a:avLst/>
              <a:gdLst/>
              <a:ahLst/>
              <a:cxnLst/>
              <a:rect l="l" t="t" r="r" b="b"/>
              <a:pathLst>
                <a:path w="197484" h="114300">
                  <a:moveTo>
                    <a:pt x="100215" y="0"/>
                  </a:moveTo>
                  <a:lnTo>
                    <a:pt x="96481" y="165"/>
                  </a:lnTo>
                  <a:lnTo>
                    <a:pt x="266" y="55702"/>
                  </a:lnTo>
                  <a:lnTo>
                    <a:pt x="0" y="57861"/>
                  </a:lnTo>
                  <a:lnTo>
                    <a:pt x="97180" y="113969"/>
                  </a:lnTo>
                  <a:lnTo>
                    <a:pt x="100914" y="113817"/>
                  </a:lnTo>
                  <a:lnTo>
                    <a:pt x="194665" y="59689"/>
                  </a:lnTo>
                  <a:lnTo>
                    <a:pt x="197129" y="58267"/>
                  </a:lnTo>
                  <a:lnTo>
                    <a:pt x="197396" y="56108"/>
                  </a:lnTo>
                  <a:lnTo>
                    <a:pt x="10021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7934084" y="4172572"/>
              <a:ext cx="210185" cy="121285"/>
            </a:xfrm>
            <a:custGeom>
              <a:avLst/>
              <a:gdLst/>
              <a:ahLst/>
              <a:cxnLst/>
              <a:rect l="l" t="t" r="r" b="b"/>
              <a:pathLst>
                <a:path w="210184" h="121285">
                  <a:moveTo>
                    <a:pt x="31369" y="75984"/>
                  </a:moveTo>
                  <a:lnTo>
                    <a:pt x="15455" y="66802"/>
                  </a:lnTo>
                  <a:lnTo>
                    <a:pt x="0" y="75704"/>
                  </a:lnTo>
                  <a:lnTo>
                    <a:pt x="15913" y="84912"/>
                  </a:lnTo>
                  <a:lnTo>
                    <a:pt x="31369" y="75984"/>
                  </a:lnTo>
                  <a:close/>
                </a:path>
                <a:path w="210184" h="121285">
                  <a:moveTo>
                    <a:pt x="93941" y="112102"/>
                  </a:moveTo>
                  <a:lnTo>
                    <a:pt x="78028" y="102908"/>
                  </a:lnTo>
                  <a:lnTo>
                    <a:pt x="62572" y="111823"/>
                  </a:lnTo>
                  <a:lnTo>
                    <a:pt x="78498" y="121031"/>
                  </a:lnTo>
                  <a:lnTo>
                    <a:pt x="93941" y="112102"/>
                  </a:lnTo>
                  <a:close/>
                </a:path>
                <a:path w="210184" h="121285">
                  <a:moveTo>
                    <a:pt x="147040" y="9182"/>
                  </a:moveTo>
                  <a:lnTo>
                    <a:pt x="131114" y="0"/>
                  </a:lnTo>
                  <a:lnTo>
                    <a:pt x="115658" y="8915"/>
                  </a:lnTo>
                  <a:lnTo>
                    <a:pt x="131584" y="18110"/>
                  </a:lnTo>
                  <a:lnTo>
                    <a:pt x="147040" y="9182"/>
                  </a:lnTo>
                  <a:close/>
                </a:path>
                <a:path w="210184" h="121285">
                  <a:moveTo>
                    <a:pt x="209613" y="45313"/>
                  </a:moveTo>
                  <a:lnTo>
                    <a:pt x="193687" y="36131"/>
                  </a:lnTo>
                  <a:lnTo>
                    <a:pt x="178231" y="45046"/>
                  </a:lnTo>
                  <a:lnTo>
                    <a:pt x="194157" y="54241"/>
                  </a:lnTo>
                  <a:lnTo>
                    <a:pt x="209613" y="45313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7994193" y="4207318"/>
              <a:ext cx="89535" cy="51435"/>
            </a:xfrm>
            <a:custGeom>
              <a:avLst/>
              <a:gdLst/>
              <a:ahLst/>
              <a:cxnLst/>
              <a:rect l="l" t="t" r="r" b="b"/>
              <a:pathLst>
                <a:path w="89534" h="51435">
                  <a:moveTo>
                    <a:pt x="44484" y="0"/>
                  </a:moveTo>
                  <a:lnTo>
                    <a:pt x="27739" y="1878"/>
                  </a:lnTo>
                  <a:lnTo>
                    <a:pt x="13020" y="7515"/>
                  </a:lnTo>
                  <a:lnTo>
                    <a:pt x="3255" y="16014"/>
                  </a:lnTo>
                  <a:lnTo>
                    <a:pt x="0" y="25682"/>
                  </a:lnTo>
                  <a:lnTo>
                    <a:pt x="3255" y="35350"/>
                  </a:lnTo>
                  <a:lnTo>
                    <a:pt x="13020" y="43849"/>
                  </a:lnTo>
                  <a:lnTo>
                    <a:pt x="27739" y="49486"/>
                  </a:lnTo>
                  <a:lnTo>
                    <a:pt x="44484" y="51365"/>
                  </a:lnTo>
                  <a:lnTo>
                    <a:pt x="61230" y="49486"/>
                  </a:lnTo>
                  <a:lnTo>
                    <a:pt x="75949" y="43849"/>
                  </a:lnTo>
                  <a:lnTo>
                    <a:pt x="85714" y="35350"/>
                  </a:lnTo>
                  <a:lnTo>
                    <a:pt x="88969" y="25682"/>
                  </a:lnTo>
                  <a:lnTo>
                    <a:pt x="85714" y="16014"/>
                  </a:lnTo>
                  <a:lnTo>
                    <a:pt x="75949" y="7515"/>
                  </a:lnTo>
                  <a:lnTo>
                    <a:pt x="61230" y="1878"/>
                  </a:lnTo>
                  <a:lnTo>
                    <a:pt x="44484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0416" y="3826917"/>
              <a:ext cx="138506" cy="96446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7810030" y="3805529"/>
              <a:ext cx="593725" cy="313055"/>
            </a:xfrm>
            <a:custGeom>
              <a:avLst/>
              <a:gdLst/>
              <a:ahLst/>
              <a:cxnLst/>
              <a:rect l="l" t="t" r="r" b="b"/>
              <a:pathLst>
                <a:path w="593725" h="313054">
                  <a:moveTo>
                    <a:pt x="71958" y="24701"/>
                  </a:moveTo>
                  <a:lnTo>
                    <a:pt x="43472" y="342"/>
                  </a:lnTo>
                  <a:lnTo>
                    <a:pt x="43180" y="101"/>
                  </a:lnTo>
                  <a:lnTo>
                    <a:pt x="42697" y="0"/>
                  </a:lnTo>
                  <a:lnTo>
                    <a:pt x="12" y="16649"/>
                  </a:lnTo>
                  <a:lnTo>
                    <a:pt x="0" y="16941"/>
                  </a:lnTo>
                  <a:lnTo>
                    <a:pt x="28778" y="41541"/>
                  </a:lnTo>
                  <a:lnTo>
                    <a:pt x="29273" y="41643"/>
                  </a:lnTo>
                  <a:lnTo>
                    <a:pt x="71945" y="25006"/>
                  </a:lnTo>
                  <a:lnTo>
                    <a:pt x="71958" y="24701"/>
                  </a:lnTo>
                  <a:close/>
                </a:path>
                <a:path w="593725" h="313054">
                  <a:moveTo>
                    <a:pt x="540994" y="288061"/>
                  </a:moveTo>
                  <a:lnTo>
                    <a:pt x="540905" y="287743"/>
                  </a:lnTo>
                  <a:lnTo>
                    <a:pt x="498500" y="270891"/>
                  </a:lnTo>
                  <a:lnTo>
                    <a:pt x="497941" y="270967"/>
                  </a:lnTo>
                  <a:lnTo>
                    <a:pt x="468871" y="295363"/>
                  </a:lnTo>
                  <a:lnTo>
                    <a:pt x="468960" y="295681"/>
                  </a:lnTo>
                  <a:lnTo>
                    <a:pt x="510959" y="312369"/>
                  </a:lnTo>
                  <a:lnTo>
                    <a:pt x="511365" y="312534"/>
                  </a:lnTo>
                  <a:lnTo>
                    <a:pt x="511924" y="312458"/>
                  </a:lnTo>
                  <a:lnTo>
                    <a:pt x="540994" y="288061"/>
                  </a:lnTo>
                  <a:close/>
                </a:path>
                <a:path w="593725" h="313054">
                  <a:moveTo>
                    <a:pt x="585901" y="219773"/>
                  </a:moveTo>
                  <a:lnTo>
                    <a:pt x="585762" y="219506"/>
                  </a:lnTo>
                  <a:lnTo>
                    <a:pt x="535686" y="212013"/>
                  </a:lnTo>
                  <a:lnTo>
                    <a:pt x="535317" y="212204"/>
                  </a:lnTo>
                  <a:lnTo>
                    <a:pt x="522452" y="240868"/>
                  </a:lnTo>
                  <a:lnTo>
                    <a:pt x="522592" y="241134"/>
                  </a:lnTo>
                  <a:lnTo>
                    <a:pt x="572338" y="248589"/>
                  </a:lnTo>
                  <a:lnTo>
                    <a:pt x="572668" y="248640"/>
                  </a:lnTo>
                  <a:lnTo>
                    <a:pt x="573024" y="248437"/>
                  </a:lnTo>
                  <a:lnTo>
                    <a:pt x="585901" y="219773"/>
                  </a:lnTo>
                  <a:close/>
                </a:path>
                <a:path w="593725" h="313054">
                  <a:moveTo>
                    <a:pt x="593483" y="176364"/>
                  </a:moveTo>
                  <a:lnTo>
                    <a:pt x="588721" y="146888"/>
                  </a:lnTo>
                  <a:lnTo>
                    <a:pt x="588429" y="146659"/>
                  </a:lnTo>
                  <a:lnTo>
                    <a:pt x="536892" y="149440"/>
                  </a:lnTo>
                  <a:lnTo>
                    <a:pt x="536676" y="149694"/>
                  </a:lnTo>
                  <a:lnTo>
                    <a:pt x="541451" y="179171"/>
                  </a:lnTo>
                  <a:lnTo>
                    <a:pt x="541731" y="179387"/>
                  </a:lnTo>
                  <a:lnTo>
                    <a:pt x="592975" y="176631"/>
                  </a:lnTo>
                  <a:lnTo>
                    <a:pt x="593280" y="176618"/>
                  </a:lnTo>
                  <a:lnTo>
                    <a:pt x="593483" y="17636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56944" y="3690721"/>
              <a:ext cx="249262" cy="237169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8147056" y="3789310"/>
              <a:ext cx="69215" cy="40005"/>
            </a:xfrm>
            <a:custGeom>
              <a:avLst/>
              <a:gdLst/>
              <a:ahLst/>
              <a:cxnLst/>
              <a:rect l="l" t="t" r="r" b="b"/>
              <a:pathLst>
                <a:path w="69215" h="40004">
                  <a:moveTo>
                    <a:pt x="22339" y="0"/>
                  </a:moveTo>
                  <a:lnTo>
                    <a:pt x="21920" y="152"/>
                  </a:lnTo>
                  <a:lnTo>
                    <a:pt x="0" y="27012"/>
                  </a:lnTo>
                  <a:lnTo>
                    <a:pt x="76" y="27305"/>
                  </a:lnTo>
                  <a:lnTo>
                    <a:pt x="46723" y="39992"/>
                  </a:lnTo>
                  <a:lnTo>
                    <a:pt x="47155" y="39839"/>
                  </a:lnTo>
                  <a:lnTo>
                    <a:pt x="68846" y="13246"/>
                  </a:lnTo>
                  <a:lnTo>
                    <a:pt x="69062" y="12966"/>
                  </a:lnTo>
                  <a:lnTo>
                    <a:pt x="68999" y="12687"/>
                  </a:lnTo>
                  <a:lnTo>
                    <a:pt x="22339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919911" y="3775062"/>
              <a:ext cx="177165" cy="41275"/>
            </a:xfrm>
            <a:custGeom>
              <a:avLst/>
              <a:gdLst/>
              <a:ahLst/>
              <a:cxnLst/>
              <a:rect l="l" t="t" r="r" b="b"/>
              <a:pathLst>
                <a:path w="177165" h="41275">
                  <a:moveTo>
                    <a:pt x="63436" y="33134"/>
                  </a:moveTo>
                  <a:lnTo>
                    <a:pt x="50546" y="4686"/>
                  </a:lnTo>
                  <a:lnTo>
                    <a:pt x="50419" y="4394"/>
                  </a:lnTo>
                  <a:lnTo>
                    <a:pt x="50076" y="4203"/>
                  </a:lnTo>
                  <a:lnTo>
                    <a:pt x="139" y="11747"/>
                  </a:lnTo>
                  <a:lnTo>
                    <a:pt x="0" y="12014"/>
                  </a:lnTo>
                  <a:lnTo>
                    <a:pt x="13004" y="40741"/>
                  </a:lnTo>
                  <a:lnTo>
                    <a:pt x="13360" y="40944"/>
                  </a:lnTo>
                  <a:lnTo>
                    <a:pt x="63296" y="33388"/>
                  </a:lnTo>
                  <a:lnTo>
                    <a:pt x="63436" y="33134"/>
                  </a:lnTo>
                  <a:close/>
                </a:path>
                <a:path w="177165" h="41275">
                  <a:moveTo>
                    <a:pt x="176999" y="3035"/>
                  </a:moveTo>
                  <a:lnTo>
                    <a:pt x="176796" y="2781"/>
                  </a:lnTo>
                  <a:lnTo>
                    <a:pt x="125387" y="0"/>
                  </a:lnTo>
                  <a:lnTo>
                    <a:pt x="125120" y="215"/>
                  </a:lnTo>
                  <a:lnTo>
                    <a:pt x="120307" y="29781"/>
                  </a:lnTo>
                  <a:lnTo>
                    <a:pt x="120510" y="30035"/>
                  </a:lnTo>
                  <a:lnTo>
                    <a:pt x="171907" y="32816"/>
                  </a:lnTo>
                  <a:lnTo>
                    <a:pt x="172199" y="32600"/>
                  </a:lnTo>
                  <a:lnTo>
                    <a:pt x="176949" y="3327"/>
                  </a:lnTo>
                  <a:lnTo>
                    <a:pt x="176999" y="303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6" name="object 106" descr=""/>
          <p:cNvGrpSpPr/>
          <p:nvPr/>
        </p:nvGrpSpPr>
        <p:grpSpPr>
          <a:xfrm>
            <a:off x="3131997" y="3923588"/>
            <a:ext cx="3582035" cy="3096895"/>
            <a:chOff x="3131997" y="3923588"/>
            <a:chExt cx="3582035" cy="3096895"/>
          </a:xfrm>
        </p:grpSpPr>
        <p:pic>
          <p:nvPicPr>
            <p:cNvPr id="107" name="object 10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6104" y="4311706"/>
              <a:ext cx="2973333" cy="2302222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3138347" y="3929938"/>
              <a:ext cx="3569335" cy="2774950"/>
            </a:xfrm>
            <a:custGeom>
              <a:avLst/>
              <a:gdLst/>
              <a:ahLst/>
              <a:cxnLst/>
              <a:rect l="l" t="t" r="r" b="b"/>
              <a:pathLst>
                <a:path w="3569334" h="2774950">
                  <a:moveTo>
                    <a:pt x="0" y="2774848"/>
                  </a:moveTo>
                  <a:lnTo>
                    <a:pt x="3569296" y="2774848"/>
                  </a:lnTo>
                  <a:lnTo>
                    <a:pt x="3569296" y="0"/>
                  </a:lnTo>
                  <a:lnTo>
                    <a:pt x="0" y="0"/>
                  </a:lnTo>
                  <a:lnTo>
                    <a:pt x="0" y="2774848"/>
                  </a:lnTo>
                  <a:close/>
                </a:path>
              </a:pathLst>
            </a:custGeom>
            <a:ln w="12700">
              <a:solidFill>
                <a:srgbClr val="FBD40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131997" y="6711137"/>
              <a:ext cx="3582035" cy="309245"/>
            </a:xfrm>
            <a:custGeom>
              <a:avLst/>
              <a:gdLst/>
              <a:ahLst/>
              <a:cxnLst/>
              <a:rect l="l" t="t" r="r" b="b"/>
              <a:pathLst>
                <a:path w="3582034" h="309245">
                  <a:moveTo>
                    <a:pt x="3581996" y="0"/>
                  </a:moveTo>
                  <a:lnTo>
                    <a:pt x="0" y="0"/>
                  </a:lnTo>
                  <a:lnTo>
                    <a:pt x="0" y="308864"/>
                  </a:lnTo>
                  <a:lnTo>
                    <a:pt x="3581996" y="308864"/>
                  </a:lnTo>
                  <a:lnTo>
                    <a:pt x="3581996" y="0"/>
                  </a:lnTo>
                  <a:close/>
                </a:path>
              </a:pathLst>
            </a:custGeom>
            <a:solidFill>
              <a:srgbClr val="FBD40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"/>
          <p:cNvSpPr txBox="1"/>
          <p:nvPr/>
        </p:nvSpPr>
        <p:spPr>
          <a:xfrm>
            <a:off x="7199998" y="6571436"/>
            <a:ext cx="2952115" cy="448945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ts val="1120"/>
              </a:lnSpc>
              <a:spcBef>
                <a:spcPts val="630"/>
              </a:spcBef>
            </a:pPr>
            <a:r>
              <a:rPr dirty="0" sz="950" b="1">
                <a:latin typeface="Calibri"/>
                <a:cs typeface="Calibri"/>
              </a:rPr>
              <a:t>Using</a:t>
            </a:r>
            <a:r>
              <a:rPr dirty="0" sz="950" spc="1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‘Electrostatic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charge’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sensor,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move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your</a:t>
            </a:r>
            <a:endParaRPr sz="950">
              <a:latin typeface="Calibri"/>
              <a:cs typeface="Calibri"/>
            </a:endParaRPr>
          </a:p>
          <a:p>
            <a:pPr marL="107950">
              <a:lnSpc>
                <a:spcPts val="1120"/>
              </a:lnSpc>
            </a:pPr>
            <a:r>
              <a:rPr dirty="0" sz="950" b="1" i="1">
                <a:latin typeface="Calibri"/>
                <a:cs typeface="Calibri"/>
              </a:rPr>
              <a:t>DataHive</a:t>
            </a:r>
            <a:r>
              <a:rPr dirty="0" sz="950" spc="80" b="1" i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close</a:t>
            </a:r>
            <a:r>
              <a:rPr dirty="0" sz="950" spc="7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plug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socket.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3131997" y="6775479"/>
            <a:ext cx="358203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Graph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showing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electric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field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sample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from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DataHive</a:t>
            </a:r>
            <a:r>
              <a:rPr dirty="0" sz="950" spc="180" b="1" i="1">
                <a:latin typeface="Calibri"/>
                <a:cs typeface="Calibri"/>
              </a:rPr>
              <a:t> </a:t>
            </a:r>
            <a:r>
              <a:rPr dirty="0" sz="950" spc="-10" b="1" i="1">
                <a:latin typeface="Calibri"/>
                <a:cs typeface="Calibri"/>
              </a:rPr>
              <a:t>Green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533101" y="3916991"/>
            <a:ext cx="2390140" cy="2291080"/>
            <a:chOff x="533101" y="3916991"/>
            <a:chExt cx="2390140" cy="2291080"/>
          </a:xfrm>
        </p:grpSpPr>
        <p:sp>
          <p:nvSpPr>
            <p:cNvPr id="113" name="object 113" descr=""/>
            <p:cNvSpPr/>
            <p:nvPr/>
          </p:nvSpPr>
          <p:spPr>
            <a:xfrm>
              <a:off x="1313980" y="5004854"/>
              <a:ext cx="828040" cy="57785"/>
            </a:xfrm>
            <a:custGeom>
              <a:avLst/>
              <a:gdLst/>
              <a:ahLst/>
              <a:cxnLst/>
              <a:rect l="l" t="t" r="r" b="b"/>
              <a:pathLst>
                <a:path w="828039" h="57785">
                  <a:moveTo>
                    <a:pt x="0" y="57594"/>
                  </a:moveTo>
                  <a:lnTo>
                    <a:pt x="133807" y="31470"/>
                  </a:lnTo>
                  <a:lnTo>
                    <a:pt x="205066" y="18961"/>
                  </a:lnTo>
                  <a:lnTo>
                    <a:pt x="260413" y="10731"/>
                  </a:lnTo>
                  <a:lnTo>
                    <a:pt x="308114" y="5181"/>
                  </a:lnTo>
                  <a:lnTo>
                    <a:pt x="351878" y="1663"/>
                  </a:lnTo>
                  <a:lnTo>
                    <a:pt x="393484" y="0"/>
                  </a:lnTo>
                  <a:lnTo>
                    <a:pt x="434428" y="0"/>
                  </a:lnTo>
                  <a:lnTo>
                    <a:pt x="476123" y="1663"/>
                  </a:lnTo>
                  <a:lnTo>
                    <a:pt x="519925" y="5181"/>
                  </a:lnTo>
                  <a:lnTo>
                    <a:pt x="567626" y="10731"/>
                  </a:lnTo>
                  <a:lnTo>
                    <a:pt x="622973" y="18961"/>
                  </a:lnTo>
                  <a:lnTo>
                    <a:pt x="694232" y="31470"/>
                  </a:lnTo>
                  <a:lnTo>
                    <a:pt x="828040" y="57594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684620" y="4960776"/>
              <a:ext cx="116839" cy="86995"/>
            </a:xfrm>
            <a:custGeom>
              <a:avLst/>
              <a:gdLst/>
              <a:ahLst/>
              <a:cxnLst/>
              <a:rect l="l" t="t" r="r" b="b"/>
              <a:pathLst>
                <a:path w="116839" h="86995">
                  <a:moveTo>
                    <a:pt x="1765" y="0"/>
                  </a:moveTo>
                  <a:lnTo>
                    <a:pt x="49174" y="44450"/>
                  </a:lnTo>
                  <a:lnTo>
                    <a:pt x="0" y="86931"/>
                  </a:lnTo>
                  <a:lnTo>
                    <a:pt x="116789" y="45834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313980" y="4881029"/>
              <a:ext cx="828040" cy="181610"/>
            </a:xfrm>
            <a:custGeom>
              <a:avLst/>
              <a:gdLst/>
              <a:ahLst/>
              <a:cxnLst/>
              <a:rect l="l" t="t" r="r" b="b"/>
              <a:pathLst>
                <a:path w="828039" h="181610">
                  <a:moveTo>
                    <a:pt x="0" y="181419"/>
                  </a:moveTo>
                  <a:lnTo>
                    <a:pt x="85623" y="124866"/>
                  </a:lnTo>
                  <a:lnTo>
                    <a:pt x="134391" y="94348"/>
                  </a:lnTo>
                  <a:lnTo>
                    <a:pt x="173558" y="71704"/>
                  </a:lnTo>
                  <a:lnTo>
                    <a:pt x="207759" y="53771"/>
                  </a:lnTo>
                  <a:lnTo>
                    <a:pt x="268325" y="27406"/>
                  </a:lnTo>
                  <a:lnTo>
                    <a:pt x="323303" y="10629"/>
                  </a:lnTo>
                  <a:lnTo>
                    <a:pt x="375602" y="1739"/>
                  </a:lnTo>
                  <a:lnTo>
                    <a:pt x="401231" y="0"/>
                  </a:lnTo>
                  <a:lnTo>
                    <a:pt x="426808" y="0"/>
                  </a:lnTo>
                  <a:lnTo>
                    <a:pt x="478358" y="5257"/>
                  </a:lnTo>
                  <a:lnTo>
                    <a:pt x="531723" y="17970"/>
                  </a:lnTo>
                  <a:lnTo>
                    <a:pt x="589114" y="39242"/>
                  </a:lnTo>
                  <a:lnTo>
                    <a:pt x="654481" y="71704"/>
                  </a:lnTo>
                  <a:lnTo>
                    <a:pt x="693648" y="94348"/>
                  </a:lnTo>
                  <a:lnTo>
                    <a:pt x="742416" y="124866"/>
                  </a:lnTo>
                  <a:lnTo>
                    <a:pt x="828040" y="181419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683009" y="4835956"/>
              <a:ext cx="118745" cy="86995"/>
            </a:xfrm>
            <a:custGeom>
              <a:avLst/>
              <a:gdLst/>
              <a:ahLst/>
              <a:cxnLst/>
              <a:rect l="l" t="t" r="r" b="b"/>
              <a:pathLst>
                <a:path w="118744" h="86995">
                  <a:moveTo>
                    <a:pt x="5029" y="0"/>
                  </a:moveTo>
                  <a:lnTo>
                    <a:pt x="50736" y="46189"/>
                  </a:lnTo>
                  <a:lnTo>
                    <a:pt x="0" y="86804"/>
                  </a:lnTo>
                  <a:lnTo>
                    <a:pt x="118249" y="50088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313980" y="4728082"/>
              <a:ext cx="828040" cy="334645"/>
            </a:xfrm>
            <a:custGeom>
              <a:avLst/>
              <a:gdLst/>
              <a:ahLst/>
              <a:cxnLst/>
              <a:rect l="l" t="t" r="r" b="b"/>
              <a:pathLst>
                <a:path w="828039" h="334645">
                  <a:moveTo>
                    <a:pt x="0" y="334365"/>
                  </a:moveTo>
                  <a:lnTo>
                    <a:pt x="51955" y="257568"/>
                  </a:lnTo>
                  <a:lnTo>
                    <a:pt x="83756" y="213182"/>
                  </a:lnTo>
                  <a:lnTo>
                    <a:pt x="110667" y="178320"/>
                  </a:lnTo>
                  <a:lnTo>
                    <a:pt x="135305" y="149009"/>
                  </a:lnTo>
                  <a:lnTo>
                    <a:pt x="181673" y="101307"/>
                  </a:lnTo>
                  <a:lnTo>
                    <a:pt x="226301" y="64795"/>
                  </a:lnTo>
                  <a:lnTo>
                    <a:pt x="270433" y="37185"/>
                  </a:lnTo>
                  <a:lnTo>
                    <a:pt x="314528" y="17513"/>
                  </a:lnTo>
                  <a:lnTo>
                    <a:pt x="358711" y="5219"/>
                  </a:lnTo>
                  <a:lnTo>
                    <a:pt x="402971" y="0"/>
                  </a:lnTo>
                  <a:lnTo>
                    <a:pt x="425069" y="0"/>
                  </a:lnTo>
                  <a:lnTo>
                    <a:pt x="469328" y="5219"/>
                  </a:lnTo>
                  <a:lnTo>
                    <a:pt x="513511" y="17513"/>
                  </a:lnTo>
                  <a:lnTo>
                    <a:pt x="557606" y="37185"/>
                  </a:lnTo>
                  <a:lnTo>
                    <a:pt x="601738" y="64795"/>
                  </a:lnTo>
                  <a:lnTo>
                    <a:pt x="646366" y="101307"/>
                  </a:lnTo>
                  <a:lnTo>
                    <a:pt x="692734" y="149009"/>
                  </a:lnTo>
                  <a:lnTo>
                    <a:pt x="717372" y="178320"/>
                  </a:lnTo>
                  <a:lnTo>
                    <a:pt x="744283" y="213182"/>
                  </a:lnTo>
                  <a:lnTo>
                    <a:pt x="776084" y="257568"/>
                  </a:lnTo>
                  <a:lnTo>
                    <a:pt x="828040" y="334365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552041" y="4697463"/>
              <a:ext cx="362585" cy="114300"/>
            </a:xfrm>
            <a:custGeom>
              <a:avLst/>
              <a:gdLst/>
              <a:ahLst/>
              <a:cxnLst/>
              <a:rect l="l" t="t" r="r" b="b"/>
              <a:pathLst>
                <a:path w="362585" h="114300">
                  <a:moveTo>
                    <a:pt x="123799" y="32829"/>
                  </a:moveTo>
                  <a:lnTo>
                    <a:pt x="0" y="32245"/>
                  </a:lnTo>
                  <a:lnTo>
                    <a:pt x="60375" y="56273"/>
                  </a:lnTo>
                  <a:lnTo>
                    <a:pt x="30149" y="113792"/>
                  </a:lnTo>
                  <a:lnTo>
                    <a:pt x="123799" y="32829"/>
                  </a:lnTo>
                  <a:close/>
                </a:path>
                <a:path w="362585" h="114300">
                  <a:moveTo>
                    <a:pt x="362077" y="91808"/>
                  </a:moveTo>
                  <a:lnTo>
                    <a:pt x="279019" y="0"/>
                  </a:lnTo>
                  <a:lnTo>
                    <a:pt x="301993" y="60782"/>
                  </a:lnTo>
                  <a:lnTo>
                    <a:pt x="239128" y="77241"/>
                  </a:lnTo>
                  <a:lnTo>
                    <a:pt x="362077" y="91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313980" y="4506874"/>
              <a:ext cx="828040" cy="555625"/>
            </a:xfrm>
            <a:custGeom>
              <a:avLst/>
              <a:gdLst/>
              <a:ahLst/>
              <a:cxnLst/>
              <a:rect l="l" t="t" r="r" b="b"/>
              <a:pathLst>
                <a:path w="828039" h="555625">
                  <a:moveTo>
                    <a:pt x="0" y="555574"/>
                  </a:moveTo>
                  <a:lnTo>
                    <a:pt x="18300" y="466471"/>
                  </a:lnTo>
                  <a:lnTo>
                    <a:pt x="31051" y="411784"/>
                  </a:lnTo>
                  <a:lnTo>
                    <a:pt x="43180" y="366610"/>
                  </a:lnTo>
                  <a:lnTo>
                    <a:pt x="55562" y="326910"/>
                  </a:lnTo>
                  <a:lnTo>
                    <a:pt x="68605" y="290855"/>
                  </a:lnTo>
                  <a:lnTo>
                    <a:pt x="96799" y="227291"/>
                  </a:lnTo>
                  <a:lnTo>
                    <a:pt x="128181" y="172974"/>
                  </a:lnTo>
                  <a:lnTo>
                    <a:pt x="162712" y="126606"/>
                  </a:lnTo>
                  <a:lnTo>
                    <a:pt x="200050" y="87731"/>
                  </a:lnTo>
                  <a:lnTo>
                    <a:pt x="239877" y="56057"/>
                  </a:lnTo>
                  <a:lnTo>
                    <a:pt x="281698" y="31508"/>
                  </a:lnTo>
                  <a:lnTo>
                    <a:pt x="324967" y="13995"/>
                  </a:lnTo>
                  <a:lnTo>
                    <a:pt x="369265" y="3517"/>
                  </a:lnTo>
                  <a:lnTo>
                    <a:pt x="414020" y="0"/>
                  </a:lnTo>
                  <a:lnTo>
                    <a:pt x="436422" y="863"/>
                  </a:lnTo>
                  <a:lnTo>
                    <a:pt x="481012" y="7861"/>
                  </a:lnTo>
                  <a:lnTo>
                    <a:pt x="524852" y="21856"/>
                  </a:lnTo>
                  <a:lnTo>
                    <a:pt x="567499" y="42887"/>
                  </a:lnTo>
                  <a:lnTo>
                    <a:pt x="608355" y="71005"/>
                  </a:lnTo>
                  <a:lnTo>
                    <a:pt x="646988" y="106235"/>
                  </a:lnTo>
                  <a:lnTo>
                    <a:pt x="682967" y="148844"/>
                  </a:lnTo>
                  <a:lnTo>
                    <a:pt x="715962" y="199059"/>
                  </a:lnTo>
                  <a:lnTo>
                    <a:pt x="745731" y="257771"/>
                  </a:lnTo>
                  <a:lnTo>
                    <a:pt x="772477" y="326910"/>
                  </a:lnTo>
                  <a:lnTo>
                    <a:pt x="784860" y="366610"/>
                  </a:lnTo>
                  <a:lnTo>
                    <a:pt x="796988" y="411784"/>
                  </a:lnTo>
                  <a:lnTo>
                    <a:pt x="809739" y="466471"/>
                  </a:lnTo>
                  <a:lnTo>
                    <a:pt x="828040" y="555574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396314" y="4600701"/>
              <a:ext cx="643890" cy="120650"/>
            </a:xfrm>
            <a:custGeom>
              <a:avLst/>
              <a:gdLst/>
              <a:ahLst/>
              <a:cxnLst/>
              <a:rect l="l" t="t" r="r" b="b"/>
              <a:pathLst>
                <a:path w="643889" h="120650">
                  <a:moveTo>
                    <a:pt x="106349" y="2311"/>
                  </a:moveTo>
                  <a:lnTo>
                    <a:pt x="0" y="65709"/>
                  </a:lnTo>
                  <a:lnTo>
                    <a:pt x="64122" y="55130"/>
                  </a:lnTo>
                  <a:lnTo>
                    <a:pt x="67919" y="120002"/>
                  </a:lnTo>
                  <a:lnTo>
                    <a:pt x="106349" y="2311"/>
                  </a:lnTo>
                  <a:close/>
                </a:path>
                <a:path w="643889" h="120650">
                  <a:moveTo>
                    <a:pt x="643877" y="120459"/>
                  </a:moveTo>
                  <a:lnTo>
                    <a:pt x="615276" y="0"/>
                  </a:lnTo>
                  <a:lnTo>
                    <a:pt x="606145" y="64338"/>
                  </a:lnTo>
                  <a:lnTo>
                    <a:pt x="543115" y="48501"/>
                  </a:lnTo>
                  <a:lnTo>
                    <a:pt x="643877" y="120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270546" y="4120718"/>
              <a:ext cx="915035" cy="942340"/>
            </a:xfrm>
            <a:custGeom>
              <a:avLst/>
              <a:gdLst/>
              <a:ahLst/>
              <a:cxnLst/>
              <a:rect l="l" t="t" r="r" b="b"/>
              <a:pathLst>
                <a:path w="915035" h="942339">
                  <a:moveTo>
                    <a:pt x="43434" y="941730"/>
                  </a:moveTo>
                  <a:lnTo>
                    <a:pt x="25552" y="848906"/>
                  </a:lnTo>
                  <a:lnTo>
                    <a:pt x="15481" y="788416"/>
                  </a:lnTo>
                  <a:lnTo>
                    <a:pt x="8445" y="736257"/>
                  </a:lnTo>
                  <a:lnTo>
                    <a:pt x="3644" y="688136"/>
                  </a:lnTo>
                  <a:lnTo>
                    <a:pt x="914" y="642975"/>
                  </a:lnTo>
                  <a:lnTo>
                    <a:pt x="0" y="599960"/>
                  </a:lnTo>
                  <a:lnTo>
                    <a:pt x="876" y="558673"/>
                  </a:lnTo>
                  <a:lnTo>
                    <a:pt x="3479" y="518934"/>
                  </a:lnTo>
                  <a:lnTo>
                    <a:pt x="7708" y="480593"/>
                  </a:lnTo>
                  <a:lnTo>
                    <a:pt x="20955" y="407809"/>
                  </a:lnTo>
                  <a:lnTo>
                    <a:pt x="40284" y="340194"/>
                  </a:lnTo>
                  <a:lnTo>
                    <a:pt x="65290" y="277926"/>
                  </a:lnTo>
                  <a:lnTo>
                    <a:pt x="95516" y="221246"/>
                  </a:lnTo>
                  <a:lnTo>
                    <a:pt x="130416" y="170497"/>
                  </a:lnTo>
                  <a:lnTo>
                    <a:pt x="169456" y="125907"/>
                  </a:lnTo>
                  <a:lnTo>
                    <a:pt x="212064" y="87769"/>
                  </a:lnTo>
                  <a:lnTo>
                    <a:pt x="257606" y="56349"/>
                  </a:lnTo>
                  <a:lnTo>
                    <a:pt x="305549" y="31750"/>
                  </a:lnTo>
                  <a:lnTo>
                    <a:pt x="355193" y="14122"/>
                  </a:lnTo>
                  <a:lnTo>
                    <a:pt x="406031" y="3517"/>
                  </a:lnTo>
                  <a:lnTo>
                    <a:pt x="457454" y="0"/>
                  </a:lnTo>
                  <a:lnTo>
                    <a:pt x="483209" y="863"/>
                  </a:lnTo>
                  <a:lnTo>
                    <a:pt x="534377" y="7950"/>
                  </a:lnTo>
                  <a:lnTo>
                    <a:pt x="584720" y="22072"/>
                  </a:lnTo>
                  <a:lnTo>
                    <a:pt x="633577" y="43180"/>
                  </a:lnTo>
                  <a:lnTo>
                    <a:pt x="680402" y="71208"/>
                  </a:lnTo>
                  <a:lnTo>
                    <a:pt x="724585" y="106032"/>
                  </a:lnTo>
                  <a:lnTo>
                    <a:pt x="765479" y="147396"/>
                  </a:lnTo>
                  <a:lnTo>
                    <a:pt x="802500" y="195122"/>
                  </a:lnTo>
                  <a:lnTo>
                    <a:pt x="835126" y="248869"/>
                  </a:lnTo>
                  <a:lnTo>
                    <a:pt x="862774" y="308406"/>
                  </a:lnTo>
                  <a:lnTo>
                    <a:pt x="885012" y="373367"/>
                  </a:lnTo>
                  <a:lnTo>
                    <a:pt x="901369" y="443534"/>
                  </a:lnTo>
                  <a:lnTo>
                    <a:pt x="911428" y="518934"/>
                  </a:lnTo>
                  <a:lnTo>
                    <a:pt x="914031" y="558673"/>
                  </a:lnTo>
                  <a:lnTo>
                    <a:pt x="914908" y="599960"/>
                  </a:lnTo>
                  <a:lnTo>
                    <a:pt x="913993" y="642975"/>
                  </a:lnTo>
                  <a:lnTo>
                    <a:pt x="911263" y="688136"/>
                  </a:lnTo>
                  <a:lnTo>
                    <a:pt x="906462" y="736257"/>
                  </a:lnTo>
                  <a:lnTo>
                    <a:pt x="899426" y="788416"/>
                  </a:lnTo>
                  <a:lnTo>
                    <a:pt x="889355" y="848906"/>
                  </a:lnTo>
                  <a:lnTo>
                    <a:pt x="871474" y="941730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226832" y="4076191"/>
              <a:ext cx="995044" cy="632460"/>
            </a:xfrm>
            <a:custGeom>
              <a:avLst/>
              <a:gdLst/>
              <a:ahLst/>
              <a:cxnLst/>
              <a:rect l="l" t="t" r="r" b="b"/>
              <a:pathLst>
                <a:path w="995044" h="632460">
                  <a:moveTo>
                    <a:pt x="86334" y="606539"/>
                  </a:moveTo>
                  <a:lnTo>
                    <a:pt x="56857" y="486295"/>
                  </a:lnTo>
                  <a:lnTo>
                    <a:pt x="0" y="596277"/>
                  </a:lnTo>
                  <a:lnTo>
                    <a:pt x="48869" y="553440"/>
                  </a:lnTo>
                  <a:lnTo>
                    <a:pt x="86334" y="606539"/>
                  </a:lnTo>
                  <a:close/>
                </a:path>
                <a:path w="995044" h="632460">
                  <a:moveTo>
                    <a:pt x="574395" y="49631"/>
                  </a:moveTo>
                  <a:lnTo>
                    <a:pt x="460971" y="0"/>
                  </a:lnTo>
                  <a:lnTo>
                    <a:pt x="506869" y="45999"/>
                  </a:lnTo>
                  <a:lnTo>
                    <a:pt x="456298" y="86817"/>
                  </a:lnTo>
                  <a:lnTo>
                    <a:pt x="574395" y="49631"/>
                  </a:lnTo>
                  <a:close/>
                </a:path>
                <a:path w="995044" h="632460">
                  <a:moveTo>
                    <a:pt x="994549" y="513778"/>
                  </a:moveTo>
                  <a:lnTo>
                    <a:pt x="954544" y="564984"/>
                  </a:lnTo>
                  <a:lnTo>
                    <a:pt x="907821" y="519823"/>
                  </a:lnTo>
                  <a:lnTo>
                    <a:pt x="959256" y="632447"/>
                  </a:lnTo>
                  <a:lnTo>
                    <a:pt x="994549" y="513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82675" y="3923893"/>
              <a:ext cx="1490980" cy="1138555"/>
            </a:xfrm>
            <a:custGeom>
              <a:avLst/>
              <a:gdLst/>
              <a:ahLst/>
              <a:cxnLst/>
              <a:rect l="l" t="t" r="r" b="b"/>
              <a:pathLst>
                <a:path w="1490980" h="1138554">
                  <a:moveTo>
                    <a:pt x="331304" y="1138554"/>
                  </a:moveTo>
                  <a:lnTo>
                    <a:pt x="276567" y="1055712"/>
                  </a:lnTo>
                  <a:lnTo>
                    <a:pt x="239966" y="997661"/>
                  </a:lnTo>
                  <a:lnTo>
                    <a:pt x="208876" y="945502"/>
                  </a:lnTo>
                  <a:lnTo>
                    <a:pt x="181216" y="895984"/>
                  </a:lnTo>
                  <a:lnTo>
                    <a:pt x="156171" y="847915"/>
                  </a:lnTo>
                  <a:lnTo>
                    <a:pt x="133400" y="800633"/>
                  </a:lnTo>
                  <a:lnTo>
                    <a:pt x="112623" y="753846"/>
                  </a:lnTo>
                  <a:lnTo>
                    <a:pt x="93738" y="707313"/>
                  </a:lnTo>
                  <a:lnTo>
                    <a:pt x="76644" y="660984"/>
                  </a:lnTo>
                  <a:lnTo>
                    <a:pt x="61328" y="614730"/>
                  </a:lnTo>
                  <a:lnTo>
                    <a:pt x="47739" y="568578"/>
                  </a:lnTo>
                  <a:lnTo>
                    <a:pt x="35902" y="522528"/>
                  </a:lnTo>
                  <a:lnTo>
                    <a:pt x="25717" y="476618"/>
                  </a:lnTo>
                  <a:lnTo>
                    <a:pt x="17272" y="430872"/>
                  </a:lnTo>
                  <a:lnTo>
                    <a:pt x="10477" y="385330"/>
                  </a:lnTo>
                  <a:lnTo>
                    <a:pt x="5384" y="339991"/>
                  </a:lnTo>
                  <a:lnTo>
                    <a:pt x="1955" y="294982"/>
                  </a:lnTo>
                  <a:lnTo>
                    <a:pt x="127" y="250316"/>
                  </a:lnTo>
                  <a:lnTo>
                    <a:pt x="0" y="206057"/>
                  </a:lnTo>
                  <a:lnTo>
                    <a:pt x="1460" y="162255"/>
                  </a:lnTo>
                  <a:lnTo>
                    <a:pt x="4521" y="119024"/>
                  </a:lnTo>
                  <a:lnTo>
                    <a:pt x="9156" y="76339"/>
                  </a:lnTo>
                  <a:lnTo>
                    <a:pt x="15367" y="34366"/>
                  </a:lnTo>
                  <a:lnTo>
                    <a:pt x="21815" y="0"/>
                  </a:lnTo>
                </a:path>
                <a:path w="1490980" h="1138554">
                  <a:moveTo>
                    <a:pt x="1468834" y="0"/>
                  </a:moveTo>
                  <a:lnTo>
                    <a:pt x="1481493" y="76339"/>
                  </a:lnTo>
                  <a:lnTo>
                    <a:pt x="1486128" y="119024"/>
                  </a:lnTo>
                  <a:lnTo>
                    <a:pt x="1489189" y="162255"/>
                  </a:lnTo>
                  <a:lnTo>
                    <a:pt x="1490649" y="206057"/>
                  </a:lnTo>
                  <a:lnTo>
                    <a:pt x="1490522" y="250316"/>
                  </a:lnTo>
                  <a:lnTo>
                    <a:pt x="1488694" y="294982"/>
                  </a:lnTo>
                  <a:lnTo>
                    <a:pt x="1485265" y="339991"/>
                  </a:lnTo>
                  <a:lnTo>
                    <a:pt x="1480172" y="385330"/>
                  </a:lnTo>
                  <a:lnTo>
                    <a:pt x="1473377" y="430872"/>
                  </a:lnTo>
                  <a:lnTo>
                    <a:pt x="1464932" y="476618"/>
                  </a:lnTo>
                  <a:lnTo>
                    <a:pt x="1454746" y="522528"/>
                  </a:lnTo>
                  <a:lnTo>
                    <a:pt x="1442910" y="568578"/>
                  </a:lnTo>
                  <a:lnTo>
                    <a:pt x="1429334" y="614730"/>
                  </a:lnTo>
                  <a:lnTo>
                    <a:pt x="1414005" y="660984"/>
                  </a:lnTo>
                  <a:lnTo>
                    <a:pt x="1396911" y="707313"/>
                  </a:lnTo>
                  <a:lnTo>
                    <a:pt x="1378026" y="753846"/>
                  </a:lnTo>
                  <a:lnTo>
                    <a:pt x="1357249" y="800633"/>
                  </a:lnTo>
                  <a:lnTo>
                    <a:pt x="1334477" y="847915"/>
                  </a:lnTo>
                  <a:lnTo>
                    <a:pt x="1309433" y="895984"/>
                  </a:lnTo>
                  <a:lnTo>
                    <a:pt x="1281772" y="945502"/>
                  </a:lnTo>
                  <a:lnTo>
                    <a:pt x="1250683" y="997661"/>
                  </a:lnTo>
                  <a:lnTo>
                    <a:pt x="1214081" y="1055712"/>
                  </a:lnTo>
                  <a:lnTo>
                    <a:pt x="1159344" y="1138554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40371" y="4105528"/>
              <a:ext cx="1577975" cy="650875"/>
            </a:xfrm>
            <a:custGeom>
              <a:avLst/>
              <a:gdLst/>
              <a:ahLst/>
              <a:cxnLst/>
              <a:rect l="l" t="t" r="r" b="b"/>
              <a:pathLst>
                <a:path w="1577975" h="650875">
                  <a:moveTo>
                    <a:pt x="86944" y="115481"/>
                  </a:moveTo>
                  <a:lnTo>
                    <a:pt x="42316" y="0"/>
                  </a:lnTo>
                  <a:lnTo>
                    <a:pt x="0" y="116344"/>
                  </a:lnTo>
                  <a:lnTo>
                    <a:pt x="42989" y="67614"/>
                  </a:lnTo>
                  <a:lnTo>
                    <a:pt x="86944" y="115481"/>
                  </a:lnTo>
                  <a:close/>
                </a:path>
                <a:path w="1577975" h="650875">
                  <a:moveTo>
                    <a:pt x="216839" y="606031"/>
                  </a:moveTo>
                  <a:lnTo>
                    <a:pt x="131851" y="516001"/>
                  </a:lnTo>
                  <a:lnTo>
                    <a:pt x="136690" y="639724"/>
                  </a:lnTo>
                  <a:lnTo>
                    <a:pt x="158051" y="578345"/>
                  </a:lnTo>
                  <a:lnTo>
                    <a:pt x="216839" y="606031"/>
                  </a:lnTo>
                  <a:close/>
                </a:path>
                <a:path w="1577975" h="650875">
                  <a:moveTo>
                    <a:pt x="1472209" y="562940"/>
                  </a:moveTo>
                  <a:lnTo>
                    <a:pt x="1412684" y="589013"/>
                  </a:lnTo>
                  <a:lnTo>
                    <a:pt x="1393012" y="527075"/>
                  </a:lnTo>
                  <a:lnTo>
                    <a:pt x="1384795" y="650621"/>
                  </a:lnTo>
                  <a:lnTo>
                    <a:pt x="1472209" y="562940"/>
                  </a:lnTo>
                  <a:close/>
                </a:path>
                <a:path w="1577975" h="650875">
                  <a:moveTo>
                    <a:pt x="1577517" y="32791"/>
                  </a:moveTo>
                  <a:lnTo>
                    <a:pt x="1531988" y="79159"/>
                  </a:lnTo>
                  <a:lnTo>
                    <a:pt x="1490649" y="29019"/>
                  </a:lnTo>
                  <a:lnTo>
                    <a:pt x="1529054" y="146723"/>
                  </a:lnTo>
                  <a:lnTo>
                    <a:pt x="1577517" y="32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540004" y="4384854"/>
              <a:ext cx="2376170" cy="678180"/>
            </a:xfrm>
            <a:custGeom>
              <a:avLst/>
              <a:gdLst/>
              <a:ahLst/>
              <a:cxnLst/>
              <a:rect l="l" t="t" r="r" b="b"/>
              <a:pathLst>
                <a:path w="2376170" h="678179">
                  <a:moveTo>
                    <a:pt x="773976" y="677594"/>
                  </a:moveTo>
                  <a:lnTo>
                    <a:pt x="673785" y="609979"/>
                  </a:lnTo>
                  <a:lnTo>
                    <a:pt x="603186" y="560424"/>
                  </a:lnTo>
                  <a:lnTo>
                    <a:pt x="539267" y="513599"/>
                  </a:lnTo>
                  <a:lnTo>
                    <a:pt x="479031" y="467434"/>
                  </a:lnTo>
                  <a:lnTo>
                    <a:pt x="421271" y="420990"/>
                  </a:lnTo>
                  <a:lnTo>
                    <a:pt x="365302" y="373873"/>
                  </a:lnTo>
                  <a:lnTo>
                    <a:pt x="310857" y="325804"/>
                  </a:lnTo>
                  <a:lnTo>
                    <a:pt x="257771" y="276617"/>
                  </a:lnTo>
                  <a:lnTo>
                    <a:pt x="205905" y="226312"/>
                  </a:lnTo>
                  <a:lnTo>
                    <a:pt x="155270" y="174814"/>
                  </a:lnTo>
                  <a:lnTo>
                    <a:pt x="105829" y="122058"/>
                  </a:lnTo>
                  <a:lnTo>
                    <a:pt x="57594" y="68159"/>
                  </a:lnTo>
                  <a:lnTo>
                    <a:pt x="10566" y="13003"/>
                  </a:lnTo>
                  <a:lnTo>
                    <a:pt x="0" y="15"/>
                  </a:lnTo>
                </a:path>
                <a:path w="2376170" h="678179">
                  <a:moveTo>
                    <a:pt x="2376004" y="0"/>
                  </a:moveTo>
                  <a:lnTo>
                    <a:pt x="2318397" y="68159"/>
                  </a:lnTo>
                  <a:lnTo>
                    <a:pt x="2270163" y="122058"/>
                  </a:lnTo>
                  <a:lnTo>
                    <a:pt x="2220734" y="174814"/>
                  </a:lnTo>
                  <a:lnTo>
                    <a:pt x="2170099" y="226312"/>
                  </a:lnTo>
                  <a:lnTo>
                    <a:pt x="2118220" y="276617"/>
                  </a:lnTo>
                  <a:lnTo>
                    <a:pt x="2065134" y="325804"/>
                  </a:lnTo>
                  <a:lnTo>
                    <a:pt x="2010702" y="373873"/>
                  </a:lnTo>
                  <a:lnTo>
                    <a:pt x="1954720" y="420990"/>
                  </a:lnTo>
                  <a:lnTo>
                    <a:pt x="1896960" y="467434"/>
                  </a:lnTo>
                  <a:lnTo>
                    <a:pt x="1836724" y="513599"/>
                  </a:lnTo>
                  <a:lnTo>
                    <a:pt x="1772805" y="560424"/>
                  </a:lnTo>
                  <a:lnTo>
                    <a:pt x="1702206" y="609979"/>
                  </a:lnTo>
                  <a:lnTo>
                    <a:pt x="1602016" y="677594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909459" y="4748834"/>
              <a:ext cx="1641475" cy="121285"/>
            </a:xfrm>
            <a:custGeom>
              <a:avLst/>
              <a:gdLst/>
              <a:ahLst/>
              <a:cxnLst/>
              <a:rect l="l" t="t" r="r" b="b"/>
              <a:pathLst>
                <a:path w="1641475" h="121285">
                  <a:moveTo>
                    <a:pt x="116928" y="54229"/>
                  </a:moveTo>
                  <a:lnTo>
                    <a:pt x="0" y="13550"/>
                  </a:lnTo>
                  <a:lnTo>
                    <a:pt x="61341" y="121094"/>
                  </a:lnTo>
                  <a:lnTo>
                    <a:pt x="51993" y="56781"/>
                  </a:lnTo>
                  <a:lnTo>
                    <a:pt x="116928" y="54229"/>
                  </a:lnTo>
                  <a:close/>
                </a:path>
                <a:path w="1641475" h="121285">
                  <a:moveTo>
                    <a:pt x="1641055" y="67640"/>
                  </a:moveTo>
                  <a:lnTo>
                    <a:pt x="1576158" y="64173"/>
                  </a:lnTo>
                  <a:lnTo>
                    <a:pt x="1586420" y="0"/>
                  </a:lnTo>
                  <a:lnTo>
                    <a:pt x="1523555" y="106667"/>
                  </a:lnTo>
                  <a:lnTo>
                    <a:pt x="1641055" y="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540004" y="4884768"/>
              <a:ext cx="2376170" cy="177800"/>
            </a:xfrm>
            <a:custGeom>
              <a:avLst/>
              <a:gdLst/>
              <a:ahLst/>
              <a:cxnLst/>
              <a:rect l="l" t="t" r="r" b="b"/>
              <a:pathLst>
                <a:path w="2376170" h="177800">
                  <a:moveTo>
                    <a:pt x="773976" y="177680"/>
                  </a:moveTo>
                  <a:lnTo>
                    <a:pt x="594626" y="141370"/>
                  </a:lnTo>
                  <a:lnTo>
                    <a:pt x="455802" y="111640"/>
                  </a:lnTo>
                  <a:lnTo>
                    <a:pt x="323608" y="81541"/>
                  </a:lnTo>
                  <a:lnTo>
                    <a:pt x="192976" y="50032"/>
                  </a:lnTo>
                  <a:lnTo>
                    <a:pt x="62153" y="16707"/>
                  </a:lnTo>
                  <a:lnTo>
                    <a:pt x="0" y="3"/>
                  </a:lnTo>
                </a:path>
                <a:path w="2376170" h="177800">
                  <a:moveTo>
                    <a:pt x="2376004" y="0"/>
                  </a:moveTo>
                  <a:lnTo>
                    <a:pt x="2313838" y="16707"/>
                  </a:lnTo>
                  <a:lnTo>
                    <a:pt x="2183015" y="50032"/>
                  </a:lnTo>
                  <a:lnTo>
                    <a:pt x="2052383" y="81541"/>
                  </a:lnTo>
                  <a:lnTo>
                    <a:pt x="1920189" y="111640"/>
                  </a:lnTo>
                  <a:lnTo>
                    <a:pt x="1781365" y="141370"/>
                  </a:lnTo>
                  <a:lnTo>
                    <a:pt x="1602016" y="177680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821321" y="4921160"/>
              <a:ext cx="1793239" cy="104139"/>
            </a:xfrm>
            <a:custGeom>
              <a:avLst/>
              <a:gdLst/>
              <a:ahLst/>
              <a:cxnLst/>
              <a:rect l="l" t="t" r="r" b="b"/>
              <a:pathLst>
                <a:path w="1793239" h="104139">
                  <a:moveTo>
                    <a:pt x="122758" y="19024"/>
                  </a:moveTo>
                  <a:lnTo>
                    <a:pt x="0" y="35115"/>
                  </a:lnTo>
                  <a:lnTo>
                    <a:pt x="103060" y="103708"/>
                  </a:lnTo>
                  <a:lnTo>
                    <a:pt x="65862" y="50431"/>
                  </a:lnTo>
                  <a:lnTo>
                    <a:pt x="122758" y="19024"/>
                  </a:lnTo>
                  <a:close/>
                </a:path>
                <a:path w="1793239" h="104139">
                  <a:moveTo>
                    <a:pt x="1792922" y="84785"/>
                  </a:moveTo>
                  <a:lnTo>
                    <a:pt x="1736178" y="53111"/>
                  </a:lnTo>
                  <a:lnTo>
                    <a:pt x="1773631" y="0"/>
                  </a:lnTo>
                  <a:lnTo>
                    <a:pt x="1670240" y="68110"/>
                  </a:lnTo>
                  <a:lnTo>
                    <a:pt x="1792922" y="847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540004" y="5062448"/>
              <a:ext cx="2376170" cy="177800"/>
            </a:xfrm>
            <a:custGeom>
              <a:avLst/>
              <a:gdLst/>
              <a:ahLst/>
              <a:cxnLst/>
              <a:rect l="l" t="t" r="r" b="b"/>
              <a:pathLst>
                <a:path w="2376170" h="177800">
                  <a:moveTo>
                    <a:pt x="773976" y="0"/>
                  </a:moveTo>
                  <a:lnTo>
                    <a:pt x="594626" y="36309"/>
                  </a:lnTo>
                  <a:lnTo>
                    <a:pt x="455802" y="66040"/>
                  </a:lnTo>
                  <a:lnTo>
                    <a:pt x="323608" y="96139"/>
                  </a:lnTo>
                  <a:lnTo>
                    <a:pt x="192976" y="127647"/>
                  </a:lnTo>
                  <a:lnTo>
                    <a:pt x="62153" y="160972"/>
                  </a:lnTo>
                  <a:lnTo>
                    <a:pt x="0" y="177676"/>
                  </a:lnTo>
                </a:path>
                <a:path w="2376170" h="177800">
                  <a:moveTo>
                    <a:pt x="2376004" y="177680"/>
                  </a:moveTo>
                  <a:lnTo>
                    <a:pt x="2313838" y="160972"/>
                  </a:lnTo>
                  <a:lnTo>
                    <a:pt x="2183015" y="127647"/>
                  </a:lnTo>
                  <a:lnTo>
                    <a:pt x="2052383" y="96139"/>
                  </a:lnTo>
                  <a:lnTo>
                    <a:pt x="1920189" y="66040"/>
                  </a:lnTo>
                  <a:lnTo>
                    <a:pt x="1781365" y="36309"/>
                  </a:lnTo>
                  <a:lnTo>
                    <a:pt x="1602016" y="0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821321" y="5100040"/>
              <a:ext cx="1793239" cy="104139"/>
            </a:xfrm>
            <a:custGeom>
              <a:avLst/>
              <a:gdLst/>
              <a:ahLst/>
              <a:cxnLst/>
              <a:rect l="l" t="t" r="r" b="b"/>
              <a:pathLst>
                <a:path w="1793239" h="104139">
                  <a:moveTo>
                    <a:pt x="122758" y="84683"/>
                  </a:moveTo>
                  <a:lnTo>
                    <a:pt x="65862" y="53276"/>
                  </a:lnTo>
                  <a:lnTo>
                    <a:pt x="103060" y="0"/>
                  </a:lnTo>
                  <a:lnTo>
                    <a:pt x="0" y="68592"/>
                  </a:lnTo>
                  <a:lnTo>
                    <a:pt x="122758" y="84683"/>
                  </a:lnTo>
                  <a:close/>
                </a:path>
                <a:path w="1793239" h="104139">
                  <a:moveTo>
                    <a:pt x="1792922" y="18923"/>
                  </a:moveTo>
                  <a:lnTo>
                    <a:pt x="1670240" y="35598"/>
                  </a:lnTo>
                  <a:lnTo>
                    <a:pt x="1773631" y="103708"/>
                  </a:lnTo>
                  <a:lnTo>
                    <a:pt x="1736178" y="50596"/>
                  </a:lnTo>
                  <a:lnTo>
                    <a:pt x="1792922" y="18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540004" y="5062448"/>
              <a:ext cx="2376170" cy="678180"/>
            </a:xfrm>
            <a:custGeom>
              <a:avLst/>
              <a:gdLst/>
              <a:ahLst/>
              <a:cxnLst/>
              <a:rect l="l" t="t" r="r" b="b"/>
              <a:pathLst>
                <a:path w="2376170" h="678179">
                  <a:moveTo>
                    <a:pt x="773976" y="0"/>
                  </a:moveTo>
                  <a:lnTo>
                    <a:pt x="673785" y="67614"/>
                  </a:lnTo>
                  <a:lnTo>
                    <a:pt x="603186" y="117170"/>
                  </a:lnTo>
                  <a:lnTo>
                    <a:pt x="539267" y="163995"/>
                  </a:lnTo>
                  <a:lnTo>
                    <a:pt x="479031" y="210159"/>
                  </a:lnTo>
                  <a:lnTo>
                    <a:pt x="421271" y="256603"/>
                  </a:lnTo>
                  <a:lnTo>
                    <a:pt x="365302" y="303720"/>
                  </a:lnTo>
                  <a:lnTo>
                    <a:pt x="310857" y="351790"/>
                  </a:lnTo>
                  <a:lnTo>
                    <a:pt x="257771" y="400977"/>
                  </a:lnTo>
                  <a:lnTo>
                    <a:pt x="205905" y="451281"/>
                  </a:lnTo>
                  <a:lnTo>
                    <a:pt x="155270" y="502780"/>
                  </a:lnTo>
                  <a:lnTo>
                    <a:pt x="105829" y="555536"/>
                  </a:lnTo>
                  <a:lnTo>
                    <a:pt x="57594" y="609434"/>
                  </a:lnTo>
                  <a:lnTo>
                    <a:pt x="10566" y="664591"/>
                  </a:lnTo>
                  <a:lnTo>
                    <a:pt x="0" y="677578"/>
                  </a:lnTo>
                </a:path>
                <a:path w="2376170" h="678179">
                  <a:moveTo>
                    <a:pt x="2376004" y="677594"/>
                  </a:moveTo>
                  <a:lnTo>
                    <a:pt x="2318397" y="609434"/>
                  </a:lnTo>
                  <a:lnTo>
                    <a:pt x="2270163" y="555536"/>
                  </a:lnTo>
                  <a:lnTo>
                    <a:pt x="2220734" y="502780"/>
                  </a:lnTo>
                  <a:lnTo>
                    <a:pt x="2170099" y="451281"/>
                  </a:lnTo>
                  <a:lnTo>
                    <a:pt x="2118220" y="400977"/>
                  </a:lnTo>
                  <a:lnTo>
                    <a:pt x="2065134" y="351790"/>
                  </a:lnTo>
                  <a:lnTo>
                    <a:pt x="2010702" y="303720"/>
                  </a:lnTo>
                  <a:lnTo>
                    <a:pt x="1954720" y="256603"/>
                  </a:lnTo>
                  <a:lnTo>
                    <a:pt x="1896960" y="210159"/>
                  </a:lnTo>
                  <a:lnTo>
                    <a:pt x="1836724" y="163995"/>
                  </a:lnTo>
                  <a:lnTo>
                    <a:pt x="1772805" y="117170"/>
                  </a:lnTo>
                  <a:lnTo>
                    <a:pt x="1702206" y="67614"/>
                  </a:lnTo>
                  <a:lnTo>
                    <a:pt x="1602016" y="0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909459" y="5254980"/>
              <a:ext cx="1641475" cy="121285"/>
            </a:xfrm>
            <a:custGeom>
              <a:avLst/>
              <a:gdLst/>
              <a:ahLst/>
              <a:cxnLst/>
              <a:rect l="l" t="t" r="r" b="b"/>
              <a:pathLst>
                <a:path w="1641475" h="121285">
                  <a:moveTo>
                    <a:pt x="116928" y="66865"/>
                  </a:moveTo>
                  <a:lnTo>
                    <a:pt x="51993" y="64312"/>
                  </a:lnTo>
                  <a:lnTo>
                    <a:pt x="61341" y="0"/>
                  </a:lnTo>
                  <a:lnTo>
                    <a:pt x="0" y="107543"/>
                  </a:lnTo>
                  <a:lnTo>
                    <a:pt x="116928" y="66865"/>
                  </a:lnTo>
                  <a:close/>
                </a:path>
                <a:path w="1641475" h="121285">
                  <a:moveTo>
                    <a:pt x="1641055" y="53454"/>
                  </a:moveTo>
                  <a:lnTo>
                    <a:pt x="1523555" y="14427"/>
                  </a:lnTo>
                  <a:lnTo>
                    <a:pt x="1586420" y="121094"/>
                  </a:lnTo>
                  <a:lnTo>
                    <a:pt x="1576158" y="56921"/>
                  </a:lnTo>
                  <a:lnTo>
                    <a:pt x="1641055" y="53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982675" y="5062448"/>
              <a:ext cx="1490980" cy="1138555"/>
            </a:xfrm>
            <a:custGeom>
              <a:avLst/>
              <a:gdLst/>
              <a:ahLst/>
              <a:cxnLst/>
              <a:rect l="l" t="t" r="r" b="b"/>
              <a:pathLst>
                <a:path w="1490980" h="1138554">
                  <a:moveTo>
                    <a:pt x="331304" y="0"/>
                  </a:moveTo>
                  <a:lnTo>
                    <a:pt x="276567" y="82842"/>
                  </a:lnTo>
                  <a:lnTo>
                    <a:pt x="239966" y="140893"/>
                  </a:lnTo>
                  <a:lnTo>
                    <a:pt x="208876" y="193052"/>
                  </a:lnTo>
                  <a:lnTo>
                    <a:pt x="181216" y="242570"/>
                  </a:lnTo>
                  <a:lnTo>
                    <a:pt x="156171" y="290639"/>
                  </a:lnTo>
                  <a:lnTo>
                    <a:pt x="133400" y="337921"/>
                  </a:lnTo>
                  <a:lnTo>
                    <a:pt x="112623" y="384708"/>
                  </a:lnTo>
                  <a:lnTo>
                    <a:pt x="93738" y="431241"/>
                  </a:lnTo>
                  <a:lnTo>
                    <a:pt x="76644" y="477570"/>
                  </a:lnTo>
                  <a:lnTo>
                    <a:pt x="61328" y="523824"/>
                  </a:lnTo>
                  <a:lnTo>
                    <a:pt x="47739" y="569976"/>
                  </a:lnTo>
                  <a:lnTo>
                    <a:pt x="35902" y="616026"/>
                  </a:lnTo>
                  <a:lnTo>
                    <a:pt x="25717" y="661936"/>
                  </a:lnTo>
                  <a:lnTo>
                    <a:pt x="17272" y="707682"/>
                  </a:lnTo>
                  <a:lnTo>
                    <a:pt x="10477" y="753224"/>
                  </a:lnTo>
                  <a:lnTo>
                    <a:pt x="5384" y="798563"/>
                  </a:lnTo>
                  <a:lnTo>
                    <a:pt x="1955" y="843572"/>
                  </a:lnTo>
                  <a:lnTo>
                    <a:pt x="127" y="888238"/>
                  </a:lnTo>
                  <a:lnTo>
                    <a:pt x="0" y="932497"/>
                  </a:lnTo>
                  <a:lnTo>
                    <a:pt x="1460" y="976299"/>
                  </a:lnTo>
                  <a:lnTo>
                    <a:pt x="4521" y="1019530"/>
                  </a:lnTo>
                  <a:lnTo>
                    <a:pt x="9156" y="1062215"/>
                  </a:lnTo>
                  <a:lnTo>
                    <a:pt x="15367" y="1104188"/>
                  </a:lnTo>
                  <a:lnTo>
                    <a:pt x="21817" y="1138555"/>
                  </a:lnTo>
                </a:path>
                <a:path w="1490980" h="1138554">
                  <a:moveTo>
                    <a:pt x="1468832" y="1138555"/>
                  </a:moveTo>
                  <a:lnTo>
                    <a:pt x="1481493" y="1062215"/>
                  </a:lnTo>
                  <a:lnTo>
                    <a:pt x="1486128" y="1019530"/>
                  </a:lnTo>
                  <a:lnTo>
                    <a:pt x="1489189" y="976299"/>
                  </a:lnTo>
                  <a:lnTo>
                    <a:pt x="1490649" y="932497"/>
                  </a:lnTo>
                  <a:lnTo>
                    <a:pt x="1490522" y="888238"/>
                  </a:lnTo>
                  <a:lnTo>
                    <a:pt x="1488694" y="843572"/>
                  </a:lnTo>
                  <a:lnTo>
                    <a:pt x="1485265" y="798563"/>
                  </a:lnTo>
                  <a:lnTo>
                    <a:pt x="1480172" y="753224"/>
                  </a:lnTo>
                  <a:lnTo>
                    <a:pt x="1473377" y="707682"/>
                  </a:lnTo>
                  <a:lnTo>
                    <a:pt x="1464932" y="661936"/>
                  </a:lnTo>
                  <a:lnTo>
                    <a:pt x="1454746" y="616026"/>
                  </a:lnTo>
                  <a:lnTo>
                    <a:pt x="1442910" y="569976"/>
                  </a:lnTo>
                  <a:lnTo>
                    <a:pt x="1429334" y="523824"/>
                  </a:lnTo>
                  <a:lnTo>
                    <a:pt x="1414005" y="477570"/>
                  </a:lnTo>
                  <a:lnTo>
                    <a:pt x="1396911" y="431241"/>
                  </a:lnTo>
                  <a:lnTo>
                    <a:pt x="1378026" y="384708"/>
                  </a:lnTo>
                  <a:lnTo>
                    <a:pt x="1357249" y="337921"/>
                  </a:lnTo>
                  <a:lnTo>
                    <a:pt x="1334477" y="290639"/>
                  </a:lnTo>
                  <a:lnTo>
                    <a:pt x="1309433" y="242570"/>
                  </a:lnTo>
                  <a:lnTo>
                    <a:pt x="1281772" y="193052"/>
                  </a:lnTo>
                  <a:lnTo>
                    <a:pt x="1250683" y="140893"/>
                  </a:lnTo>
                  <a:lnTo>
                    <a:pt x="1214081" y="82842"/>
                  </a:lnTo>
                  <a:lnTo>
                    <a:pt x="1159344" y="0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940371" y="5368759"/>
              <a:ext cx="1577975" cy="650875"/>
            </a:xfrm>
            <a:custGeom>
              <a:avLst/>
              <a:gdLst/>
              <a:ahLst/>
              <a:cxnLst/>
              <a:rect l="l" t="t" r="r" b="b"/>
              <a:pathLst>
                <a:path w="1577975" h="650875">
                  <a:moveTo>
                    <a:pt x="86944" y="535139"/>
                  </a:moveTo>
                  <a:lnTo>
                    <a:pt x="42989" y="583006"/>
                  </a:lnTo>
                  <a:lnTo>
                    <a:pt x="0" y="534276"/>
                  </a:lnTo>
                  <a:lnTo>
                    <a:pt x="42316" y="650621"/>
                  </a:lnTo>
                  <a:lnTo>
                    <a:pt x="86944" y="535139"/>
                  </a:lnTo>
                  <a:close/>
                </a:path>
                <a:path w="1577975" h="650875">
                  <a:moveTo>
                    <a:pt x="216839" y="44589"/>
                  </a:moveTo>
                  <a:lnTo>
                    <a:pt x="158051" y="72275"/>
                  </a:lnTo>
                  <a:lnTo>
                    <a:pt x="136690" y="10896"/>
                  </a:lnTo>
                  <a:lnTo>
                    <a:pt x="131851" y="134620"/>
                  </a:lnTo>
                  <a:lnTo>
                    <a:pt x="216839" y="44589"/>
                  </a:lnTo>
                  <a:close/>
                </a:path>
                <a:path w="1577975" h="650875">
                  <a:moveTo>
                    <a:pt x="1472209" y="87680"/>
                  </a:moveTo>
                  <a:lnTo>
                    <a:pt x="1384795" y="0"/>
                  </a:lnTo>
                  <a:lnTo>
                    <a:pt x="1393012" y="123545"/>
                  </a:lnTo>
                  <a:lnTo>
                    <a:pt x="1412684" y="61607"/>
                  </a:lnTo>
                  <a:lnTo>
                    <a:pt x="1472209" y="87680"/>
                  </a:lnTo>
                  <a:close/>
                </a:path>
                <a:path w="1577975" h="650875">
                  <a:moveTo>
                    <a:pt x="1577517" y="617829"/>
                  </a:moveTo>
                  <a:lnTo>
                    <a:pt x="1529054" y="503897"/>
                  </a:lnTo>
                  <a:lnTo>
                    <a:pt x="1490649" y="621601"/>
                  </a:lnTo>
                  <a:lnTo>
                    <a:pt x="1531988" y="571461"/>
                  </a:lnTo>
                  <a:lnTo>
                    <a:pt x="1577517" y="617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270546" y="5062448"/>
              <a:ext cx="915035" cy="942340"/>
            </a:xfrm>
            <a:custGeom>
              <a:avLst/>
              <a:gdLst/>
              <a:ahLst/>
              <a:cxnLst/>
              <a:rect l="l" t="t" r="r" b="b"/>
              <a:pathLst>
                <a:path w="915035" h="942339">
                  <a:moveTo>
                    <a:pt x="43434" y="0"/>
                  </a:moveTo>
                  <a:lnTo>
                    <a:pt x="25552" y="92824"/>
                  </a:lnTo>
                  <a:lnTo>
                    <a:pt x="15481" y="153314"/>
                  </a:lnTo>
                  <a:lnTo>
                    <a:pt x="8445" y="205473"/>
                  </a:lnTo>
                  <a:lnTo>
                    <a:pt x="3644" y="253593"/>
                  </a:lnTo>
                  <a:lnTo>
                    <a:pt x="914" y="298754"/>
                  </a:lnTo>
                  <a:lnTo>
                    <a:pt x="0" y="341769"/>
                  </a:lnTo>
                  <a:lnTo>
                    <a:pt x="876" y="383057"/>
                  </a:lnTo>
                  <a:lnTo>
                    <a:pt x="3479" y="422795"/>
                  </a:lnTo>
                  <a:lnTo>
                    <a:pt x="7708" y="461137"/>
                  </a:lnTo>
                  <a:lnTo>
                    <a:pt x="20955" y="533920"/>
                  </a:lnTo>
                  <a:lnTo>
                    <a:pt x="40284" y="601535"/>
                  </a:lnTo>
                  <a:lnTo>
                    <a:pt x="65290" y="663803"/>
                  </a:lnTo>
                  <a:lnTo>
                    <a:pt x="95516" y="720483"/>
                  </a:lnTo>
                  <a:lnTo>
                    <a:pt x="130416" y="771232"/>
                  </a:lnTo>
                  <a:lnTo>
                    <a:pt x="169456" y="815822"/>
                  </a:lnTo>
                  <a:lnTo>
                    <a:pt x="212064" y="853960"/>
                  </a:lnTo>
                  <a:lnTo>
                    <a:pt x="257606" y="885380"/>
                  </a:lnTo>
                  <a:lnTo>
                    <a:pt x="305549" y="909980"/>
                  </a:lnTo>
                  <a:lnTo>
                    <a:pt x="355193" y="927608"/>
                  </a:lnTo>
                  <a:lnTo>
                    <a:pt x="406031" y="938212"/>
                  </a:lnTo>
                  <a:lnTo>
                    <a:pt x="457454" y="941730"/>
                  </a:lnTo>
                  <a:lnTo>
                    <a:pt x="483209" y="940866"/>
                  </a:lnTo>
                  <a:lnTo>
                    <a:pt x="534377" y="933780"/>
                  </a:lnTo>
                  <a:lnTo>
                    <a:pt x="584720" y="919657"/>
                  </a:lnTo>
                  <a:lnTo>
                    <a:pt x="633577" y="898550"/>
                  </a:lnTo>
                  <a:lnTo>
                    <a:pt x="680402" y="870521"/>
                  </a:lnTo>
                  <a:lnTo>
                    <a:pt x="724585" y="835698"/>
                  </a:lnTo>
                  <a:lnTo>
                    <a:pt x="765479" y="794334"/>
                  </a:lnTo>
                  <a:lnTo>
                    <a:pt x="802500" y="746607"/>
                  </a:lnTo>
                  <a:lnTo>
                    <a:pt x="835126" y="692861"/>
                  </a:lnTo>
                  <a:lnTo>
                    <a:pt x="862774" y="633323"/>
                  </a:lnTo>
                  <a:lnTo>
                    <a:pt x="885012" y="568363"/>
                  </a:lnTo>
                  <a:lnTo>
                    <a:pt x="901369" y="498195"/>
                  </a:lnTo>
                  <a:lnTo>
                    <a:pt x="911428" y="422795"/>
                  </a:lnTo>
                  <a:lnTo>
                    <a:pt x="914031" y="383057"/>
                  </a:lnTo>
                  <a:lnTo>
                    <a:pt x="914908" y="341769"/>
                  </a:lnTo>
                  <a:lnTo>
                    <a:pt x="913993" y="298754"/>
                  </a:lnTo>
                  <a:lnTo>
                    <a:pt x="911263" y="253593"/>
                  </a:lnTo>
                  <a:lnTo>
                    <a:pt x="906462" y="205473"/>
                  </a:lnTo>
                  <a:lnTo>
                    <a:pt x="899426" y="153314"/>
                  </a:lnTo>
                  <a:lnTo>
                    <a:pt x="889355" y="92824"/>
                  </a:lnTo>
                  <a:lnTo>
                    <a:pt x="871474" y="0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226832" y="5416270"/>
              <a:ext cx="995044" cy="632460"/>
            </a:xfrm>
            <a:custGeom>
              <a:avLst/>
              <a:gdLst/>
              <a:ahLst/>
              <a:cxnLst/>
              <a:rect l="l" t="t" r="r" b="b"/>
              <a:pathLst>
                <a:path w="995044" h="632460">
                  <a:moveTo>
                    <a:pt x="86334" y="25908"/>
                  </a:moveTo>
                  <a:lnTo>
                    <a:pt x="48869" y="79006"/>
                  </a:lnTo>
                  <a:lnTo>
                    <a:pt x="0" y="36169"/>
                  </a:lnTo>
                  <a:lnTo>
                    <a:pt x="56857" y="146151"/>
                  </a:lnTo>
                  <a:lnTo>
                    <a:pt x="86334" y="25908"/>
                  </a:lnTo>
                  <a:close/>
                </a:path>
                <a:path w="995044" h="632460">
                  <a:moveTo>
                    <a:pt x="574395" y="582815"/>
                  </a:moveTo>
                  <a:lnTo>
                    <a:pt x="456298" y="545630"/>
                  </a:lnTo>
                  <a:lnTo>
                    <a:pt x="506869" y="586447"/>
                  </a:lnTo>
                  <a:lnTo>
                    <a:pt x="460971" y="632447"/>
                  </a:lnTo>
                  <a:lnTo>
                    <a:pt x="574395" y="582815"/>
                  </a:lnTo>
                  <a:close/>
                </a:path>
                <a:path w="995044" h="632460">
                  <a:moveTo>
                    <a:pt x="994549" y="118668"/>
                  </a:moveTo>
                  <a:lnTo>
                    <a:pt x="959256" y="0"/>
                  </a:lnTo>
                  <a:lnTo>
                    <a:pt x="907821" y="112623"/>
                  </a:lnTo>
                  <a:lnTo>
                    <a:pt x="954544" y="67462"/>
                  </a:lnTo>
                  <a:lnTo>
                    <a:pt x="994549" y="118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313980" y="5062448"/>
              <a:ext cx="828040" cy="555625"/>
            </a:xfrm>
            <a:custGeom>
              <a:avLst/>
              <a:gdLst/>
              <a:ahLst/>
              <a:cxnLst/>
              <a:rect l="l" t="t" r="r" b="b"/>
              <a:pathLst>
                <a:path w="828039" h="555625">
                  <a:moveTo>
                    <a:pt x="0" y="0"/>
                  </a:moveTo>
                  <a:lnTo>
                    <a:pt x="18300" y="89103"/>
                  </a:lnTo>
                  <a:lnTo>
                    <a:pt x="31051" y="143789"/>
                  </a:lnTo>
                  <a:lnTo>
                    <a:pt x="43180" y="188963"/>
                  </a:lnTo>
                  <a:lnTo>
                    <a:pt x="55562" y="228663"/>
                  </a:lnTo>
                  <a:lnTo>
                    <a:pt x="68605" y="264718"/>
                  </a:lnTo>
                  <a:lnTo>
                    <a:pt x="96799" y="328282"/>
                  </a:lnTo>
                  <a:lnTo>
                    <a:pt x="128181" y="382600"/>
                  </a:lnTo>
                  <a:lnTo>
                    <a:pt x="162712" y="428967"/>
                  </a:lnTo>
                  <a:lnTo>
                    <a:pt x="200050" y="467842"/>
                  </a:lnTo>
                  <a:lnTo>
                    <a:pt x="239877" y="499516"/>
                  </a:lnTo>
                  <a:lnTo>
                    <a:pt x="281698" y="524065"/>
                  </a:lnTo>
                  <a:lnTo>
                    <a:pt x="324967" y="541578"/>
                  </a:lnTo>
                  <a:lnTo>
                    <a:pt x="369265" y="552056"/>
                  </a:lnTo>
                  <a:lnTo>
                    <a:pt x="414020" y="555574"/>
                  </a:lnTo>
                  <a:lnTo>
                    <a:pt x="436422" y="554710"/>
                  </a:lnTo>
                  <a:lnTo>
                    <a:pt x="481012" y="547712"/>
                  </a:lnTo>
                  <a:lnTo>
                    <a:pt x="524852" y="533717"/>
                  </a:lnTo>
                  <a:lnTo>
                    <a:pt x="567499" y="512686"/>
                  </a:lnTo>
                  <a:lnTo>
                    <a:pt x="608355" y="484568"/>
                  </a:lnTo>
                  <a:lnTo>
                    <a:pt x="646988" y="449338"/>
                  </a:lnTo>
                  <a:lnTo>
                    <a:pt x="682967" y="406730"/>
                  </a:lnTo>
                  <a:lnTo>
                    <a:pt x="715962" y="356514"/>
                  </a:lnTo>
                  <a:lnTo>
                    <a:pt x="745731" y="297802"/>
                  </a:lnTo>
                  <a:lnTo>
                    <a:pt x="772477" y="228663"/>
                  </a:lnTo>
                  <a:lnTo>
                    <a:pt x="784860" y="188963"/>
                  </a:lnTo>
                  <a:lnTo>
                    <a:pt x="796988" y="143789"/>
                  </a:lnTo>
                  <a:lnTo>
                    <a:pt x="809739" y="89103"/>
                  </a:lnTo>
                  <a:lnTo>
                    <a:pt x="828040" y="0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396314" y="5403748"/>
              <a:ext cx="643890" cy="120650"/>
            </a:xfrm>
            <a:custGeom>
              <a:avLst/>
              <a:gdLst/>
              <a:ahLst/>
              <a:cxnLst/>
              <a:rect l="l" t="t" r="r" b="b"/>
              <a:pathLst>
                <a:path w="643889" h="120650">
                  <a:moveTo>
                    <a:pt x="106349" y="118148"/>
                  </a:moveTo>
                  <a:lnTo>
                    <a:pt x="67919" y="457"/>
                  </a:lnTo>
                  <a:lnTo>
                    <a:pt x="64122" y="65328"/>
                  </a:lnTo>
                  <a:lnTo>
                    <a:pt x="0" y="54749"/>
                  </a:lnTo>
                  <a:lnTo>
                    <a:pt x="106349" y="118148"/>
                  </a:lnTo>
                  <a:close/>
                </a:path>
                <a:path w="643889" h="120650">
                  <a:moveTo>
                    <a:pt x="643877" y="0"/>
                  </a:moveTo>
                  <a:lnTo>
                    <a:pt x="543115" y="71958"/>
                  </a:lnTo>
                  <a:lnTo>
                    <a:pt x="606145" y="56121"/>
                  </a:lnTo>
                  <a:lnTo>
                    <a:pt x="615276" y="120459"/>
                  </a:lnTo>
                  <a:lnTo>
                    <a:pt x="643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313980" y="5062448"/>
              <a:ext cx="828040" cy="334645"/>
            </a:xfrm>
            <a:custGeom>
              <a:avLst/>
              <a:gdLst/>
              <a:ahLst/>
              <a:cxnLst/>
              <a:rect l="l" t="t" r="r" b="b"/>
              <a:pathLst>
                <a:path w="828039" h="334645">
                  <a:moveTo>
                    <a:pt x="0" y="0"/>
                  </a:moveTo>
                  <a:lnTo>
                    <a:pt x="51955" y="76796"/>
                  </a:lnTo>
                  <a:lnTo>
                    <a:pt x="83756" y="121183"/>
                  </a:lnTo>
                  <a:lnTo>
                    <a:pt x="110667" y="156044"/>
                  </a:lnTo>
                  <a:lnTo>
                    <a:pt x="135305" y="185356"/>
                  </a:lnTo>
                  <a:lnTo>
                    <a:pt x="181673" y="233057"/>
                  </a:lnTo>
                  <a:lnTo>
                    <a:pt x="226301" y="269570"/>
                  </a:lnTo>
                  <a:lnTo>
                    <a:pt x="270433" y="297180"/>
                  </a:lnTo>
                  <a:lnTo>
                    <a:pt x="314528" y="316852"/>
                  </a:lnTo>
                  <a:lnTo>
                    <a:pt x="358711" y="329145"/>
                  </a:lnTo>
                  <a:lnTo>
                    <a:pt x="402971" y="334365"/>
                  </a:lnTo>
                  <a:lnTo>
                    <a:pt x="425069" y="334365"/>
                  </a:lnTo>
                  <a:lnTo>
                    <a:pt x="469328" y="329145"/>
                  </a:lnTo>
                  <a:lnTo>
                    <a:pt x="513511" y="316852"/>
                  </a:lnTo>
                  <a:lnTo>
                    <a:pt x="557606" y="297180"/>
                  </a:lnTo>
                  <a:lnTo>
                    <a:pt x="601738" y="269570"/>
                  </a:lnTo>
                  <a:lnTo>
                    <a:pt x="646366" y="233057"/>
                  </a:lnTo>
                  <a:lnTo>
                    <a:pt x="692734" y="185356"/>
                  </a:lnTo>
                  <a:lnTo>
                    <a:pt x="717372" y="156044"/>
                  </a:lnTo>
                  <a:lnTo>
                    <a:pt x="744283" y="121183"/>
                  </a:lnTo>
                  <a:lnTo>
                    <a:pt x="776084" y="76796"/>
                  </a:lnTo>
                  <a:lnTo>
                    <a:pt x="828040" y="0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552041" y="5313654"/>
              <a:ext cx="362585" cy="114300"/>
            </a:xfrm>
            <a:custGeom>
              <a:avLst/>
              <a:gdLst/>
              <a:ahLst/>
              <a:cxnLst/>
              <a:rect l="l" t="t" r="r" b="b"/>
              <a:pathLst>
                <a:path w="362585" h="114300">
                  <a:moveTo>
                    <a:pt x="123799" y="80962"/>
                  </a:moveTo>
                  <a:lnTo>
                    <a:pt x="30149" y="0"/>
                  </a:lnTo>
                  <a:lnTo>
                    <a:pt x="60375" y="57518"/>
                  </a:lnTo>
                  <a:lnTo>
                    <a:pt x="0" y="81546"/>
                  </a:lnTo>
                  <a:lnTo>
                    <a:pt x="123799" y="80962"/>
                  </a:lnTo>
                  <a:close/>
                </a:path>
                <a:path w="362585" h="114300">
                  <a:moveTo>
                    <a:pt x="362077" y="21983"/>
                  </a:moveTo>
                  <a:lnTo>
                    <a:pt x="239128" y="36550"/>
                  </a:lnTo>
                  <a:lnTo>
                    <a:pt x="301993" y="53009"/>
                  </a:lnTo>
                  <a:lnTo>
                    <a:pt x="279019" y="113792"/>
                  </a:lnTo>
                  <a:lnTo>
                    <a:pt x="362077" y="219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313980" y="5062448"/>
              <a:ext cx="828040" cy="181610"/>
            </a:xfrm>
            <a:custGeom>
              <a:avLst/>
              <a:gdLst/>
              <a:ahLst/>
              <a:cxnLst/>
              <a:rect l="l" t="t" r="r" b="b"/>
              <a:pathLst>
                <a:path w="828039" h="181610">
                  <a:moveTo>
                    <a:pt x="0" y="0"/>
                  </a:moveTo>
                  <a:lnTo>
                    <a:pt x="85623" y="56553"/>
                  </a:lnTo>
                  <a:lnTo>
                    <a:pt x="134391" y="87071"/>
                  </a:lnTo>
                  <a:lnTo>
                    <a:pt x="173558" y="109715"/>
                  </a:lnTo>
                  <a:lnTo>
                    <a:pt x="207759" y="127647"/>
                  </a:lnTo>
                  <a:lnTo>
                    <a:pt x="268325" y="154012"/>
                  </a:lnTo>
                  <a:lnTo>
                    <a:pt x="323303" y="170789"/>
                  </a:lnTo>
                  <a:lnTo>
                    <a:pt x="375602" y="179679"/>
                  </a:lnTo>
                  <a:lnTo>
                    <a:pt x="401231" y="181419"/>
                  </a:lnTo>
                  <a:lnTo>
                    <a:pt x="426808" y="181419"/>
                  </a:lnTo>
                  <a:lnTo>
                    <a:pt x="478358" y="176161"/>
                  </a:lnTo>
                  <a:lnTo>
                    <a:pt x="531723" y="163449"/>
                  </a:lnTo>
                  <a:lnTo>
                    <a:pt x="589114" y="142176"/>
                  </a:lnTo>
                  <a:lnTo>
                    <a:pt x="654481" y="109715"/>
                  </a:lnTo>
                  <a:lnTo>
                    <a:pt x="693648" y="87071"/>
                  </a:lnTo>
                  <a:lnTo>
                    <a:pt x="742416" y="56553"/>
                  </a:lnTo>
                  <a:lnTo>
                    <a:pt x="828040" y="0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683009" y="5202137"/>
              <a:ext cx="118745" cy="86995"/>
            </a:xfrm>
            <a:custGeom>
              <a:avLst/>
              <a:gdLst/>
              <a:ahLst/>
              <a:cxnLst/>
              <a:rect l="l" t="t" r="r" b="b"/>
              <a:pathLst>
                <a:path w="118744" h="86995">
                  <a:moveTo>
                    <a:pt x="0" y="0"/>
                  </a:moveTo>
                  <a:lnTo>
                    <a:pt x="50736" y="40614"/>
                  </a:lnTo>
                  <a:lnTo>
                    <a:pt x="5029" y="86804"/>
                  </a:lnTo>
                  <a:lnTo>
                    <a:pt x="118249" y="3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1313980" y="5062448"/>
              <a:ext cx="828040" cy="57785"/>
            </a:xfrm>
            <a:custGeom>
              <a:avLst/>
              <a:gdLst/>
              <a:ahLst/>
              <a:cxnLst/>
              <a:rect l="l" t="t" r="r" b="b"/>
              <a:pathLst>
                <a:path w="828039" h="57785">
                  <a:moveTo>
                    <a:pt x="0" y="0"/>
                  </a:moveTo>
                  <a:lnTo>
                    <a:pt x="133807" y="26123"/>
                  </a:lnTo>
                  <a:lnTo>
                    <a:pt x="205066" y="38633"/>
                  </a:lnTo>
                  <a:lnTo>
                    <a:pt x="260413" y="46863"/>
                  </a:lnTo>
                  <a:lnTo>
                    <a:pt x="308114" y="52412"/>
                  </a:lnTo>
                  <a:lnTo>
                    <a:pt x="351878" y="55930"/>
                  </a:lnTo>
                  <a:lnTo>
                    <a:pt x="393484" y="57594"/>
                  </a:lnTo>
                  <a:lnTo>
                    <a:pt x="434428" y="57594"/>
                  </a:lnTo>
                  <a:lnTo>
                    <a:pt x="476123" y="55930"/>
                  </a:lnTo>
                  <a:lnTo>
                    <a:pt x="519925" y="52412"/>
                  </a:lnTo>
                  <a:lnTo>
                    <a:pt x="567626" y="46863"/>
                  </a:lnTo>
                  <a:lnTo>
                    <a:pt x="622973" y="38633"/>
                  </a:lnTo>
                  <a:lnTo>
                    <a:pt x="694232" y="26123"/>
                  </a:lnTo>
                  <a:lnTo>
                    <a:pt x="828040" y="0"/>
                  </a:lnTo>
                </a:path>
              </a:pathLst>
            </a:custGeom>
            <a:ln w="13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684620" y="5077190"/>
              <a:ext cx="116839" cy="86995"/>
            </a:xfrm>
            <a:custGeom>
              <a:avLst/>
              <a:gdLst/>
              <a:ahLst/>
              <a:cxnLst/>
              <a:rect l="l" t="t" r="r" b="b"/>
              <a:pathLst>
                <a:path w="116839" h="86995">
                  <a:moveTo>
                    <a:pt x="0" y="0"/>
                  </a:moveTo>
                  <a:lnTo>
                    <a:pt x="49174" y="42481"/>
                  </a:lnTo>
                  <a:lnTo>
                    <a:pt x="1765" y="86931"/>
                  </a:lnTo>
                  <a:lnTo>
                    <a:pt x="116789" y="4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162176" y="4910637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5" h="304164">
                  <a:moveTo>
                    <a:pt x="151803" y="0"/>
                  </a:moveTo>
                  <a:lnTo>
                    <a:pt x="103818" y="7739"/>
                  </a:lnTo>
                  <a:lnTo>
                    <a:pt x="62147" y="29291"/>
                  </a:lnTo>
                  <a:lnTo>
                    <a:pt x="29287" y="62155"/>
                  </a:lnTo>
                  <a:lnTo>
                    <a:pt x="7738" y="103830"/>
                  </a:lnTo>
                  <a:lnTo>
                    <a:pt x="0" y="151815"/>
                  </a:lnTo>
                  <a:lnTo>
                    <a:pt x="7738" y="199795"/>
                  </a:lnTo>
                  <a:lnTo>
                    <a:pt x="29287" y="241466"/>
                  </a:lnTo>
                  <a:lnTo>
                    <a:pt x="62147" y="274328"/>
                  </a:lnTo>
                  <a:lnTo>
                    <a:pt x="103818" y="295879"/>
                  </a:lnTo>
                  <a:lnTo>
                    <a:pt x="151803" y="303618"/>
                  </a:lnTo>
                  <a:lnTo>
                    <a:pt x="199787" y="295879"/>
                  </a:lnTo>
                  <a:lnTo>
                    <a:pt x="241459" y="274328"/>
                  </a:lnTo>
                  <a:lnTo>
                    <a:pt x="274318" y="241466"/>
                  </a:lnTo>
                  <a:lnTo>
                    <a:pt x="295867" y="199795"/>
                  </a:lnTo>
                  <a:lnTo>
                    <a:pt x="303606" y="151815"/>
                  </a:lnTo>
                  <a:lnTo>
                    <a:pt x="295867" y="103830"/>
                  </a:lnTo>
                  <a:lnTo>
                    <a:pt x="274318" y="62155"/>
                  </a:lnTo>
                  <a:lnTo>
                    <a:pt x="241459" y="29291"/>
                  </a:lnTo>
                  <a:lnTo>
                    <a:pt x="199787" y="7739"/>
                  </a:lnTo>
                  <a:lnTo>
                    <a:pt x="1518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2176" y="4910645"/>
              <a:ext cx="303606" cy="303606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1162176" y="4910637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5" h="304164">
                  <a:moveTo>
                    <a:pt x="151803" y="303618"/>
                  </a:moveTo>
                  <a:lnTo>
                    <a:pt x="199787" y="295879"/>
                  </a:lnTo>
                  <a:lnTo>
                    <a:pt x="241459" y="274328"/>
                  </a:lnTo>
                  <a:lnTo>
                    <a:pt x="274318" y="241466"/>
                  </a:lnTo>
                  <a:lnTo>
                    <a:pt x="295867" y="199795"/>
                  </a:lnTo>
                  <a:lnTo>
                    <a:pt x="303606" y="151815"/>
                  </a:lnTo>
                  <a:lnTo>
                    <a:pt x="295867" y="103830"/>
                  </a:lnTo>
                  <a:lnTo>
                    <a:pt x="274318" y="62155"/>
                  </a:lnTo>
                  <a:lnTo>
                    <a:pt x="241459" y="29291"/>
                  </a:lnTo>
                  <a:lnTo>
                    <a:pt x="199787" y="7739"/>
                  </a:lnTo>
                  <a:lnTo>
                    <a:pt x="151803" y="0"/>
                  </a:lnTo>
                  <a:lnTo>
                    <a:pt x="103818" y="7739"/>
                  </a:lnTo>
                  <a:lnTo>
                    <a:pt x="62147" y="29291"/>
                  </a:lnTo>
                  <a:lnTo>
                    <a:pt x="29287" y="62155"/>
                  </a:lnTo>
                  <a:lnTo>
                    <a:pt x="7738" y="103830"/>
                  </a:lnTo>
                  <a:lnTo>
                    <a:pt x="0" y="151815"/>
                  </a:lnTo>
                  <a:lnTo>
                    <a:pt x="7738" y="199795"/>
                  </a:lnTo>
                  <a:lnTo>
                    <a:pt x="29287" y="241466"/>
                  </a:lnTo>
                  <a:lnTo>
                    <a:pt x="62147" y="274328"/>
                  </a:lnTo>
                  <a:lnTo>
                    <a:pt x="103818" y="295879"/>
                  </a:lnTo>
                  <a:lnTo>
                    <a:pt x="151803" y="303618"/>
                  </a:lnTo>
                  <a:close/>
                </a:path>
              </a:pathLst>
            </a:custGeom>
            <a:ln w="216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227226" y="4975999"/>
              <a:ext cx="173990" cy="172720"/>
            </a:xfrm>
            <a:custGeom>
              <a:avLst/>
              <a:gdLst/>
              <a:ahLst/>
              <a:cxnLst/>
              <a:rect l="l" t="t" r="r" b="b"/>
              <a:pathLst>
                <a:path w="173990" h="172720">
                  <a:moveTo>
                    <a:pt x="173494" y="64770"/>
                  </a:moveTo>
                  <a:lnTo>
                    <a:pt x="108432" y="64770"/>
                  </a:lnTo>
                  <a:lnTo>
                    <a:pt x="108432" y="0"/>
                  </a:lnTo>
                  <a:lnTo>
                    <a:pt x="65062" y="0"/>
                  </a:lnTo>
                  <a:lnTo>
                    <a:pt x="65062" y="64770"/>
                  </a:lnTo>
                  <a:lnTo>
                    <a:pt x="0" y="64770"/>
                  </a:lnTo>
                  <a:lnTo>
                    <a:pt x="0" y="107950"/>
                  </a:lnTo>
                  <a:lnTo>
                    <a:pt x="65062" y="107950"/>
                  </a:lnTo>
                  <a:lnTo>
                    <a:pt x="65062" y="172720"/>
                  </a:lnTo>
                  <a:lnTo>
                    <a:pt x="108432" y="172720"/>
                  </a:lnTo>
                  <a:lnTo>
                    <a:pt x="108432" y="107950"/>
                  </a:lnTo>
                  <a:lnTo>
                    <a:pt x="173494" y="107950"/>
                  </a:lnTo>
                  <a:lnTo>
                    <a:pt x="173494" y="647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990218" y="4910637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4" h="304164">
                  <a:moveTo>
                    <a:pt x="151803" y="0"/>
                  </a:moveTo>
                  <a:lnTo>
                    <a:pt x="103818" y="7739"/>
                  </a:lnTo>
                  <a:lnTo>
                    <a:pt x="62147" y="29291"/>
                  </a:lnTo>
                  <a:lnTo>
                    <a:pt x="29287" y="62155"/>
                  </a:lnTo>
                  <a:lnTo>
                    <a:pt x="7738" y="103830"/>
                  </a:lnTo>
                  <a:lnTo>
                    <a:pt x="0" y="151815"/>
                  </a:lnTo>
                  <a:lnTo>
                    <a:pt x="7738" y="199795"/>
                  </a:lnTo>
                  <a:lnTo>
                    <a:pt x="29287" y="241466"/>
                  </a:lnTo>
                  <a:lnTo>
                    <a:pt x="62147" y="274328"/>
                  </a:lnTo>
                  <a:lnTo>
                    <a:pt x="103818" y="295879"/>
                  </a:lnTo>
                  <a:lnTo>
                    <a:pt x="151803" y="303618"/>
                  </a:lnTo>
                  <a:lnTo>
                    <a:pt x="199787" y="295879"/>
                  </a:lnTo>
                  <a:lnTo>
                    <a:pt x="241459" y="274328"/>
                  </a:lnTo>
                  <a:lnTo>
                    <a:pt x="274318" y="241466"/>
                  </a:lnTo>
                  <a:lnTo>
                    <a:pt x="295867" y="199795"/>
                  </a:lnTo>
                  <a:lnTo>
                    <a:pt x="303606" y="151815"/>
                  </a:lnTo>
                  <a:lnTo>
                    <a:pt x="295867" y="103830"/>
                  </a:lnTo>
                  <a:lnTo>
                    <a:pt x="274318" y="62155"/>
                  </a:lnTo>
                  <a:lnTo>
                    <a:pt x="241459" y="29291"/>
                  </a:lnTo>
                  <a:lnTo>
                    <a:pt x="199787" y="7739"/>
                  </a:lnTo>
                  <a:lnTo>
                    <a:pt x="15180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0216" y="4910645"/>
              <a:ext cx="303606" cy="303606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1990218" y="4910637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4" h="304164">
                  <a:moveTo>
                    <a:pt x="151803" y="303618"/>
                  </a:moveTo>
                  <a:lnTo>
                    <a:pt x="199787" y="295879"/>
                  </a:lnTo>
                  <a:lnTo>
                    <a:pt x="241459" y="274328"/>
                  </a:lnTo>
                  <a:lnTo>
                    <a:pt x="274318" y="241466"/>
                  </a:lnTo>
                  <a:lnTo>
                    <a:pt x="295867" y="199795"/>
                  </a:lnTo>
                  <a:lnTo>
                    <a:pt x="303606" y="151815"/>
                  </a:lnTo>
                  <a:lnTo>
                    <a:pt x="295867" y="103830"/>
                  </a:lnTo>
                  <a:lnTo>
                    <a:pt x="274318" y="62155"/>
                  </a:lnTo>
                  <a:lnTo>
                    <a:pt x="241459" y="29291"/>
                  </a:lnTo>
                  <a:lnTo>
                    <a:pt x="199787" y="7739"/>
                  </a:lnTo>
                  <a:lnTo>
                    <a:pt x="151803" y="0"/>
                  </a:lnTo>
                  <a:lnTo>
                    <a:pt x="103818" y="7739"/>
                  </a:lnTo>
                  <a:lnTo>
                    <a:pt x="62147" y="29291"/>
                  </a:lnTo>
                  <a:lnTo>
                    <a:pt x="29287" y="62155"/>
                  </a:lnTo>
                  <a:lnTo>
                    <a:pt x="7738" y="103830"/>
                  </a:lnTo>
                  <a:lnTo>
                    <a:pt x="0" y="151815"/>
                  </a:lnTo>
                  <a:lnTo>
                    <a:pt x="7738" y="199795"/>
                  </a:lnTo>
                  <a:lnTo>
                    <a:pt x="29287" y="241466"/>
                  </a:lnTo>
                  <a:lnTo>
                    <a:pt x="62147" y="274328"/>
                  </a:lnTo>
                  <a:lnTo>
                    <a:pt x="103818" y="295879"/>
                  </a:lnTo>
                  <a:lnTo>
                    <a:pt x="151803" y="303618"/>
                  </a:lnTo>
                  <a:close/>
                </a:path>
              </a:pathLst>
            </a:custGeom>
            <a:ln w="216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055279" y="5040756"/>
              <a:ext cx="173990" cy="43815"/>
            </a:xfrm>
            <a:custGeom>
              <a:avLst/>
              <a:gdLst/>
              <a:ahLst/>
              <a:cxnLst/>
              <a:rect l="l" t="t" r="r" b="b"/>
              <a:pathLst>
                <a:path w="173989" h="43814">
                  <a:moveTo>
                    <a:pt x="173494" y="0"/>
                  </a:moveTo>
                  <a:lnTo>
                    <a:pt x="0" y="0"/>
                  </a:lnTo>
                  <a:lnTo>
                    <a:pt x="0" y="43370"/>
                  </a:lnTo>
                  <a:lnTo>
                    <a:pt x="173494" y="43370"/>
                  </a:lnTo>
                  <a:lnTo>
                    <a:pt x="1734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546353" y="3930243"/>
              <a:ext cx="2363470" cy="2264410"/>
            </a:xfrm>
            <a:custGeom>
              <a:avLst/>
              <a:gdLst/>
              <a:ahLst/>
              <a:cxnLst/>
              <a:rect l="l" t="t" r="r" b="b"/>
              <a:pathLst>
                <a:path w="2363470" h="2264410">
                  <a:moveTo>
                    <a:pt x="0" y="2264410"/>
                  </a:moveTo>
                  <a:lnTo>
                    <a:pt x="2363304" y="2264410"/>
                  </a:lnTo>
                  <a:lnTo>
                    <a:pt x="2363304" y="0"/>
                  </a:lnTo>
                  <a:lnTo>
                    <a:pt x="0" y="0"/>
                  </a:lnTo>
                  <a:lnTo>
                    <a:pt x="0" y="2264410"/>
                  </a:lnTo>
                  <a:close/>
                </a:path>
              </a:pathLst>
            </a:custGeom>
            <a:ln w="12700">
              <a:solidFill>
                <a:srgbClr val="FBD40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4" name="object 154" descr=""/>
          <p:cNvSpPr txBox="1"/>
          <p:nvPr/>
        </p:nvSpPr>
        <p:spPr>
          <a:xfrm>
            <a:off x="540004" y="6152337"/>
            <a:ext cx="2376170" cy="868044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8900" rIns="0" bIns="0" rtlCol="0" vert="horz">
            <a:spAutoFit/>
          </a:bodyPr>
          <a:lstStyle/>
          <a:p>
            <a:pPr marL="107950" marR="528320">
              <a:lnSpc>
                <a:spcPts val="1100"/>
              </a:lnSpc>
              <a:spcBef>
                <a:spcPts val="700"/>
              </a:spcBef>
            </a:pPr>
            <a:r>
              <a:rPr dirty="0" sz="950" b="1">
                <a:latin typeface="Calibri"/>
                <a:cs typeface="Calibri"/>
              </a:rPr>
              <a:t>Diagram</a:t>
            </a:r>
            <a:r>
              <a:rPr dirty="0" sz="950" spc="2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showing</a:t>
            </a:r>
            <a:r>
              <a:rPr dirty="0" sz="950" spc="2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</a:t>
            </a:r>
            <a:r>
              <a:rPr dirty="0" sz="950" spc="22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electric</a:t>
            </a:r>
            <a:r>
              <a:rPr dirty="0" sz="950" spc="5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field</a:t>
            </a:r>
            <a:r>
              <a:rPr dirty="0" sz="950" spc="21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surrounding</a:t>
            </a:r>
            <a:r>
              <a:rPr dirty="0" sz="950" spc="21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21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positive</a:t>
            </a:r>
            <a:r>
              <a:rPr dirty="0" sz="950" spc="215" b="1">
                <a:latin typeface="Calibri"/>
                <a:cs typeface="Calibri"/>
              </a:rPr>
              <a:t> </a:t>
            </a:r>
            <a:r>
              <a:rPr dirty="0" sz="950" spc="-25" b="1">
                <a:latin typeface="Calibri"/>
                <a:cs typeface="Calibri"/>
              </a:rPr>
              <a:t>and</a:t>
            </a:r>
            <a:r>
              <a:rPr dirty="0" sz="950" b="1">
                <a:latin typeface="Calibri"/>
                <a:cs typeface="Calibri"/>
              </a:rPr>
              <a:t> negative</a:t>
            </a:r>
            <a:r>
              <a:rPr dirty="0" sz="950" spc="31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charge.</a:t>
            </a:r>
            <a:endParaRPr sz="950">
              <a:latin typeface="Calibri"/>
              <a:cs typeface="Calibri"/>
            </a:endParaRPr>
          </a:p>
          <a:p>
            <a:pPr marL="107950" marR="100330">
              <a:lnSpc>
                <a:spcPts val="1100"/>
              </a:lnSpc>
            </a:pPr>
            <a:r>
              <a:rPr dirty="0" sz="950" b="1">
                <a:latin typeface="Calibri"/>
                <a:cs typeface="Calibri"/>
              </a:rPr>
              <a:t>Image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taken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from: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u="sng" sz="9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https://en.wikipedia.</a:t>
            </a:r>
            <a:r>
              <a:rPr dirty="0" sz="950" spc="-10" b="1">
                <a:latin typeface="Calibri"/>
                <a:cs typeface="Calibri"/>
              </a:rPr>
              <a:t> </a:t>
            </a:r>
            <a:r>
              <a:rPr dirty="0" u="sng" sz="9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org/wiki/Electric_field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3119300" y="1540087"/>
            <a:ext cx="3595370" cy="218376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Electric</a:t>
            </a:r>
            <a:r>
              <a:rPr dirty="0" sz="1200" spc="36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fields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  <a:spcBef>
                <a:spcPts val="620"/>
              </a:spcBef>
            </a:pPr>
            <a:r>
              <a:rPr dirty="0" sz="950">
                <a:latin typeface="Gill Sans MT"/>
                <a:cs typeface="Gill Sans MT"/>
              </a:rPr>
              <a:t>Using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>
                <a:latin typeface="Gill Sans MT"/>
                <a:cs typeface="Gill Sans MT"/>
              </a:rPr>
              <a:t> ‘Charge’ sensor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45" i="1">
                <a:latin typeface="Gill Sans MT"/>
                <a:cs typeface="Gill Sans MT"/>
              </a:rPr>
              <a:t>DataHive</a:t>
            </a:r>
            <a:r>
              <a:rPr dirty="0" sz="950" spc="45">
                <a:latin typeface="Gill Sans MT"/>
                <a:cs typeface="Gill Sans MT"/>
              </a:rPr>
              <a:t>,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identify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any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‘live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wires’ (current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carrying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wires)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around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home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school.</a:t>
            </a:r>
            <a:endParaRPr sz="950">
              <a:latin typeface="Gill Sans MT"/>
              <a:cs typeface="Gill Sans MT"/>
            </a:endParaRPr>
          </a:p>
          <a:p>
            <a:pPr marL="12700" marR="191135">
              <a:lnSpc>
                <a:spcPct val="101099"/>
              </a:lnSpc>
              <a:spcBef>
                <a:spcPts val="665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happens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to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LED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gauge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when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DataHive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is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close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to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a</a:t>
            </a:r>
            <a:r>
              <a:rPr dirty="0" sz="950" spc="50" i="1">
                <a:latin typeface="Gill Sans MT"/>
                <a:cs typeface="Gill Sans MT"/>
              </a:rPr>
              <a:t> live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wire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(try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using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a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plug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socket)?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950" b="1" i="1">
                <a:latin typeface="Calibri"/>
                <a:cs typeface="Calibri"/>
              </a:rPr>
              <a:t>What</a:t>
            </a:r>
            <a:r>
              <a:rPr dirty="0" sz="950" spc="120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do</a:t>
            </a:r>
            <a:r>
              <a:rPr dirty="0" sz="950" spc="120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you</a:t>
            </a:r>
            <a:r>
              <a:rPr dirty="0" sz="950" spc="114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think</a:t>
            </a:r>
            <a:r>
              <a:rPr dirty="0" sz="950" spc="110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this</a:t>
            </a:r>
            <a:r>
              <a:rPr dirty="0" sz="950" spc="114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tells</a:t>
            </a:r>
            <a:r>
              <a:rPr dirty="0" sz="950" spc="120" b="1" i="1">
                <a:latin typeface="Calibri"/>
                <a:cs typeface="Calibri"/>
              </a:rPr>
              <a:t> </a:t>
            </a:r>
            <a:r>
              <a:rPr dirty="0" sz="950" spc="-20" b="1" i="1">
                <a:latin typeface="Calibri"/>
                <a:cs typeface="Calibri"/>
              </a:rPr>
              <a:t>you?</a:t>
            </a:r>
            <a:endParaRPr sz="950">
              <a:latin typeface="Calibri"/>
              <a:cs typeface="Calibri"/>
            </a:endParaRPr>
          </a:p>
          <a:p>
            <a:pPr marL="12700" marR="261620">
              <a:lnSpc>
                <a:spcPct val="101099"/>
              </a:lnSpc>
              <a:spcBef>
                <a:spcPts val="670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85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measuring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electric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field.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An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electric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field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 spc="-45">
                <a:latin typeface="Gill Sans MT"/>
                <a:cs typeface="Gill Sans MT"/>
              </a:rPr>
              <a:t>(or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electrostatic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field)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describes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area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near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any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electrically- </a:t>
            </a:r>
            <a:r>
              <a:rPr dirty="0" sz="950" spc="55">
                <a:latin typeface="Gill Sans MT"/>
                <a:cs typeface="Gill Sans MT"/>
              </a:rPr>
              <a:t>charged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object.</a:t>
            </a:r>
            <a:endParaRPr sz="950">
              <a:latin typeface="Gill Sans MT"/>
              <a:cs typeface="Gill Sans MT"/>
            </a:endParaRPr>
          </a:p>
          <a:p>
            <a:pPr marL="12700" marR="250190">
              <a:lnSpc>
                <a:spcPct val="101099"/>
              </a:lnSpc>
              <a:spcBef>
                <a:spcPts val="665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gauge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moving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left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right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because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mains </a:t>
            </a:r>
            <a:r>
              <a:rPr dirty="0" sz="950">
                <a:latin typeface="Gill Sans MT"/>
                <a:cs typeface="Gill Sans MT"/>
              </a:rPr>
              <a:t>electricity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alternating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current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(otherwise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known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 </a:t>
            </a:r>
            <a:r>
              <a:rPr dirty="0" sz="950" spc="-20">
                <a:latin typeface="Gill Sans MT"/>
                <a:cs typeface="Gill Sans MT"/>
              </a:rPr>
              <a:t>AC).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56" name="object 156" descr=""/>
          <p:cNvSpPr txBox="1"/>
          <p:nvPr/>
        </p:nvSpPr>
        <p:spPr>
          <a:xfrm>
            <a:off x="3144697" y="4014634"/>
            <a:ext cx="3556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8340">
              <a:lnSpc>
                <a:spcPct val="100000"/>
              </a:lnSpc>
              <a:spcBef>
                <a:spcPts val="100"/>
              </a:spcBef>
              <a:tabLst>
                <a:tab pos="2204085" algn="l"/>
              </a:tabLst>
            </a:pPr>
            <a:r>
              <a:rPr dirty="0" sz="900" spc="-55" i="1">
                <a:latin typeface="Lucida Sans"/>
                <a:cs typeface="Lucida Sans"/>
              </a:rPr>
              <a:t>DataHive</a:t>
            </a:r>
            <a:r>
              <a:rPr dirty="0" sz="900" spc="-30" i="1">
                <a:latin typeface="Lucida Sans"/>
                <a:cs typeface="Lucida Sans"/>
              </a:rPr>
              <a:t> </a:t>
            </a:r>
            <a:r>
              <a:rPr dirty="0" sz="900" spc="-10">
                <a:latin typeface="Lucida Sans"/>
                <a:cs typeface="Lucida Sans"/>
              </a:rPr>
              <a:t>sample</a:t>
            </a:r>
            <a:r>
              <a:rPr dirty="0" sz="900">
                <a:latin typeface="Lucida Sans"/>
                <a:cs typeface="Lucida Sans"/>
              </a:rPr>
              <a:t>	</a:t>
            </a:r>
            <a:r>
              <a:rPr dirty="0" sz="900" spc="-30">
                <a:latin typeface="Lucida Sans"/>
                <a:cs typeface="Lucida Sans"/>
              </a:rPr>
              <a:t>Electric</a:t>
            </a:r>
            <a:r>
              <a:rPr dirty="0" sz="900" spc="-10">
                <a:latin typeface="Lucida Sans"/>
                <a:cs typeface="Lucida Sans"/>
              </a:rPr>
              <a:t> field</a:t>
            </a:r>
            <a:endParaRPr sz="900">
              <a:latin typeface="Lucida Sans"/>
              <a:cs typeface="Lucida Sans"/>
            </a:endParaRPr>
          </a:p>
        </p:txBody>
      </p:sp>
      <p:grpSp>
        <p:nvGrpSpPr>
          <p:cNvPr id="157" name="object 157" descr=""/>
          <p:cNvGrpSpPr/>
          <p:nvPr/>
        </p:nvGrpSpPr>
        <p:grpSpPr>
          <a:xfrm>
            <a:off x="4007474" y="4171242"/>
            <a:ext cx="1899920" cy="310515"/>
            <a:chOff x="4007474" y="4171242"/>
            <a:chExt cx="1899920" cy="310515"/>
          </a:xfrm>
        </p:grpSpPr>
        <p:sp>
          <p:nvSpPr>
            <p:cNvPr id="158" name="object 158" descr=""/>
            <p:cNvSpPr/>
            <p:nvPr/>
          </p:nvSpPr>
          <p:spPr>
            <a:xfrm>
              <a:off x="4041313" y="4176005"/>
              <a:ext cx="210820" cy="269875"/>
            </a:xfrm>
            <a:custGeom>
              <a:avLst/>
              <a:gdLst/>
              <a:ahLst/>
              <a:cxnLst/>
              <a:rect l="l" t="t" r="r" b="b"/>
              <a:pathLst>
                <a:path w="210820" h="269875">
                  <a:moveTo>
                    <a:pt x="210286" y="0"/>
                  </a:moveTo>
                  <a:lnTo>
                    <a:pt x="0" y="26970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4007474" y="4411041"/>
              <a:ext cx="76200" cy="70485"/>
            </a:xfrm>
            <a:custGeom>
              <a:avLst/>
              <a:gdLst/>
              <a:ahLst/>
              <a:cxnLst/>
              <a:rect l="l" t="t" r="r" b="b"/>
              <a:pathLst>
                <a:path w="76200" h="70485">
                  <a:moveTo>
                    <a:pt x="0" y="0"/>
                  </a:moveTo>
                  <a:lnTo>
                    <a:pt x="6108" y="70231"/>
                  </a:lnTo>
                  <a:lnTo>
                    <a:pt x="75704" y="59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663064" y="4176005"/>
              <a:ext cx="210820" cy="269875"/>
            </a:xfrm>
            <a:custGeom>
              <a:avLst/>
              <a:gdLst/>
              <a:ahLst/>
              <a:cxnLst/>
              <a:rect l="l" t="t" r="r" b="b"/>
              <a:pathLst>
                <a:path w="210820" h="269875">
                  <a:moveTo>
                    <a:pt x="0" y="0"/>
                  </a:moveTo>
                  <a:lnTo>
                    <a:pt x="210286" y="26970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5831485" y="4411041"/>
              <a:ext cx="76200" cy="70485"/>
            </a:xfrm>
            <a:custGeom>
              <a:avLst/>
              <a:gdLst/>
              <a:ahLst/>
              <a:cxnLst/>
              <a:rect l="l" t="t" r="r" b="b"/>
              <a:pathLst>
                <a:path w="76200" h="70485">
                  <a:moveTo>
                    <a:pt x="75704" y="0"/>
                  </a:moveTo>
                  <a:lnTo>
                    <a:pt x="0" y="59029"/>
                  </a:lnTo>
                  <a:lnTo>
                    <a:pt x="69596" y="70231"/>
                  </a:lnTo>
                  <a:lnTo>
                    <a:pt x="75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2" name="object 162" descr=""/>
          <p:cNvSpPr txBox="1"/>
          <p:nvPr/>
        </p:nvSpPr>
        <p:spPr>
          <a:xfrm>
            <a:off x="7219498" y="7196681"/>
            <a:ext cx="29457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8290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EDITION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3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92001" y="12"/>
            <a:ext cx="5400040" cy="7560309"/>
            <a:chOff x="5292001" y="12"/>
            <a:chExt cx="5400040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5292001" y="12"/>
              <a:ext cx="5400040" cy="7560309"/>
            </a:xfrm>
            <a:custGeom>
              <a:avLst/>
              <a:gdLst/>
              <a:ahLst/>
              <a:cxnLst/>
              <a:rect l="l" t="t" r="r" b="b"/>
              <a:pathLst>
                <a:path w="5400040" h="7560309">
                  <a:moveTo>
                    <a:pt x="5400001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5400001" y="7559992"/>
                  </a:lnTo>
                  <a:lnTo>
                    <a:pt x="5400001" y="0"/>
                  </a:lnTo>
                  <a:close/>
                </a:path>
              </a:pathLst>
            </a:custGeom>
            <a:solidFill>
              <a:srgbClr val="FCF2D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3994" y="529208"/>
              <a:ext cx="4608004" cy="349081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916217" y="1903386"/>
              <a:ext cx="2371725" cy="1600200"/>
            </a:xfrm>
            <a:custGeom>
              <a:avLst/>
              <a:gdLst/>
              <a:ahLst/>
              <a:cxnLst/>
              <a:rect l="l" t="t" r="r" b="b"/>
              <a:pathLst>
                <a:path w="2371725" h="1600200">
                  <a:moveTo>
                    <a:pt x="960983" y="1306918"/>
                  </a:moveTo>
                  <a:lnTo>
                    <a:pt x="529272" y="1037501"/>
                  </a:lnTo>
                  <a:lnTo>
                    <a:pt x="476758" y="1059014"/>
                  </a:lnTo>
                  <a:lnTo>
                    <a:pt x="351370" y="1114602"/>
                  </a:lnTo>
                  <a:lnTo>
                    <a:pt x="201371" y="1190828"/>
                  </a:lnTo>
                  <a:lnTo>
                    <a:pt x="74980" y="1274254"/>
                  </a:lnTo>
                  <a:lnTo>
                    <a:pt x="43395" y="1305356"/>
                  </a:lnTo>
                  <a:lnTo>
                    <a:pt x="20345" y="1338122"/>
                  </a:lnTo>
                  <a:lnTo>
                    <a:pt x="0" y="1405890"/>
                  </a:lnTo>
                  <a:lnTo>
                    <a:pt x="2806" y="1439481"/>
                  </a:lnTo>
                  <a:lnTo>
                    <a:pt x="34683" y="1502575"/>
                  </a:lnTo>
                  <a:lnTo>
                    <a:pt x="63842" y="1530680"/>
                  </a:lnTo>
                  <a:lnTo>
                    <a:pt x="101892" y="1555546"/>
                  </a:lnTo>
                  <a:lnTo>
                    <a:pt x="148882" y="1576489"/>
                  </a:lnTo>
                  <a:lnTo>
                    <a:pt x="204863" y="1592795"/>
                  </a:lnTo>
                  <a:lnTo>
                    <a:pt x="248754" y="1599120"/>
                  </a:lnTo>
                  <a:lnTo>
                    <a:pt x="297268" y="1599831"/>
                  </a:lnTo>
                  <a:lnTo>
                    <a:pt x="349135" y="1595653"/>
                  </a:lnTo>
                  <a:lnTo>
                    <a:pt x="403110" y="1587309"/>
                  </a:lnTo>
                  <a:lnTo>
                    <a:pt x="457911" y="1575498"/>
                  </a:lnTo>
                  <a:lnTo>
                    <a:pt x="512279" y="1560944"/>
                  </a:lnTo>
                  <a:lnTo>
                    <a:pt x="564946" y="1544345"/>
                  </a:lnTo>
                  <a:lnTo>
                    <a:pt x="614667" y="1526438"/>
                  </a:lnTo>
                  <a:lnTo>
                    <a:pt x="660158" y="1507934"/>
                  </a:lnTo>
                  <a:lnTo>
                    <a:pt x="700151" y="1489519"/>
                  </a:lnTo>
                  <a:lnTo>
                    <a:pt x="810425" y="1427149"/>
                  </a:lnTo>
                  <a:lnTo>
                    <a:pt x="859802" y="1395018"/>
                  </a:lnTo>
                  <a:lnTo>
                    <a:pt x="902881" y="1360106"/>
                  </a:lnTo>
                  <a:lnTo>
                    <a:pt x="960983" y="1306918"/>
                  </a:lnTo>
                  <a:close/>
                </a:path>
                <a:path w="2371725" h="1600200">
                  <a:moveTo>
                    <a:pt x="2371267" y="247726"/>
                  </a:moveTo>
                  <a:lnTo>
                    <a:pt x="2359202" y="183883"/>
                  </a:lnTo>
                  <a:lnTo>
                    <a:pt x="2324150" y="122301"/>
                  </a:lnTo>
                  <a:lnTo>
                    <a:pt x="2298217" y="93980"/>
                  </a:lnTo>
                  <a:lnTo>
                    <a:pt x="2266797" y="68186"/>
                  </a:lnTo>
                  <a:lnTo>
                    <a:pt x="2229980" y="45567"/>
                  </a:lnTo>
                  <a:lnTo>
                    <a:pt x="2187841" y="26784"/>
                  </a:lnTo>
                  <a:lnTo>
                    <a:pt x="2140496" y="12496"/>
                  </a:lnTo>
                  <a:lnTo>
                    <a:pt x="2087994" y="3352"/>
                  </a:lnTo>
                  <a:lnTo>
                    <a:pt x="2030463" y="0"/>
                  </a:lnTo>
                  <a:lnTo>
                    <a:pt x="1967966" y="3098"/>
                  </a:lnTo>
                  <a:lnTo>
                    <a:pt x="1894103" y="12369"/>
                  </a:lnTo>
                  <a:lnTo>
                    <a:pt x="1825879" y="24371"/>
                  </a:lnTo>
                  <a:lnTo>
                    <a:pt x="1763115" y="38608"/>
                  </a:lnTo>
                  <a:lnTo>
                    <a:pt x="1705571" y="54571"/>
                  </a:lnTo>
                  <a:lnTo>
                    <a:pt x="1653044" y="71767"/>
                  </a:lnTo>
                  <a:lnTo>
                    <a:pt x="1605330" y="89712"/>
                  </a:lnTo>
                  <a:lnTo>
                    <a:pt x="1562201" y="107873"/>
                  </a:lnTo>
                  <a:lnTo>
                    <a:pt x="1523466" y="125780"/>
                  </a:lnTo>
                  <a:lnTo>
                    <a:pt x="1488909" y="142925"/>
                  </a:lnTo>
                  <a:lnTo>
                    <a:pt x="1400263" y="189445"/>
                  </a:lnTo>
                  <a:lnTo>
                    <a:pt x="1362646" y="210045"/>
                  </a:lnTo>
                  <a:lnTo>
                    <a:pt x="1320152" y="234365"/>
                  </a:lnTo>
                  <a:lnTo>
                    <a:pt x="1274279" y="262039"/>
                  </a:lnTo>
                  <a:lnTo>
                    <a:pt x="1226553" y="292735"/>
                  </a:lnTo>
                  <a:lnTo>
                    <a:pt x="1178458" y="326072"/>
                  </a:lnTo>
                  <a:lnTo>
                    <a:pt x="1131544" y="361708"/>
                  </a:lnTo>
                  <a:lnTo>
                    <a:pt x="1087285" y="399288"/>
                  </a:lnTo>
                  <a:lnTo>
                    <a:pt x="1047203" y="438454"/>
                  </a:lnTo>
                  <a:lnTo>
                    <a:pt x="1012812" y="478853"/>
                  </a:lnTo>
                  <a:lnTo>
                    <a:pt x="982764" y="521893"/>
                  </a:lnTo>
                  <a:lnTo>
                    <a:pt x="961339" y="559460"/>
                  </a:lnTo>
                  <a:lnTo>
                    <a:pt x="944143" y="595807"/>
                  </a:lnTo>
                  <a:lnTo>
                    <a:pt x="926807" y="635152"/>
                  </a:lnTo>
                  <a:lnTo>
                    <a:pt x="904913" y="681748"/>
                  </a:lnTo>
                  <a:lnTo>
                    <a:pt x="841806" y="785736"/>
                  </a:lnTo>
                  <a:lnTo>
                    <a:pt x="778040" y="863384"/>
                  </a:lnTo>
                  <a:lnTo>
                    <a:pt x="728713" y="911974"/>
                  </a:lnTo>
                  <a:lnTo>
                    <a:pt x="708914" y="928776"/>
                  </a:lnTo>
                  <a:lnTo>
                    <a:pt x="1137793" y="1176350"/>
                  </a:lnTo>
                  <a:lnTo>
                    <a:pt x="1212519" y="1167485"/>
                  </a:lnTo>
                  <a:lnTo>
                    <a:pt x="1262532" y="1157757"/>
                  </a:lnTo>
                  <a:lnTo>
                    <a:pt x="1310411" y="1141056"/>
                  </a:lnTo>
                  <a:lnTo>
                    <a:pt x="1378737" y="1111300"/>
                  </a:lnTo>
                  <a:lnTo>
                    <a:pt x="1436382" y="1084453"/>
                  </a:lnTo>
                  <a:lnTo>
                    <a:pt x="1472882" y="1066634"/>
                  </a:lnTo>
                  <a:lnTo>
                    <a:pt x="1513471" y="1046264"/>
                  </a:lnTo>
                  <a:lnTo>
                    <a:pt x="1557426" y="1023620"/>
                  </a:lnTo>
                  <a:lnTo>
                    <a:pt x="1603959" y="998969"/>
                  </a:lnTo>
                  <a:lnTo>
                    <a:pt x="1652333" y="972604"/>
                  </a:lnTo>
                  <a:lnTo>
                    <a:pt x="1701787" y="944803"/>
                  </a:lnTo>
                  <a:lnTo>
                    <a:pt x="1751558" y="915835"/>
                  </a:lnTo>
                  <a:lnTo>
                    <a:pt x="1800898" y="885977"/>
                  </a:lnTo>
                  <a:lnTo>
                    <a:pt x="1849056" y="855510"/>
                  </a:lnTo>
                  <a:lnTo>
                    <a:pt x="1895259" y="824725"/>
                  </a:lnTo>
                  <a:lnTo>
                    <a:pt x="1938756" y="793889"/>
                  </a:lnTo>
                  <a:lnTo>
                    <a:pt x="1978799" y="763270"/>
                  </a:lnTo>
                  <a:lnTo>
                    <a:pt x="2014626" y="733171"/>
                  </a:lnTo>
                  <a:lnTo>
                    <a:pt x="2056257" y="695502"/>
                  </a:lnTo>
                  <a:lnTo>
                    <a:pt x="2097176" y="657034"/>
                  </a:lnTo>
                  <a:lnTo>
                    <a:pt x="2136952" y="618020"/>
                  </a:lnTo>
                  <a:lnTo>
                    <a:pt x="2175129" y="578662"/>
                  </a:lnTo>
                  <a:lnTo>
                    <a:pt x="2211247" y="539191"/>
                  </a:lnTo>
                  <a:lnTo>
                    <a:pt x="2244852" y="499833"/>
                  </a:lnTo>
                  <a:lnTo>
                    <a:pt x="2275497" y="460819"/>
                  </a:lnTo>
                  <a:lnTo>
                    <a:pt x="2302726" y="422376"/>
                  </a:lnTo>
                  <a:lnTo>
                    <a:pt x="2326081" y="384733"/>
                  </a:lnTo>
                  <a:lnTo>
                    <a:pt x="2345131" y="348119"/>
                  </a:lnTo>
                  <a:lnTo>
                    <a:pt x="2359406" y="312750"/>
                  </a:lnTo>
                  <a:lnTo>
                    <a:pt x="2368461" y="278853"/>
                  </a:lnTo>
                  <a:lnTo>
                    <a:pt x="2371267" y="247726"/>
                  </a:lnTo>
                  <a:close/>
                </a:path>
              </a:pathLst>
            </a:custGeom>
            <a:solidFill>
              <a:srgbClr val="807B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34169" y="1599348"/>
              <a:ext cx="1818005" cy="1061085"/>
            </a:xfrm>
            <a:custGeom>
              <a:avLst/>
              <a:gdLst/>
              <a:ahLst/>
              <a:cxnLst/>
              <a:rect l="l" t="t" r="r" b="b"/>
              <a:pathLst>
                <a:path w="1818004" h="1061085">
                  <a:moveTo>
                    <a:pt x="828993" y="961244"/>
                  </a:moveTo>
                  <a:lnTo>
                    <a:pt x="592458" y="961244"/>
                  </a:lnTo>
                  <a:lnTo>
                    <a:pt x="605037" y="961707"/>
                  </a:lnTo>
                  <a:lnTo>
                    <a:pt x="616845" y="964025"/>
                  </a:lnTo>
                  <a:lnTo>
                    <a:pt x="627230" y="968122"/>
                  </a:lnTo>
                  <a:lnTo>
                    <a:pt x="790464" y="1053822"/>
                  </a:lnTo>
                  <a:lnTo>
                    <a:pt x="800849" y="1057919"/>
                  </a:lnTo>
                  <a:lnTo>
                    <a:pt x="812657" y="1060235"/>
                  </a:lnTo>
                  <a:lnTo>
                    <a:pt x="825236" y="1060694"/>
                  </a:lnTo>
                  <a:lnTo>
                    <a:pt x="837936" y="1059219"/>
                  </a:lnTo>
                  <a:lnTo>
                    <a:pt x="843359" y="1058165"/>
                  </a:lnTo>
                  <a:lnTo>
                    <a:pt x="842338" y="1051117"/>
                  </a:lnTo>
                  <a:lnTo>
                    <a:pt x="845972" y="1044459"/>
                  </a:lnTo>
                  <a:lnTo>
                    <a:pt x="853564" y="1038948"/>
                  </a:lnTo>
                  <a:lnTo>
                    <a:pt x="864416" y="1035343"/>
                  </a:lnTo>
                  <a:lnTo>
                    <a:pt x="923966" y="1023672"/>
                  </a:lnTo>
                  <a:lnTo>
                    <a:pt x="936197" y="1022751"/>
                  </a:lnTo>
                  <a:lnTo>
                    <a:pt x="1023966" y="1022751"/>
                  </a:lnTo>
                  <a:lnTo>
                    <a:pt x="1054509" y="1016763"/>
                  </a:lnTo>
                  <a:lnTo>
                    <a:pt x="1066263" y="1013435"/>
                  </a:lnTo>
                  <a:lnTo>
                    <a:pt x="1074646" y="1009299"/>
                  </a:lnTo>
                  <a:lnTo>
                    <a:pt x="868688" y="1009299"/>
                  </a:lnTo>
                  <a:lnTo>
                    <a:pt x="849235" y="1007904"/>
                  </a:lnTo>
                  <a:lnTo>
                    <a:pt x="831954" y="1002069"/>
                  </a:lnTo>
                  <a:lnTo>
                    <a:pt x="820262" y="992694"/>
                  </a:lnTo>
                  <a:lnTo>
                    <a:pt x="816046" y="981662"/>
                  </a:lnTo>
                  <a:lnTo>
                    <a:pt x="819362" y="970328"/>
                  </a:lnTo>
                  <a:lnTo>
                    <a:pt x="828993" y="961244"/>
                  </a:lnTo>
                  <a:close/>
                </a:path>
                <a:path w="1818004" h="1061085">
                  <a:moveTo>
                    <a:pt x="1023966" y="1022751"/>
                  </a:moveTo>
                  <a:lnTo>
                    <a:pt x="936197" y="1022751"/>
                  </a:lnTo>
                  <a:lnTo>
                    <a:pt x="947542" y="1024545"/>
                  </a:lnTo>
                  <a:lnTo>
                    <a:pt x="956722" y="1028687"/>
                  </a:lnTo>
                  <a:lnTo>
                    <a:pt x="962460" y="1034810"/>
                  </a:lnTo>
                  <a:lnTo>
                    <a:pt x="1023966" y="1022751"/>
                  </a:lnTo>
                  <a:close/>
                </a:path>
                <a:path w="1818004" h="1061085">
                  <a:moveTo>
                    <a:pt x="1107204" y="949893"/>
                  </a:moveTo>
                  <a:lnTo>
                    <a:pt x="866298" y="949893"/>
                  </a:lnTo>
                  <a:lnTo>
                    <a:pt x="885754" y="951288"/>
                  </a:lnTo>
                  <a:lnTo>
                    <a:pt x="903036" y="957124"/>
                  </a:lnTo>
                  <a:lnTo>
                    <a:pt x="914729" y="966494"/>
                  </a:lnTo>
                  <a:lnTo>
                    <a:pt x="918945" y="977525"/>
                  </a:lnTo>
                  <a:lnTo>
                    <a:pt x="915629" y="988858"/>
                  </a:lnTo>
                  <a:lnTo>
                    <a:pt x="904725" y="999135"/>
                  </a:lnTo>
                  <a:lnTo>
                    <a:pt x="887967" y="1006345"/>
                  </a:lnTo>
                  <a:lnTo>
                    <a:pt x="868688" y="1009299"/>
                  </a:lnTo>
                  <a:lnTo>
                    <a:pt x="1074646" y="1009299"/>
                  </a:lnTo>
                  <a:lnTo>
                    <a:pt x="1076110" y="1008576"/>
                  </a:lnTo>
                  <a:lnTo>
                    <a:pt x="1083593" y="1002477"/>
                  </a:lnTo>
                  <a:lnTo>
                    <a:pt x="1088253" y="995427"/>
                  </a:lnTo>
                  <a:lnTo>
                    <a:pt x="1107204" y="949893"/>
                  </a:lnTo>
                  <a:close/>
                </a:path>
                <a:path w="1818004" h="1061085">
                  <a:moveTo>
                    <a:pt x="180495" y="452477"/>
                  </a:moveTo>
                  <a:lnTo>
                    <a:pt x="88446" y="470523"/>
                  </a:lnTo>
                  <a:lnTo>
                    <a:pt x="54702" y="491847"/>
                  </a:lnTo>
                  <a:lnTo>
                    <a:pt x="32032" y="546330"/>
                  </a:lnTo>
                  <a:lnTo>
                    <a:pt x="43138" y="549052"/>
                  </a:lnTo>
                  <a:lnTo>
                    <a:pt x="51147" y="553932"/>
                  </a:lnTo>
                  <a:lnTo>
                    <a:pt x="55301" y="560273"/>
                  </a:lnTo>
                  <a:lnTo>
                    <a:pt x="54841" y="567374"/>
                  </a:lnTo>
                  <a:lnTo>
                    <a:pt x="40186" y="602616"/>
                  </a:lnTo>
                  <a:lnTo>
                    <a:pt x="34955" y="609176"/>
                  </a:lnTo>
                  <a:lnTo>
                    <a:pt x="26132" y="614043"/>
                  </a:lnTo>
                  <a:lnTo>
                    <a:pt x="14963" y="616743"/>
                  </a:lnTo>
                  <a:lnTo>
                    <a:pt x="2695" y="616802"/>
                  </a:lnTo>
                  <a:lnTo>
                    <a:pt x="1362" y="620015"/>
                  </a:lnTo>
                  <a:lnTo>
                    <a:pt x="178336" y="732448"/>
                  </a:lnTo>
                  <a:lnTo>
                    <a:pt x="186382" y="738024"/>
                  </a:lnTo>
                  <a:lnTo>
                    <a:pt x="191478" y="744581"/>
                  </a:lnTo>
                  <a:lnTo>
                    <a:pt x="193435" y="751756"/>
                  </a:lnTo>
                  <a:lnTo>
                    <a:pt x="192065" y="759182"/>
                  </a:lnTo>
                  <a:lnTo>
                    <a:pt x="141735" y="880136"/>
                  </a:lnTo>
                  <a:lnTo>
                    <a:pt x="139751" y="890908"/>
                  </a:lnTo>
                  <a:lnTo>
                    <a:pt x="306517" y="994957"/>
                  </a:lnTo>
                  <a:lnTo>
                    <a:pt x="356945" y="1004928"/>
                  </a:lnTo>
                  <a:lnTo>
                    <a:pt x="375364" y="1002793"/>
                  </a:lnTo>
                  <a:lnTo>
                    <a:pt x="579758" y="962712"/>
                  </a:lnTo>
                  <a:lnTo>
                    <a:pt x="592458" y="961244"/>
                  </a:lnTo>
                  <a:lnTo>
                    <a:pt x="828993" y="961244"/>
                  </a:lnTo>
                  <a:lnTo>
                    <a:pt x="830265" y="960045"/>
                  </a:lnTo>
                  <a:lnTo>
                    <a:pt x="847019" y="952843"/>
                  </a:lnTo>
                  <a:lnTo>
                    <a:pt x="866298" y="949893"/>
                  </a:lnTo>
                  <a:lnTo>
                    <a:pt x="1107204" y="949893"/>
                  </a:lnTo>
                  <a:lnTo>
                    <a:pt x="1110923" y="940957"/>
                  </a:lnTo>
                  <a:lnTo>
                    <a:pt x="1099817" y="938228"/>
                  </a:lnTo>
                  <a:lnTo>
                    <a:pt x="1091806" y="933345"/>
                  </a:lnTo>
                  <a:lnTo>
                    <a:pt x="1087648" y="927007"/>
                  </a:lnTo>
                  <a:lnTo>
                    <a:pt x="1088011" y="921316"/>
                  </a:lnTo>
                  <a:lnTo>
                    <a:pt x="1005067" y="921316"/>
                  </a:lnTo>
                  <a:lnTo>
                    <a:pt x="985575" y="919913"/>
                  </a:lnTo>
                  <a:lnTo>
                    <a:pt x="968327" y="914096"/>
                  </a:lnTo>
                  <a:lnTo>
                    <a:pt x="956637" y="904714"/>
                  </a:lnTo>
                  <a:lnTo>
                    <a:pt x="952425" y="893679"/>
                  </a:lnTo>
                  <a:lnTo>
                    <a:pt x="955745" y="882348"/>
                  </a:lnTo>
                  <a:lnTo>
                    <a:pt x="966651" y="872072"/>
                  </a:lnTo>
                  <a:lnTo>
                    <a:pt x="983404" y="864863"/>
                  </a:lnTo>
                  <a:lnTo>
                    <a:pt x="1002684" y="861909"/>
                  </a:lnTo>
                  <a:lnTo>
                    <a:pt x="1145128" y="861909"/>
                  </a:lnTo>
                  <a:lnTo>
                    <a:pt x="1146248" y="860214"/>
                  </a:lnTo>
                  <a:lnTo>
                    <a:pt x="1153730" y="854116"/>
                  </a:lnTo>
                  <a:lnTo>
                    <a:pt x="1163576" y="849258"/>
                  </a:lnTo>
                  <a:lnTo>
                    <a:pt x="1175324" y="845935"/>
                  </a:lnTo>
                  <a:lnTo>
                    <a:pt x="1391897" y="803467"/>
                  </a:lnTo>
                  <a:lnTo>
                    <a:pt x="1403651" y="800138"/>
                  </a:lnTo>
                  <a:lnTo>
                    <a:pt x="1413499" y="795280"/>
                  </a:lnTo>
                  <a:lnTo>
                    <a:pt x="1420981" y="789181"/>
                  </a:lnTo>
                  <a:lnTo>
                    <a:pt x="1425641" y="782131"/>
                  </a:lnTo>
                  <a:lnTo>
                    <a:pt x="1478981" y="653962"/>
                  </a:lnTo>
                  <a:lnTo>
                    <a:pt x="1483641" y="646917"/>
                  </a:lnTo>
                  <a:lnTo>
                    <a:pt x="1491124" y="640819"/>
                  </a:lnTo>
                  <a:lnTo>
                    <a:pt x="1500972" y="635962"/>
                  </a:lnTo>
                  <a:lnTo>
                    <a:pt x="1512725" y="632639"/>
                  </a:lnTo>
                  <a:lnTo>
                    <a:pt x="1545083" y="626294"/>
                  </a:lnTo>
                  <a:lnTo>
                    <a:pt x="139065" y="626294"/>
                  </a:lnTo>
                  <a:lnTo>
                    <a:pt x="119609" y="624898"/>
                  </a:lnTo>
                  <a:lnTo>
                    <a:pt x="102327" y="619063"/>
                  </a:lnTo>
                  <a:lnTo>
                    <a:pt x="90635" y="609687"/>
                  </a:lnTo>
                  <a:lnTo>
                    <a:pt x="86418" y="598657"/>
                  </a:lnTo>
                  <a:lnTo>
                    <a:pt x="89734" y="587326"/>
                  </a:lnTo>
                  <a:lnTo>
                    <a:pt x="100638" y="577051"/>
                  </a:lnTo>
                  <a:lnTo>
                    <a:pt x="117396" y="569842"/>
                  </a:lnTo>
                  <a:lnTo>
                    <a:pt x="136676" y="566888"/>
                  </a:lnTo>
                  <a:lnTo>
                    <a:pt x="1763845" y="566888"/>
                  </a:lnTo>
                  <a:lnTo>
                    <a:pt x="1775230" y="539532"/>
                  </a:lnTo>
                  <a:lnTo>
                    <a:pt x="275158" y="539532"/>
                  </a:lnTo>
                  <a:lnTo>
                    <a:pt x="255702" y="538137"/>
                  </a:lnTo>
                  <a:lnTo>
                    <a:pt x="238420" y="532296"/>
                  </a:lnTo>
                  <a:lnTo>
                    <a:pt x="226728" y="522926"/>
                  </a:lnTo>
                  <a:lnTo>
                    <a:pt x="222512" y="511895"/>
                  </a:lnTo>
                  <a:lnTo>
                    <a:pt x="225827" y="500562"/>
                  </a:lnTo>
                  <a:lnTo>
                    <a:pt x="236731" y="490285"/>
                  </a:lnTo>
                  <a:lnTo>
                    <a:pt x="253490" y="483076"/>
                  </a:lnTo>
                  <a:lnTo>
                    <a:pt x="272769" y="480123"/>
                  </a:lnTo>
                  <a:lnTo>
                    <a:pt x="1799954" y="480123"/>
                  </a:lnTo>
                  <a:lnTo>
                    <a:pt x="1806442" y="464534"/>
                  </a:lnTo>
                  <a:lnTo>
                    <a:pt x="206756" y="464534"/>
                  </a:lnTo>
                  <a:lnTo>
                    <a:pt x="195408" y="462737"/>
                  </a:lnTo>
                  <a:lnTo>
                    <a:pt x="186228" y="458594"/>
                  </a:lnTo>
                  <a:lnTo>
                    <a:pt x="180495" y="452477"/>
                  </a:lnTo>
                  <a:close/>
                </a:path>
                <a:path w="1818004" h="1061085">
                  <a:moveTo>
                    <a:pt x="1145128" y="861909"/>
                  </a:moveTo>
                  <a:lnTo>
                    <a:pt x="1002684" y="861909"/>
                  </a:lnTo>
                  <a:lnTo>
                    <a:pt x="1022140" y="863303"/>
                  </a:lnTo>
                  <a:lnTo>
                    <a:pt x="1039422" y="869138"/>
                  </a:lnTo>
                  <a:lnTo>
                    <a:pt x="1051112" y="878514"/>
                  </a:lnTo>
                  <a:lnTo>
                    <a:pt x="1055325" y="889546"/>
                  </a:lnTo>
                  <a:lnTo>
                    <a:pt x="1052009" y="900880"/>
                  </a:lnTo>
                  <a:lnTo>
                    <a:pt x="1041111" y="911163"/>
                  </a:lnTo>
                  <a:lnTo>
                    <a:pt x="1024350" y="918365"/>
                  </a:lnTo>
                  <a:lnTo>
                    <a:pt x="1005067" y="921316"/>
                  </a:lnTo>
                  <a:lnTo>
                    <a:pt x="1088011" y="921316"/>
                  </a:lnTo>
                  <a:lnTo>
                    <a:pt x="1102769" y="884658"/>
                  </a:lnTo>
                  <a:lnTo>
                    <a:pt x="1140260" y="870472"/>
                  </a:lnTo>
                  <a:lnTo>
                    <a:pt x="1141593" y="867259"/>
                  </a:lnTo>
                  <a:lnTo>
                    <a:pt x="1145128" y="861909"/>
                  </a:lnTo>
                  <a:close/>
                </a:path>
                <a:path w="1818004" h="1061085">
                  <a:moveTo>
                    <a:pt x="1763845" y="566888"/>
                  </a:moveTo>
                  <a:lnTo>
                    <a:pt x="136676" y="566888"/>
                  </a:lnTo>
                  <a:lnTo>
                    <a:pt x="156129" y="568282"/>
                  </a:lnTo>
                  <a:lnTo>
                    <a:pt x="173409" y="574117"/>
                  </a:lnTo>
                  <a:lnTo>
                    <a:pt x="185101" y="583493"/>
                  </a:lnTo>
                  <a:lnTo>
                    <a:pt x="189317" y="594525"/>
                  </a:lnTo>
                  <a:lnTo>
                    <a:pt x="186001" y="605859"/>
                  </a:lnTo>
                  <a:lnTo>
                    <a:pt x="175098" y="616142"/>
                  </a:lnTo>
                  <a:lnTo>
                    <a:pt x="158344" y="623343"/>
                  </a:lnTo>
                  <a:lnTo>
                    <a:pt x="139065" y="626294"/>
                  </a:lnTo>
                  <a:lnTo>
                    <a:pt x="1545083" y="626294"/>
                  </a:lnTo>
                  <a:lnTo>
                    <a:pt x="1729298" y="590170"/>
                  </a:lnTo>
                  <a:lnTo>
                    <a:pt x="1763030" y="568847"/>
                  </a:lnTo>
                  <a:lnTo>
                    <a:pt x="1763845" y="566888"/>
                  </a:lnTo>
                  <a:close/>
                </a:path>
                <a:path w="1818004" h="1061085">
                  <a:moveTo>
                    <a:pt x="1799954" y="480123"/>
                  </a:moveTo>
                  <a:lnTo>
                    <a:pt x="272769" y="480123"/>
                  </a:lnTo>
                  <a:lnTo>
                    <a:pt x="292222" y="481521"/>
                  </a:lnTo>
                  <a:lnTo>
                    <a:pt x="309502" y="487364"/>
                  </a:lnTo>
                  <a:lnTo>
                    <a:pt x="321194" y="496732"/>
                  </a:lnTo>
                  <a:lnTo>
                    <a:pt x="325410" y="507760"/>
                  </a:lnTo>
                  <a:lnTo>
                    <a:pt x="322095" y="519093"/>
                  </a:lnTo>
                  <a:lnTo>
                    <a:pt x="311191" y="529375"/>
                  </a:lnTo>
                  <a:lnTo>
                    <a:pt x="294438" y="536579"/>
                  </a:lnTo>
                  <a:lnTo>
                    <a:pt x="275158" y="539532"/>
                  </a:lnTo>
                  <a:lnTo>
                    <a:pt x="1775230" y="539532"/>
                  </a:lnTo>
                  <a:lnTo>
                    <a:pt x="1799954" y="480123"/>
                  </a:lnTo>
                  <a:close/>
                </a:path>
                <a:path w="1818004" h="1061085">
                  <a:moveTo>
                    <a:pt x="992501" y="0"/>
                  </a:moveTo>
                  <a:lnTo>
                    <a:pt x="763222" y="43943"/>
                  </a:lnTo>
                  <a:lnTo>
                    <a:pt x="729478" y="65266"/>
                  </a:lnTo>
                  <a:lnTo>
                    <a:pt x="676138" y="193435"/>
                  </a:lnTo>
                  <a:lnTo>
                    <a:pt x="671484" y="200480"/>
                  </a:lnTo>
                  <a:lnTo>
                    <a:pt x="664002" y="206578"/>
                  </a:lnTo>
                  <a:lnTo>
                    <a:pt x="654155" y="211435"/>
                  </a:lnTo>
                  <a:lnTo>
                    <a:pt x="642407" y="214758"/>
                  </a:lnTo>
                  <a:lnTo>
                    <a:pt x="425834" y="257227"/>
                  </a:lnTo>
                  <a:lnTo>
                    <a:pt x="414080" y="260555"/>
                  </a:lnTo>
                  <a:lnTo>
                    <a:pt x="404233" y="265414"/>
                  </a:lnTo>
                  <a:lnTo>
                    <a:pt x="396750" y="271513"/>
                  </a:lnTo>
                  <a:lnTo>
                    <a:pt x="392090" y="278563"/>
                  </a:lnTo>
                  <a:lnTo>
                    <a:pt x="338750" y="406731"/>
                  </a:lnTo>
                  <a:lnTo>
                    <a:pt x="334096" y="413776"/>
                  </a:lnTo>
                  <a:lnTo>
                    <a:pt x="326614" y="419874"/>
                  </a:lnTo>
                  <a:lnTo>
                    <a:pt x="316767" y="424732"/>
                  </a:lnTo>
                  <a:lnTo>
                    <a:pt x="305019" y="428055"/>
                  </a:lnTo>
                  <a:lnTo>
                    <a:pt x="299583" y="429121"/>
                  </a:lnTo>
                  <a:lnTo>
                    <a:pt x="300612" y="436163"/>
                  </a:lnTo>
                  <a:lnTo>
                    <a:pt x="218989" y="463615"/>
                  </a:lnTo>
                  <a:lnTo>
                    <a:pt x="206756" y="464534"/>
                  </a:lnTo>
                  <a:lnTo>
                    <a:pt x="1806442" y="464534"/>
                  </a:lnTo>
                  <a:lnTo>
                    <a:pt x="1816370" y="440678"/>
                  </a:lnTo>
                  <a:lnTo>
                    <a:pt x="1817732" y="433253"/>
                  </a:lnTo>
                  <a:lnTo>
                    <a:pt x="1815771" y="426078"/>
                  </a:lnTo>
                  <a:lnTo>
                    <a:pt x="1810674" y="419520"/>
                  </a:lnTo>
                  <a:lnTo>
                    <a:pt x="1802628" y="413945"/>
                  </a:lnTo>
                  <a:lnTo>
                    <a:pt x="1639395" y="328245"/>
                  </a:lnTo>
                  <a:lnTo>
                    <a:pt x="1631355" y="322664"/>
                  </a:lnTo>
                  <a:lnTo>
                    <a:pt x="1626259" y="316107"/>
                  </a:lnTo>
                  <a:lnTo>
                    <a:pt x="1624299" y="308936"/>
                  </a:lnTo>
                  <a:lnTo>
                    <a:pt x="1625666" y="301512"/>
                  </a:lnTo>
                  <a:lnTo>
                    <a:pt x="1679006" y="173343"/>
                  </a:lnTo>
                  <a:lnTo>
                    <a:pt x="1680369" y="165918"/>
                  </a:lnTo>
                  <a:lnTo>
                    <a:pt x="1678408" y="158743"/>
                  </a:lnTo>
                  <a:lnTo>
                    <a:pt x="1673311" y="152185"/>
                  </a:lnTo>
                  <a:lnTo>
                    <a:pt x="1665265" y="146610"/>
                  </a:lnTo>
                  <a:lnTo>
                    <a:pt x="1575437" y="99449"/>
                  </a:lnTo>
                  <a:lnTo>
                    <a:pt x="1225278" y="99449"/>
                  </a:lnTo>
                  <a:lnTo>
                    <a:pt x="1212696" y="98986"/>
                  </a:lnTo>
                  <a:lnTo>
                    <a:pt x="1200887" y="96669"/>
                  </a:lnTo>
                  <a:lnTo>
                    <a:pt x="1190501" y="92571"/>
                  </a:lnTo>
                  <a:lnTo>
                    <a:pt x="1027268" y="6872"/>
                  </a:lnTo>
                  <a:lnTo>
                    <a:pt x="1016884" y="2774"/>
                  </a:lnTo>
                  <a:lnTo>
                    <a:pt x="1005079" y="458"/>
                  </a:lnTo>
                  <a:lnTo>
                    <a:pt x="992501" y="0"/>
                  </a:lnTo>
                  <a:close/>
                </a:path>
                <a:path w="1818004" h="1061085">
                  <a:moveTo>
                    <a:pt x="1467260" y="54038"/>
                  </a:moveTo>
                  <a:lnTo>
                    <a:pt x="1454559" y="55513"/>
                  </a:lnTo>
                  <a:lnTo>
                    <a:pt x="1237986" y="97982"/>
                  </a:lnTo>
                  <a:lnTo>
                    <a:pt x="1225278" y="99449"/>
                  </a:lnTo>
                  <a:lnTo>
                    <a:pt x="1575437" y="99449"/>
                  </a:lnTo>
                  <a:lnTo>
                    <a:pt x="1502032" y="60910"/>
                  </a:lnTo>
                  <a:lnTo>
                    <a:pt x="1491646" y="56813"/>
                  </a:lnTo>
                  <a:lnTo>
                    <a:pt x="1479839" y="54497"/>
                  </a:lnTo>
                  <a:lnTo>
                    <a:pt x="1467260" y="54038"/>
                  </a:lnTo>
                  <a:close/>
                </a:path>
              </a:pathLst>
            </a:custGeom>
            <a:solidFill>
              <a:srgbClr val="129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184872" y="1720786"/>
              <a:ext cx="140335" cy="49530"/>
            </a:xfrm>
            <a:custGeom>
              <a:avLst/>
              <a:gdLst/>
              <a:ahLst/>
              <a:cxnLst/>
              <a:rect l="l" t="t" r="r" b="b"/>
              <a:pathLst>
                <a:path w="140334" h="49530">
                  <a:moveTo>
                    <a:pt x="139890" y="38061"/>
                  </a:moveTo>
                  <a:lnTo>
                    <a:pt x="139839" y="37782"/>
                  </a:lnTo>
                  <a:lnTo>
                    <a:pt x="139750" y="37515"/>
                  </a:lnTo>
                  <a:lnTo>
                    <a:pt x="139687" y="37376"/>
                  </a:lnTo>
                  <a:lnTo>
                    <a:pt x="139433" y="36982"/>
                  </a:lnTo>
                  <a:lnTo>
                    <a:pt x="139204" y="36741"/>
                  </a:lnTo>
                  <a:lnTo>
                    <a:pt x="138938" y="36512"/>
                  </a:lnTo>
                  <a:lnTo>
                    <a:pt x="138290" y="36106"/>
                  </a:lnTo>
                  <a:lnTo>
                    <a:pt x="138163" y="36068"/>
                  </a:lnTo>
                  <a:lnTo>
                    <a:pt x="138023" y="36004"/>
                  </a:lnTo>
                  <a:lnTo>
                    <a:pt x="137515" y="35788"/>
                  </a:lnTo>
                  <a:lnTo>
                    <a:pt x="137299" y="35737"/>
                  </a:lnTo>
                  <a:lnTo>
                    <a:pt x="130035" y="33629"/>
                  </a:lnTo>
                  <a:lnTo>
                    <a:pt x="127635" y="32943"/>
                  </a:lnTo>
                  <a:lnTo>
                    <a:pt x="127635" y="40208"/>
                  </a:lnTo>
                  <a:lnTo>
                    <a:pt x="124599" y="38608"/>
                  </a:lnTo>
                  <a:lnTo>
                    <a:pt x="127635" y="40208"/>
                  </a:lnTo>
                  <a:lnTo>
                    <a:pt x="127635" y="32943"/>
                  </a:lnTo>
                  <a:lnTo>
                    <a:pt x="96786" y="24028"/>
                  </a:lnTo>
                  <a:lnTo>
                    <a:pt x="96532" y="23952"/>
                  </a:lnTo>
                  <a:lnTo>
                    <a:pt x="96380" y="23888"/>
                  </a:lnTo>
                  <a:lnTo>
                    <a:pt x="96012" y="23799"/>
                  </a:lnTo>
                  <a:lnTo>
                    <a:pt x="72923" y="17119"/>
                  </a:lnTo>
                  <a:lnTo>
                    <a:pt x="72923" y="27343"/>
                  </a:lnTo>
                  <a:lnTo>
                    <a:pt x="57353" y="19164"/>
                  </a:lnTo>
                  <a:lnTo>
                    <a:pt x="72923" y="27343"/>
                  </a:lnTo>
                  <a:lnTo>
                    <a:pt x="72923" y="17119"/>
                  </a:lnTo>
                  <a:lnTo>
                    <a:pt x="62738" y="14173"/>
                  </a:lnTo>
                  <a:lnTo>
                    <a:pt x="39293" y="7391"/>
                  </a:lnTo>
                  <a:lnTo>
                    <a:pt x="39293" y="17614"/>
                  </a:lnTo>
                  <a:lnTo>
                    <a:pt x="23647" y="9410"/>
                  </a:lnTo>
                  <a:lnTo>
                    <a:pt x="39293" y="17614"/>
                  </a:lnTo>
                  <a:lnTo>
                    <a:pt x="39293" y="7391"/>
                  </a:lnTo>
                  <a:lnTo>
                    <a:pt x="29083" y="4432"/>
                  </a:lnTo>
                  <a:lnTo>
                    <a:pt x="14998" y="355"/>
                  </a:lnTo>
                  <a:lnTo>
                    <a:pt x="14808" y="304"/>
                  </a:lnTo>
                  <a:lnTo>
                    <a:pt x="14592" y="241"/>
                  </a:lnTo>
                  <a:lnTo>
                    <a:pt x="13677" y="76"/>
                  </a:lnTo>
                  <a:lnTo>
                    <a:pt x="13195" y="25"/>
                  </a:lnTo>
                  <a:lnTo>
                    <a:pt x="12712" y="12"/>
                  </a:lnTo>
                  <a:lnTo>
                    <a:pt x="11963" y="25"/>
                  </a:lnTo>
                  <a:lnTo>
                    <a:pt x="8051" y="1612"/>
                  </a:lnTo>
                  <a:lnTo>
                    <a:pt x="736" y="9550"/>
                  </a:lnTo>
                  <a:lnTo>
                    <a:pt x="609" y="9690"/>
                  </a:lnTo>
                  <a:lnTo>
                    <a:pt x="304" y="10071"/>
                  </a:lnTo>
                  <a:lnTo>
                    <a:pt x="228" y="10210"/>
                  </a:lnTo>
                  <a:lnTo>
                    <a:pt x="177" y="10350"/>
                  </a:lnTo>
                  <a:lnTo>
                    <a:pt x="63" y="10629"/>
                  </a:lnTo>
                  <a:lnTo>
                    <a:pt x="12" y="10909"/>
                  </a:lnTo>
                  <a:lnTo>
                    <a:pt x="0" y="11188"/>
                  </a:lnTo>
                  <a:lnTo>
                    <a:pt x="50" y="11468"/>
                  </a:lnTo>
                  <a:lnTo>
                    <a:pt x="2590" y="13525"/>
                  </a:lnTo>
                  <a:lnTo>
                    <a:pt x="33718" y="22542"/>
                  </a:lnTo>
                  <a:lnTo>
                    <a:pt x="33845" y="22580"/>
                  </a:lnTo>
                  <a:lnTo>
                    <a:pt x="33997" y="22631"/>
                  </a:lnTo>
                  <a:lnTo>
                    <a:pt x="124955" y="48920"/>
                  </a:lnTo>
                  <a:lnTo>
                    <a:pt x="127190" y="49263"/>
                  </a:lnTo>
                  <a:lnTo>
                    <a:pt x="127927" y="49237"/>
                  </a:lnTo>
                  <a:lnTo>
                    <a:pt x="131978" y="47485"/>
                  </a:lnTo>
                  <a:lnTo>
                    <a:pt x="138036" y="40906"/>
                  </a:lnTo>
                  <a:lnTo>
                    <a:pt x="138391" y="40525"/>
                  </a:lnTo>
                  <a:lnTo>
                    <a:pt x="139153" y="39700"/>
                  </a:lnTo>
                  <a:lnTo>
                    <a:pt x="139268" y="39573"/>
                  </a:lnTo>
                  <a:lnTo>
                    <a:pt x="139395" y="39446"/>
                  </a:lnTo>
                  <a:lnTo>
                    <a:pt x="139585" y="39179"/>
                  </a:lnTo>
                  <a:lnTo>
                    <a:pt x="139725" y="38912"/>
                  </a:lnTo>
                  <a:lnTo>
                    <a:pt x="139827" y="38633"/>
                  </a:lnTo>
                  <a:lnTo>
                    <a:pt x="139877" y="38341"/>
                  </a:lnTo>
                  <a:lnTo>
                    <a:pt x="139890" y="3806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748" y="2012758"/>
              <a:ext cx="179163" cy="9419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778752" y="1613179"/>
              <a:ext cx="844550" cy="772160"/>
            </a:xfrm>
            <a:custGeom>
              <a:avLst/>
              <a:gdLst/>
              <a:ahLst/>
              <a:cxnLst/>
              <a:rect l="l" t="t" r="r" b="b"/>
              <a:pathLst>
                <a:path w="844550" h="772160">
                  <a:moveTo>
                    <a:pt x="532218" y="679081"/>
                  </a:moveTo>
                  <a:lnTo>
                    <a:pt x="530440" y="678154"/>
                  </a:lnTo>
                  <a:lnTo>
                    <a:pt x="530301" y="678268"/>
                  </a:lnTo>
                  <a:lnTo>
                    <a:pt x="530186" y="678395"/>
                  </a:lnTo>
                  <a:lnTo>
                    <a:pt x="530123" y="678535"/>
                  </a:lnTo>
                  <a:lnTo>
                    <a:pt x="530110" y="678700"/>
                  </a:lnTo>
                  <a:lnTo>
                    <a:pt x="530148" y="678840"/>
                  </a:lnTo>
                  <a:lnTo>
                    <a:pt x="530237" y="678967"/>
                  </a:lnTo>
                  <a:lnTo>
                    <a:pt x="530440" y="679132"/>
                  </a:lnTo>
                  <a:lnTo>
                    <a:pt x="530618" y="679208"/>
                  </a:lnTo>
                  <a:lnTo>
                    <a:pt x="530948" y="679297"/>
                  </a:lnTo>
                  <a:lnTo>
                    <a:pt x="531114" y="679323"/>
                  </a:lnTo>
                  <a:lnTo>
                    <a:pt x="531431" y="679323"/>
                  </a:lnTo>
                  <a:lnTo>
                    <a:pt x="531660" y="679284"/>
                  </a:lnTo>
                  <a:lnTo>
                    <a:pt x="531825" y="679246"/>
                  </a:lnTo>
                  <a:lnTo>
                    <a:pt x="531977" y="679196"/>
                  </a:lnTo>
                  <a:lnTo>
                    <a:pt x="532218" y="679081"/>
                  </a:lnTo>
                  <a:close/>
                </a:path>
                <a:path w="844550" h="772160">
                  <a:moveTo>
                    <a:pt x="570293" y="4889"/>
                  </a:moveTo>
                  <a:lnTo>
                    <a:pt x="547560" y="0"/>
                  </a:lnTo>
                  <a:lnTo>
                    <a:pt x="544195" y="139"/>
                  </a:lnTo>
                  <a:lnTo>
                    <a:pt x="540867" y="469"/>
                  </a:lnTo>
                  <a:lnTo>
                    <a:pt x="537540" y="1028"/>
                  </a:lnTo>
                  <a:lnTo>
                    <a:pt x="537057" y="1104"/>
                  </a:lnTo>
                  <a:lnTo>
                    <a:pt x="330149" y="41681"/>
                  </a:lnTo>
                  <a:lnTo>
                    <a:pt x="329679" y="41770"/>
                  </a:lnTo>
                  <a:lnTo>
                    <a:pt x="329234" y="41871"/>
                  </a:lnTo>
                  <a:lnTo>
                    <a:pt x="329107" y="41910"/>
                  </a:lnTo>
                  <a:lnTo>
                    <a:pt x="328079" y="42100"/>
                  </a:lnTo>
                  <a:lnTo>
                    <a:pt x="306247" y="56337"/>
                  </a:lnTo>
                  <a:lnTo>
                    <a:pt x="306082" y="56705"/>
                  </a:lnTo>
                  <a:lnTo>
                    <a:pt x="305968" y="56984"/>
                  </a:lnTo>
                  <a:lnTo>
                    <a:pt x="255117" y="179158"/>
                  </a:lnTo>
                  <a:lnTo>
                    <a:pt x="255003" y="179438"/>
                  </a:lnTo>
                  <a:lnTo>
                    <a:pt x="273977" y="181597"/>
                  </a:lnTo>
                  <a:lnTo>
                    <a:pt x="274104" y="181317"/>
                  </a:lnTo>
                  <a:lnTo>
                    <a:pt x="324942" y="59156"/>
                  </a:lnTo>
                  <a:lnTo>
                    <a:pt x="325069" y="58864"/>
                  </a:lnTo>
                  <a:lnTo>
                    <a:pt x="325539" y="57924"/>
                  </a:lnTo>
                  <a:lnTo>
                    <a:pt x="334733" y="52565"/>
                  </a:lnTo>
                  <a:lnTo>
                    <a:pt x="335191" y="52476"/>
                  </a:lnTo>
                  <a:lnTo>
                    <a:pt x="335635" y="52374"/>
                  </a:lnTo>
                  <a:lnTo>
                    <a:pt x="541870" y="11938"/>
                  </a:lnTo>
                  <a:lnTo>
                    <a:pt x="542112" y="11899"/>
                  </a:lnTo>
                  <a:lnTo>
                    <a:pt x="542569" y="11811"/>
                  </a:lnTo>
                  <a:lnTo>
                    <a:pt x="542810" y="11772"/>
                  </a:lnTo>
                  <a:lnTo>
                    <a:pt x="545617" y="11379"/>
                  </a:lnTo>
                  <a:lnTo>
                    <a:pt x="548487" y="11353"/>
                  </a:lnTo>
                  <a:lnTo>
                    <a:pt x="551294" y="11633"/>
                  </a:lnTo>
                  <a:lnTo>
                    <a:pt x="552640" y="11899"/>
                  </a:lnTo>
                  <a:lnTo>
                    <a:pt x="553923" y="12242"/>
                  </a:lnTo>
                  <a:lnTo>
                    <a:pt x="555142" y="12661"/>
                  </a:lnTo>
                  <a:lnTo>
                    <a:pt x="556793" y="13411"/>
                  </a:lnTo>
                  <a:lnTo>
                    <a:pt x="570293" y="4889"/>
                  </a:lnTo>
                  <a:close/>
                </a:path>
                <a:path w="844550" h="772160">
                  <a:moveTo>
                    <a:pt x="600087" y="575983"/>
                  </a:moveTo>
                  <a:lnTo>
                    <a:pt x="587590" y="535330"/>
                  </a:lnTo>
                  <a:lnTo>
                    <a:pt x="561492" y="504050"/>
                  </a:lnTo>
                  <a:lnTo>
                    <a:pt x="524179" y="478663"/>
                  </a:lnTo>
                  <a:lnTo>
                    <a:pt x="486270" y="462534"/>
                  </a:lnTo>
                  <a:lnTo>
                    <a:pt x="443306" y="451142"/>
                  </a:lnTo>
                  <a:lnTo>
                    <a:pt x="396938" y="444931"/>
                  </a:lnTo>
                  <a:lnTo>
                    <a:pt x="359854" y="443928"/>
                  </a:lnTo>
                  <a:lnTo>
                    <a:pt x="348945" y="444131"/>
                  </a:lnTo>
                  <a:lnTo>
                    <a:pt x="301167" y="448779"/>
                  </a:lnTo>
                  <a:lnTo>
                    <a:pt x="255447" y="458698"/>
                  </a:lnTo>
                  <a:lnTo>
                    <a:pt x="213537" y="473494"/>
                  </a:lnTo>
                  <a:lnTo>
                    <a:pt x="177050" y="492607"/>
                  </a:lnTo>
                  <a:lnTo>
                    <a:pt x="176898" y="492721"/>
                  </a:lnTo>
                  <a:lnTo>
                    <a:pt x="176796" y="492848"/>
                  </a:lnTo>
                  <a:lnTo>
                    <a:pt x="176720" y="492988"/>
                  </a:lnTo>
                  <a:lnTo>
                    <a:pt x="176707" y="493166"/>
                  </a:lnTo>
                  <a:lnTo>
                    <a:pt x="176936" y="493509"/>
                  </a:lnTo>
                  <a:lnTo>
                    <a:pt x="177088" y="493610"/>
                  </a:lnTo>
                  <a:lnTo>
                    <a:pt x="177228" y="493674"/>
                  </a:lnTo>
                  <a:lnTo>
                    <a:pt x="177546" y="493763"/>
                  </a:lnTo>
                  <a:lnTo>
                    <a:pt x="177774" y="493776"/>
                  </a:lnTo>
                  <a:lnTo>
                    <a:pt x="177901" y="493788"/>
                  </a:lnTo>
                  <a:lnTo>
                    <a:pt x="178142" y="493763"/>
                  </a:lnTo>
                  <a:lnTo>
                    <a:pt x="178473" y="493699"/>
                  </a:lnTo>
                  <a:lnTo>
                    <a:pt x="178625" y="493636"/>
                  </a:lnTo>
                  <a:lnTo>
                    <a:pt x="178765" y="493572"/>
                  </a:lnTo>
                  <a:lnTo>
                    <a:pt x="214934" y="474611"/>
                  </a:lnTo>
                  <a:lnTo>
                    <a:pt x="256425" y="459955"/>
                  </a:lnTo>
                  <a:lnTo>
                    <a:pt x="301701" y="450138"/>
                  </a:lnTo>
                  <a:lnTo>
                    <a:pt x="348996" y="445541"/>
                  </a:lnTo>
                  <a:lnTo>
                    <a:pt x="359803" y="445338"/>
                  </a:lnTo>
                  <a:lnTo>
                    <a:pt x="372821" y="445427"/>
                  </a:lnTo>
                  <a:lnTo>
                    <a:pt x="419696" y="448906"/>
                  </a:lnTo>
                  <a:lnTo>
                    <a:pt x="464083" y="457657"/>
                  </a:lnTo>
                  <a:lnTo>
                    <a:pt x="504266" y="471335"/>
                  </a:lnTo>
                  <a:lnTo>
                    <a:pt x="538683" y="489407"/>
                  </a:lnTo>
                  <a:lnTo>
                    <a:pt x="572262" y="517639"/>
                  </a:lnTo>
                  <a:lnTo>
                    <a:pt x="593839" y="554990"/>
                  </a:lnTo>
                  <a:lnTo>
                    <a:pt x="597649" y="576084"/>
                  </a:lnTo>
                  <a:lnTo>
                    <a:pt x="597496" y="582333"/>
                  </a:lnTo>
                  <a:lnTo>
                    <a:pt x="584822" y="624509"/>
                  </a:lnTo>
                  <a:lnTo>
                    <a:pt x="559828" y="655675"/>
                  </a:lnTo>
                  <a:lnTo>
                    <a:pt x="530453" y="678154"/>
                  </a:lnTo>
                  <a:lnTo>
                    <a:pt x="532218" y="679081"/>
                  </a:lnTo>
                  <a:lnTo>
                    <a:pt x="539457" y="674166"/>
                  </a:lnTo>
                  <a:lnTo>
                    <a:pt x="573519" y="643890"/>
                  </a:lnTo>
                  <a:lnTo>
                    <a:pt x="594207" y="610057"/>
                  </a:lnTo>
                  <a:lnTo>
                    <a:pt x="599922" y="582295"/>
                  </a:lnTo>
                  <a:lnTo>
                    <a:pt x="600087" y="575983"/>
                  </a:lnTo>
                  <a:close/>
                </a:path>
                <a:path w="844550" h="772160">
                  <a:moveTo>
                    <a:pt x="648931" y="574027"/>
                  </a:moveTo>
                  <a:lnTo>
                    <a:pt x="638619" y="533869"/>
                  </a:lnTo>
                  <a:lnTo>
                    <a:pt x="610654" y="495427"/>
                  </a:lnTo>
                  <a:lnTo>
                    <a:pt x="577532" y="469049"/>
                  </a:lnTo>
                  <a:lnTo>
                    <a:pt x="535838" y="447167"/>
                  </a:lnTo>
                  <a:lnTo>
                    <a:pt x="487184" y="430606"/>
                  </a:lnTo>
                  <a:lnTo>
                    <a:pt x="448576" y="422198"/>
                  </a:lnTo>
                  <a:lnTo>
                    <a:pt x="405345" y="416890"/>
                  </a:lnTo>
                  <a:lnTo>
                    <a:pt x="360883" y="415683"/>
                  </a:lnTo>
                  <a:lnTo>
                    <a:pt x="347802" y="415937"/>
                  </a:lnTo>
                  <a:lnTo>
                    <a:pt x="303390" y="419785"/>
                  </a:lnTo>
                  <a:lnTo>
                    <a:pt x="262775" y="426859"/>
                  </a:lnTo>
                  <a:lnTo>
                    <a:pt x="223926" y="437007"/>
                  </a:lnTo>
                  <a:lnTo>
                    <a:pt x="185445" y="451129"/>
                  </a:lnTo>
                  <a:lnTo>
                    <a:pt x="151079" y="468528"/>
                  </a:lnTo>
                  <a:lnTo>
                    <a:pt x="141655" y="474091"/>
                  </a:lnTo>
                  <a:lnTo>
                    <a:pt x="141516" y="474205"/>
                  </a:lnTo>
                  <a:lnTo>
                    <a:pt x="141414" y="474332"/>
                  </a:lnTo>
                  <a:lnTo>
                    <a:pt x="141363" y="474472"/>
                  </a:lnTo>
                  <a:lnTo>
                    <a:pt x="141351" y="474611"/>
                  </a:lnTo>
                  <a:lnTo>
                    <a:pt x="141401" y="474738"/>
                  </a:lnTo>
                  <a:lnTo>
                    <a:pt x="141478" y="474865"/>
                  </a:lnTo>
                  <a:lnTo>
                    <a:pt x="141732" y="475056"/>
                  </a:lnTo>
                  <a:lnTo>
                    <a:pt x="141871" y="475119"/>
                  </a:lnTo>
                  <a:lnTo>
                    <a:pt x="142189" y="475208"/>
                  </a:lnTo>
                  <a:lnTo>
                    <a:pt x="142430" y="475221"/>
                  </a:lnTo>
                  <a:lnTo>
                    <a:pt x="142608" y="475234"/>
                  </a:lnTo>
                  <a:lnTo>
                    <a:pt x="142786" y="475208"/>
                  </a:lnTo>
                  <a:lnTo>
                    <a:pt x="143129" y="475145"/>
                  </a:lnTo>
                  <a:lnTo>
                    <a:pt x="143421" y="475018"/>
                  </a:lnTo>
                  <a:lnTo>
                    <a:pt x="152768" y="469493"/>
                  </a:lnTo>
                  <a:lnTo>
                    <a:pt x="186842" y="452259"/>
                  </a:lnTo>
                  <a:lnTo>
                    <a:pt x="225005" y="438251"/>
                  </a:lnTo>
                  <a:lnTo>
                    <a:pt x="263537" y="428180"/>
                  </a:lnTo>
                  <a:lnTo>
                    <a:pt x="303809" y="421170"/>
                  </a:lnTo>
                  <a:lnTo>
                    <a:pt x="347853" y="417347"/>
                  </a:lnTo>
                  <a:lnTo>
                    <a:pt x="360832" y="417093"/>
                  </a:lnTo>
                  <a:lnTo>
                    <a:pt x="376466" y="417207"/>
                  </a:lnTo>
                  <a:lnTo>
                    <a:pt x="417626" y="419519"/>
                  </a:lnTo>
                  <a:lnTo>
                    <a:pt x="460057" y="425678"/>
                  </a:lnTo>
                  <a:lnTo>
                    <a:pt x="499935" y="435737"/>
                  </a:lnTo>
                  <a:lnTo>
                    <a:pt x="546506" y="453682"/>
                  </a:lnTo>
                  <a:lnTo>
                    <a:pt x="585685" y="476719"/>
                  </a:lnTo>
                  <a:lnTo>
                    <a:pt x="616000" y="503936"/>
                  </a:lnTo>
                  <a:lnTo>
                    <a:pt x="639559" y="541477"/>
                  </a:lnTo>
                  <a:lnTo>
                    <a:pt x="646480" y="574128"/>
                  </a:lnTo>
                  <a:lnTo>
                    <a:pt x="646303" y="581634"/>
                  </a:lnTo>
                  <a:lnTo>
                    <a:pt x="635546" y="623493"/>
                  </a:lnTo>
                  <a:lnTo>
                    <a:pt x="607606" y="663054"/>
                  </a:lnTo>
                  <a:lnTo>
                    <a:pt x="574395" y="690867"/>
                  </a:lnTo>
                  <a:lnTo>
                    <a:pt x="565785" y="696709"/>
                  </a:lnTo>
                  <a:lnTo>
                    <a:pt x="565645" y="696810"/>
                  </a:lnTo>
                  <a:lnTo>
                    <a:pt x="565531" y="696937"/>
                  </a:lnTo>
                  <a:lnTo>
                    <a:pt x="565467" y="697077"/>
                  </a:lnTo>
                  <a:lnTo>
                    <a:pt x="565442" y="697204"/>
                  </a:lnTo>
                  <a:lnTo>
                    <a:pt x="565480" y="697344"/>
                  </a:lnTo>
                  <a:lnTo>
                    <a:pt x="565556" y="697471"/>
                  </a:lnTo>
                  <a:lnTo>
                    <a:pt x="565670" y="697598"/>
                  </a:lnTo>
                  <a:lnTo>
                    <a:pt x="565823" y="697699"/>
                  </a:lnTo>
                  <a:lnTo>
                    <a:pt x="566013" y="697776"/>
                  </a:lnTo>
                  <a:lnTo>
                    <a:pt x="566280" y="697839"/>
                  </a:lnTo>
                  <a:lnTo>
                    <a:pt x="566407" y="697852"/>
                  </a:lnTo>
                  <a:lnTo>
                    <a:pt x="566762" y="697865"/>
                  </a:lnTo>
                  <a:lnTo>
                    <a:pt x="566991" y="697826"/>
                  </a:lnTo>
                  <a:lnTo>
                    <a:pt x="567169" y="697788"/>
                  </a:lnTo>
                  <a:lnTo>
                    <a:pt x="567321" y="697738"/>
                  </a:lnTo>
                  <a:lnTo>
                    <a:pt x="567512" y="697649"/>
                  </a:lnTo>
                  <a:lnTo>
                    <a:pt x="576237" y="691743"/>
                  </a:lnTo>
                  <a:lnTo>
                    <a:pt x="609727" y="663714"/>
                  </a:lnTo>
                  <a:lnTo>
                    <a:pt x="633412" y="632675"/>
                  </a:lnTo>
                  <a:lnTo>
                    <a:pt x="647827" y="590727"/>
                  </a:lnTo>
                  <a:lnTo>
                    <a:pt x="648741" y="581596"/>
                  </a:lnTo>
                  <a:lnTo>
                    <a:pt x="648931" y="574027"/>
                  </a:lnTo>
                  <a:close/>
                </a:path>
                <a:path w="844550" h="772160">
                  <a:moveTo>
                    <a:pt x="685139" y="228396"/>
                  </a:moveTo>
                  <a:lnTo>
                    <a:pt x="666153" y="226225"/>
                  </a:lnTo>
                  <a:lnTo>
                    <a:pt x="665670" y="227177"/>
                  </a:lnTo>
                  <a:lnTo>
                    <a:pt x="665111" y="227952"/>
                  </a:lnTo>
                  <a:lnTo>
                    <a:pt x="656564" y="232537"/>
                  </a:lnTo>
                  <a:lnTo>
                    <a:pt x="656031" y="232625"/>
                  </a:lnTo>
                  <a:lnTo>
                    <a:pt x="655561" y="232714"/>
                  </a:lnTo>
                  <a:lnTo>
                    <a:pt x="449313" y="273164"/>
                  </a:lnTo>
                  <a:lnTo>
                    <a:pt x="449122" y="273189"/>
                  </a:lnTo>
                  <a:lnTo>
                    <a:pt x="448665" y="273278"/>
                  </a:lnTo>
                  <a:lnTo>
                    <a:pt x="445604" y="273697"/>
                  </a:lnTo>
                  <a:lnTo>
                    <a:pt x="434073" y="271475"/>
                  </a:lnTo>
                  <a:lnTo>
                    <a:pt x="278117" y="189598"/>
                  </a:lnTo>
                  <a:lnTo>
                    <a:pt x="277939" y="189522"/>
                  </a:lnTo>
                  <a:lnTo>
                    <a:pt x="277749" y="189420"/>
                  </a:lnTo>
                  <a:lnTo>
                    <a:pt x="273545" y="183667"/>
                  </a:lnTo>
                  <a:lnTo>
                    <a:pt x="273608" y="182829"/>
                  </a:lnTo>
                  <a:lnTo>
                    <a:pt x="273812" y="182003"/>
                  </a:lnTo>
                  <a:lnTo>
                    <a:pt x="273862" y="181864"/>
                  </a:lnTo>
                  <a:lnTo>
                    <a:pt x="273977" y="181597"/>
                  </a:lnTo>
                  <a:lnTo>
                    <a:pt x="254990" y="179438"/>
                  </a:lnTo>
                  <a:lnTo>
                    <a:pt x="254876" y="179705"/>
                  </a:lnTo>
                  <a:lnTo>
                    <a:pt x="254596" y="180390"/>
                  </a:lnTo>
                  <a:lnTo>
                    <a:pt x="254127" y="182321"/>
                  </a:lnTo>
                  <a:lnTo>
                    <a:pt x="253987" y="184264"/>
                  </a:lnTo>
                  <a:lnTo>
                    <a:pt x="254165" y="186207"/>
                  </a:lnTo>
                  <a:lnTo>
                    <a:pt x="264261" y="197954"/>
                  </a:lnTo>
                  <a:lnTo>
                    <a:pt x="264604" y="198145"/>
                  </a:lnTo>
                  <a:lnTo>
                    <a:pt x="420547" y="280009"/>
                  </a:lnTo>
                  <a:lnTo>
                    <a:pt x="420916" y="280187"/>
                  </a:lnTo>
                  <a:lnTo>
                    <a:pt x="421271" y="280377"/>
                  </a:lnTo>
                  <a:lnTo>
                    <a:pt x="422135" y="280835"/>
                  </a:lnTo>
                  <a:lnTo>
                    <a:pt x="443661" y="285076"/>
                  </a:lnTo>
                  <a:lnTo>
                    <a:pt x="447014" y="284937"/>
                  </a:lnTo>
                  <a:lnTo>
                    <a:pt x="450354" y="284607"/>
                  </a:lnTo>
                  <a:lnTo>
                    <a:pt x="452958" y="284175"/>
                  </a:lnTo>
                  <a:lnTo>
                    <a:pt x="453682" y="284073"/>
                  </a:lnTo>
                  <a:lnTo>
                    <a:pt x="454139" y="283984"/>
                  </a:lnTo>
                  <a:lnTo>
                    <a:pt x="661060" y="243408"/>
                  </a:lnTo>
                  <a:lnTo>
                    <a:pt x="661517" y="243319"/>
                  </a:lnTo>
                  <a:lnTo>
                    <a:pt x="661974" y="243230"/>
                  </a:lnTo>
                  <a:lnTo>
                    <a:pt x="663130" y="243001"/>
                  </a:lnTo>
                  <a:lnTo>
                    <a:pt x="684961" y="228777"/>
                  </a:lnTo>
                  <a:lnTo>
                    <a:pt x="685139" y="228396"/>
                  </a:lnTo>
                  <a:close/>
                </a:path>
                <a:path w="844550" h="772160">
                  <a:moveTo>
                    <a:pt x="729627" y="91097"/>
                  </a:moveTo>
                  <a:lnTo>
                    <a:pt x="726592" y="86956"/>
                  </a:lnTo>
                  <a:lnTo>
                    <a:pt x="570649" y="5092"/>
                  </a:lnTo>
                  <a:lnTo>
                    <a:pt x="570293" y="4902"/>
                  </a:lnTo>
                  <a:lnTo>
                    <a:pt x="556793" y="13423"/>
                  </a:lnTo>
                  <a:lnTo>
                    <a:pt x="557149" y="13614"/>
                  </a:lnTo>
                  <a:lnTo>
                    <a:pt x="713105" y="95491"/>
                  </a:lnTo>
                  <a:lnTo>
                    <a:pt x="718642" y="96850"/>
                  </a:lnTo>
                  <a:lnTo>
                    <a:pt x="720077" y="96850"/>
                  </a:lnTo>
                  <a:lnTo>
                    <a:pt x="729551" y="91643"/>
                  </a:lnTo>
                  <a:lnTo>
                    <a:pt x="729627" y="91097"/>
                  </a:lnTo>
                  <a:close/>
                </a:path>
                <a:path w="844550" h="772160">
                  <a:moveTo>
                    <a:pt x="736511" y="104292"/>
                  </a:moveTo>
                  <a:lnTo>
                    <a:pt x="727621" y="98933"/>
                  </a:lnTo>
                  <a:lnTo>
                    <a:pt x="726668" y="98933"/>
                  </a:lnTo>
                  <a:lnTo>
                    <a:pt x="666305" y="225869"/>
                  </a:lnTo>
                  <a:lnTo>
                    <a:pt x="666165" y="226212"/>
                  </a:lnTo>
                  <a:lnTo>
                    <a:pt x="685139" y="228396"/>
                  </a:lnTo>
                  <a:lnTo>
                    <a:pt x="685266" y="228104"/>
                  </a:lnTo>
                  <a:lnTo>
                    <a:pt x="736219" y="105664"/>
                  </a:lnTo>
                  <a:lnTo>
                    <a:pt x="736333" y="105397"/>
                  </a:lnTo>
                  <a:lnTo>
                    <a:pt x="736473" y="104838"/>
                  </a:lnTo>
                  <a:lnTo>
                    <a:pt x="736511" y="104292"/>
                  </a:lnTo>
                  <a:close/>
                </a:path>
                <a:path w="844550" h="772160">
                  <a:moveTo>
                    <a:pt x="844334" y="566166"/>
                  </a:moveTo>
                  <a:lnTo>
                    <a:pt x="843013" y="553643"/>
                  </a:lnTo>
                  <a:lnTo>
                    <a:pt x="841883" y="547458"/>
                  </a:lnTo>
                  <a:lnTo>
                    <a:pt x="841883" y="566267"/>
                  </a:lnTo>
                  <a:lnTo>
                    <a:pt x="841578" y="578802"/>
                  </a:lnTo>
                  <a:lnTo>
                    <a:pt x="840435" y="590143"/>
                  </a:lnTo>
                  <a:lnTo>
                    <a:pt x="840282" y="590143"/>
                  </a:lnTo>
                  <a:lnTo>
                    <a:pt x="840282" y="591566"/>
                  </a:lnTo>
                  <a:lnTo>
                    <a:pt x="830199" y="633895"/>
                  </a:lnTo>
                  <a:lnTo>
                    <a:pt x="809117" y="675411"/>
                  </a:lnTo>
                  <a:lnTo>
                    <a:pt x="776973" y="714756"/>
                  </a:lnTo>
                  <a:lnTo>
                    <a:pt x="737984" y="748982"/>
                  </a:lnTo>
                  <a:lnTo>
                    <a:pt x="707961" y="770382"/>
                  </a:lnTo>
                  <a:lnTo>
                    <a:pt x="674382" y="752754"/>
                  </a:lnTo>
                  <a:lnTo>
                    <a:pt x="686587" y="744461"/>
                  </a:lnTo>
                  <a:lnTo>
                    <a:pt x="701471" y="733437"/>
                  </a:lnTo>
                  <a:lnTo>
                    <a:pt x="736752" y="702475"/>
                  </a:lnTo>
                  <a:lnTo>
                    <a:pt x="765822" y="666889"/>
                  </a:lnTo>
                  <a:lnTo>
                    <a:pt x="784898" y="629323"/>
                  </a:lnTo>
                  <a:lnTo>
                    <a:pt x="794029" y="591083"/>
                  </a:lnTo>
                  <a:lnTo>
                    <a:pt x="840282" y="591566"/>
                  </a:lnTo>
                  <a:lnTo>
                    <a:pt x="840282" y="590143"/>
                  </a:lnTo>
                  <a:lnTo>
                    <a:pt x="794169" y="589661"/>
                  </a:lnTo>
                  <a:lnTo>
                    <a:pt x="795197" y="579475"/>
                  </a:lnTo>
                  <a:lnTo>
                    <a:pt x="795464" y="568134"/>
                  </a:lnTo>
                  <a:lnTo>
                    <a:pt x="794296" y="556856"/>
                  </a:lnTo>
                  <a:lnTo>
                    <a:pt x="793026" y="549922"/>
                  </a:lnTo>
                  <a:lnTo>
                    <a:pt x="793026" y="568236"/>
                  </a:lnTo>
                  <a:lnTo>
                    <a:pt x="792759" y="579501"/>
                  </a:lnTo>
                  <a:lnTo>
                    <a:pt x="791730" y="589635"/>
                  </a:lnTo>
                  <a:lnTo>
                    <a:pt x="791591" y="589635"/>
                  </a:lnTo>
                  <a:lnTo>
                    <a:pt x="791591" y="591058"/>
                  </a:lnTo>
                  <a:lnTo>
                    <a:pt x="782523" y="629081"/>
                  </a:lnTo>
                  <a:lnTo>
                    <a:pt x="763549" y="666432"/>
                  </a:lnTo>
                  <a:lnTo>
                    <a:pt x="734631" y="701827"/>
                  </a:lnTo>
                  <a:lnTo>
                    <a:pt x="699554" y="732624"/>
                  </a:lnTo>
                  <a:lnTo>
                    <a:pt x="672604" y="751840"/>
                  </a:lnTo>
                  <a:lnTo>
                    <a:pt x="639038" y="734212"/>
                  </a:lnTo>
                  <a:lnTo>
                    <a:pt x="649808" y="726884"/>
                  </a:lnTo>
                  <a:lnTo>
                    <a:pt x="663041" y="717092"/>
                  </a:lnTo>
                  <a:lnTo>
                    <a:pt x="694410" y="689546"/>
                  </a:lnTo>
                  <a:lnTo>
                    <a:pt x="720280" y="657910"/>
                  </a:lnTo>
                  <a:lnTo>
                    <a:pt x="740879" y="614553"/>
                  </a:lnTo>
                  <a:lnTo>
                    <a:pt x="745324" y="590588"/>
                  </a:lnTo>
                  <a:lnTo>
                    <a:pt x="791591" y="591058"/>
                  </a:lnTo>
                  <a:lnTo>
                    <a:pt x="791591" y="589635"/>
                  </a:lnTo>
                  <a:lnTo>
                    <a:pt x="745477" y="589165"/>
                  </a:lnTo>
                  <a:lnTo>
                    <a:pt x="746379" y="580174"/>
                  </a:lnTo>
                  <a:lnTo>
                    <a:pt x="746633" y="570103"/>
                  </a:lnTo>
                  <a:lnTo>
                    <a:pt x="745578" y="560070"/>
                  </a:lnTo>
                  <a:lnTo>
                    <a:pt x="744194" y="552488"/>
                  </a:lnTo>
                  <a:lnTo>
                    <a:pt x="744194" y="570204"/>
                  </a:lnTo>
                  <a:lnTo>
                    <a:pt x="743940" y="580212"/>
                  </a:lnTo>
                  <a:lnTo>
                    <a:pt x="743038" y="589140"/>
                  </a:lnTo>
                  <a:lnTo>
                    <a:pt x="742899" y="589140"/>
                  </a:lnTo>
                  <a:lnTo>
                    <a:pt x="742899" y="590562"/>
                  </a:lnTo>
                  <a:lnTo>
                    <a:pt x="729576" y="636092"/>
                  </a:lnTo>
                  <a:lnTo>
                    <a:pt x="702030" y="677951"/>
                  </a:lnTo>
                  <a:lnTo>
                    <a:pt x="673722" y="706297"/>
                  </a:lnTo>
                  <a:lnTo>
                    <a:pt x="637273" y="733285"/>
                  </a:lnTo>
                  <a:lnTo>
                    <a:pt x="603694" y="715645"/>
                  </a:lnTo>
                  <a:lnTo>
                    <a:pt x="613016" y="709307"/>
                  </a:lnTo>
                  <a:lnTo>
                    <a:pt x="624611" y="700735"/>
                  </a:lnTo>
                  <a:lnTo>
                    <a:pt x="660641" y="666978"/>
                  </a:lnTo>
                  <a:lnTo>
                    <a:pt x="684923" y="630110"/>
                  </a:lnTo>
                  <a:lnTo>
                    <a:pt x="696493" y="591540"/>
                  </a:lnTo>
                  <a:lnTo>
                    <a:pt x="696633" y="590080"/>
                  </a:lnTo>
                  <a:lnTo>
                    <a:pt x="696810" y="590080"/>
                  </a:lnTo>
                  <a:lnTo>
                    <a:pt x="742899" y="590562"/>
                  </a:lnTo>
                  <a:lnTo>
                    <a:pt x="742899" y="589140"/>
                  </a:lnTo>
                  <a:lnTo>
                    <a:pt x="697026" y="588670"/>
                  </a:lnTo>
                  <a:lnTo>
                    <a:pt x="696849" y="588683"/>
                  </a:lnTo>
                  <a:lnTo>
                    <a:pt x="697572" y="580885"/>
                  </a:lnTo>
                  <a:lnTo>
                    <a:pt x="692404" y="542277"/>
                  </a:lnTo>
                  <a:lnTo>
                    <a:pt x="674255" y="505333"/>
                  </a:lnTo>
                  <a:lnTo>
                    <a:pt x="643826" y="471487"/>
                  </a:lnTo>
                  <a:lnTo>
                    <a:pt x="631736" y="461543"/>
                  </a:lnTo>
                  <a:lnTo>
                    <a:pt x="669112" y="444652"/>
                  </a:lnTo>
                  <a:lnTo>
                    <a:pt x="703491" y="476516"/>
                  </a:lnTo>
                  <a:lnTo>
                    <a:pt x="730542" y="517055"/>
                  </a:lnTo>
                  <a:lnTo>
                    <a:pt x="743140" y="560235"/>
                  </a:lnTo>
                  <a:lnTo>
                    <a:pt x="744194" y="570204"/>
                  </a:lnTo>
                  <a:lnTo>
                    <a:pt x="744194" y="552488"/>
                  </a:lnTo>
                  <a:lnTo>
                    <a:pt x="726655" y="505167"/>
                  </a:lnTo>
                  <a:lnTo>
                    <a:pt x="695642" y="465416"/>
                  </a:lnTo>
                  <a:lnTo>
                    <a:pt x="671080" y="443763"/>
                  </a:lnTo>
                  <a:lnTo>
                    <a:pt x="708444" y="426885"/>
                  </a:lnTo>
                  <a:lnTo>
                    <a:pt x="747242" y="462800"/>
                  </a:lnTo>
                  <a:lnTo>
                    <a:pt x="770699" y="495630"/>
                  </a:lnTo>
                  <a:lnTo>
                    <a:pt x="789406" y="543560"/>
                  </a:lnTo>
                  <a:lnTo>
                    <a:pt x="793026" y="568236"/>
                  </a:lnTo>
                  <a:lnTo>
                    <a:pt x="793026" y="549922"/>
                  </a:lnTo>
                  <a:lnTo>
                    <a:pt x="780034" y="507987"/>
                  </a:lnTo>
                  <a:lnTo>
                    <a:pt x="757999" y="472084"/>
                  </a:lnTo>
                  <a:lnTo>
                    <a:pt x="726160" y="438937"/>
                  </a:lnTo>
                  <a:lnTo>
                    <a:pt x="710412" y="425996"/>
                  </a:lnTo>
                  <a:lnTo>
                    <a:pt x="747801" y="409105"/>
                  </a:lnTo>
                  <a:lnTo>
                    <a:pt x="778510" y="436156"/>
                  </a:lnTo>
                  <a:lnTo>
                    <a:pt x="808482" y="471525"/>
                  </a:lnTo>
                  <a:lnTo>
                    <a:pt x="830313" y="511759"/>
                  </a:lnTo>
                  <a:lnTo>
                    <a:pt x="840574" y="553796"/>
                  </a:lnTo>
                  <a:lnTo>
                    <a:pt x="841883" y="566267"/>
                  </a:lnTo>
                  <a:lnTo>
                    <a:pt x="841883" y="547458"/>
                  </a:lnTo>
                  <a:lnTo>
                    <a:pt x="827163" y="499364"/>
                  </a:lnTo>
                  <a:lnTo>
                    <a:pt x="802703" y="459473"/>
                  </a:lnTo>
                  <a:lnTo>
                    <a:pt x="767321" y="422656"/>
                  </a:lnTo>
                  <a:lnTo>
                    <a:pt x="749477" y="408000"/>
                  </a:lnTo>
                  <a:lnTo>
                    <a:pt x="749236" y="407555"/>
                  </a:lnTo>
                  <a:lnTo>
                    <a:pt x="749084" y="407454"/>
                  </a:lnTo>
                  <a:lnTo>
                    <a:pt x="748944" y="407403"/>
                  </a:lnTo>
                  <a:lnTo>
                    <a:pt x="748614" y="407314"/>
                  </a:lnTo>
                  <a:lnTo>
                    <a:pt x="746328" y="405701"/>
                  </a:lnTo>
                  <a:lnTo>
                    <a:pt x="746328" y="408025"/>
                  </a:lnTo>
                  <a:lnTo>
                    <a:pt x="708939" y="424916"/>
                  </a:lnTo>
                  <a:lnTo>
                    <a:pt x="706983" y="423481"/>
                  </a:lnTo>
                  <a:lnTo>
                    <a:pt x="706983" y="425792"/>
                  </a:lnTo>
                  <a:lnTo>
                    <a:pt x="669607" y="442683"/>
                  </a:lnTo>
                  <a:lnTo>
                    <a:pt x="667639" y="441236"/>
                  </a:lnTo>
                  <a:lnTo>
                    <a:pt x="667639" y="443572"/>
                  </a:lnTo>
                  <a:lnTo>
                    <a:pt x="630262" y="460451"/>
                  </a:lnTo>
                  <a:lnTo>
                    <a:pt x="626300" y="457530"/>
                  </a:lnTo>
                  <a:lnTo>
                    <a:pt x="614527" y="449668"/>
                  </a:lnTo>
                  <a:lnTo>
                    <a:pt x="580224" y="430453"/>
                  </a:lnTo>
                  <a:lnTo>
                    <a:pt x="538645" y="413461"/>
                  </a:lnTo>
                  <a:lnTo>
                    <a:pt x="492607" y="400646"/>
                  </a:lnTo>
                  <a:lnTo>
                    <a:pt x="446519" y="392493"/>
                  </a:lnTo>
                  <a:lnTo>
                    <a:pt x="436829" y="391299"/>
                  </a:lnTo>
                  <a:lnTo>
                    <a:pt x="447776" y="364972"/>
                  </a:lnTo>
                  <a:lnTo>
                    <a:pt x="458939" y="366344"/>
                  </a:lnTo>
                  <a:lnTo>
                    <a:pt x="478980" y="369239"/>
                  </a:lnTo>
                  <a:lnTo>
                    <a:pt x="530085" y="380365"/>
                  </a:lnTo>
                  <a:lnTo>
                    <a:pt x="577811" y="395439"/>
                  </a:lnTo>
                  <a:lnTo>
                    <a:pt x="623709" y="415747"/>
                  </a:lnTo>
                  <a:lnTo>
                    <a:pt x="663041" y="440182"/>
                  </a:lnTo>
                  <a:lnTo>
                    <a:pt x="667639" y="443572"/>
                  </a:lnTo>
                  <a:lnTo>
                    <a:pt x="667639" y="441236"/>
                  </a:lnTo>
                  <a:lnTo>
                    <a:pt x="625386" y="414680"/>
                  </a:lnTo>
                  <a:lnTo>
                    <a:pt x="579208" y="394246"/>
                  </a:lnTo>
                  <a:lnTo>
                    <a:pt x="531190" y="379069"/>
                  </a:lnTo>
                  <a:lnTo>
                    <a:pt x="479767" y="367880"/>
                  </a:lnTo>
                  <a:lnTo>
                    <a:pt x="448360" y="363575"/>
                  </a:lnTo>
                  <a:lnTo>
                    <a:pt x="459320" y="337248"/>
                  </a:lnTo>
                  <a:lnTo>
                    <a:pt x="513003" y="345262"/>
                  </a:lnTo>
                  <a:lnTo>
                    <a:pt x="552081" y="354596"/>
                  </a:lnTo>
                  <a:lnTo>
                    <a:pt x="589737" y="365607"/>
                  </a:lnTo>
                  <a:lnTo>
                    <a:pt x="642835" y="387324"/>
                  </a:lnTo>
                  <a:lnTo>
                    <a:pt x="686663" y="411873"/>
                  </a:lnTo>
                  <a:lnTo>
                    <a:pt x="706983" y="425792"/>
                  </a:lnTo>
                  <a:lnTo>
                    <a:pt x="706983" y="423481"/>
                  </a:lnTo>
                  <a:lnTo>
                    <a:pt x="672795" y="401104"/>
                  </a:lnTo>
                  <a:lnTo>
                    <a:pt x="626071" y="378104"/>
                  </a:lnTo>
                  <a:lnTo>
                    <a:pt x="574116" y="359105"/>
                  </a:lnTo>
                  <a:lnTo>
                    <a:pt x="531888" y="347916"/>
                  </a:lnTo>
                  <a:lnTo>
                    <a:pt x="472668" y="337439"/>
                  </a:lnTo>
                  <a:lnTo>
                    <a:pt x="459892" y="335876"/>
                  </a:lnTo>
                  <a:lnTo>
                    <a:pt x="470852" y="309537"/>
                  </a:lnTo>
                  <a:lnTo>
                    <a:pt x="510171" y="314909"/>
                  </a:lnTo>
                  <a:lnTo>
                    <a:pt x="550557" y="322872"/>
                  </a:lnTo>
                  <a:lnTo>
                    <a:pt x="597217" y="335241"/>
                  </a:lnTo>
                  <a:lnTo>
                    <a:pt x="633780" y="347687"/>
                  </a:lnTo>
                  <a:lnTo>
                    <a:pt x="674954" y="365213"/>
                  </a:lnTo>
                  <a:lnTo>
                    <a:pt x="723671" y="392480"/>
                  </a:lnTo>
                  <a:lnTo>
                    <a:pt x="746328" y="408025"/>
                  </a:lnTo>
                  <a:lnTo>
                    <a:pt x="746328" y="405701"/>
                  </a:lnTo>
                  <a:lnTo>
                    <a:pt x="708050" y="380631"/>
                  </a:lnTo>
                  <a:lnTo>
                    <a:pt x="656145" y="355092"/>
                  </a:lnTo>
                  <a:lnTo>
                    <a:pt x="617245" y="339826"/>
                  </a:lnTo>
                  <a:lnTo>
                    <a:pt x="575183" y="327533"/>
                  </a:lnTo>
                  <a:lnTo>
                    <a:pt x="531545" y="317106"/>
                  </a:lnTo>
                  <a:lnTo>
                    <a:pt x="485762" y="309918"/>
                  </a:lnTo>
                  <a:lnTo>
                    <a:pt x="471271" y="308127"/>
                  </a:lnTo>
                  <a:lnTo>
                    <a:pt x="471182" y="307975"/>
                  </a:lnTo>
                  <a:lnTo>
                    <a:pt x="470877" y="307771"/>
                  </a:lnTo>
                  <a:lnTo>
                    <a:pt x="470458" y="307657"/>
                  </a:lnTo>
                  <a:lnTo>
                    <a:pt x="470331" y="307644"/>
                  </a:lnTo>
                  <a:lnTo>
                    <a:pt x="469976" y="307644"/>
                  </a:lnTo>
                  <a:lnTo>
                    <a:pt x="469633" y="307708"/>
                  </a:lnTo>
                  <a:lnTo>
                    <a:pt x="469468" y="307759"/>
                  </a:lnTo>
                  <a:lnTo>
                    <a:pt x="469277" y="307848"/>
                  </a:lnTo>
                  <a:lnTo>
                    <a:pt x="468490" y="307784"/>
                  </a:lnTo>
                  <a:lnTo>
                    <a:pt x="468490" y="309245"/>
                  </a:lnTo>
                  <a:lnTo>
                    <a:pt x="457530" y="335584"/>
                  </a:lnTo>
                  <a:lnTo>
                    <a:pt x="456958" y="335521"/>
                  </a:lnTo>
                  <a:lnTo>
                    <a:pt x="456958" y="336956"/>
                  </a:lnTo>
                  <a:lnTo>
                    <a:pt x="445998" y="363283"/>
                  </a:lnTo>
                  <a:lnTo>
                    <a:pt x="445414" y="363220"/>
                  </a:lnTo>
                  <a:lnTo>
                    <a:pt x="445414" y="364680"/>
                  </a:lnTo>
                  <a:lnTo>
                    <a:pt x="434467" y="390994"/>
                  </a:lnTo>
                  <a:lnTo>
                    <a:pt x="428701" y="390283"/>
                  </a:lnTo>
                  <a:lnTo>
                    <a:pt x="413766" y="388848"/>
                  </a:lnTo>
                  <a:lnTo>
                    <a:pt x="398653" y="388061"/>
                  </a:lnTo>
                  <a:lnTo>
                    <a:pt x="380314" y="387565"/>
                  </a:lnTo>
                  <a:lnTo>
                    <a:pt x="361924" y="387438"/>
                  </a:lnTo>
                  <a:lnTo>
                    <a:pt x="346659" y="387731"/>
                  </a:lnTo>
                  <a:lnTo>
                    <a:pt x="294881" y="392226"/>
                  </a:lnTo>
                  <a:lnTo>
                    <a:pt x="247535" y="400481"/>
                  </a:lnTo>
                  <a:lnTo>
                    <a:pt x="203542" y="411911"/>
                  </a:lnTo>
                  <a:lnTo>
                    <a:pt x="203441" y="411695"/>
                  </a:lnTo>
                  <a:lnTo>
                    <a:pt x="183032" y="388416"/>
                  </a:lnTo>
                  <a:lnTo>
                    <a:pt x="197218" y="384048"/>
                  </a:lnTo>
                  <a:lnTo>
                    <a:pt x="213309" y="379907"/>
                  </a:lnTo>
                  <a:lnTo>
                    <a:pt x="253009" y="371297"/>
                  </a:lnTo>
                  <a:lnTo>
                    <a:pt x="307517" y="363816"/>
                  </a:lnTo>
                  <a:lnTo>
                    <a:pt x="345605" y="360934"/>
                  </a:lnTo>
                  <a:lnTo>
                    <a:pt x="362927" y="360603"/>
                  </a:lnTo>
                  <a:lnTo>
                    <a:pt x="383794" y="360756"/>
                  </a:lnTo>
                  <a:lnTo>
                    <a:pt x="404609" y="361302"/>
                  </a:lnTo>
                  <a:lnTo>
                    <a:pt x="421779" y="362204"/>
                  </a:lnTo>
                  <a:lnTo>
                    <a:pt x="438708" y="363842"/>
                  </a:lnTo>
                  <a:lnTo>
                    <a:pt x="445414" y="364680"/>
                  </a:lnTo>
                  <a:lnTo>
                    <a:pt x="445414" y="363220"/>
                  </a:lnTo>
                  <a:lnTo>
                    <a:pt x="404926" y="359892"/>
                  </a:lnTo>
                  <a:lnTo>
                    <a:pt x="362978" y="359194"/>
                  </a:lnTo>
                  <a:lnTo>
                    <a:pt x="345541" y="359524"/>
                  </a:lnTo>
                  <a:lnTo>
                    <a:pt x="307213" y="362419"/>
                  </a:lnTo>
                  <a:lnTo>
                    <a:pt x="269240" y="366953"/>
                  </a:lnTo>
                  <a:lnTo>
                    <a:pt x="212420" y="378612"/>
                  </a:lnTo>
                  <a:lnTo>
                    <a:pt x="181940" y="387172"/>
                  </a:lnTo>
                  <a:lnTo>
                    <a:pt x="161366" y="363702"/>
                  </a:lnTo>
                  <a:lnTo>
                    <a:pt x="217805" y="349021"/>
                  </a:lnTo>
                  <a:lnTo>
                    <a:pt x="259118" y="341033"/>
                  </a:lnTo>
                  <a:lnTo>
                    <a:pt x="301599" y="335978"/>
                  </a:lnTo>
                  <a:lnTo>
                    <a:pt x="344462" y="332740"/>
                  </a:lnTo>
                  <a:lnTo>
                    <a:pt x="363956" y="332371"/>
                  </a:lnTo>
                  <a:lnTo>
                    <a:pt x="387438" y="332536"/>
                  </a:lnTo>
                  <a:lnTo>
                    <a:pt x="410857" y="333146"/>
                  </a:lnTo>
                  <a:lnTo>
                    <a:pt x="430174" y="334162"/>
                  </a:lnTo>
                  <a:lnTo>
                    <a:pt x="449249" y="336003"/>
                  </a:lnTo>
                  <a:lnTo>
                    <a:pt x="456958" y="336956"/>
                  </a:lnTo>
                  <a:lnTo>
                    <a:pt x="456958" y="335521"/>
                  </a:lnTo>
                  <a:lnTo>
                    <a:pt x="411175" y="331749"/>
                  </a:lnTo>
                  <a:lnTo>
                    <a:pt x="364007" y="330962"/>
                  </a:lnTo>
                  <a:lnTo>
                    <a:pt x="344398" y="331330"/>
                  </a:lnTo>
                  <a:lnTo>
                    <a:pt x="301307" y="334581"/>
                  </a:lnTo>
                  <a:lnTo>
                    <a:pt x="258584" y="339674"/>
                  </a:lnTo>
                  <a:lnTo>
                    <a:pt x="217043" y="347713"/>
                  </a:lnTo>
                  <a:lnTo>
                    <a:pt x="176479" y="357479"/>
                  </a:lnTo>
                  <a:lnTo>
                    <a:pt x="160286" y="362470"/>
                  </a:lnTo>
                  <a:lnTo>
                    <a:pt x="139712" y="338988"/>
                  </a:lnTo>
                  <a:lnTo>
                    <a:pt x="177863" y="328269"/>
                  </a:lnTo>
                  <a:lnTo>
                    <a:pt x="227533" y="317487"/>
                  </a:lnTo>
                  <a:lnTo>
                    <a:pt x="269811" y="310908"/>
                  </a:lnTo>
                  <a:lnTo>
                    <a:pt x="321703" y="305866"/>
                  </a:lnTo>
                  <a:lnTo>
                    <a:pt x="364998" y="304126"/>
                  </a:lnTo>
                  <a:lnTo>
                    <a:pt x="391096" y="304304"/>
                  </a:lnTo>
                  <a:lnTo>
                    <a:pt x="417131" y="304990"/>
                  </a:lnTo>
                  <a:lnTo>
                    <a:pt x="438607" y="306108"/>
                  </a:lnTo>
                  <a:lnTo>
                    <a:pt x="459790" y="308165"/>
                  </a:lnTo>
                  <a:lnTo>
                    <a:pt x="468490" y="309245"/>
                  </a:lnTo>
                  <a:lnTo>
                    <a:pt x="468490" y="307784"/>
                  </a:lnTo>
                  <a:lnTo>
                    <a:pt x="417449" y="303580"/>
                  </a:lnTo>
                  <a:lnTo>
                    <a:pt x="365048" y="302717"/>
                  </a:lnTo>
                  <a:lnTo>
                    <a:pt x="343281" y="303110"/>
                  </a:lnTo>
                  <a:lnTo>
                    <a:pt x="295402" y="306743"/>
                  </a:lnTo>
                  <a:lnTo>
                    <a:pt x="247967" y="312381"/>
                  </a:lnTo>
                  <a:lnTo>
                    <a:pt x="201803" y="321322"/>
                  </a:lnTo>
                  <a:lnTo>
                    <a:pt x="156743" y="332155"/>
                  </a:lnTo>
                  <a:lnTo>
                    <a:pt x="138277" y="337858"/>
                  </a:lnTo>
                  <a:lnTo>
                    <a:pt x="138137" y="337832"/>
                  </a:lnTo>
                  <a:lnTo>
                    <a:pt x="137896" y="337820"/>
                  </a:lnTo>
                  <a:lnTo>
                    <a:pt x="137655" y="337845"/>
                  </a:lnTo>
                  <a:lnTo>
                    <a:pt x="137375" y="337908"/>
                  </a:lnTo>
                  <a:lnTo>
                    <a:pt x="137223" y="337972"/>
                  </a:lnTo>
                  <a:lnTo>
                    <a:pt x="137045" y="338061"/>
                  </a:lnTo>
                  <a:lnTo>
                    <a:pt x="136766" y="338340"/>
                  </a:lnTo>
                  <a:lnTo>
                    <a:pt x="114058" y="346062"/>
                  </a:lnTo>
                  <a:lnTo>
                    <a:pt x="73139" y="361683"/>
                  </a:lnTo>
                  <a:lnTo>
                    <a:pt x="35572" y="380022"/>
                  </a:lnTo>
                  <a:lnTo>
                    <a:pt x="342" y="399834"/>
                  </a:lnTo>
                  <a:lnTo>
                    <a:pt x="101" y="400037"/>
                  </a:lnTo>
                  <a:lnTo>
                    <a:pt x="38" y="400164"/>
                  </a:lnTo>
                  <a:lnTo>
                    <a:pt x="0" y="400304"/>
                  </a:lnTo>
                  <a:lnTo>
                    <a:pt x="25" y="400443"/>
                  </a:lnTo>
                  <a:lnTo>
                    <a:pt x="76" y="400570"/>
                  </a:lnTo>
                  <a:lnTo>
                    <a:pt x="190" y="400697"/>
                  </a:lnTo>
                  <a:lnTo>
                    <a:pt x="330" y="400799"/>
                  </a:lnTo>
                  <a:lnTo>
                    <a:pt x="520" y="400888"/>
                  </a:lnTo>
                  <a:lnTo>
                    <a:pt x="838" y="400977"/>
                  </a:lnTo>
                  <a:lnTo>
                    <a:pt x="1016" y="400989"/>
                  </a:lnTo>
                  <a:lnTo>
                    <a:pt x="1257" y="401002"/>
                  </a:lnTo>
                  <a:lnTo>
                    <a:pt x="1435" y="400977"/>
                  </a:lnTo>
                  <a:lnTo>
                    <a:pt x="1765" y="400913"/>
                  </a:lnTo>
                  <a:lnTo>
                    <a:pt x="2070" y="400786"/>
                  </a:lnTo>
                  <a:lnTo>
                    <a:pt x="17640" y="391617"/>
                  </a:lnTo>
                  <a:lnTo>
                    <a:pt x="57277" y="370852"/>
                  </a:lnTo>
                  <a:lnTo>
                    <a:pt x="92722" y="355511"/>
                  </a:lnTo>
                  <a:lnTo>
                    <a:pt x="137528" y="339674"/>
                  </a:lnTo>
                  <a:lnTo>
                    <a:pt x="158102" y="363156"/>
                  </a:lnTo>
                  <a:lnTo>
                    <a:pt x="138061" y="369989"/>
                  </a:lnTo>
                  <a:lnTo>
                    <a:pt x="117665" y="377456"/>
                  </a:lnTo>
                  <a:lnTo>
                    <a:pt x="67398" y="400558"/>
                  </a:lnTo>
                  <a:lnTo>
                    <a:pt x="35674" y="418401"/>
                  </a:lnTo>
                  <a:lnTo>
                    <a:pt x="35521" y="418490"/>
                  </a:lnTo>
                  <a:lnTo>
                    <a:pt x="35407" y="418617"/>
                  </a:lnTo>
                  <a:lnTo>
                    <a:pt x="35344" y="418757"/>
                  </a:lnTo>
                  <a:lnTo>
                    <a:pt x="35331" y="418934"/>
                  </a:lnTo>
                  <a:lnTo>
                    <a:pt x="35712" y="419379"/>
                  </a:lnTo>
                  <a:lnTo>
                    <a:pt x="35852" y="419442"/>
                  </a:lnTo>
                  <a:lnTo>
                    <a:pt x="36169" y="419531"/>
                  </a:lnTo>
                  <a:lnTo>
                    <a:pt x="36347" y="419544"/>
                  </a:lnTo>
                  <a:lnTo>
                    <a:pt x="36576" y="419557"/>
                  </a:lnTo>
                  <a:lnTo>
                    <a:pt x="36753" y="419531"/>
                  </a:lnTo>
                  <a:lnTo>
                    <a:pt x="37096" y="419468"/>
                  </a:lnTo>
                  <a:lnTo>
                    <a:pt x="37249" y="419404"/>
                  </a:lnTo>
                  <a:lnTo>
                    <a:pt x="37414" y="419328"/>
                  </a:lnTo>
                  <a:lnTo>
                    <a:pt x="51422" y="411086"/>
                  </a:lnTo>
                  <a:lnTo>
                    <a:pt x="68999" y="401574"/>
                  </a:lnTo>
                  <a:lnTo>
                    <a:pt x="118973" y="378599"/>
                  </a:lnTo>
                  <a:lnTo>
                    <a:pt x="159181" y="364388"/>
                  </a:lnTo>
                  <a:lnTo>
                    <a:pt x="179755" y="387870"/>
                  </a:lnTo>
                  <a:lnTo>
                    <a:pt x="162052" y="393903"/>
                  </a:lnTo>
                  <a:lnTo>
                    <a:pt x="143916" y="400532"/>
                  </a:lnTo>
                  <a:lnTo>
                    <a:pt x="99225" y="421081"/>
                  </a:lnTo>
                  <a:lnTo>
                    <a:pt x="71018" y="436943"/>
                  </a:lnTo>
                  <a:lnTo>
                    <a:pt x="70891" y="437019"/>
                  </a:lnTo>
                  <a:lnTo>
                    <a:pt x="70777" y="437146"/>
                  </a:lnTo>
                  <a:lnTo>
                    <a:pt x="70700" y="437273"/>
                  </a:lnTo>
                  <a:lnTo>
                    <a:pt x="70675" y="437489"/>
                  </a:lnTo>
                  <a:lnTo>
                    <a:pt x="70802" y="437743"/>
                  </a:lnTo>
                  <a:lnTo>
                    <a:pt x="71005" y="437908"/>
                  </a:lnTo>
                  <a:lnTo>
                    <a:pt x="71183" y="437997"/>
                  </a:lnTo>
                  <a:lnTo>
                    <a:pt x="71513" y="438086"/>
                  </a:lnTo>
                  <a:lnTo>
                    <a:pt x="71678" y="438099"/>
                  </a:lnTo>
                  <a:lnTo>
                    <a:pt x="71920" y="438111"/>
                  </a:lnTo>
                  <a:lnTo>
                    <a:pt x="72097" y="438086"/>
                  </a:lnTo>
                  <a:lnTo>
                    <a:pt x="72339" y="438048"/>
                  </a:lnTo>
                  <a:lnTo>
                    <a:pt x="72542" y="437984"/>
                  </a:lnTo>
                  <a:lnTo>
                    <a:pt x="72732" y="437896"/>
                  </a:lnTo>
                  <a:lnTo>
                    <a:pt x="85204" y="430568"/>
                  </a:lnTo>
                  <a:lnTo>
                    <a:pt x="130695" y="407530"/>
                  </a:lnTo>
                  <a:lnTo>
                    <a:pt x="180848" y="389115"/>
                  </a:lnTo>
                  <a:lnTo>
                    <a:pt x="201244" y="412381"/>
                  </a:lnTo>
                  <a:lnTo>
                    <a:pt x="201472" y="412572"/>
                  </a:lnTo>
                  <a:lnTo>
                    <a:pt x="186055" y="417817"/>
                  </a:lnTo>
                  <a:lnTo>
                    <a:pt x="170180" y="423633"/>
                  </a:lnTo>
                  <a:lnTo>
                    <a:pt x="131051" y="441617"/>
                  </a:lnTo>
                  <a:lnTo>
                    <a:pt x="106362" y="455498"/>
                  </a:lnTo>
                  <a:lnTo>
                    <a:pt x="106210" y="455612"/>
                  </a:lnTo>
                  <a:lnTo>
                    <a:pt x="106108" y="455739"/>
                  </a:lnTo>
                  <a:lnTo>
                    <a:pt x="106032" y="455917"/>
                  </a:lnTo>
                  <a:lnTo>
                    <a:pt x="106032" y="456057"/>
                  </a:lnTo>
                  <a:lnTo>
                    <a:pt x="106070" y="456184"/>
                  </a:lnTo>
                  <a:lnTo>
                    <a:pt x="106159" y="456311"/>
                  </a:lnTo>
                  <a:lnTo>
                    <a:pt x="106400" y="456501"/>
                  </a:lnTo>
                  <a:lnTo>
                    <a:pt x="106540" y="456565"/>
                  </a:lnTo>
                  <a:lnTo>
                    <a:pt x="106857" y="456653"/>
                  </a:lnTo>
                  <a:lnTo>
                    <a:pt x="107035" y="456666"/>
                  </a:lnTo>
                  <a:lnTo>
                    <a:pt x="107276" y="456679"/>
                  </a:lnTo>
                  <a:lnTo>
                    <a:pt x="107454" y="456653"/>
                  </a:lnTo>
                  <a:lnTo>
                    <a:pt x="107797" y="456590"/>
                  </a:lnTo>
                  <a:lnTo>
                    <a:pt x="108089" y="456463"/>
                  </a:lnTo>
                  <a:lnTo>
                    <a:pt x="118986" y="450024"/>
                  </a:lnTo>
                  <a:lnTo>
                    <a:pt x="158762" y="429895"/>
                  </a:lnTo>
                  <a:lnTo>
                    <a:pt x="203327" y="413537"/>
                  </a:lnTo>
                  <a:lnTo>
                    <a:pt x="248297" y="401802"/>
                  </a:lnTo>
                  <a:lnTo>
                    <a:pt x="295313" y="393598"/>
                  </a:lnTo>
                  <a:lnTo>
                    <a:pt x="346722" y="389140"/>
                  </a:lnTo>
                  <a:lnTo>
                    <a:pt x="361873" y="388848"/>
                  </a:lnTo>
                  <a:lnTo>
                    <a:pt x="380136" y="388975"/>
                  </a:lnTo>
                  <a:lnTo>
                    <a:pt x="428167" y="391680"/>
                  </a:lnTo>
                  <a:lnTo>
                    <a:pt x="477710" y="398881"/>
                  </a:lnTo>
                  <a:lnTo>
                    <a:pt x="524256" y="410616"/>
                  </a:lnTo>
                  <a:lnTo>
                    <a:pt x="564413" y="425297"/>
                  </a:lnTo>
                  <a:lnTo>
                    <a:pt x="600519" y="443064"/>
                  </a:lnTo>
                  <a:lnTo>
                    <a:pt x="633526" y="465188"/>
                  </a:lnTo>
                  <a:lnTo>
                    <a:pt x="666369" y="497928"/>
                  </a:lnTo>
                  <a:lnTo>
                    <a:pt x="687247" y="534047"/>
                  </a:lnTo>
                  <a:lnTo>
                    <a:pt x="695325" y="572160"/>
                  </a:lnTo>
                  <a:lnTo>
                    <a:pt x="695121" y="580923"/>
                  </a:lnTo>
                  <a:lnTo>
                    <a:pt x="687158" y="619442"/>
                  </a:lnTo>
                  <a:lnTo>
                    <a:pt x="666432" y="656678"/>
                  </a:lnTo>
                  <a:lnTo>
                    <a:pt x="633717" y="691197"/>
                  </a:lnTo>
                  <a:lnTo>
                    <a:pt x="601167" y="715238"/>
                  </a:lnTo>
                  <a:lnTo>
                    <a:pt x="601027" y="715327"/>
                  </a:lnTo>
                  <a:lnTo>
                    <a:pt x="600913" y="715454"/>
                  </a:lnTo>
                  <a:lnTo>
                    <a:pt x="600824" y="715606"/>
                  </a:lnTo>
                  <a:lnTo>
                    <a:pt x="600786" y="715746"/>
                  </a:lnTo>
                  <a:lnTo>
                    <a:pt x="600811" y="715886"/>
                  </a:lnTo>
                  <a:lnTo>
                    <a:pt x="600875" y="716013"/>
                  </a:lnTo>
                  <a:lnTo>
                    <a:pt x="601014" y="716165"/>
                  </a:lnTo>
                  <a:lnTo>
                    <a:pt x="601167" y="716254"/>
                  </a:lnTo>
                  <a:lnTo>
                    <a:pt x="636409" y="734771"/>
                  </a:lnTo>
                  <a:lnTo>
                    <a:pt x="636549" y="734834"/>
                  </a:lnTo>
                  <a:lnTo>
                    <a:pt x="671715" y="753300"/>
                  </a:lnTo>
                  <a:lnTo>
                    <a:pt x="671855" y="753364"/>
                  </a:lnTo>
                  <a:lnTo>
                    <a:pt x="707085" y="771880"/>
                  </a:lnTo>
                  <a:lnTo>
                    <a:pt x="707237" y="771944"/>
                  </a:lnTo>
                  <a:lnTo>
                    <a:pt x="707377" y="772007"/>
                  </a:lnTo>
                  <a:lnTo>
                    <a:pt x="707644" y="772071"/>
                  </a:lnTo>
                  <a:lnTo>
                    <a:pt x="707771" y="772083"/>
                  </a:lnTo>
                  <a:lnTo>
                    <a:pt x="708126" y="772096"/>
                  </a:lnTo>
                  <a:lnTo>
                    <a:pt x="708583" y="772007"/>
                  </a:lnTo>
                  <a:lnTo>
                    <a:pt x="708736" y="771944"/>
                  </a:lnTo>
                  <a:lnTo>
                    <a:pt x="708875" y="771880"/>
                  </a:lnTo>
                  <a:lnTo>
                    <a:pt x="709002" y="771791"/>
                  </a:lnTo>
                  <a:lnTo>
                    <a:pt x="755751" y="737260"/>
                  </a:lnTo>
                  <a:lnTo>
                    <a:pt x="791324" y="701624"/>
                  </a:lnTo>
                  <a:lnTo>
                    <a:pt x="818502" y="663765"/>
                  </a:lnTo>
                  <a:lnTo>
                    <a:pt x="837133" y="621703"/>
                  </a:lnTo>
                  <a:lnTo>
                    <a:pt x="842733" y="591515"/>
                  </a:lnTo>
                  <a:lnTo>
                    <a:pt x="842886" y="591451"/>
                  </a:lnTo>
                  <a:lnTo>
                    <a:pt x="843026" y="591388"/>
                  </a:lnTo>
                  <a:lnTo>
                    <a:pt x="843191" y="591286"/>
                  </a:lnTo>
                  <a:lnTo>
                    <a:pt x="843318" y="591159"/>
                  </a:lnTo>
                  <a:lnTo>
                    <a:pt x="843407" y="591032"/>
                  </a:lnTo>
                  <a:lnTo>
                    <a:pt x="843445" y="590791"/>
                  </a:lnTo>
                  <a:lnTo>
                    <a:pt x="843394" y="590651"/>
                  </a:lnTo>
                  <a:lnTo>
                    <a:pt x="843013" y="590321"/>
                  </a:lnTo>
                  <a:lnTo>
                    <a:pt x="842860" y="590270"/>
                  </a:lnTo>
                  <a:lnTo>
                    <a:pt x="844029" y="578764"/>
                  </a:lnTo>
                  <a:lnTo>
                    <a:pt x="844334" y="56616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332522" y="1616684"/>
              <a:ext cx="795655" cy="600075"/>
            </a:xfrm>
            <a:custGeom>
              <a:avLst/>
              <a:gdLst/>
              <a:ahLst/>
              <a:cxnLst/>
              <a:rect l="l" t="t" r="r" b="b"/>
              <a:pathLst>
                <a:path w="795654" h="600075">
                  <a:moveTo>
                    <a:pt x="16522" y="1384"/>
                  </a:moveTo>
                  <a:lnTo>
                    <a:pt x="10985" y="0"/>
                  </a:lnTo>
                  <a:lnTo>
                    <a:pt x="9550" y="0"/>
                  </a:lnTo>
                  <a:lnTo>
                    <a:pt x="0" y="5753"/>
                  </a:lnTo>
                  <a:lnTo>
                    <a:pt x="12" y="6311"/>
                  </a:lnTo>
                  <a:lnTo>
                    <a:pt x="3022" y="9906"/>
                  </a:lnTo>
                  <a:lnTo>
                    <a:pt x="16522" y="1384"/>
                  </a:lnTo>
                  <a:close/>
                </a:path>
                <a:path w="795654" h="600075">
                  <a:moveTo>
                    <a:pt x="183464" y="97332"/>
                  </a:moveTo>
                  <a:lnTo>
                    <a:pt x="173799" y="84023"/>
                  </a:lnTo>
                  <a:lnTo>
                    <a:pt x="173609" y="83908"/>
                  </a:lnTo>
                  <a:lnTo>
                    <a:pt x="173177" y="83616"/>
                  </a:lnTo>
                  <a:lnTo>
                    <a:pt x="172834" y="83451"/>
                  </a:lnTo>
                  <a:lnTo>
                    <a:pt x="166331" y="82042"/>
                  </a:lnTo>
                  <a:lnTo>
                    <a:pt x="165366" y="82080"/>
                  </a:lnTo>
                  <a:lnTo>
                    <a:pt x="156298" y="87820"/>
                  </a:lnTo>
                  <a:lnTo>
                    <a:pt x="156324" y="88366"/>
                  </a:lnTo>
                  <a:lnTo>
                    <a:pt x="159334" y="91973"/>
                  </a:lnTo>
                  <a:lnTo>
                    <a:pt x="163893" y="97929"/>
                  </a:lnTo>
                  <a:lnTo>
                    <a:pt x="163830" y="98767"/>
                  </a:lnTo>
                  <a:lnTo>
                    <a:pt x="163639" y="99593"/>
                  </a:lnTo>
                  <a:lnTo>
                    <a:pt x="163461" y="99999"/>
                  </a:lnTo>
                  <a:lnTo>
                    <a:pt x="163347" y="100279"/>
                  </a:lnTo>
                  <a:lnTo>
                    <a:pt x="163220" y="100825"/>
                  </a:lnTo>
                  <a:lnTo>
                    <a:pt x="163169" y="101384"/>
                  </a:lnTo>
                  <a:lnTo>
                    <a:pt x="163233" y="101930"/>
                  </a:lnTo>
                  <a:lnTo>
                    <a:pt x="172072" y="106743"/>
                  </a:lnTo>
                  <a:lnTo>
                    <a:pt x="173990" y="106680"/>
                  </a:lnTo>
                  <a:lnTo>
                    <a:pt x="182448" y="102158"/>
                  </a:lnTo>
                  <a:lnTo>
                    <a:pt x="182854" y="101206"/>
                  </a:lnTo>
                  <a:lnTo>
                    <a:pt x="183324" y="99275"/>
                  </a:lnTo>
                  <a:lnTo>
                    <a:pt x="183464" y="97332"/>
                  </a:lnTo>
                  <a:close/>
                </a:path>
                <a:path w="795654" h="600075">
                  <a:moveTo>
                    <a:pt x="492760" y="589521"/>
                  </a:moveTo>
                  <a:lnTo>
                    <a:pt x="336829" y="507669"/>
                  </a:lnTo>
                  <a:lnTo>
                    <a:pt x="336473" y="507479"/>
                  </a:lnTo>
                  <a:lnTo>
                    <a:pt x="335305" y="506793"/>
                  </a:lnTo>
                  <a:lnTo>
                    <a:pt x="334441" y="506158"/>
                  </a:lnTo>
                  <a:lnTo>
                    <a:pt x="331901" y="501523"/>
                  </a:lnTo>
                  <a:lnTo>
                    <a:pt x="331965" y="500684"/>
                  </a:lnTo>
                  <a:lnTo>
                    <a:pt x="332168" y="499859"/>
                  </a:lnTo>
                  <a:lnTo>
                    <a:pt x="332219" y="499719"/>
                  </a:lnTo>
                  <a:lnTo>
                    <a:pt x="332333" y="499440"/>
                  </a:lnTo>
                  <a:lnTo>
                    <a:pt x="332447" y="499173"/>
                  </a:lnTo>
                  <a:lnTo>
                    <a:pt x="383273" y="377050"/>
                  </a:lnTo>
                  <a:lnTo>
                    <a:pt x="383413" y="376732"/>
                  </a:lnTo>
                  <a:lnTo>
                    <a:pt x="383882" y="375780"/>
                  </a:lnTo>
                  <a:lnTo>
                    <a:pt x="393534" y="370319"/>
                  </a:lnTo>
                  <a:lnTo>
                    <a:pt x="388035" y="359625"/>
                  </a:lnTo>
                  <a:lnTo>
                    <a:pt x="387578" y="359714"/>
                  </a:lnTo>
                  <a:lnTo>
                    <a:pt x="386422" y="359943"/>
                  </a:lnTo>
                  <a:lnTo>
                    <a:pt x="364591" y="374192"/>
                  </a:lnTo>
                  <a:lnTo>
                    <a:pt x="364426" y="374561"/>
                  </a:lnTo>
                  <a:lnTo>
                    <a:pt x="364312" y="374840"/>
                  </a:lnTo>
                  <a:lnTo>
                    <a:pt x="313461" y="497014"/>
                  </a:lnTo>
                  <a:lnTo>
                    <a:pt x="313347" y="497281"/>
                  </a:lnTo>
                  <a:lnTo>
                    <a:pt x="313232" y="497560"/>
                  </a:lnTo>
                  <a:lnTo>
                    <a:pt x="312953" y="498233"/>
                  </a:lnTo>
                  <a:lnTo>
                    <a:pt x="312483" y="500176"/>
                  </a:lnTo>
                  <a:lnTo>
                    <a:pt x="312343" y="502119"/>
                  </a:lnTo>
                  <a:lnTo>
                    <a:pt x="312521" y="504050"/>
                  </a:lnTo>
                  <a:lnTo>
                    <a:pt x="322846" y="515937"/>
                  </a:lnTo>
                  <a:lnTo>
                    <a:pt x="322973" y="516013"/>
                  </a:lnTo>
                  <a:lnTo>
                    <a:pt x="479272" y="598055"/>
                  </a:lnTo>
                  <a:lnTo>
                    <a:pt x="492760" y="589521"/>
                  </a:lnTo>
                  <a:close/>
                </a:path>
                <a:path w="795654" h="600075">
                  <a:moveTo>
                    <a:pt x="495795" y="593686"/>
                  </a:moveTo>
                  <a:lnTo>
                    <a:pt x="492760" y="589534"/>
                  </a:lnTo>
                  <a:lnTo>
                    <a:pt x="479272" y="598068"/>
                  </a:lnTo>
                  <a:lnTo>
                    <a:pt x="485762" y="599465"/>
                  </a:lnTo>
                  <a:lnTo>
                    <a:pt x="486727" y="599427"/>
                  </a:lnTo>
                  <a:lnTo>
                    <a:pt x="495795" y="593686"/>
                  </a:lnTo>
                  <a:close/>
                </a:path>
                <a:path w="795654" h="600075">
                  <a:moveTo>
                    <a:pt x="658215" y="151371"/>
                  </a:moveTo>
                  <a:lnTo>
                    <a:pt x="648449" y="137998"/>
                  </a:lnTo>
                  <a:lnTo>
                    <a:pt x="647928" y="137655"/>
                  </a:lnTo>
                  <a:lnTo>
                    <a:pt x="647598" y="137477"/>
                  </a:lnTo>
                  <a:lnTo>
                    <a:pt x="638644" y="132778"/>
                  </a:lnTo>
                  <a:lnTo>
                    <a:pt x="638644" y="151968"/>
                  </a:lnTo>
                  <a:lnTo>
                    <a:pt x="638581" y="152806"/>
                  </a:lnTo>
                  <a:lnTo>
                    <a:pt x="638378" y="153631"/>
                  </a:lnTo>
                  <a:lnTo>
                    <a:pt x="638213" y="154038"/>
                  </a:lnTo>
                  <a:lnTo>
                    <a:pt x="638124" y="154266"/>
                  </a:lnTo>
                  <a:lnTo>
                    <a:pt x="587273" y="276440"/>
                  </a:lnTo>
                  <a:lnTo>
                    <a:pt x="587133" y="276758"/>
                  </a:lnTo>
                  <a:lnTo>
                    <a:pt x="586676" y="277710"/>
                  </a:lnTo>
                  <a:lnTo>
                    <a:pt x="577557" y="283070"/>
                  </a:lnTo>
                  <a:lnTo>
                    <a:pt x="577024" y="283159"/>
                  </a:lnTo>
                  <a:lnTo>
                    <a:pt x="576567" y="283235"/>
                  </a:lnTo>
                  <a:lnTo>
                    <a:pt x="369646" y="323811"/>
                  </a:lnTo>
                  <a:lnTo>
                    <a:pt x="366572" y="324243"/>
                  </a:lnTo>
                  <a:lnTo>
                    <a:pt x="355041" y="322021"/>
                  </a:lnTo>
                  <a:lnTo>
                    <a:pt x="199402" y="240334"/>
                  </a:lnTo>
                  <a:lnTo>
                    <a:pt x="199110" y="240144"/>
                  </a:lnTo>
                  <a:lnTo>
                    <a:pt x="197954" y="239483"/>
                  </a:lnTo>
                  <a:lnTo>
                    <a:pt x="194551" y="234200"/>
                  </a:lnTo>
                  <a:lnTo>
                    <a:pt x="194614" y="233362"/>
                  </a:lnTo>
                  <a:lnTo>
                    <a:pt x="194818" y="232537"/>
                  </a:lnTo>
                  <a:lnTo>
                    <a:pt x="194868" y="232397"/>
                  </a:lnTo>
                  <a:lnTo>
                    <a:pt x="194983" y="232130"/>
                  </a:lnTo>
                  <a:lnTo>
                    <a:pt x="195084" y="231851"/>
                  </a:lnTo>
                  <a:lnTo>
                    <a:pt x="245935" y="109664"/>
                  </a:lnTo>
                  <a:lnTo>
                    <a:pt x="246049" y="109397"/>
                  </a:lnTo>
                  <a:lnTo>
                    <a:pt x="255587" y="103124"/>
                  </a:lnTo>
                  <a:lnTo>
                    <a:pt x="255714" y="103098"/>
                  </a:lnTo>
                  <a:lnTo>
                    <a:pt x="256171" y="103009"/>
                  </a:lnTo>
                  <a:lnTo>
                    <a:pt x="256628" y="102920"/>
                  </a:lnTo>
                  <a:lnTo>
                    <a:pt x="463550" y="62344"/>
                  </a:lnTo>
                  <a:lnTo>
                    <a:pt x="463740" y="62318"/>
                  </a:lnTo>
                  <a:lnTo>
                    <a:pt x="466610" y="61912"/>
                  </a:lnTo>
                  <a:lnTo>
                    <a:pt x="469493" y="61887"/>
                  </a:lnTo>
                  <a:lnTo>
                    <a:pt x="478180" y="64160"/>
                  </a:lnTo>
                  <a:lnTo>
                    <a:pt x="633869" y="145897"/>
                  </a:lnTo>
                  <a:lnTo>
                    <a:pt x="634085" y="146024"/>
                  </a:lnTo>
                  <a:lnTo>
                    <a:pt x="635241" y="146685"/>
                  </a:lnTo>
                  <a:lnTo>
                    <a:pt x="636104" y="147332"/>
                  </a:lnTo>
                  <a:lnTo>
                    <a:pt x="638644" y="151968"/>
                  </a:lnTo>
                  <a:lnTo>
                    <a:pt x="638644" y="132778"/>
                  </a:lnTo>
                  <a:lnTo>
                    <a:pt x="491655" y="55613"/>
                  </a:lnTo>
                  <a:lnTo>
                    <a:pt x="491299" y="55422"/>
                  </a:lnTo>
                  <a:lnTo>
                    <a:pt x="490943" y="55232"/>
                  </a:lnTo>
                  <a:lnTo>
                    <a:pt x="490080" y="54775"/>
                  </a:lnTo>
                  <a:lnTo>
                    <a:pt x="468566" y="50533"/>
                  </a:lnTo>
                  <a:lnTo>
                    <a:pt x="465201" y="50673"/>
                  </a:lnTo>
                  <a:lnTo>
                    <a:pt x="461860" y="51003"/>
                  </a:lnTo>
                  <a:lnTo>
                    <a:pt x="458597" y="51549"/>
                  </a:lnTo>
                  <a:lnTo>
                    <a:pt x="458431" y="51587"/>
                  </a:lnTo>
                  <a:lnTo>
                    <a:pt x="458063" y="51638"/>
                  </a:lnTo>
                  <a:lnTo>
                    <a:pt x="457593" y="51727"/>
                  </a:lnTo>
                  <a:lnTo>
                    <a:pt x="457365" y="51790"/>
                  </a:lnTo>
                  <a:lnTo>
                    <a:pt x="251129" y="92227"/>
                  </a:lnTo>
                  <a:lnTo>
                    <a:pt x="250672" y="92316"/>
                  </a:lnTo>
                  <a:lnTo>
                    <a:pt x="250215" y="92405"/>
                  </a:lnTo>
                  <a:lnTo>
                    <a:pt x="249059" y="92633"/>
                  </a:lnTo>
                  <a:lnTo>
                    <a:pt x="245948" y="93433"/>
                  </a:lnTo>
                  <a:lnTo>
                    <a:pt x="227291" y="106768"/>
                  </a:lnTo>
                  <a:lnTo>
                    <a:pt x="227164" y="106972"/>
                  </a:lnTo>
                  <a:lnTo>
                    <a:pt x="227050" y="107226"/>
                  </a:lnTo>
                  <a:lnTo>
                    <a:pt x="176098" y="229692"/>
                  </a:lnTo>
                  <a:lnTo>
                    <a:pt x="175983" y="229971"/>
                  </a:lnTo>
                  <a:lnTo>
                    <a:pt x="175882" y="230238"/>
                  </a:lnTo>
                  <a:lnTo>
                    <a:pt x="175590" y="230924"/>
                  </a:lnTo>
                  <a:lnTo>
                    <a:pt x="175133" y="232854"/>
                  </a:lnTo>
                  <a:lnTo>
                    <a:pt x="174980" y="234797"/>
                  </a:lnTo>
                  <a:lnTo>
                    <a:pt x="175171" y="236740"/>
                  </a:lnTo>
                  <a:lnTo>
                    <a:pt x="184810" y="248221"/>
                  </a:lnTo>
                  <a:lnTo>
                    <a:pt x="185254" y="248500"/>
                  </a:lnTo>
                  <a:lnTo>
                    <a:pt x="185597" y="248678"/>
                  </a:lnTo>
                  <a:lnTo>
                    <a:pt x="341528" y="330555"/>
                  </a:lnTo>
                  <a:lnTo>
                    <a:pt x="341896" y="330733"/>
                  </a:lnTo>
                  <a:lnTo>
                    <a:pt x="342239" y="330923"/>
                  </a:lnTo>
                  <a:lnTo>
                    <a:pt x="343115" y="331381"/>
                  </a:lnTo>
                  <a:lnTo>
                    <a:pt x="364629" y="335622"/>
                  </a:lnTo>
                  <a:lnTo>
                    <a:pt x="367995" y="335483"/>
                  </a:lnTo>
                  <a:lnTo>
                    <a:pt x="371335" y="335153"/>
                  </a:lnTo>
                  <a:lnTo>
                    <a:pt x="374256" y="334670"/>
                  </a:lnTo>
                  <a:lnTo>
                    <a:pt x="374688" y="334606"/>
                  </a:lnTo>
                  <a:lnTo>
                    <a:pt x="375145" y="334518"/>
                  </a:lnTo>
                  <a:lnTo>
                    <a:pt x="375589" y="334429"/>
                  </a:lnTo>
                  <a:lnTo>
                    <a:pt x="375767" y="334391"/>
                  </a:lnTo>
                  <a:lnTo>
                    <a:pt x="582066" y="293928"/>
                  </a:lnTo>
                  <a:lnTo>
                    <a:pt x="582510" y="293852"/>
                  </a:lnTo>
                  <a:lnTo>
                    <a:pt x="582980" y="293763"/>
                  </a:lnTo>
                  <a:lnTo>
                    <a:pt x="584136" y="293535"/>
                  </a:lnTo>
                  <a:lnTo>
                    <a:pt x="605955" y="279273"/>
                  </a:lnTo>
                  <a:lnTo>
                    <a:pt x="606031" y="279120"/>
                  </a:lnTo>
                  <a:lnTo>
                    <a:pt x="606132" y="278930"/>
                  </a:lnTo>
                  <a:lnTo>
                    <a:pt x="657085" y="156489"/>
                  </a:lnTo>
                  <a:lnTo>
                    <a:pt x="657212" y="156197"/>
                  </a:lnTo>
                  <a:lnTo>
                    <a:pt x="657313" y="155930"/>
                  </a:lnTo>
                  <a:lnTo>
                    <a:pt x="657593" y="155244"/>
                  </a:lnTo>
                  <a:lnTo>
                    <a:pt x="658063" y="153314"/>
                  </a:lnTo>
                  <a:lnTo>
                    <a:pt x="658215" y="151371"/>
                  </a:lnTo>
                  <a:close/>
                </a:path>
                <a:path w="795654" h="600075">
                  <a:moveTo>
                    <a:pt x="719874" y="561187"/>
                  </a:moveTo>
                  <a:lnTo>
                    <a:pt x="714387" y="550494"/>
                  </a:lnTo>
                  <a:lnTo>
                    <a:pt x="713917" y="550583"/>
                  </a:lnTo>
                  <a:lnTo>
                    <a:pt x="713028" y="550811"/>
                  </a:lnTo>
                  <a:lnTo>
                    <a:pt x="707364" y="556323"/>
                  </a:lnTo>
                  <a:lnTo>
                    <a:pt x="707440" y="556869"/>
                  </a:lnTo>
                  <a:lnTo>
                    <a:pt x="707618" y="557415"/>
                  </a:lnTo>
                  <a:lnTo>
                    <a:pt x="707745" y="557682"/>
                  </a:lnTo>
                  <a:lnTo>
                    <a:pt x="708240" y="558444"/>
                  </a:lnTo>
                  <a:lnTo>
                    <a:pt x="708482" y="558685"/>
                  </a:lnTo>
                  <a:lnTo>
                    <a:pt x="708685" y="558927"/>
                  </a:lnTo>
                  <a:lnTo>
                    <a:pt x="716559" y="561505"/>
                  </a:lnTo>
                  <a:lnTo>
                    <a:pt x="717511" y="561479"/>
                  </a:lnTo>
                  <a:lnTo>
                    <a:pt x="718489" y="561403"/>
                  </a:lnTo>
                  <a:lnTo>
                    <a:pt x="719429" y="561276"/>
                  </a:lnTo>
                  <a:lnTo>
                    <a:pt x="719874" y="561187"/>
                  </a:lnTo>
                  <a:close/>
                </a:path>
                <a:path w="795654" h="600075">
                  <a:moveTo>
                    <a:pt x="795578" y="418680"/>
                  </a:moveTo>
                  <a:lnTo>
                    <a:pt x="785355" y="405053"/>
                  </a:lnTo>
                  <a:lnTo>
                    <a:pt x="785164" y="404939"/>
                  </a:lnTo>
                  <a:lnTo>
                    <a:pt x="784948" y="404837"/>
                  </a:lnTo>
                  <a:lnTo>
                    <a:pt x="784618" y="404634"/>
                  </a:lnTo>
                  <a:lnTo>
                    <a:pt x="784390" y="404545"/>
                  </a:lnTo>
                  <a:lnTo>
                    <a:pt x="629005" y="322948"/>
                  </a:lnTo>
                  <a:lnTo>
                    <a:pt x="628650" y="322757"/>
                  </a:lnTo>
                  <a:lnTo>
                    <a:pt x="628307" y="322580"/>
                  </a:lnTo>
                  <a:lnTo>
                    <a:pt x="605917" y="317881"/>
                  </a:lnTo>
                  <a:lnTo>
                    <a:pt x="602564" y="318020"/>
                  </a:lnTo>
                  <a:lnTo>
                    <a:pt x="599236" y="318338"/>
                  </a:lnTo>
                  <a:lnTo>
                    <a:pt x="596823" y="318744"/>
                  </a:lnTo>
                  <a:lnTo>
                    <a:pt x="596633" y="318770"/>
                  </a:lnTo>
                  <a:lnTo>
                    <a:pt x="595884" y="318871"/>
                  </a:lnTo>
                  <a:lnTo>
                    <a:pt x="595414" y="318960"/>
                  </a:lnTo>
                  <a:lnTo>
                    <a:pt x="594956" y="319062"/>
                  </a:lnTo>
                  <a:lnTo>
                    <a:pt x="594766" y="319112"/>
                  </a:lnTo>
                  <a:lnTo>
                    <a:pt x="388518" y="359549"/>
                  </a:lnTo>
                  <a:lnTo>
                    <a:pt x="388048" y="359638"/>
                  </a:lnTo>
                  <a:lnTo>
                    <a:pt x="393534" y="370319"/>
                  </a:lnTo>
                  <a:lnTo>
                    <a:pt x="394004" y="370243"/>
                  </a:lnTo>
                  <a:lnTo>
                    <a:pt x="600925" y="329666"/>
                  </a:lnTo>
                  <a:lnTo>
                    <a:pt x="603973" y="329260"/>
                  </a:lnTo>
                  <a:lnTo>
                    <a:pt x="605409" y="329196"/>
                  </a:lnTo>
                  <a:lnTo>
                    <a:pt x="606856" y="329222"/>
                  </a:lnTo>
                  <a:lnTo>
                    <a:pt x="609650" y="329514"/>
                  </a:lnTo>
                  <a:lnTo>
                    <a:pt x="771093" y="413169"/>
                  </a:lnTo>
                  <a:lnTo>
                    <a:pt x="771461" y="413346"/>
                  </a:lnTo>
                  <a:lnTo>
                    <a:pt x="771817" y="413537"/>
                  </a:lnTo>
                  <a:lnTo>
                    <a:pt x="772629" y="414007"/>
                  </a:lnTo>
                  <a:lnTo>
                    <a:pt x="773493" y="414655"/>
                  </a:lnTo>
                  <a:lnTo>
                    <a:pt x="776008" y="419290"/>
                  </a:lnTo>
                  <a:lnTo>
                    <a:pt x="775944" y="420116"/>
                  </a:lnTo>
                  <a:lnTo>
                    <a:pt x="775766" y="420954"/>
                  </a:lnTo>
                  <a:lnTo>
                    <a:pt x="775703" y="421081"/>
                  </a:lnTo>
                  <a:lnTo>
                    <a:pt x="775589" y="421360"/>
                  </a:lnTo>
                  <a:lnTo>
                    <a:pt x="775462" y="421627"/>
                  </a:lnTo>
                  <a:lnTo>
                    <a:pt x="724636" y="543763"/>
                  </a:lnTo>
                  <a:lnTo>
                    <a:pt x="724509" y="544080"/>
                  </a:lnTo>
                  <a:lnTo>
                    <a:pt x="714387" y="550481"/>
                  </a:lnTo>
                  <a:lnTo>
                    <a:pt x="719874" y="561174"/>
                  </a:lnTo>
                  <a:lnTo>
                    <a:pt x="721487" y="560857"/>
                  </a:lnTo>
                  <a:lnTo>
                    <a:pt x="724611" y="560044"/>
                  </a:lnTo>
                  <a:lnTo>
                    <a:pt x="743280" y="546671"/>
                  </a:lnTo>
                  <a:lnTo>
                    <a:pt x="743381" y="546519"/>
                  </a:lnTo>
                  <a:lnTo>
                    <a:pt x="743496" y="546239"/>
                  </a:lnTo>
                  <a:lnTo>
                    <a:pt x="743610" y="545973"/>
                  </a:lnTo>
                  <a:lnTo>
                    <a:pt x="794461" y="423786"/>
                  </a:lnTo>
                  <a:lnTo>
                    <a:pt x="794575" y="423519"/>
                  </a:lnTo>
                  <a:lnTo>
                    <a:pt x="794689" y="423252"/>
                  </a:lnTo>
                  <a:lnTo>
                    <a:pt x="794969" y="422567"/>
                  </a:lnTo>
                  <a:lnTo>
                    <a:pt x="795439" y="420624"/>
                  </a:lnTo>
                  <a:lnTo>
                    <a:pt x="795578" y="41868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078294" y="1732724"/>
              <a:ext cx="998219" cy="568960"/>
            </a:xfrm>
            <a:custGeom>
              <a:avLst/>
              <a:gdLst/>
              <a:ahLst/>
              <a:cxnLst/>
              <a:rect l="l" t="t" r="r" b="b"/>
              <a:pathLst>
                <a:path w="998220" h="568960">
                  <a:moveTo>
                    <a:pt x="29222" y="325818"/>
                  </a:moveTo>
                  <a:lnTo>
                    <a:pt x="2438" y="186956"/>
                  </a:lnTo>
                  <a:lnTo>
                    <a:pt x="1981" y="186499"/>
                  </a:lnTo>
                  <a:lnTo>
                    <a:pt x="1841" y="186436"/>
                  </a:lnTo>
                  <a:lnTo>
                    <a:pt x="1625" y="186385"/>
                  </a:lnTo>
                  <a:lnTo>
                    <a:pt x="1384" y="186359"/>
                  </a:lnTo>
                  <a:lnTo>
                    <a:pt x="1143" y="186359"/>
                  </a:lnTo>
                  <a:lnTo>
                    <a:pt x="914" y="186397"/>
                  </a:lnTo>
                  <a:lnTo>
                    <a:pt x="685" y="186448"/>
                  </a:lnTo>
                  <a:lnTo>
                    <a:pt x="114" y="186804"/>
                  </a:lnTo>
                  <a:lnTo>
                    <a:pt x="25" y="186931"/>
                  </a:lnTo>
                  <a:lnTo>
                    <a:pt x="0" y="187147"/>
                  </a:lnTo>
                  <a:lnTo>
                    <a:pt x="26797" y="326034"/>
                  </a:lnTo>
                  <a:lnTo>
                    <a:pt x="29222" y="325818"/>
                  </a:lnTo>
                  <a:close/>
                </a:path>
                <a:path w="998220" h="568960">
                  <a:moveTo>
                    <a:pt x="29235" y="325818"/>
                  </a:moveTo>
                  <a:lnTo>
                    <a:pt x="26809" y="326034"/>
                  </a:lnTo>
                  <a:lnTo>
                    <a:pt x="26847" y="326174"/>
                  </a:lnTo>
                  <a:lnTo>
                    <a:pt x="26949" y="326301"/>
                  </a:lnTo>
                  <a:lnTo>
                    <a:pt x="27076" y="326402"/>
                  </a:lnTo>
                  <a:lnTo>
                    <a:pt x="27203" y="326478"/>
                  </a:lnTo>
                  <a:lnTo>
                    <a:pt x="27406" y="326555"/>
                  </a:lnTo>
                  <a:lnTo>
                    <a:pt x="27673" y="326618"/>
                  </a:lnTo>
                  <a:lnTo>
                    <a:pt x="27851" y="326631"/>
                  </a:lnTo>
                  <a:lnTo>
                    <a:pt x="27978" y="326644"/>
                  </a:lnTo>
                  <a:lnTo>
                    <a:pt x="28155" y="326631"/>
                  </a:lnTo>
                  <a:lnTo>
                    <a:pt x="28333" y="326605"/>
                  </a:lnTo>
                  <a:lnTo>
                    <a:pt x="28549" y="326555"/>
                  </a:lnTo>
                  <a:lnTo>
                    <a:pt x="28752" y="326466"/>
                  </a:lnTo>
                  <a:lnTo>
                    <a:pt x="28930" y="326377"/>
                  </a:lnTo>
                  <a:lnTo>
                    <a:pt x="29070" y="326263"/>
                  </a:lnTo>
                  <a:lnTo>
                    <a:pt x="29171" y="326123"/>
                  </a:lnTo>
                  <a:lnTo>
                    <a:pt x="29235" y="325996"/>
                  </a:lnTo>
                  <a:lnTo>
                    <a:pt x="29235" y="325818"/>
                  </a:lnTo>
                  <a:close/>
                </a:path>
                <a:path w="998220" h="568960">
                  <a:moveTo>
                    <a:pt x="280631" y="516636"/>
                  </a:moveTo>
                  <a:lnTo>
                    <a:pt x="280454" y="516610"/>
                  </a:lnTo>
                  <a:lnTo>
                    <a:pt x="280098" y="516597"/>
                  </a:lnTo>
                  <a:lnTo>
                    <a:pt x="279920" y="516610"/>
                  </a:lnTo>
                  <a:lnTo>
                    <a:pt x="279755" y="516636"/>
                  </a:lnTo>
                  <a:lnTo>
                    <a:pt x="279527" y="516699"/>
                  </a:lnTo>
                  <a:lnTo>
                    <a:pt x="279336" y="516788"/>
                  </a:lnTo>
                  <a:lnTo>
                    <a:pt x="279171" y="516890"/>
                  </a:lnTo>
                  <a:lnTo>
                    <a:pt x="279044" y="517017"/>
                  </a:lnTo>
                  <a:lnTo>
                    <a:pt x="278955" y="517144"/>
                  </a:lnTo>
                  <a:lnTo>
                    <a:pt x="278917" y="517283"/>
                  </a:lnTo>
                  <a:lnTo>
                    <a:pt x="278930" y="517423"/>
                  </a:lnTo>
                  <a:lnTo>
                    <a:pt x="278980" y="517563"/>
                  </a:lnTo>
                  <a:lnTo>
                    <a:pt x="279107" y="517715"/>
                  </a:lnTo>
                  <a:lnTo>
                    <a:pt x="279298" y="517842"/>
                  </a:lnTo>
                  <a:lnTo>
                    <a:pt x="279438" y="517893"/>
                  </a:lnTo>
                  <a:lnTo>
                    <a:pt x="279654" y="517956"/>
                  </a:lnTo>
                  <a:lnTo>
                    <a:pt x="280631" y="516636"/>
                  </a:lnTo>
                  <a:close/>
                </a:path>
                <a:path w="998220" h="568960">
                  <a:moveTo>
                    <a:pt x="291299" y="420700"/>
                  </a:moveTo>
                  <a:lnTo>
                    <a:pt x="290614" y="419366"/>
                  </a:lnTo>
                  <a:lnTo>
                    <a:pt x="290449" y="419404"/>
                  </a:lnTo>
                  <a:lnTo>
                    <a:pt x="289864" y="419760"/>
                  </a:lnTo>
                  <a:lnTo>
                    <a:pt x="289775" y="419887"/>
                  </a:lnTo>
                  <a:lnTo>
                    <a:pt x="289737" y="420027"/>
                  </a:lnTo>
                  <a:lnTo>
                    <a:pt x="289750" y="420166"/>
                  </a:lnTo>
                  <a:lnTo>
                    <a:pt x="289801" y="420293"/>
                  </a:lnTo>
                  <a:lnTo>
                    <a:pt x="289966" y="420484"/>
                  </a:lnTo>
                  <a:lnTo>
                    <a:pt x="290131" y="420573"/>
                  </a:lnTo>
                  <a:lnTo>
                    <a:pt x="290322" y="420649"/>
                  </a:lnTo>
                  <a:lnTo>
                    <a:pt x="290601" y="420725"/>
                  </a:lnTo>
                  <a:lnTo>
                    <a:pt x="290766" y="420738"/>
                  </a:lnTo>
                  <a:lnTo>
                    <a:pt x="291071" y="420738"/>
                  </a:lnTo>
                  <a:lnTo>
                    <a:pt x="291249" y="420712"/>
                  </a:lnTo>
                  <a:close/>
                </a:path>
                <a:path w="998220" h="568960">
                  <a:moveTo>
                    <a:pt x="327202" y="223964"/>
                  </a:moveTo>
                  <a:lnTo>
                    <a:pt x="327164" y="223824"/>
                  </a:lnTo>
                  <a:lnTo>
                    <a:pt x="327075" y="223697"/>
                  </a:lnTo>
                  <a:lnTo>
                    <a:pt x="326885" y="223532"/>
                  </a:lnTo>
                  <a:lnTo>
                    <a:pt x="326707" y="223443"/>
                  </a:lnTo>
                  <a:lnTo>
                    <a:pt x="326390" y="223354"/>
                  </a:lnTo>
                  <a:lnTo>
                    <a:pt x="326212" y="223329"/>
                  </a:lnTo>
                  <a:lnTo>
                    <a:pt x="325920" y="223329"/>
                  </a:lnTo>
                  <a:lnTo>
                    <a:pt x="325793" y="223342"/>
                  </a:lnTo>
                  <a:lnTo>
                    <a:pt x="325450" y="223405"/>
                  </a:lnTo>
                  <a:lnTo>
                    <a:pt x="325297" y="223456"/>
                  </a:lnTo>
                  <a:lnTo>
                    <a:pt x="325107" y="223558"/>
                  </a:lnTo>
                  <a:lnTo>
                    <a:pt x="324954" y="223672"/>
                  </a:lnTo>
                  <a:lnTo>
                    <a:pt x="190385" y="344030"/>
                  </a:lnTo>
                  <a:lnTo>
                    <a:pt x="190169" y="344385"/>
                  </a:lnTo>
                  <a:lnTo>
                    <a:pt x="190182" y="344512"/>
                  </a:lnTo>
                  <a:lnTo>
                    <a:pt x="190233" y="344652"/>
                  </a:lnTo>
                  <a:lnTo>
                    <a:pt x="190334" y="344779"/>
                  </a:lnTo>
                  <a:lnTo>
                    <a:pt x="190563" y="344932"/>
                  </a:lnTo>
                  <a:lnTo>
                    <a:pt x="190715" y="344982"/>
                  </a:lnTo>
                  <a:lnTo>
                    <a:pt x="190982" y="345059"/>
                  </a:lnTo>
                  <a:lnTo>
                    <a:pt x="191147" y="345084"/>
                  </a:lnTo>
                  <a:lnTo>
                    <a:pt x="191325" y="345097"/>
                  </a:lnTo>
                  <a:lnTo>
                    <a:pt x="191566" y="345084"/>
                  </a:lnTo>
                  <a:lnTo>
                    <a:pt x="191909" y="345008"/>
                  </a:lnTo>
                  <a:lnTo>
                    <a:pt x="192074" y="344957"/>
                  </a:lnTo>
                  <a:lnTo>
                    <a:pt x="192252" y="344855"/>
                  </a:lnTo>
                  <a:lnTo>
                    <a:pt x="192379" y="344779"/>
                  </a:lnTo>
                  <a:lnTo>
                    <a:pt x="326999" y="224396"/>
                  </a:lnTo>
                  <a:lnTo>
                    <a:pt x="327101" y="224269"/>
                  </a:lnTo>
                  <a:lnTo>
                    <a:pt x="327177" y="224142"/>
                  </a:lnTo>
                  <a:lnTo>
                    <a:pt x="327202" y="223964"/>
                  </a:lnTo>
                  <a:close/>
                </a:path>
                <a:path w="998220" h="568960">
                  <a:moveTo>
                    <a:pt x="503796" y="567639"/>
                  </a:moveTo>
                  <a:lnTo>
                    <a:pt x="503770" y="567499"/>
                  </a:lnTo>
                  <a:lnTo>
                    <a:pt x="503694" y="567372"/>
                  </a:lnTo>
                  <a:lnTo>
                    <a:pt x="503567" y="567258"/>
                  </a:lnTo>
                  <a:lnTo>
                    <a:pt x="503415" y="567156"/>
                  </a:lnTo>
                  <a:lnTo>
                    <a:pt x="503275" y="567093"/>
                  </a:lnTo>
                  <a:lnTo>
                    <a:pt x="503123" y="567042"/>
                  </a:lnTo>
                  <a:lnTo>
                    <a:pt x="280644" y="516636"/>
                  </a:lnTo>
                  <a:lnTo>
                    <a:pt x="279654" y="517956"/>
                  </a:lnTo>
                  <a:lnTo>
                    <a:pt x="502094" y="568363"/>
                  </a:lnTo>
                  <a:lnTo>
                    <a:pt x="502259" y="568388"/>
                  </a:lnTo>
                  <a:lnTo>
                    <a:pt x="502602" y="568401"/>
                  </a:lnTo>
                  <a:lnTo>
                    <a:pt x="502729" y="568388"/>
                  </a:lnTo>
                  <a:lnTo>
                    <a:pt x="503072" y="568325"/>
                  </a:lnTo>
                  <a:lnTo>
                    <a:pt x="503237" y="568274"/>
                  </a:lnTo>
                  <a:lnTo>
                    <a:pt x="503377" y="568210"/>
                  </a:lnTo>
                  <a:lnTo>
                    <a:pt x="503542" y="568096"/>
                  </a:lnTo>
                  <a:lnTo>
                    <a:pt x="503669" y="567982"/>
                  </a:lnTo>
                  <a:lnTo>
                    <a:pt x="503770" y="567817"/>
                  </a:lnTo>
                  <a:lnTo>
                    <a:pt x="503796" y="567639"/>
                  </a:lnTo>
                  <a:close/>
                </a:path>
                <a:path w="998220" h="568960">
                  <a:moveTo>
                    <a:pt x="525195" y="374256"/>
                  </a:moveTo>
                  <a:lnTo>
                    <a:pt x="525145" y="374129"/>
                  </a:lnTo>
                  <a:lnTo>
                    <a:pt x="525056" y="374002"/>
                  </a:lnTo>
                  <a:lnTo>
                    <a:pt x="524891" y="373862"/>
                  </a:lnTo>
                  <a:lnTo>
                    <a:pt x="524764" y="373799"/>
                  </a:lnTo>
                  <a:lnTo>
                    <a:pt x="524611" y="373735"/>
                  </a:lnTo>
                  <a:lnTo>
                    <a:pt x="524281" y="373659"/>
                  </a:lnTo>
                  <a:lnTo>
                    <a:pt x="523925" y="373646"/>
                  </a:lnTo>
                  <a:lnTo>
                    <a:pt x="523684" y="373672"/>
                  </a:lnTo>
                  <a:lnTo>
                    <a:pt x="290626" y="419366"/>
                  </a:lnTo>
                  <a:lnTo>
                    <a:pt x="291299" y="420700"/>
                  </a:lnTo>
                  <a:lnTo>
                    <a:pt x="524306" y="375031"/>
                  </a:lnTo>
                  <a:lnTo>
                    <a:pt x="524484" y="374980"/>
                  </a:lnTo>
                  <a:lnTo>
                    <a:pt x="524700" y="374904"/>
                  </a:lnTo>
                  <a:lnTo>
                    <a:pt x="524878" y="374815"/>
                  </a:lnTo>
                  <a:lnTo>
                    <a:pt x="525018" y="374700"/>
                  </a:lnTo>
                  <a:lnTo>
                    <a:pt x="525145" y="374535"/>
                  </a:lnTo>
                  <a:lnTo>
                    <a:pt x="525195" y="374396"/>
                  </a:lnTo>
                  <a:lnTo>
                    <a:pt x="525195" y="374256"/>
                  </a:lnTo>
                  <a:close/>
                </a:path>
                <a:path w="998220" h="568960">
                  <a:moveTo>
                    <a:pt x="569061" y="36068"/>
                  </a:moveTo>
                  <a:lnTo>
                    <a:pt x="569010" y="35864"/>
                  </a:lnTo>
                  <a:lnTo>
                    <a:pt x="568934" y="35661"/>
                  </a:lnTo>
                  <a:lnTo>
                    <a:pt x="568820" y="35471"/>
                  </a:lnTo>
                  <a:lnTo>
                    <a:pt x="568680" y="35280"/>
                  </a:lnTo>
                  <a:lnTo>
                    <a:pt x="565492" y="34201"/>
                  </a:lnTo>
                  <a:lnTo>
                    <a:pt x="565315" y="34213"/>
                  </a:lnTo>
                  <a:lnTo>
                    <a:pt x="565137" y="34213"/>
                  </a:lnTo>
                  <a:lnTo>
                    <a:pt x="562749" y="34937"/>
                  </a:lnTo>
                  <a:lnTo>
                    <a:pt x="568045" y="37719"/>
                  </a:lnTo>
                  <a:lnTo>
                    <a:pt x="568172" y="37642"/>
                  </a:lnTo>
                  <a:lnTo>
                    <a:pt x="569061" y="36283"/>
                  </a:lnTo>
                  <a:lnTo>
                    <a:pt x="569061" y="36068"/>
                  </a:lnTo>
                  <a:close/>
                </a:path>
                <a:path w="998220" h="568960">
                  <a:moveTo>
                    <a:pt x="569683" y="51244"/>
                  </a:moveTo>
                  <a:lnTo>
                    <a:pt x="569671" y="51041"/>
                  </a:lnTo>
                  <a:lnTo>
                    <a:pt x="569620" y="50838"/>
                  </a:lnTo>
                  <a:lnTo>
                    <a:pt x="568540" y="49695"/>
                  </a:lnTo>
                  <a:lnTo>
                    <a:pt x="557923" y="44132"/>
                  </a:lnTo>
                  <a:lnTo>
                    <a:pt x="568045" y="37731"/>
                  </a:lnTo>
                  <a:lnTo>
                    <a:pt x="562749" y="34950"/>
                  </a:lnTo>
                  <a:lnTo>
                    <a:pt x="552627" y="41351"/>
                  </a:lnTo>
                  <a:lnTo>
                    <a:pt x="542036" y="35775"/>
                  </a:lnTo>
                  <a:lnTo>
                    <a:pt x="541616" y="35585"/>
                  </a:lnTo>
                  <a:lnTo>
                    <a:pt x="540994" y="35394"/>
                  </a:lnTo>
                  <a:lnTo>
                    <a:pt x="540829" y="35369"/>
                  </a:lnTo>
                  <a:lnTo>
                    <a:pt x="540664" y="35331"/>
                  </a:lnTo>
                  <a:lnTo>
                    <a:pt x="540308" y="35293"/>
                  </a:lnTo>
                  <a:lnTo>
                    <a:pt x="539597" y="35255"/>
                  </a:lnTo>
                  <a:lnTo>
                    <a:pt x="539419" y="35267"/>
                  </a:lnTo>
                  <a:lnTo>
                    <a:pt x="539242" y="35267"/>
                  </a:lnTo>
                  <a:lnTo>
                    <a:pt x="535838" y="37426"/>
                  </a:lnTo>
                  <a:lnTo>
                    <a:pt x="535838" y="37630"/>
                  </a:lnTo>
                  <a:lnTo>
                    <a:pt x="536968" y="38976"/>
                  </a:lnTo>
                  <a:lnTo>
                    <a:pt x="547560" y="44551"/>
                  </a:lnTo>
                  <a:lnTo>
                    <a:pt x="537438" y="50939"/>
                  </a:lnTo>
                  <a:lnTo>
                    <a:pt x="537311" y="51003"/>
                  </a:lnTo>
                  <a:lnTo>
                    <a:pt x="536422" y="52362"/>
                  </a:lnTo>
                  <a:lnTo>
                    <a:pt x="539991" y="54444"/>
                  </a:lnTo>
                  <a:lnTo>
                    <a:pt x="540359" y="54432"/>
                  </a:lnTo>
                  <a:lnTo>
                    <a:pt x="542734" y="53721"/>
                  </a:lnTo>
                  <a:lnTo>
                    <a:pt x="552856" y="47332"/>
                  </a:lnTo>
                  <a:lnTo>
                    <a:pt x="563473" y="52895"/>
                  </a:lnTo>
                  <a:lnTo>
                    <a:pt x="563892" y="53086"/>
                  </a:lnTo>
                  <a:lnTo>
                    <a:pt x="564515" y="53276"/>
                  </a:lnTo>
                  <a:lnTo>
                    <a:pt x="564857" y="53340"/>
                  </a:lnTo>
                  <a:lnTo>
                    <a:pt x="565378" y="53390"/>
                  </a:lnTo>
                  <a:lnTo>
                    <a:pt x="565556" y="53416"/>
                  </a:lnTo>
                  <a:lnTo>
                    <a:pt x="565912" y="53416"/>
                  </a:lnTo>
                  <a:lnTo>
                    <a:pt x="566089" y="53403"/>
                  </a:lnTo>
                  <a:lnTo>
                    <a:pt x="566280" y="53403"/>
                  </a:lnTo>
                  <a:lnTo>
                    <a:pt x="568655" y="52679"/>
                  </a:lnTo>
                  <a:lnTo>
                    <a:pt x="568782" y="52603"/>
                  </a:lnTo>
                  <a:lnTo>
                    <a:pt x="569620" y="51562"/>
                  </a:lnTo>
                  <a:lnTo>
                    <a:pt x="569683" y="51244"/>
                  </a:lnTo>
                  <a:close/>
                </a:path>
                <a:path w="998220" h="568960">
                  <a:moveTo>
                    <a:pt x="575767" y="14439"/>
                  </a:moveTo>
                  <a:lnTo>
                    <a:pt x="549249" y="520"/>
                  </a:lnTo>
                  <a:lnTo>
                    <a:pt x="548843" y="330"/>
                  </a:lnTo>
                  <a:lnTo>
                    <a:pt x="548220" y="139"/>
                  </a:lnTo>
                  <a:lnTo>
                    <a:pt x="548043" y="114"/>
                  </a:lnTo>
                  <a:lnTo>
                    <a:pt x="547878" y="76"/>
                  </a:lnTo>
                  <a:lnTo>
                    <a:pt x="547535" y="25"/>
                  </a:lnTo>
                  <a:lnTo>
                    <a:pt x="547179" y="0"/>
                  </a:lnTo>
                  <a:lnTo>
                    <a:pt x="546633" y="0"/>
                  </a:lnTo>
                  <a:lnTo>
                    <a:pt x="543052" y="2159"/>
                  </a:lnTo>
                  <a:lnTo>
                    <a:pt x="543064" y="2374"/>
                  </a:lnTo>
                  <a:lnTo>
                    <a:pt x="544195" y="3721"/>
                  </a:lnTo>
                  <a:lnTo>
                    <a:pt x="570699" y="17640"/>
                  </a:lnTo>
                  <a:lnTo>
                    <a:pt x="575767" y="14439"/>
                  </a:lnTo>
                  <a:close/>
                </a:path>
                <a:path w="998220" h="568960">
                  <a:moveTo>
                    <a:pt x="576897" y="15900"/>
                  </a:moveTo>
                  <a:lnTo>
                    <a:pt x="576224" y="14757"/>
                  </a:lnTo>
                  <a:lnTo>
                    <a:pt x="575894" y="14516"/>
                  </a:lnTo>
                  <a:lnTo>
                    <a:pt x="575767" y="14452"/>
                  </a:lnTo>
                  <a:lnTo>
                    <a:pt x="570699" y="17653"/>
                  </a:lnTo>
                  <a:lnTo>
                    <a:pt x="573138" y="18173"/>
                  </a:lnTo>
                  <a:lnTo>
                    <a:pt x="573316" y="18161"/>
                  </a:lnTo>
                  <a:lnTo>
                    <a:pt x="573493" y="18161"/>
                  </a:lnTo>
                  <a:lnTo>
                    <a:pt x="576897" y="16002"/>
                  </a:lnTo>
                  <a:close/>
                </a:path>
                <a:path w="998220" h="568960">
                  <a:moveTo>
                    <a:pt x="618731" y="7734"/>
                  </a:moveTo>
                  <a:lnTo>
                    <a:pt x="616305" y="7200"/>
                  </a:lnTo>
                  <a:lnTo>
                    <a:pt x="615581" y="7251"/>
                  </a:lnTo>
                  <a:lnTo>
                    <a:pt x="613117" y="8280"/>
                  </a:lnTo>
                  <a:lnTo>
                    <a:pt x="612533" y="9372"/>
                  </a:lnTo>
                  <a:lnTo>
                    <a:pt x="612546" y="9575"/>
                  </a:lnTo>
                  <a:lnTo>
                    <a:pt x="613676" y="10934"/>
                  </a:lnTo>
                  <a:lnTo>
                    <a:pt x="618731" y="7734"/>
                  </a:lnTo>
                  <a:close/>
                </a:path>
                <a:path w="998220" h="568960">
                  <a:moveTo>
                    <a:pt x="631177" y="102108"/>
                  </a:moveTo>
                  <a:lnTo>
                    <a:pt x="604672" y="88188"/>
                  </a:lnTo>
                  <a:lnTo>
                    <a:pt x="599605" y="91389"/>
                  </a:lnTo>
                  <a:lnTo>
                    <a:pt x="626110" y="105308"/>
                  </a:lnTo>
                  <a:lnTo>
                    <a:pt x="631177" y="102108"/>
                  </a:lnTo>
                  <a:close/>
                </a:path>
                <a:path w="998220" h="568960">
                  <a:moveTo>
                    <a:pt x="638949" y="53454"/>
                  </a:moveTo>
                  <a:lnTo>
                    <a:pt x="635736" y="51371"/>
                  </a:lnTo>
                  <a:lnTo>
                    <a:pt x="635190" y="51371"/>
                  </a:lnTo>
                  <a:lnTo>
                    <a:pt x="632625" y="52095"/>
                  </a:lnTo>
                  <a:lnTo>
                    <a:pt x="637933" y="54889"/>
                  </a:lnTo>
                  <a:lnTo>
                    <a:pt x="638276" y="54635"/>
                  </a:lnTo>
                  <a:lnTo>
                    <a:pt x="638949" y="53454"/>
                  </a:lnTo>
                  <a:close/>
                </a:path>
                <a:path w="998220" h="568960">
                  <a:moveTo>
                    <a:pt x="639546" y="68313"/>
                  </a:moveTo>
                  <a:lnTo>
                    <a:pt x="638403" y="66865"/>
                  </a:lnTo>
                  <a:lnTo>
                    <a:pt x="627811" y="61290"/>
                  </a:lnTo>
                  <a:lnTo>
                    <a:pt x="637933" y="54902"/>
                  </a:lnTo>
                  <a:lnTo>
                    <a:pt x="632625" y="52108"/>
                  </a:lnTo>
                  <a:lnTo>
                    <a:pt x="622503" y="58508"/>
                  </a:lnTo>
                  <a:lnTo>
                    <a:pt x="611911" y="52933"/>
                  </a:lnTo>
                  <a:lnTo>
                    <a:pt x="611505" y="52743"/>
                  </a:lnTo>
                  <a:lnTo>
                    <a:pt x="610882" y="52552"/>
                  </a:lnTo>
                  <a:lnTo>
                    <a:pt x="610704" y="52527"/>
                  </a:lnTo>
                  <a:lnTo>
                    <a:pt x="610539" y="52489"/>
                  </a:lnTo>
                  <a:lnTo>
                    <a:pt x="610196" y="52438"/>
                  </a:lnTo>
                  <a:lnTo>
                    <a:pt x="609841" y="52412"/>
                  </a:lnTo>
                  <a:lnTo>
                    <a:pt x="609295" y="52412"/>
                  </a:lnTo>
                  <a:lnTo>
                    <a:pt x="605713" y="54571"/>
                  </a:lnTo>
                  <a:lnTo>
                    <a:pt x="605726" y="54787"/>
                  </a:lnTo>
                  <a:lnTo>
                    <a:pt x="617448" y="61709"/>
                  </a:lnTo>
                  <a:lnTo>
                    <a:pt x="607339" y="68097"/>
                  </a:lnTo>
                  <a:lnTo>
                    <a:pt x="607212" y="68173"/>
                  </a:lnTo>
                  <a:lnTo>
                    <a:pt x="606983" y="68338"/>
                  </a:lnTo>
                  <a:lnTo>
                    <a:pt x="606793" y="68529"/>
                  </a:lnTo>
                  <a:lnTo>
                    <a:pt x="606628" y="68719"/>
                  </a:lnTo>
                  <a:lnTo>
                    <a:pt x="606501" y="68910"/>
                  </a:lnTo>
                  <a:lnTo>
                    <a:pt x="606374" y="69215"/>
                  </a:lnTo>
                  <a:lnTo>
                    <a:pt x="606323" y="69532"/>
                  </a:lnTo>
                  <a:lnTo>
                    <a:pt x="606323" y="69735"/>
                  </a:lnTo>
                  <a:lnTo>
                    <a:pt x="609892" y="71615"/>
                  </a:lnTo>
                  <a:lnTo>
                    <a:pt x="610069" y="71602"/>
                  </a:lnTo>
                  <a:lnTo>
                    <a:pt x="610247" y="71602"/>
                  </a:lnTo>
                  <a:lnTo>
                    <a:pt x="612609" y="70891"/>
                  </a:lnTo>
                  <a:lnTo>
                    <a:pt x="622757" y="64490"/>
                  </a:lnTo>
                  <a:lnTo>
                    <a:pt x="633361" y="70053"/>
                  </a:lnTo>
                  <a:lnTo>
                    <a:pt x="634060" y="70358"/>
                  </a:lnTo>
                  <a:lnTo>
                    <a:pt x="634720" y="70510"/>
                  </a:lnTo>
                  <a:lnTo>
                    <a:pt x="635076" y="70548"/>
                  </a:lnTo>
                  <a:lnTo>
                    <a:pt x="635787" y="70586"/>
                  </a:lnTo>
                  <a:lnTo>
                    <a:pt x="635965" y="70573"/>
                  </a:lnTo>
                  <a:lnTo>
                    <a:pt x="636143" y="70573"/>
                  </a:lnTo>
                  <a:lnTo>
                    <a:pt x="639546" y="68414"/>
                  </a:lnTo>
                  <a:close/>
                </a:path>
                <a:path w="998220" h="568960">
                  <a:moveTo>
                    <a:pt x="645782" y="8229"/>
                  </a:moveTo>
                  <a:lnTo>
                    <a:pt x="645769" y="8026"/>
                  </a:lnTo>
                  <a:lnTo>
                    <a:pt x="645731" y="7823"/>
                  </a:lnTo>
                  <a:lnTo>
                    <a:pt x="642200" y="6146"/>
                  </a:lnTo>
                  <a:lnTo>
                    <a:pt x="641489" y="6197"/>
                  </a:lnTo>
                  <a:lnTo>
                    <a:pt x="639457" y="6883"/>
                  </a:lnTo>
                  <a:lnTo>
                    <a:pt x="644766" y="9664"/>
                  </a:lnTo>
                  <a:lnTo>
                    <a:pt x="645109" y="9423"/>
                  </a:lnTo>
                  <a:lnTo>
                    <a:pt x="645299" y="9232"/>
                  </a:lnTo>
                  <a:lnTo>
                    <a:pt x="645464" y="9042"/>
                  </a:lnTo>
                  <a:lnTo>
                    <a:pt x="645591" y="8851"/>
                  </a:lnTo>
                  <a:lnTo>
                    <a:pt x="645693" y="8648"/>
                  </a:lnTo>
                  <a:lnTo>
                    <a:pt x="645756" y="8445"/>
                  </a:lnTo>
                  <a:lnTo>
                    <a:pt x="645782" y="8229"/>
                  </a:lnTo>
                  <a:close/>
                </a:path>
                <a:path w="998220" h="568960">
                  <a:moveTo>
                    <a:pt x="646391" y="23101"/>
                  </a:moveTo>
                  <a:lnTo>
                    <a:pt x="634631" y="16078"/>
                  </a:lnTo>
                  <a:lnTo>
                    <a:pt x="644766" y="9677"/>
                  </a:lnTo>
                  <a:lnTo>
                    <a:pt x="639457" y="6896"/>
                  </a:lnTo>
                  <a:lnTo>
                    <a:pt x="629335" y="13296"/>
                  </a:lnTo>
                  <a:lnTo>
                    <a:pt x="618744" y="7734"/>
                  </a:lnTo>
                  <a:lnTo>
                    <a:pt x="613689" y="10934"/>
                  </a:lnTo>
                  <a:lnTo>
                    <a:pt x="624281" y="16497"/>
                  </a:lnTo>
                  <a:lnTo>
                    <a:pt x="614159" y="22898"/>
                  </a:lnTo>
                  <a:lnTo>
                    <a:pt x="613143" y="24320"/>
                  </a:lnTo>
                  <a:lnTo>
                    <a:pt x="613143" y="24523"/>
                  </a:lnTo>
                  <a:lnTo>
                    <a:pt x="616356" y="26390"/>
                  </a:lnTo>
                  <a:lnTo>
                    <a:pt x="616889" y="26390"/>
                  </a:lnTo>
                  <a:lnTo>
                    <a:pt x="619442" y="25679"/>
                  </a:lnTo>
                  <a:lnTo>
                    <a:pt x="629577" y="19278"/>
                  </a:lnTo>
                  <a:lnTo>
                    <a:pt x="640194" y="24841"/>
                  </a:lnTo>
                  <a:lnTo>
                    <a:pt x="640321" y="24917"/>
                  </a:lnTo>
                  <a:lnTo>
                    <a:pt x="640600" y="25031"/>
                  </a:lnTo>
                  <a:lnTo>
                    <a:pt x="640905" y="25133"/>
                  </a:lnTo>
                  <a:lnTo>
                    <a:pt x="641400" y="25260"/>
                  </a:lnTo>
                  <a:lnTo>
                    <a:pt x="641921" y="25336"/>
                  </a:lnTo>
                  <a:lnTo>
                    <a:pt x="642277" y="25361"/>
                  </a:lnTo>
                  <a:lnTo>
                    <a:pt x="642810" y="25361"/>
                  </a:lnTo>
                  <a:lnTo>
                    <a:pt x="643343" y="25323"/>
                  </a:lnTo>
                  <a:lnTo>
                    <a:pt x="643521" y="25285"/>
                  </a:lnTo>
                  <a:lnTo>
                    <a:pt x="643699" y="25260"/>
                  </a:lnTo>
                  <a:lnTo>
                    <a:pt x="646328" y="23507"/>
                  </a:lnTo>
                  <a:lnTo>
                    <a:pt x="646391" y="23202"/>
                  </a:lnTo>
                  <a:close/>
                </a:path>
                <a:path w="998220" h="568960">
                  <a:moveTo>
                    <a:pt x="674890" y="113334"/>
                  </a:moveTo>
                  <a:lnTo>
                    <a:pt x="669582" y="110553"/>
                  </a:lnTo>
                  <a:lnTo>
                    <a:pt x="669455" y="110629"/>
                  </a:lnTo>
                  <a:lnTo>
                    <a:pt x="669137" y="110883"/>
                  </a:lnTo>
                  <a:lnTo>
                    <a:pt x="668566" y="111988"/>
                  </a:lnTo>
                  <a:lnTo>
                    <a:pt x="669239" y="113233"/>
                  </a:lnTo>
                  <a:lnTo>
                    <a:pt x="669569" y="113474"/>
                  </a:lnTo>
                  <a:lnTo>
                    <a:pt x="669709" y="113538"/>
                  </a:lnTo>
                  <a:lnTo>
                    <a:pt x="669836" y="113614"/>
                  </a:lnTo>
                  <a:lnTo>
                    <a:pt x="672134" y="114071"/>
                  </a:lnTo>
                  <a:lnTo>
                    <a:pt x="672858" y="114020"/>
                  </a:lnTo>
                  <a:lnTo>
                    <a:pt x="674763" y="113411"/>
                  </a:lnTo>
                  <a:lnTo>
                    <a:pt x="674890" y="113334"/>
                  </a:lnTo>
                  <a:close/>
                </a:path>
                <a:path w="998220" h="568960">
                  <a:moveTo>
                    <a:pt x="700189" y="70764"/>
                  </a:moveTo>
                  <a:lnTo>
                    <a:pt x="700138" y="70561"/>
                  </a:lnTo>
                  <a:lnTo>
                    <a:pt x="700062" y="70358"/>
                  </a:lnTo>
                  <a:lnTo>
                    <a:pt x="699947" y="70167"/>
                  </a:lnTo>
                  <a:lnTo>
                    <a:pt x="699808" y="69977"/>
                  </a:lnTo>
                  <a:lnTo>
                    <a:pt x="699630" y="69799"/>
                  </a:lnTo>
                  <a:lnTo>
                    <a:pt x="699414" y="69634"/>
                  </a:lnTo>
                  <a:lnTo>
                    <a:pt x="699185" y="69481"/>
                  </a:lnTo>
                  <a:lnTo>
                    <a:pt x="699058" y="69418"/>
                  </a:lnTo>
                  <a:lnTo>
                    <a:pt x="672553" y="55499"/>
                  </a:lnTo>
                  <a:lnTo>
                    <a:pt x="670128" y="54965"/>
                  </a:lnTo>
                  <a:lnTo>
                    <a:pt x="669950" y="54978"/>
                  </a:lnTo>
                  <a:lnTo>
                    <a:pt x="669772" y="54978"/>
                  </a:lnTo>
                  <a:lnTo>
                    <a:pt x="667385" y="55702"/>
                  </a:lnTo>
                  <a:lnTo>
                    <a:pt x="667258" y="55778"/>
                  </a:lnTo>
                  <a:lnTo>
                    <a:pt x="666356" y="57137"/>
                  </a:lnTo>
                  <a:lnTo>
                    <a:pt x="666369" y="57340"/>
                  </a:lnTo>
                  <a:lnTo>
                    <a:pt x="667499" y="58686"/>
                  </a:lnTo>
                  <a:lnTo>
                    <a:pt x="693991" y="72618"/>
                  </a:lnTo>
                  <a:lnTo>
                    <a:pt x="694410" y="72809"/>
                  </a:lnTo>
                  <a:lnTo>
                    <a:pt x="695032" y="72999"/>
                  </a:lnTo>
                  <a:lnTo>
                    <a:pt x="695198" y="73025"/>
                  </a:lnTo>
                  <a:lnTo>
                    <a:pt x="695363" y="73063"/>
                  </a:lnTo>
                  <a:lnTo>
                    <a:pt x="695718" y="73113"/>
                  </a:lnTo>
                  <a:lnTo>
                    <a:pt x="696074" y="73139"/>
                  </a:lnTo>
                  <a:lnTo>
                    <a:pt x="696607" y="73139"/>
                  </a:lnTo>
                  <a:lnTo>
                    <a:pt x="700189" y="70980"/>
                  </a:lnTo>
                  <a:lnTo>
                    <a:pt x="700189" y="70764"/>
                  </a:lnTo>
                  <a:close/>
                </a:path>
                <a:path w="998220" h="568960">
                  <a:moveTo>
                    <a:pt x="701789" y="110642"/>
                  </a:moveTo>
                  <a:lnTo>
                    <a:pt x="700659" y="109296"/>
                  </a:lnTo>
                  <a:lnTo>
                    <a:pt x="690041" y="103733"/>
                  </a:lnTo>
                  <a:lnTo>
                    <a:pt x="700163" y="97332"/>
                  </a:lnTo>
                  <a:lnTo>
                    <a:pt x="700303" y="97256"/>
                  </a:lnTo>
                  <a:lnTo>
                    <a:pt x="701192" y="95897"/>
                  </a:lnTo>
                  <a:lnTo>
                    <a:pt x="701192" y="95694"/>
                  </a:lnTo>
                  <a:lnTo>
                    <a:pt x="700519" y="94653"/>
                  </a:lnTo>
                  <a:lnTo>
                    <a:pt x="697979" y="93827"/>
                  </a:lnTo>
                  <a:lnTo>
                    <a:pt x="697445" y="93827"/>
                  </a:lnTo>
                  <a:lnTo>
                    <a:pt x="694880" y="94551"/>
                  </a:lnTo>
                  <a:lnTo>
                    <a:pt x="684733" y="100952"/>
                  </a:lnTo>
                  <a:lnTo>
                    <a:pt x="674154" y="95389"/>
                  </a:lnTo>
                  <a:lnTo>
                    <a:pt x="674014" y="95313"/>
                  </a:lnTo>
                  <a:lnTo>
                    <a:pt x="673735" y="95199"/>
                  </a:lnTo>
                  <a:lnTo>
                    <a:pt x="673430" y="95097"/>
                  </a:lnTo>
                  <a:lnTo>
                    <a:pt x="672947" y="94970"/>
                  </a:lnTo>
                  <a:lnTo>
                    <a:pt x="672426" y="94894"/>
                  </a:lnTo>
                  <a:lnTo>
                    <a:pt x="672071" y="94869"/>
                  </a:lnTo>
                  <a:lnTo>
                    <a:pt x="671537" y="94869"/>
                  </a:lnTo>
                  <a:lnTo>
                    <a:pt x="671004" y="94907"/>
                  </a:lnTo>
                  <a:lnTo>
                    <a:pt x="670826" y="94945"/>
                  </a:lnTo>
                  <a:lnTo>
                    <a:pt x="670648" y="94970"/>
                  </a:lnTo>
                  <a:lnTo>
                    <a:pt x="667956" y="97028"/>
                  </a:lnTo>
                  <a:lnTo>
                    <a:pt x="667956" y="97231"/>
                  </a:lnTo>
                  <a:lnTo>
                    <a:pt x="679678" y="104152"/>
                  </a:lnTo>
                  <a:lnTo>
                    <a:pt x="669569" y="110540"/>
                  </a:lnTo>
                  <a:lnTo>
                    <a:pt x="674878" y="113322"/>
                  </a:lnTo>
                  <a:lnTo>
                    <a:pt x="684974" y="106934"/>
                  </a:lnTo>
                  <a:lnTo>
                    <a:pt x="695591" y="112496"/>
                  </a:lnTo>
                  <a:lnTo>
                    <a:pt x="698030" y="113017"/>
                  </a:lnTo>
                  <a:lnTo>
                    <a:pt x="698741" y="112966"/>
                  </a:lnTo>
                  <a:lnTo>
                    <a:pt x="701789" y="110845"/>
                  </a:lnTo>
                  <a:lnTo>
                    <a:pt x="701789" y="110642"/>
                  </a:lnTo>
                  <a:close/>
                </a:path>
                <a:path w="998220" h="568960">
                  <a:moveTo>
                    <a:pt x="707440" y="35610"/>
                  </a:moveTo>
                  <a:lnTo>
                    <a:pt x="706297" y="34163"/>
                  </a:lnTo>
                  <a:lnTo>
                    <a:pt x="678573" y="19850"/>
                  </a:lnTo>
                  <a:lnTo>
                    <a:pt x="678408" y="19812"/>
                  </a:lnTo>
                  <a:lnTo>
                    <a:pt x="678065" y="19761"/>
                  </a:lnTo>
                  <a:lnTo>
                    <a:pt x="677710" y="19735"/>
                  </a:lnTo>
                  <a:lnTo>
                    <a:pt x="677164" y="19735"/>
                  </a:lnTo>
                  <a:lnTo>
                    <a:pt x="673582" y="21894"/>
                  </a:lnTo>
                  <a:lnTo>
                    <a:pt x="674725" y="23456"/>
                  </a:lnTo>
                  <a:lnTo>
                    <a:pt x="701230" y="37376"/>
                  </a:lnTo>
                  <a:lnTo>
                    <a:pt x="701649" y="37553"/>
                  </a:lnTo>
                  <a:lnTo>
                    <a:pt x="701954" y="37655"/>
                  </a:lnTo>
                  <a:lnTo>
                    <a:pt x="702614" y="37807"/>
                  </a:lnTo>
                  <a:lnTo>
                    <a:pt x="702957" y="37846"/>
                  </a:lnTo>
                  <a:lnTo>
                    <a:pt x="703681" y="37884"/>
                  </a:lnTo>
                  <a:lnTo>
                    <a:pt x="703859" y="37871"/>
                  </a:lnTo>
                  <a:lnTo>
                    <a:pt x="704037" y="37871"/>
                  </a:lnTo>
                  <a:lnTo>
                    <a:pt x="707440" y="35712"/>
                  </a:lnTo>
                  <a:close/>
                </a:path>
                <a:path w="998220" h="568960">
                  <a:moveTo>
                    <a:pt x="746988" y="473481"/>
                  </a:moveTo>
                  <a:lnTo>
                    <a:pt x="741451" y="472109"/>
                  </a:lnTo>
                  <a:lnTo>
                    <a:pt x="740016" y="472109"/>
                  </a:lnTo>
                  <a:lnTo>
                    <a:pt x="730465" y="477862"/>
                  </a:lnTo>
                  <a:lnTo>
                    <a:pt x="730491" y="478421"/>
                  </a:lnTo>
                  <a:lnTo>
                    <a:pt x="733501" y="482015"/>
                  </a:lnTo>
                  <a:lnTo>
                    <a:pt x="746988" y="473481"/>
                  </a:lnTo>
                  <a:close/>
                </a:path>
                <a:path w="998220" h="568960">
                  <a:moveTo>
                    <a:pt x="760641" y="68529"/>
                  </a:moveTo>
                  <a:lnTo>
                    <a:pt x="760628" y="68326"/>
                  </a:lnTo>
                  <a:lnTo>
                    <a:pt x="760590" y="68122"/>
                  </a:lnTo>
                  <a:lnTo>
                    <a:pt x="757428" y="66459"/>
                  </a:lnTo>
                  <a:lnTo>
                    <a:pt x="756881" y="66459"/>
                  </a:lnTo>
                  <a:lnTo>
                    <a:pt x="754316" y="67183"/>
                  </a:lnTo>
                  <a:lnTo>
                    <a:pt x="759625" y="69964"/>
                  </a:lnTo>
                  <a:lnTo>
                    <a:pt x="759968" y="69723"/>
                  </a:lnTo>
                  <a:lnTo>
                    <a:pt x="760615" y="68745"/>
                  </a:lnTo>
                  <a:lnTo>
                    <a:pt x="760641" y="68529"/>
                  </a:lnTo>
                  <a:close/>
                </a:path>
                <a:path w="998220" h="568960">
                  <a:moveTo>
                    <a:pt x="761238" y="83400"/>
                  </a:moveTo>
                  <a:lnTo>
                    <a:pt x="760095" y="81940"/>
                  </a:lnTo>
                  <a:lnTo>
                    <a:pt x="749503" y="76377"/>
                  </a:lnTo>
                  <a:lnTo>
                    <a:pt x="759625" y="69977"/>
                  </a:lnTo>
                  <a:lnTo>
                    <a:pt x="754316" y="67195"/>
                  </a:lnTo>
                  <a:lnTo>
                    <a:pt x="744194" y="73596"/>
                  </a:lnTo>
                  <a:lnTo>
                    <a:pt x="733602" y="68033"/>
                  </a:lnTo>
                  <a:lnTo>
                    <a:pt x="731532" y="67513"/>
                  </a:lnTo>
                  <a:lnTo>
                    <a:pt x="730986" y="67513"/>
                  </a:lnTo>
                  <a:lnTo>
                    <a:pt x="730453" y="67551"/>
                  </a:lnTo>
                  <a:lnTo>
                    <a:pt x="730275" y="67589"/>
                  </a:lnTo>
                  <a:lnTo>
                    <a:pt x="730097" y="67614"/>
                  </a:lnTo>
                  <a:lnTo>
                    <a:pt x="727468" y="69367"/>
                  </a:lnTo>
                  <a:lnTo>
                    <a:pt x="727405" y="69672"/>
                  </a:lnTo>
                  <a:lnTo>
                    <a:pt x="727417" y="69875"/>
                  </a:lnTo>
                  <a:lnTo>
                    <a:pt x="739140" y="76796"/>
                  </a:lnTo>
                  <a:lnTo>
                    <a:pt x="729018" y="83197"/>
                  </a:lnTo>
                  <a:lnTo>
                    <a:pt x="728891" y="83261"/>
                  </a:lnTo>
                  <a:lnTo>
                    <a:pt x="728662" y="83426"/>
                  </a:lnTo>
                  <a:lnTo>
                    <a:pt x="728472" y="83616"/>
                  </a:lnTo>
                  <a:lnTo>
                    <a:pt x="728002" y="84620"/>
                  </a:lnTo>
                  <a:lnTo>
                    <a:pt x="728002" y="84823"/>
                  </a:lnTo>
                  <a:lnTo>
                    <a:pt x="731570" y="86702"/>
                  </a:lnTo>
                  <a:lnTo>
                    <a:pt x="732282" y="86652"/>
                  </a:lnTo>
                  <a:lnTo>
                    <a:pt x="734301" y="85979"/>
                  </a:lnTo>
                  <a:lnTo>
                    <a:pt x="744448" y="79578"/>
                  </a:lnTo>
                  <a:lnTo>
                    <a:pt x="755053" y="85128"/>
                  </a:lnTo>
                  <a:lnTo>
                    <a:pt x="757478" y="85674"/>
                  </a:lnTo>
                  <a:lnTo>
                    <a:pt x="758190" y="85623"/>
                  </a:lnTo>
                  <a:lnTo>
                    <a:pt x="761238" y="83502"/>
                  </a:lnTo>
                  <a:close/>
                </a:path>
                <a:path w="998220" h="568960">
                  <a:moveTo>
                    <a:pt x="761301" y="111848"/>
                  </a:moveTo>
                  <a:lnTo>
                    <a:pt x="734796" y="97942"/>
                  </a:lnTo>
                  <a:lnTo>
                    <a:pt x="734390" y="97751"/>
                  </a:lnTo>
                  <a:lnTo>
                    <a:pt x="733755" y="97561"/>
                  </a:lnTo>
                  <a:lnTo>
                    <a:pt x="733590" y="97536"/>
                  </a:lnTo>
                  <a:lnTo>
                    <a:pt x="733425" y="97497"/>
                  </a:lnTo>
                  <a:lnTo>
                    <a:pt x="733069" y="97447"/>
                  </a:lnTo>
                  <a:lnTo>
                    <a:pt x="732713" y="97421"/>
                  </a:lnTo>
                  <a:lnTo>
                    <a:pt x="732180" y="97421"/>
                  </a:lnTo>
                  <a:lnTo>
                    <a:pt x="728599" y="99580"/>
                  </a:lnTo>
                  <a:lnTo>
                    <a:pt x="729272" y="100838"/>
                  </a:lnTo>
                  <a:lnTo>
                    <a:pt x="729602" y="101079"/>
                  </a:lnTo>
                  <a:lnTo>
                    <a:pt x="729729" y="101142"/>
                  </a:lnTo>
                  <a:lnTo>
                    <a:pt x="756246" y="115049"/>
                  </a:lnTo>
                  <a:lnTo>
                    <a:pt x="761301" y="111848"/>
                  </a:lnTo>
                  <a:close/>
                </a:path>
                <a:path w="998220" h="568960">
                  <a:moveTo>
                    <a:pt x="762444" y="113411"/>
                  </a:moveTo>
                  <a:lnTo>
                    <a:pt x="762431" y="113207"/>
                  </a:lnTo>
                  <a:lnTo>
                    <a:pt x="762393" y="113004"/>
                  </a:lnTo>
                  <a:lnTo>
                    <a:pt x="761301" y="111861"/>
                  </a:lnTo>
                  <a:lnTo>
                    <a:pt x="756246" y="115062"/>
                  </a:lnTo>
                  <a:lnTo>
                    <a:pt x="758672" y="115582"/>
                  </a:lnTo>
                  <a:lnTo>
                    <a:pt x="759040" y="115570"/>
                  </a:lnTo>
                  <a:lnTo>
                    <a:pt x="762419" y="113626"/>
                  </a:lnTo>
                  <a:lnTo>
                    <a:pt x="762444" y="113411"/>
                  </a:lnTo>
                  <a:close/>
                </a:path>
                <a:path w="998220" h="568960">
                  <a:moveTo>
                    <a:pt x="762901" y="151726"/>
                  </a:moveTo>
                  <a:lnTo>
                    <a:pt x="736396" y="137820"/>
                  </a:lnTo>
                  <a:lnTo>
                    <a:pt x="736269" y="137744"/>
                  </a:lnTo>
                  <a:lnTo>
                    <a:pt x="735685" y="137515"/>
                  </a:lnTo>
                  <a:lnTo>
                    <a:pt x="735190" y="137401"/>
                  </a:lnTo>
                  <a:lnTo>
                    <a:pt x="734682" y="137325"/>
                  </a:lnTo>
                  <a:lnTo>
                    <a:pt x="733958" y="137287"/>
                  </a:lnTo>
                  <a:lnTo>
                    <a:pt x="733780" y="137299"/>
                  </a:lnTo>
                  <a:lnTo>
                    <a:pt x="733602" y="137299"/>
                  </a:lnTo>
                  <a:lnTo>
                    <a:pt x="730199" y="139458"/>
                  </a:lnTo>
                  <a:lnTo>
                    <a:pt x="731342" y="141008"/>
                  </a:lnTo>
                  <a:lnTo>
                    <a:pt x="757847" y="154927"/>
                  </a:lnTo>
                  <a:lnTo>
                    <a:pt x="762901" y="151726"/>
                  </a:lnTo>
                  <a:close/>
                </a:path>
                <a:path w="998220" h="568960">
                  <a:moveTo>
                    <a:pt x="764044" y="153200"/>
                  </a:moveTo>
                  <a:lnTo>
                    <a:pt x="762901" y="151739"/>
                  </a:lnTo>
                  <a:lnTo>
                    <a:pt x="757847" y="154940"/>
                  </a:lnTo>
                  <a:lnTo>
                    <a:pt x="759917" y="155460"/>
                  </a:lnTo>
                  <a:lnTo>
                    <a:pt x="760463" y="155460"/>
                  </a:lnTo>
                  <a:lnTo>
                    <a:pt x="764044" y="153301"/>
                  </a:lnTo>
                  <a:close/>
                </a:path>
                <a:path w="998220" h="568960">
                  <a:moveTo>
                    <a:pt x="788136" y="133756"/>
                  </a:moveTo>
                  <a:lnTo>
                    <a:pt x="782840" y="130962"/>
                  </a:lnTo>
                  <a:lnTo>
                    <a:pt x="782497" y="131216"/>
                  </a:lnTo>
                  <a:lnTo>
                    <a:pt x="782294" y="131394"/>
                  </a:lnTo>
                  <a:lnTo>
                    <a:pt x="781824" y="132397"/>
                  </a:lnTo>
                  <a:lnTo>
                    <a:pt x="781824" y="132613"/>
                  </a:lnTo>
                  <a:lnTo>
                    <a:pt x="781875" y="132816"/>
                  </a:lnTo>
                  <a:lnTo>
                    <a:pt x="781951" y="133019"/>
                  </a:lnTo>
                  <a:lnTo>
                    <a:pt x="782066" y="133210"/>
                  </a:lnTo>
                  <a:lnTo>
                    <a:pt x="782205" y="133400"/>
                  </a:lnTo>
                  <a:lnTo>
                    <a:pt x="782383" y="133578"/>
                  </a:lnTo>
                  <a:lnTo>
                    <a:pt x="782599" y="133743"/>
                  </a:lnTo>
                  <a:lnTo>
                    <a:pt x="785037" y="134480"/>
                  </a:lnTo>
                  <a:lnTo>
                    <a:pt x="785571" y="134480"/>
                  </a:lnTo>
                  <a:lnTo>
                    <a:pt x="788022" y="133832"/>
                  </a:lnTo>
                  <a:close/>
                </a:path>
                <a:path w="998220" h="568960">
                  <a:moveTo>
                    <a:pt x="815047" y="131064"/>
                  </a:moveTo>
                  <a:lnTo>
                    <a:pt x="814997" y="130860"/>
                  </a:lnTo>
                  <a:lnTo>
                    <a:pt x="814920" y="130657"/>
                  </a:lnTo>
                  <a:lnTo>
                    <a:pt x="814806" y="130467"/>
                  </a:lnTo>
                  <a:lnTo>
                    <a:pt x="814666" y="130276"/>
                  </a:lnTo>
                  <a:lnTo>
                    <a:pt x="814489" y="130098"/>
                  </a:lnTo>
                  <a:lnTo>
                    <a:pt x="814273" y="129933"/>
                  </a:lnTo>
                  <a:lnTo>
                    <a:pt x="813917" y="129717"/>
                  </a:lnTo>
                  <a:lnTo>
                    <a:pt x="803300" y="124155"/>
                  </a:lnTo>
                  <a:lnTo>
                    <a:pt x="813422" y="117754"/>
                  </a:lnTo>
                  <a:lnTo>
                    <a:pt x="813562" y="117678"/>
                  </a:lnTo>
                  <a:lnTo>
                    <a:pt x="814451" y="116319"/>
                  </a:lnTo>
                  <a:lnTo>
                    <a:pt x="810882" y="114236"/>
                  </a:lnTo>
                  <a:lnTo>
                    <a:pt x="810514" y="114249"/>
                  </a:lnTo>
                  <a:lnTo>
                    <a:pt x="808126" y="114973"/>
                  </a:lnTo>
                  <a:lnTo>
                    <a:pt x="798004" y="121373"/>
                  </a:lnTo>
                  <a:lnTo>
                    <a:pt x="784974" y="115277"/>
                  </a:lnTo>
                  <a:lnTo>
                    <a:pt x="784796" y="115290"/>
                  </a:lnTo>
                  <a:lnTo>
                    <a:pt x="784618" y="115290"/>
                  </a:lnTo>
                  <a:lnTo>
                    <a:pt x="781786" y="116357"/>
                  </a:lnTo>
                  <a:lnTo>
                    <a:pt x="781519" y="116636"/>
                  </a:lnTo>
                  <a:lnTo>
                    <a:pt x="781392" y="116827"/>
                  </a:lnTo>
                  <a:lnTo>
                    <a:pt x="781265" y="117132"/>
                  </a:lnTo>
                  <a:lnTo>
                    <a:pt x="781202" y="117449"/>
                  </a:lnTo>
                  <a:lnTo>
                    <a:pt x="781215" y="117652"/>
                  </a:lnTo>
                  <a:lnTo>
                    <a:pt x="782345" y="118999"/>
                  </a:lnTo>
                  <a:lnTo>
                    <a:pt x="792937" y="124574"/>
                  </a:lnTo>
                  <a:lnTo>
                    <a:pt x="782840" y="130949"/>
                  </a:lnTo>
                  <a:lnTo>
                    <a:pt x="788136" y="133743"/>
                  </a:lnTo>
                  <a:lnTo>
                    <a:pt x="798245" y="127355"/>
                  </a:lnTo>
                  <a:lnTo>
                    <a:pt x="808850" y="132918"/>
                  </a:lnTo>
                  <a:lnTo>
                    <a:pt x="809269" y="133108"/>
                  </a:lnTo>
                  <a:lnTo>
                    <a:pt x="809891" y="133299"/>
                  </a:lnTo>
                  <a:lnTo>
                    <a:pt x="810056" y="133324"/>
                  </a:lnTo>
                  <a:lnTo>
                    <a:pt x="810221" y="133362"/>
                  </a:lnTo>
                  <a:lnTo>
                    <a:pt x="810577" y="133413"/>
                  </a:lnTo>
                  <a:lnTo>
                    <a:pt x="810933" y="133438"/>
                  </a:lnTo>
                  <a:lnTo>
                    <a:pt x="811466" y="133438"/>
                  </a:lnTo>
                  <a:lnTo>
                    <a:pt x="815047" y="131279"/>
                  </a:lnTo>
                  <a:lnTo>
                    <a:pt x="815047" y="131064"/>
                  </a:lnTo>
                  <a:close/>
                </a:path>
                <a:path w="998220" h="568960">
                  <a:moveTo>
                    <a:pt x="974102" y="445147"/>
                  </a:moveTo>
                  <a:lnTo>
                    <a:pt x="968616" y="434454"/>
                  </a:lnTo>
                  <a:lnTo>
                    <a:pt x="761695" y="475030"/>
                  </a:lnTo>
                  <a:lnTo>
                    <a:pt x="761238" y="475119"/>
                  </a:lnTo>
                  <a:lnTo>
                    <a:pt x="761022" y="475157"/>
                  </a:lnTo>
                  <a:lnTo>
                    <a:pt x="758177" y="475526"/>
                  </a:lnTo>
                  <a:lnTo>
                    <a:pt x="746988" y="473494"/>
                  </a:lnTo>
                  <a:lnTo>
                    <a:pt x="733501" y="482028"/>
                  </a:lnTo>
                  <a:lnTo>
                    <a:pt x="756234" y="486905"/>
                  </a:lnTo>
                  <a:lnTo>
                    <a:pt x="759587" y="486778"/>
                  </a:lnTo>
                  <a:lnTo>
                    <a:pt x="762927" y="486448"/>
                  </a:lnTo>
                  <a:lnTo>
                    <a:pt x="766267" y="485889"/>
                  </a:lnTo>
                  <a:lnTo>
                    <a:pt x="766724" y="485813"/>
                  </a:lnTo>
                  <a:lnTo>
                    <a:pt x="767194" y="485724"/>
                  </a:lnTo>
                  <a:lnTo>
                    <a:pt x="974102" y="445147"/>
                  </a:lnTo>
                  <a:close/>
                </a:path>
                <a:path w="998220" h="568960">
                  <a:moveTo>
                    <a:pt x="981138" y="439305"/>
                  </a:moveTo>
                  <a:lnTo>
                    <a:pt x="971931" y="434124"/>
                  </a:lnTo>
                  <a:lnTo>
                    <a:pt x="970965" y="434149"/>
                  </a:lnTo>
                  <a:lnTo>
                    <a:pt x="970013" y="434225"/>
                  </a:lnTo>
                  <a:lnTo>
                    <a:pt x="969073" y="434352"/>
                  </a:lnTo>
                  <a:lnTo>
                    <a:pt x="968616" y="434441"/>
                  </a:lnTo>
                  <a:lnTo>
                    <a:pt x="974102" y="445135"/>
                  </a:lnTo>
                  <a:lnTo>
                    <a:pt x="974559" y="445046"/>
                  </a:lnTo>
                  <a:lnTo>
                    <a:pt x="981138" y="439305"/>
                  </a:lnTo>
                  <a:close/>
                </a:path>
                <a:path w="998220" h="568960">
                  <a:moveTo>
                    <a:pt x="998029" y="428828"/>
                  </a:moveTo>
                  <a:lnTo>
                    <a:pt x="989114" y="423468"/>
                  </a:lnTo>
                  <a:lnTo>
                    <a:pt x="988161" y="423468"/>
                  </a:lnTo>
                  <a:lnTo>
                    <a:pt x="978738" y="428040"/>
                  </a:lnTo>
                  <a:lnTo>
                    <a:pt x="997724" y="430199"/>
                  </a:lnTo>
                  <a:lnTo>
                    <a:pt x="997839" y="429933"/>
                  </a:lnTo>
                  <a:lnTo>
                    <a:pt x="997966" y="429374"/>
                  </a:lnTo>
                  <a:lnTo>
                    <a:pt x="998029" y="42882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114870" y="1694357"/>
              <a:ext cx="803910" cy="512445"/>
            </a:xfrm>
            <a:custGeom>
              <a:avLst/>
              <a:gdLst/>
              <a:ahLst/>
              <a:cxnLst/>
              <a:rect l="l" t="t" r="r" b="b"/>
              <a:pathLst>
                <a:path w="803909" h="512444">
                  <a:moveTo>
                    <a:pt x="33832" y="471474"/>
                  </a:moveTo>
                  <a:lnTo>
                    <a:pt x="33782" y="471271"/>
                  </a:lnTo>
                  <a:lnTo>
                    <a:pt x="33705" y="471068"/>
                  </a:lnTo>
                  <a:lnTo>
                    <a:pt x="33591" y="470877"/>
                  </a:lnTo>
                  <a:lnTo>
                    <a:pt x="33451" y="470687"/>
                  </a:lnTo>
                  <a:lnTo>
                    <a:pt x="33274" y="470509"/>
                  </a:lnTo>
                  <a:lnTo>
                    <a:pt x="33058" y="470344"/>
                  </a:lnTo>
                  <a:lnTo>
                    <a:pt x="32702" y="470141"/>
                  </a:lnTo>
                  <a:lnTo>
                    <a:pt x="6197" y="456222"/>
                  </a:lnTo>
                  <a:lnTo>
                    <a:pt x="6057" y="456158"/>
                  </a:lnTo>
                  <a:lnTo>
                    <a:pt x="5473" y="455930"/>
                  </a:lnTo>
                  <a:lnTo>
                    <a:pt x="4991" y="455815"/>
                  </a:lnTo>
                  <a:lnTo>
                    <a:pt x="4470" y="455739"/>
                  </a:lnTo>
                  <a:lnTo>
                    <a:pt x="3759" y="455701"/>
                  </a:lnTo>
                  <a:lnTo>
                    <a:pt x="3581" y="455714"/>
                  </a:lnTo>
                  <a:lnTo>
                    <a:pt x="3403" y="455714"/>
                  </a:lnTo>
                  <a:lnTo>
                    <a:pt x="571" y="456780"/>
                  </a:lnTo>
                  <a:lnTo>
                    <a:pt x="0" y="457873"/>
                  </a:lnTo>
                  <a:lnTo>
                    <a:pt x="0" y="458076"/>
                  </a:lnTo>
                  <a:lnTo>
                    <a:pt x="1130" y="459422"/>
                  </a:lnTo>
                  <a:lnTo>
                    <a:pt x="27635" y="473341"/>
                  </a:lnTo>
                  <a:lnTo>
                    <a:pt x="27774" y="473405"/>
                  </a:lnTo>
                  <a:lnTo>
                    <a:pt x="28054" y="473519"/>
                  </a:lnTo>
                  <a:lnTo>
                    <a:pt x="28676" y="473710"/>
                  </a:lnTo>
                  <a:lnTo>
                    <a:pt x="28841" y="473735"/>
                  </a:lnTo>
                  <a:lnTo>
                    <a:pt x="29006" y="473773"/>
                  </a:lnTo>
                  <a:lnTo>
                    <a:pt x="29362" y="473824"/>
                  </a:lnTo>
                  <a:lnTo>
                    <a:pt x="29718" y="473849"/>
                  </a:lnTo>
                  <a:lnTo>
                    <a:pt x="30251" y="473849"/>
                  </a:lnTo>
                  <a:lnTo>
                    <a:pt x="33832" y="471690"/>
                  </a:lnTo>
                  <a:lnTo>
                    <a:pt x="33832" y="471474"/>
                  </a:lnTo>
                  <a:close/>
                </a:path>
                <a:path w="803909" h="512444">
                  <a:moveTo>
                    <a:pt x="77597" y="511289"/>
                  </a:moveTo>
                  <a:lnTo>
                    <a:pt x="72301" y="508495"/>
                  </a:lnTo>
                  <a:lnTo>
                    <a:pt x="71945" y="508749"/>
                  </a:lnTo>
                  <a:lnTo>
                    <a:pt x="71755" y="508927"/>
                  </a:lnTo>
                  <a:lnTo>
                    <a:pt x="71589" y="509117"/>
                  </a:lnTo>
                  <a:lnTo>
                    <a:pt x="71462" y="509320"/>
                  </a:lnTo>
                  <a:lnTo>
                    <a:pt x="71335" y="509625"/>
                  </a:lnTo>
                  <a:lnTo>
                    <a:pt x="71272" y="509930"/>
                  </a:lnTo>
                  <a:lnTo>
                    <a:pt x="71285" y="510146"/>
                  </a:lnTo>
                  <a:lnTo>
                    <a:pt x="74498" y="512013"/>
                  </a:lnTo>
                  <a:lnTo>
                    <a:pt x="75031" y="512013"/>
                  </a:lnTo>
                  <a:lnTo>
                    <a:pt x="77597" y="511289"/>
                  </a:lnTo>
                  <a:close/>
                </a:path>
                <a:path w="803909" h="512444">
                  <a:moveTo>
                    <a:pt x="104508" y="508698"/>
                  </a:moveTo>
                  <a:lnTo>
                    <a:pt x="103378" y="507250"/>
                  </a:lnTo>
                  <a:lnTo>
                    <a:pt x="92748" y="501688"/>
                  </a:lnTo>
                  <a:lnTo>
                    <a:pt x="102870" y="495287"/>
                  </a:lnTo>
                  <a:lnTo>
                    <a:pt x="103009" y="495211"/>
                  </a:lnTo>
                  <a:lnTo>
                    <a:pt x="103238" y="495046"/>
                  </a:lnTo>
                  <a:lnTo>
                    <a:pt x="103428" y="494855"/>
                  </a:lnTo>
                  <a:lnTo>
                    <a:pt x="103593" y="494665"/>
                  </a:lnTo>
                  <a:lnTo>
                    <a:pt x="103720" y="494474"/>
                  </a:lnTo>
                  <a:lnTo>
                    <a:pt x="103847" y="494169"/>
                  </a:lnTo>
                  <a:lnTo>
                    <a:pt x="103911" y="493852"/>
                  </a:lnTo>
                  <a:lnTo>
                    <a:pt x="103898" y="493649"/>
                  </a:lnTo>
                  <a:lnTo>
                    <a:pt x="100330" y="491769"/>
                  </a:lnTo>
                  <a:lnTo>
                    <a:pt x="100152" y="491782"/>
                  </a:lnTo>
                  <a:lnTo>
                    <a:pt x="99974" y="491782"/>
                  </a:lnTo>
                  <a:lnTo>
                    <a:pt x="97586" y="492506"/>
                  </a:lnTo>
                  <a:lnTo>
                    <a:pt x="87452" y="498906"/>
                  </a:lnTo>
                  <a:lnTo>
                    <a:pt x="76873" y="493331"/>
                  </a:lnTo>
                  <a:lnTo>
                    <a:pt x="76746" y="493268"/>
                  </a:lnTo>
                  <a:lnTo>
                    <a:pt x="76161" y="493039"/>
                  </a:lnTo>
                  <a:lnTo>
                    <a:pt x="75501" y="492887"/>
                  </a:lnTo>
                  <a:lnTo>
                    <a:pt x="75158" y="492848"/>
                  </a:lnTo>
                  <a:lnTo>
                    <a:pt x="74434" y="492810"/>
                  </a:lnTo>
                  <a:lnTo>
                    <a:pt x="74256" y="492823"/>
                  </a:lnTo>
                  <a:lnTo>
                    <a:pt x="74079" y="492823"/>
                  </a:lnTo>
                  <a:lnTo>
                    <a:pt x="70675" y="494982"/>
                  </a:lnTo>
                  <a:lnTo>
                    <a:pt x="71818" y="496531"/>
                  </a:lnTo>
                  <a:lnTo>
                    <a:pt x="82397" y="502094"/>
                  </a:lnTo>
                  <a:lnTo>
                    <a:pt x="72288" y="508482"/>
                  </a:lnTo>
                  <a:lnTo>
                    <a:pt x="77584" y="511276"/>
                  </a:lnTo>
                  <a:lnTo>
                    <a:pt x="87693" y="504875"/>
                  </a:lnTo>
                  <a:lnTo>
                    <a:pt x="98323" y="510451"/>
                  </a:lnTo>
                  <a:lnTo>
                    <a:pt x="98717" y="510628"/>
                  </a:lnTo>
                  <a:lnTo>
                    <a:pt x="99021" y="510730"/>
                  </a:lnTo>
                  <a:lnTo>
                    <a:pt x="99352" y="510819"/>
                  </a:lnTo>
                  <a:lnTo>
                    <a:pt x="99517" y="510844"/>
                  </a:lnTo>
                  <a:lnTo>
                    <a:pt x="99682" y="510882"/>
                  </a:lnTo>
                  <a:lnTo>
                    <a:pt x="100025" y="510933"/>
                  </a:lnTo>
                  <a:lnTo>
                    <a:pt x="100380" y="510959"/>
                  </a:lnTo>
                  <a:lnTo>
                    <a:pt x="100926" y="510959"/>
                  </a:lnTo>
                  <a:lnTo>
                    <a:pt x="104508" y="508800"/>
                  </a:lnTo>
                  <a:close/>
                </a:path>
                <a:path w="803909" h="512444">
                  <a:moveTo>
                    <a:pt x="126428" y="21615"/>
                  </a:moveTo>
                  <a:lnTo>
                    <a:pt x="122618" y="20510"/>
                  </a:lnTo>
                  <a:lnTo>
                    <a:pt x="122478" y="20675"/>
                  </a:lnTo>
                  <a:lnTo>
                    <a:pt x="122415" y="20802"/>
                  </a:lnTo>
                  <a:lnTo>
                    <a:pt x="122351" y="21043"/>
                  </a:lnTo>
                  <a:lnTo>
                    <a:pt x="122351" y="21170"/>
                  </a:lnTo>
                  <a:lnTo>
                    <a:pt x="122402" y="21412"/>
                  </a:lnTo>
                  <a:lnTo>
                    <a:pt x="124180" y="22313"/>
                  </a:lnTo>
                  <a:lnTo>
                    <a:pt x="124612" y="22313"/>
                  </a:lnTo>
                  <a:lnTo>
                    <a:pt x="124815" y="22301"/>
                  </a:lnTo>
                  <a:lnTo>
                    <a:pt x="126377" y="21666"/>
                  </a:lnTo>
                  <a:close/>
                </a:path>
                <a:path w="803909" h="512444">
                  <a:moveTo>
                    <a:pt x="133883" y="13538"/>
                  </a:moveTo>
                  <a:lnTo>
                    <a:pt x="130073" y="12446"/>
                  </a:lnTo>
                  <a:lnTo>
                    <a:pt x="122631" y="20510"/>
                  </a:lnTo>
                  <a:lnTo>
                    <a:pt x="126428" y="21615"/>
                  </a:lnTo>
                  <a:lnTo>
                    <a:pt x="133883" y="13538"/>
                  </a:lnTo>
                  <a:close/>
                </a:path>
                <a:path w="803909" h="512444">
                  <a:moveTo>
                    <a:pt x="134137" y="12877"/>
                  </a:moveTo>
                  <a:lnTo>
                    <a:pt x="133654" y="12153"/>
                  </a:lnTo>
                  <a:lnTo>
                    <a:pt x="133362" y="11976"/>
                  </a:lnTo>
                  <a:lnTo>
                    <a:pt x="133096" y="11874"/>
                  </a:lnTo>
                  <a:lnTo>
                    <a:pt x="132918" y="11823"/>
                  </a:lnTo>
                  <a:lnTo>
                    <a:pt x="132715" y="11785"/>
                  </a:lnTo>
                  <a:lnTo>
                    <a:pt x="132194" y="11722"/>
                  </a:lnTo>
                  <a:lnTo>
                    <a:pt x="131876" y="11722"/>
                  </a:lnTo>
                  <a:lnTo>
                    <a:pt x="130060" y="12433"/>
                  </a:lnTo>
                  <a:lnTo>
                    <a:pt x="133870" y="13525"/>
                  </a:lnTo>
                  <a:lnTo>
                    <a:pt x="134073" y="13246"/>
                  </a:lnTo>
                  <a:lnTo>
                    <a:pt x="134112" y="13119"/>
                  </a:lnTo>
                  <a:lnTo>
                    <a:pt x="134137" y="12992"/>
                  </a:lnTo>
                  <a:close/>
                </a:path>
                <a:path w="803909" h="512444">
                  <a:moveTo>
                    <a:pt x="143764" y="21513"/>
                  </a:moveTo>
                  <a:lnTo>
                    <a:pt x="139954" y="20408"/>
                  </a:lnTo>
                  <a:lnTo>
                    <a:pt x="136220" y="24447"/>
                  </a:lnTo>
                  <a:lnTo>
                    <a:pt x="136105" y="24612"/>
                  </a:lnTo>
                  <a:lnTo>
                    <a:pt x="135991" y="24853"/>
                  </a:lnTo>
                  <a:lnTo>
                    <a:pt x="135978" y="24980"/>
                  </a:lnTo>
                  <a:lnTo>
                    <a:pt x="135978" y="25171"/>
                  </a:lnTo>
                  <a:lnTo>
                    <a:pt x="136055" y="25412"/>
                  </a:lnTo>
                  <a:lnTo>
                    <a:pt x="136169" y="25577"/>
                  </a:lnTo>
                  <a:lnTo>
                    <a:pt x="136448" y="25831"/>
                  </a:lnTo>
                  <a:lnTo>
                    <a:pt x="136664" y="25958"/>
                  </a:lnTo>
                  <a:lnTo>
                    <a:pt x="136829" y="26035"/>
                  </a:lnTo>
                  <a:lnTo>
                    <a:pt x="137007" y="26098"/>
                  </a:lnTo>
                  <a:lnTo>
                    <a:pt x="137388" y="26200"/>
                  </a:lnTo>
                  <a:lnTo>
                    <a:pt x="137807" y="26250"/>
                  </a:lnTo>
                  <a:lnTo>
                    <a:pt x="138226" y="26250"/>
                  </a:lnTo>
                  <a:lnTo>
                    <a:pt x="138442" y="26238"/>
                  </a:lnTo>
                  <a:lnTo>
                    <a:pt x="140042" y="25552"/>
                  </a:lnTo>
                  <a:lnTo>
                    <a:pt x="143764" y="21513"/>
                  </a:lnTo>
                  <a:close/>
                </a:path>
                <a:path w="803909" h="512444">
                  <a:moveTo>
                    <a:pt x="144030" y="20840"/>
                  </a:moveTo>
                  <a:lnTo>
                    <a:pt x="142189" y="19697"/>
                  </a:lnTo>
                  <a:lnTo>
                    <a:pt x="141770" y="19697"/>
                  </a:lnTo>
                  <a:lnTo>
                    <a:pt x="141554" y="19710"/>
                  </a:lnTo>
                  <a:lnTo>
                    <a:pt x="141351" y="19748"/>
                  </a:lnTo>
                  <a:lnTo>
                    <a:pt x="140843" y="19862"/>
                  </a:lnTo>
                  <a:lnTo>
                    <a:pt x="140576" y="19964"/>
                  </a:lnTo>
                  <a:lnTo>
                    <a:pt x="140258" y="20142"/>
                  </a:lnTo>
                  <a:lnTo>
                    <a:pt x="140119" y="20243"/>
                  </a:lnTo>
                  <a:lnTo>
                    <a:pt x="139954" y="20396"/>
                  </a:lnTo>
                  <a:lnTo>
                    <a:pt x="143764" y="21501"/>
                  </a:lnTo>
                  <a:lnTo>
                    <a:pt x="143929" y="21272"/>
                  </a:lnTo>
                  <a:lnTo>
                    <a:pt x="144005" y="21094"/>
                  </a:lnTo>
                  <a:lnTo>
                    <a:pt x="144018" y="20967"/>
                  </a:lnTo>
                  <a:lnTo>
                    <a:pt x="144030" y="20840"/>
                  </a:lnTo>
                  <a:close/>
                </a:path>
                <a:path w="803909" h="512444">
                  <a:moveTo>
                    <a:pt x="153644" y="29489"/>
                  </a:moveTo>
                  <a:lnTo>
                    <a:pt x="149834" y="28384"/>
                  </a:lnTo>
                  <a:lnTo>
                    <a:pt x="149669" y="28613"/>
                  </a:lnTo>
                  <a:lnTo>
                    <a:pt x="149593" y="28790"/>
                  </a:lnTo>
                  <a:lnTo>
                    <a:pt x="149567" y="28917"/>
                  </a:lnTo>
                  <a:lnTo>
                    <a:pt x="149567" y="29044"/>
                  </a:lnTo>
                  <a:lnTo>
                    <a:pt x="151396" y="30187"/>
                  </a:lnTo>
                  <a:lnTo>
                    <a:pt x="151828" y="30187"/>
                  </a:lnTo>
                  <a:lnTo>
                    <a:pt x="152044" y="30175"/>
                  </a:lnTo>
                  <a:lnTo>
                    <a:pt x="152247" y="30137"/>
                  </a:lnTo>
                  <a:lnTo>
                    <a:pt x="152742" y="30022"/>
                  </a:lnTo>
                  <a:lnTo>
                    <a:pt x="153022" y="29921"/>
                  </a:lnTo>
                  <a:lnTo>
                    <a:pt x="153187" y="29832"/>
                  </a:lnTo>
                  <a:lnTo>
                    <a:pt x="153339" y="29743"/>
                  </a:lnTo>
                  <a:lnTo>
                    <a:pt x="153479" y="29641"/>
                  </a:lnTo>
                  <a:lnTo>
                    <a:pt x="153644" y="29489"/>
                  </a:lnTo>
                  <a:close/>
                </a:path>
                <a:path w="803909" h="512444">
                  <a:moveTo>
                    <a:pt x="157378" y="25450"/>
                  </a:moveTo>
                  <a:lnTo>
                    <a:pt x="153568" y="24345"/>
                  </a:lnTo>
                  <a:lnTo>
                    <a:pt x="149847" y="28384"/>
                  </a:lnTo>
                  <a:lnTo>
                    <a:pt x="153644" y="29489"/>
                  </a:lnTo>
                  <a:lnTo>
                    <a:pt x="157378" y="25450"/>
                  </a:lnTo>
                  <a:close/>
                </a:path>
                <a:path w="803909" h="512444">
                  <a:moveTo>
                    <a:pt x="157645" y="24714"/>
                  </a:moveTo>
                  <a:lnTo>
                    <a:pt x="157594" y="24536"/>
                  </a:lnTo>
                  <a:lnTo>
                    <a:pt x="157454" y="24307"/>
                  </a:lnTo>
                  <a:lnTo>
                    <a:pt x="157175" y="24053"/>
                  </a:lnTo>
                  <a:lnTo>
                    <a:pt x="156959" y="23926"/>
                  </a:lnTo>
                  <a:lnTo>
                    <a:pt x="156794" y="23850"/>
                  </a:lnTo>
                  <a:lnTo>
                    <a:pt x="156616" y="23787"/>
                  </a:lnTo>
                  <a:lnTo>
                    <a:pt x="156235" y="23685"/>
                  </a:lnTo>
                  <a:lnTo>
                    <a:pt x="155816" y="23634"/>
                  </a:lnTo>
                  <a:lnTo>
                    <a:pt x="155397" y="23634"/>
                  </a:lnTo>
                  <a:lnTo>
                    <a:pt x="155181" y="23647"/>
                  </a:lnTo>
                  <a:lnTo>
                    <a:pt x="153568" y="24333"/>
                  </a:lnTo>
                  <a:lnTo>
                    <a:pt x="157378" y="25438"/>
                  </a:lnTo>
                  <a:lnTo>
                    <a:pt x="157518" y="25273"/>
                  </a:lnTo>
                  <a:lnTo>
                    <a:pt x="157619" y="25031"/>
                  </a:lnTo>
                  <a:lnTo>
                    <a:pt x="157645" y="24904"/>
                  </a:lnTo>
                  <a:lnTo>
                    <a:pt x="157645" y="24714"/>
                  </a:lnTo>
                  <a:close/>
                </a:path>
                <a:path w="803909" h="512444">
                  <a:moveTo>
                    <a:pt x="167271" y="33426"/>
                  </a:moveTo>
                  <a:lnTo>
                    <a:pt x="163461" y="32321"/>
                  </a:lnTo>
                  <a:lnTo>
                    <a:pt x="163258" y="32613"/>
                  </a:lnTo>
                  <a:lnTo>
                    <a:pt x="163195" y="32854"/>
                  </a:lnTo>
                  <a:lnTo>
                    <a:pt x="163195" y="32981"/>
                  </a:lnTo>
                  <a:lnTo>
                    <a:pt x="165023" y="34124"/>
                  </a:lnTo>
                  <a:lnTo>
                    <a:pt x="165455" y="34124"/>
                  </a:lnTo>
                  <a:lnTo>
                    <a:pt x="165671" y="34112"/>
                  </a:lnTo>
                  <a:lnTo>
                    <a:pt x="165874" y="34074"/>
                  </a:lnTo>
                  <a:lnTo>
                    <a:pt x="166370" y="33959"/>
                  </a:lnTo>
                  <a:lnTo>
                    <a:pt x="166649" y="33858"/>
                  </a:lnTo>
                  <a:lnTo>
                    <a:pt x="166814" y="33769"/>
                  </a:lnTo>
                  <a:lnTo>
                    <a:pt x="166966" y="33680"/>
                  </a:lnTo>
                  <a:lnTo>
                    <a:pt x="167106" y="33578"/>
                  </a:lnTo>
                  <a:lnTo>
                    <a:pt x="167271" y="33426"/>
                  </a:lnTo>
                  <a:close/>
                </a:path>
                <a:path w="803909" h="512444">
                  <a:moveTo>
                    <a:pt x="171246" y="28714"/>
                  </a:moveTo>
                  <a:lnTo>
                    <a:pt x="171132" y="28359"/>
                  </a:lnTo>
                  <a:lnTo>
                    <a:pt x="169418" y="27571"/>
                  </a:lnTo>
                  <a:lnTo>
                    <a:pt x="168986" y="27571"/>
                  </a:lnTo>
                  <a:lnTo>
                    <a:pt x="168770" y="27584"/>
                  </a:lnTo>
                  <a:lnTo>
                    <a:pt x="168567" y="27622"/>
                  </a:lnTo>
                  <a:lnTo>
                    <a:pt x="168160" y="27711"/>
                  </a:lnTo>
                  <a:lnTo>
                    <a:pt x="163449" y="32308"/>
                  </a:lnTo>
                  <a:lnTo>
                    <a:pt x="167259" y="33413"/>
                  </a:lnTo>
                  <a:lnTo>
                    <a:pt x="170980" y="29375"/>
                  </a:lnTo>
                  <a:lnTo>
                    <a:pt x="171119" y="29210"/>
                  </a:lnTo>
                  <a:lnTo>
                    <a:pt x="171183" y="29083"/>
                  </a:lnTo>
                  <a:lnTo>
                    <a:pt x="171246" y="28841"/>
                  </a:lnTo>
                  <a:lnTo>
                    <a:pt x="171246" y="28714"/>
                  </a:lnTo>
                  <a:close/>
                </a:path>
                <a:path w="803909" h="512444">
                  <a:moveTo>
                    <a:pt x="180873" y="37350"/>
                  </a:moveTo>
                  <a:lnTo>
                    <a:pt x="177063" y="36245"/>
                  </a:lnTo>
                  <a:lnTo>
                    <a:pt x="176923" y="36410"/>
                  </a:lnTo>
                  <a:lnTo>
                    <a:pt x="176860" y="36537"/>
                  </a:lnTo>
                  <a:lnTo>
                    <a:pt x="176796" y="36779"/>
                  </a:lnTo>
                  <a:lnTo>
                    <a:pt x="176796" y="36969"/>
                  </a:lnTo>
                  <a:lnTo>
                    <a:pt x="178625" y="38049"/>
                  </a:lnTo>
                  <a:lnTo>
                    <a:pt x="179044" y="38049"/>
                  </a:lnTo>
                  <a:lnTo>
                    <a:pt x="179260" y="38036"/>
                  </a:lnTo>
                  <a:lnTo>
                    <a:pt x="180822" y="37401"/>
                  </a:lnTo>
                  <a:close/>
                </a:path>
                <a:path w="803909" h="512444">
                  <a:moveTo>
                    <a:pt x="188595" y="28638"/>
                  </a:moveTo>
                  <a:lnTo>
                    <a:pt x="188582" y="28511"/>
                  </a:lnTo>
                  <a:lnTo>
                    <a:pt x="188480" y="28270"/>
                  </a:lnTo>
                  <a:lnTo>
                    <a:pt x="188353" y="28105"/>
                  </a:lnTo>
                  <a:lnTo>
                    <a:pt x="188175" y="27952"/>
                  </a:lnTo>
                  <a:lnTo>
                    <a:pt x="188048" y="27863"/>
                  </a:lnTo>
                  <a:lnTo>
                    <a:pt x="187820" y="27736"/>
                  </a:lnTo>
                  <a:lnTo>
                    <a:pt x="187553" y="27635"/>
                  </a:lnTo>
                  <a:lnTo>
                    <a:pt x="187375" y="27584"/>
                  </a:lnTo>
                  <a:lnTo>
                    <a:pt x="187172" y="27546"/>
                  </a:lnTo>
                  <a:lnTo>
                    <a:pt x="186651" y="27482"/>
                  </a:lnTo>
                  <a:lnTo>
                    <a:pt x="186334" y="27482"/>
                  </a:lnTo>
                  <a:lnTo>
                    <a:pt x="185915" y="27533"/>
                  </a:lnTo>
                  <a:lnTo>
                    <a:pt x="185712" y="27571"/>
                  </a:lnTo>
                  <a:lnTo>
                    <a:pt x="185508" y="27622"/>
                  </a:lnTo>
                  <a:lnTo>
                    <a:pt x="185318" y="27686"/>
                  </a:lnTo>
                  <a:lnTo>
                    <a:pt x="177076" y="36245"/>
                  </a:lnTo>
                  <a:lnTo>
                    <a:pt x="180873" y="37350"/>
                  </a:lnTo>
                  <a:lnTo>
                    <a:pt x="188328" y="29286"/>
                  </a:lnTo>
                  <a:lnTo>
                    <a:pt x="188468" y="29121"/>
                  </a:lnTo>
                  <a:lnTo>
                    <a:pt x="188569" y="28879"/>
                  </a:lnTo>
                  <a:lnTo>
                    <a:pt x="188595" y="28752"/>
                  </a:lnTo>
                  <a:close/>
                </a:path>
                <a:path w="803909" h="512444">
                  <a:moveTo>
                    <a:pt x="198462" y="36550"/>
                  </a:moveTo>
                  <a:lnTo>
                    <a:pt x="198412" y="36360"/>
                  </a:lnTo>
                  <a:lnTo>
                    <a:pt x="198272" y="36131"/>
                  </a:lnTo>
                  <a:lnTo>
                    <a:pt x="197993" y="35877"/>
                  </a:lnTo>
                  <a:lnTo>
                    <a:pt x="197777" y="35750"/>
                  </a:lnTo>
                  <a:lnTo>
                    <a:pt x="197612" y="35674"/>
                  </a:lnTo>
                  <a:lnTo>
                    <a:pt x="197434" y="35610"/>
                  </a:lnTo>
                  <a:lnTo>
                    <a:pt x="197053" y="35509"/>
                  </a:lnTo>
                  <a:lnTo>
                    <a:pt x="196634" y="35458"/>
                  </a:lnTo>
                  <a:lnTo>
                    <a:pt x="196215" y="35458"/>
                  </a:lnTo>
                  <a:lnTo>
                    <a:pt x="195999" y="35471"/>
                  </a:lnTo>
                  <a:lnTo>
                    <a:pt x="194386" y="36156"/>
                  </a:lnTo>
                  <a:lnTo>
                    <a:pt x="190665" y="40182"/>
                  </a:lnTo>
                  <a:lnTo>
                    <a:pt x="190538" y="40360"/>
                  </a:lnTo>
                  <a:lnTo>
                    <a:pt x="190423" y="40589"/>
                  </a:lnTo>
                  <a:lnTo>
                    <a:pt x="190411" y="40716"/>
                  </a:lnTo>
                  <a:lnTo>
                    <a:pt x="190398" y="40843"/>
                  </a:lnTo>
                  <a:lnTo>
                    <a:pt x="192239" y="41986"/>
                  </a:lnTo>
                  <a:lnTo>
                    <a:pt x="192659" y="41986"/>
                  </a:lnTo>
                  <a:lnTo>
                    <a:pt x="192874" y="41973"/>
                  </a:lnTo>
                  <a:lnTo>
                    <a:pt x="198196" y="37261"/>
                  </a:lnTo>
                  <a:lnTo>
                    <a:pt x="198462" y="36728"/>
                  </a:lnTo>
                  <a:lnTo>
                    <a:pt x="198462" y="36550"/>
                  </a:lnTo>
                  <a:close/>
                </a:path>
                <a:path w="803909" h="512444">
                  <a:moveTo>
                    <a:pt x="212090" y="40487"/>
                  </a:moveTo>
                  <a:lnTo>
                    <a:pt x="212039" y="40297"/>
                  </a:lnTo>
                  <a:lnTo>
                    <a:pt x="210261" y="39395"/>
                  </a:lnTo>
                  <a:lnTo>
                    <a:pt x="209842" y="39395"/>
                  </a:lnTo>
                  <a:lnTo>
                    <a:pt x="208013" y="40106"/>
                  </a:lnTo>
                  <a:lnTo>
                    <a:pt x="204292" y="44119"/>
                  </a:lnTo>
                  <a:lnTo>
                    <a:pt x="204165" y="44297"/>
                  </a:lnTo>
                  <a:lnTo>
                    <a:pt x="204050" y="44526"/>
                  </a:lnTo>
                  <a:lnTo>
                    <a:pt x="204025" y="44653"/>
                  </a:lnTo>
                  <a:lnTo>
                    <a:pt x="204025" y="44780"/>
                  </a:lnTo>
                  <a:lnTo>
                    <a:pt x="204050" y="44907"/>
                  </a:lnTo>
                  <a:lnTo>
                    <a:pt x="204114" y="45085"/>
                  </a:lnTo>
                  <a:lnTo>
                    <a:pt x="204228" y="45250"/>
                  </a:lnTo>
                  <a:lnTo>
                    <a:pt x="205854" y="45923"/>
                  </a:lnTo>
                  <a:lnTo>
                    <a:pt x="206286" y="45923"/>
                  </a:lnTo>
                  <a:lnTo>
                    <a:pt x="206502" y="45910"/>
                  </a:lnTo>
                  <a:lnTo>
                    <a:pt x="208076" y="45237"/>
                  </a:lnTo>
                  <a:lnTo>
                    <a:pt x="211810" y="41198"/>
                  </a:lnTo>
                  <a:lnTo>
                    <a:pt x="211963" y="41033"/>
                  </a:lnTo>
                  <a:lnTo>
                    <a:pt x="212026" y="40906"/>
                  </a:lnTo>
                  <a:lnTo>
                    <a:pt x="212090" y="40665"/>
                  </a:lnTo>
                  <a:lnTo>
                    <a:pt x="212090" y="40487"/>
                  </a:lnTo>
                  <a:close/>
                </a:path>
                <a:path w="803909" h="512444">
                  <a:moveTo>
                    <a:pt x="225691" y="44488"/>
                  </a:moveTo>
                  <a:lnTo>
                    <a:pt x="225679" y="44361"/>
                  </a:lnTo>
                  <a:lnTo>
                    <a:pt x="225577" y="44119"/>
                  </a:lnTo>
                  <a:lnTo>
                    <a:pt x="224269" y="43395"/>
                  </a:lnTo>
                  <a:lnTo>
                    <a:pt x="223748" y="43332"/>
                  </a:lnTo>
                  <a:lnTo>
                    <a:pt x="223431" y="43332"/>
                  </a:lnTo>
                  <a:lnTo>
                    <a:pt x="221615" y="44043"/>
                  </a:lnTo>
                  <a:lnTo>
                    <a:pt x="217906" y="48069"/>
                  </a:lnTo>
                  <a:lnTo>
                    <a:pt x="217627" y="48590"/>
                  </a:lnTo>
                  <a:lnTo>
                    <a:pt x="217627" y="48717"/>
                  </a:lnTo>
                  <a:lnTo>
                    <a:pt x="217639" y="48844"/>
                  </a:lnTo>
                  <a:lnTo>
                    <a:pt x="219456" y="49860"/>
                  </a:lnTo>
                  <a:lnTo>
                    <a:pt x="219887" y="49860"/>
                  </a:lnTo>
                  <a:lnTo>
                    <a:pt x="220091" y="49847"/>
                  </a:lnTo>
                  <a:lnTo>
                    <a:pt x="221691" y="49174"/>
                  </a:lnTo>
                  <a:lnTo>
                    <a:pt x="225437" y="45135"/>
                  </a:lnTo>
                  <a:lnTo>
                    <a:pt x="225564" y="44970"/>
                  </a:lnTo>
                  <a:lnTo>
                    <a:pt x="225666" y="44729"/>
                  </a:lnTo>
                  <a:lnTo>
                    <a:pt x="225691" y="44602"/>
                  </a:lnTo>
                  <a:close/>
                </a:path>
                <a:path w="803909" h="512444">
                  <a:moveTo>
                    <a:pt x="242760" y="45046"/>
                  </a:moveTo>
                  <a:lnTo>
                    <a:pt x="238950" y="43942"/>
                  </a:lnTo>
                  <a:lnTo>
                    <a:pt x="231508" y="52006"/>
                  </a:lnTo>
                  <a:lnTo>
                    <a:pt x="231381" y="52171"/>
                  </a:lnTo>
                  <a:lnTo>
                    <a:pt x="231317" y="52298"/>
                  </a:lnTo>
                  <a:lnTo>
                    <a:pt x="231254" y="52539"/>
                  </a:lnTo>
                  <a:lnTo>
                    <a:pt x="231254" y="52730"/>
                  </a:lnTo>
                  <a:lnTo>
                    <a:pt x="233083" y="53809"/>
                  </a:lnTo>
                  <a:lnTo>
                    <a:pt x="233502" y="53809"/>
                  </a:lnTo>
                  <a:lnTo>
                    <a:pt x="233718" y="53797"/>
                  </a:lnTo>
                  <a:lnTo>
                    <a:pt x="235331" y="53111"/>
                  </a:lnTo>
                  <a:lnTo>
                    <a:pt x="242760" y="45046"/>
                  </a:lnTo>
                  <a:close/>
                </a:path>
                <a:path w="803909" h="512444">
                  <a:moveTo>
                    <a:pt x="243027" y="44373"/>
                  </a:moveTo>
                  <a:lnTo>
                    <a:pt x="242608" y="43700"/>
                  </a:lnTo>
                  <a:lnTo>
                    <a:pt x="242481" y="43599"/>
                  </a:lnTo>
                  <a:lnTo>
                    <a:pt x="242163" y="43446"/>
                  </a:lnTo>
                  <a:lnTo>
                    <a:pt x="241896" y="43357"/>
                  </a:lnTo>
                  <a:lnTo>
                    <a:pt x="241604" y="43281"/>
                  </a:lnTo>
                  <a:lnTo>
                    <a:pt x="241198" y="43230"/>
                  </a:lnTo>
                  <a:lnTo>
                    <a:pt x="240982" y="43218"/>
                  </a:lnTo>
                  <a:lnTo>
                    <a:pt x="238950" y="43929"/>
                  </a:lnTo>
                  <a:lnTo>
                    <a:pt x="242760" y="45034"/>
                  </a:lnTo>
                  <a:lnTo>
                    <a:pt x="242963" y="44742"/>
                  </a:lnTo>
                  <a:lnTo>
                    <a:pt x="243001" y="44615"/>
                  </a:lnTo>
                  <a:lnTo>
                    <a:pt x="243027" y="44373"/>
                  </a:lnTo>
                  <a:close/>
                </a:path>
                <a:path w="803909" h="512444">
                  <a:moveTo>
                    <a:pt x="252907" y="52298"/>
                  </a:moveTo>
                  <a:lnTo>
                    <a:pt x="252857" y="52108"/>
                  </a:lnTo>
                  <a:lnTo>
                    <a:pt x="252717" y="51879"/>
                  </a:lnTo>
                  <a:lnTo>
                    <a:pt x="252437" y="51625"/>
                  </a:lnTo>
                  <a:lnTo>
                    <a:pt x="252222" y="51498"/>
                  </a:lnTo>
                  <a:lnTo>
                    <a:pt x="252056" y="51422"/>
                  </a:lnTo>
                  <a:lnTo>
                    <a:pt x="251879" y="51358"/>
                  </a:lnTo>
                  <a:lnTo>
                    <a:pt x="251498" y="51257"/>
                  </a:lnTo>
                  <a:lnTo>
                    <a:pt x="251079" y="51206"/>
                  </a:lnTo>
                  <a:lnTo>
                    <a:pt x="250659" y="51206"/>
                  </a:lnTo>
                  <a:lnTo>
                    <a:pt x="248843" y="51904"/>
                  </a:lnTo>
                  <a:lnTo>
                    <a:pt x="245122" y="55943"/>
                  </a:lnTo>
                  <a:lnTo>
                    <a:pt x="244944" y="56172"/>
                  </a:lnTo>
                  <a:lnTo>
                    <a:pt x="244868" y="56362"/>
                  </a:lnTo>
                  <a:lnTo>
                    <a:pt x="244856" y="56667"/>
                  </a:lnTo>
                  <a:lnTo>
                    <a:pt x="244932" y="56908"/>
                  </a:lnTo>
                  <a:lnTo>
                    <a:pt x="245046" y="57073"/>
                  </a:lnTo>
                  <a:lnTo>
                    <a:pt x="245986" y="57619"/>
                  </a:lnTo>
                  <a:lnTo>
                    <a:pt x="246265" y="57696"/>
                  </a:lnTo>
                  <a:lnTo>
                    <a:pt x="246684" y="57746"/>
                  </a:lnTo>
                  <a:lnTo>
                    <a:pt x="246900" y="57759"/>
                  </a:lnTo>
                  <a:lnTo>
                    <a:pt x="247103" y="57746"/>
                  </a:lnTo>
                  <a:lnTo>
                    <a:pt x="247535" y="57708"/>
                  </a:lnTo>
                  <a:lnTo>
                    <a:pt x="248920" y="57048"/>
                  </a:lnTo>
                  <a:lnTo>
                    <a:pt x="252653" y="53009"/>
                  </a:lnTo>
                  <a:lnTo>
                    <a:pt x="252780" y="52844"/>
                  </a:lnTo>
                  <a:lnTo>
                    <a:pt x="252882" y="52603"/>
                  </a:lnTo>
                  <a:lnTo>
                    <a:pt x="252907" y="52476"/>
                  </a:lnTo>
                  <a:lnTo>
                    <a:pt x="252907" y="52298"/>
                  </a:lnTo>
                  <a:close/>
                </a:path>
                <a:path w="803909" h="512444">
                  <a:moveTo>
                    <a:pt x="266255" y="56959"/>
                  </a:moveTo>
                  <a:lnTo>
                    <a:pt x="262445" y="55854"/>
                  </a:lnTo>
                  <a:lnTo>
                    <a:pt x="258724" y="59880"/>
                  </a:lnTo>
                  <a:lnTo>
                    <a:pt x="258597" y="60058"/>
                  </a:lnTo>
                  <a:lnTo>
                    <a:pt x="258495" y="60299"/>
                  </a:lnTo>
                  <a:lnTo>
                    <a:pt x="258470" y="60426"/>
                  </a:lnTo>
                  <a:lnTo>
                    <a:pt x="258483" y="60604"/>
                  </a:lnTo>
                  <a:lnTo>
                    <a:pt x="258584" y="60896"/>
                  </a:lnTo>
                  <a:lnTo>
                    <a:pt x="258762" y="61125"/>
                  </a:lnTo>
                  <a:lnTo>
                    <a:pt x="258889" y="61226"/>
                  </a:lnTo>
                  <a:lnTo>
                    <a:pt x="259016" y="61315"/>
                  </a:lnTo>
                  <a:lnTo>
                    <a:pt x="259994" y="61645"/>
                  </a:lnTo>
                  <a:lnTo>
                    <a:pt x="260299" y="61683"/>
                  </a:lnTo>
                  <a:lnTo>
                    <a:pt x="260515" y="61696"/>
                  </a:lnTo>
                  <a:lnTo>
                    <a:pt x="260832" y="61683"/>
                  </a:lnTo>
                  <a:lnTo>
                    <a:pt x="261150" y="61645"/>
                  </a:lnTo>
                  <a:lnTo>
                    <a:pt x="261353" y="61607"/>
                  </a:lnTo>
                  <a:lnTo>
                    <a:pt x="261556" y="61556"/>
                  </a:lnTo>
                  <a:lnTo>
                    <a:pt x="261747" y="61493"/>
                  </a:lnTo>
                  <a:lnTo>
                    <a:pt x="262089" y="61341"/>
                  </a:lnTo>
                  <a:lnTo>
                    <a:pt x="262382" y="61150"/>
                  </a:lnTo>
                  <a:lnTo>
                    <a:pt x="262547" y="60985"/>
                  </a:lnTo>
                  <a:lnTo>
                    <a:pt x="266255" y="56959"/>
                  </a:lnTo>
                  <a:close/>
                </a:path>
                <a:path w="803909" h="512444">
                  <a:moveTo>
                    <a:pt x="266522" y="56286"/>
                  </a:moveTo>
                  <a:lnTo>
                    <a:pt x="266509" y="56159"/>
                  </a:lnTo>
                  <a:lnTo>
                    <a:pt x="266407" y="55918"/>
                  </a:lnTo>
                  <a:lnTo>
                    <a:pt x="266280" y="55753"/>
                  </a:lnTo>
                  <a:lnTo>
                    <a:pt x="266103" y="55600"/>
                  </a:lnTo>
                  <a:lnTo>
                    <a:pt x="265976" y="55511"/>
                  </a:lnTo>
                  <a:lnTo>
                    <a:pt x="265747" y="55384"/>
                  </a:lnTo>
                  <a:lnTo>
                    <a:pt x="265480" y="55283"/>
                  </a:lnTo>
                  <a:lnTo>
                    <a:pt x="265303" y="55232"/>
                  </a:lnTo>
                  <a:lnTo>
                    <a:pt x="265099" y="55194"/>
                  </a:lnTo>
                  <a:lnTo>
                    <a:pt x="264579" y="55130"/>
                  </a:lnTo>
                  <a:lnTo>
                    <a:pt x="264261" y="55130"/>
                  </a:lnTo>
                  <a:lnTo>
                    <a:pt x="263842" y="55181"/>
                  </a:lnTo>
                  <a:lnTo>
                    <a:pt x="263639" y="55219"/>
                  </a:lnTo>
                  <a:lnTo>
                    <a:pt x="263436" y="55270"/>
                  </a:lnTo>
                  <a:lnTo>
                    <a:pt x="263245" y="55333"/>
                  </a:lnTo>
                  <a:lnTo>
                    <a:pt x="262445" y="55841"/>
                  </a:lnTo>
                  <a:lnTo>
                    <a:pt x="266255" y="56934"/>
                  </a:lnTo>
                  <a:lnTo>
                    <a:pt x="266395" y="56769"/>
                  </a:lnTo>
                  <a:lnTo>
                    <a:pt x="266496" y="56527"/>
                  </a:lnTo>
                  <a:lnTo>
                    <a:pt x="266522" y="56400"/>
                  </a:lnTo>
                  <a:close/>
                </a:path>
                <a:path w="803909" h="512444">
                  <a:moveTo>
                    <a:pt x="276148" y="64922"/>
                  </a:moveTo>
                  <a:lnTo>
                    <a:pt x="272338" y="63817"/>
                  </a:lnTo>
                  <a:lnTo>
                    <a:pt x="272199" y="63995"/>
                  </a:lnTo>
                  <a:lnTo>
                    <a:pt x="272097" y="64236"/>
                  </a:lnTo>
                  <a:lnTo>
                    <a:pt x="272072" y="64363"/>
                  </a:lnTo>
                  <a:lnTo>
                    <a:pt x="272084" y="64541"/>
                  </a:lnTo>
                  <a:lnTo>
                    <a:pt x="272554" y="65201"/>
                  </a:lnTo>
                  <a:lnTo>
                    <a:pt x="273596" y="65582"/>
                  </a:lnTo>
                  <a:lnTo>
                    <a:pt x="273900" y="65620"/>
                  </a:lnTo>
                  <a:lnTo>
                    <a:pt x="274116" y="65633"/>
                  </a:lnTo>
                  <a:lnTo>
                    <a:pt x="274434" y="65620"/>
                  </a:lnTo>
                  <a:lnTo>
                    <a:pt x="274751" y="65582"/>
                  </a:lnTo>
                  <a:lnTo>
                    <a:pt x="274955" y="65544"/>
                  </a:lnTo>
                  <a:lnTo>
                    <a:pt x="275145" y="65493"/>
                  </a:lnTo>
                  <a:lnTo>
                    <a:pt x="275348" y="65430"/>
                  </a:lnTo>
                  <a:lnTo>
                    <a:pt x="275691" y="65278"/>
                  </a:lnTo>
                  <a:lnTo>
                    <a:pt x="275907" y="65138"/>
                  </a:lnTo>
                  <a:lnTo>
                    <a:pt x="276148" y="64922"/>
                  </a:lnTo>
                  <a:close/>
                </a:path>
                <a:path w="803909" h="512444">
                  <a:moveTo>
                    <a:pt x="279869" y="60871"/>
                  </a:moveTo>
                  <a:lnTo>
                    <a:pt x="276059" y="59778"/>
                  </a:lnTo>
                  <a:lnTo>
                    <a:pt x="272338" y="63804"/>
                  </a:lnTo>
                  <a:lnTo>
                    <a:pt x="276148" y="64909"/>
                  </a:lnTo>
                  <a:lnTo>
                    <a:pt x="279869" y="60871"/>
                  </a:lnTo>
                  <a:close/>
                </a:path>
                <a:path w="803909" h="512444">
                  <a:moveTo>
                    <a:pt x="280149" y="60223"/>
                  </a:moveTo>
                  <a:lnTo>
                    <a:pt x="279666" y="59499"/>
                  </a:lnTo>
                  <a:lnTo>
                    <a:pt x="278206" y="59067"/>
                  </a:lnTo>
                  <a:lnTo>
                    <a:pt x="277888" y="59067"/>
                  </a:lnTo>
                  <a:lnTo>
                    <a:pt x="277368" y="59131"/>
                  </a:lnTo>
                  <a:lnTo>
                    <a:pt x="277063" y="59207"/>
                  </a:lnTo>
                  <a:lnTo>
                    <a:pt x="276872" y="59270"/>
                  </a:lnTo>
                  <a:lnTo>
                    <a:pt x="276072" y="59778"/>
                  </a:lnTo>
                  <a:lnTo>
                    <a:pt x="279869" y="60871"/>
                  </a:lnTo>
                  <a:lnTo>
                    <a:pt x="280047" y="60642"/>
                  </a:lnTo>
                  <a:lnTo>
                    <a:pt x="280123" y="60464"/>
                  </a:lnTo>
                  <a:lnTo>
                    <a:pt x="280149" y="60337"/>
                  </a:lnTo>
                  <a:close/>
                </a:path>
                <a:path w="803909" h="512444">
                  <a:moveTo>
                    <a:pt x="297472" y="60134"/>
                  </a:moveTo>
                  <a:lnTo>
                    <a:pt x="295630" y="58991"/>
                  </a:lnTo>
                  <a:lnTo>
                    <a:pt x="295211" y="58991"/>
                  </a:lnTo>
                  <a:lnTo>
                    <a:pt x="294995" y="59004"/>
                  </a:lnTo>
                  <a:lnTo>
                    <a:pt x="294792" y="59042"/>
                  </a:lnTo>
                  <a:lnTo>
                    <a:pt x="294284" y="59156"/>
                  </a:lnTo>
                  <a:lnTo>
                    <a:pt x="294017" y="59258"/>
                  </a:lnTo>
                  <a:lnTo>
                    <a:pt x="293700" y="59436"/>
                  </a:lnTo>
                  <a:lnTo>
                    <a:pt x="293560" y="59537"/>
                  </a:lnTo>
                  <a:lnTo>
                    <a:pt x="293395" y="59690"/>
                  </a:lnTo>
                  <a:lnTo>
                    <a:pt x="285953" y="67741"/>
                  </a:lnTo>
                  <a:lnTo>
                    <a:pt x="289763" y="68846"/>
                  </a:lnTo>
                  <a:lnTo>
                    <a:pt x="297192" y="60794"/>
                  </a:lnTo>
                  <a:lnTo>
                    <a:pt x="297370" y="60566"/>
                  </a:lnTo>
                  <a:lnTo>
                    <a:pt x="297446" y="60388"/>
                  </a:lnTo>
                  <a:lnTo>
                    <a:pt x="297459" y="60261"/>
                  </a:lnTo>
                  <a:lnTo>
                    <a:pt x="297472" y="60134"/>
                  </a:lnTo>
                  <a:close/>
                </a:path>
                <a:path w="803909" h="512444">
                  <a:moveTo>
                    <a:pt x="301510" y="89166"/>
                  </a:moveTo>
                  <a:lnTo>
                    <a:pt x="288544" y="77292"/>
                  </a:lnTo>
                  <a:lnTo>
                    <a:pt x="288366" y="77241"/>
                  </a:lnTo>
                  <a:lnTo>
                    <a:pt x="287972" y="77139"/>
                  </a:lnTo>
                  <a:lnTo>
                    <a:pt x="105587" y="24371"/>
                  </a:lnTo>
                  <a:lnTo>
                    <a:pt x="105549" y="23736"/>
                  </a:lnTo>
                  <a:lnTo>
                    <a:pt x="104902" y="21082"/>
                  </a:lnTo>
                  <a:lnTo>
                    <a:pt x="67945" y="330"/>
                  </a:lnTo>
                  <a:lnTo>
                    <a:pt x="58699" y="0"/>
                  </a:lnTo>
                  <a:lnTo>
                    <a:pt x="49428" y="736"/>
                  </a:lnTo>
                  <a:lnTo>
                    <a:pt x="14592" y="17894"/>
                  </a:lnTo>
                  <a:lnTo>
                    <a:pt x="10820" y="28473"/>
                  </a:lnTo>
                  <a:lnTo>
                    <a:pt x="10998" y="31153"/>
                  </a:lnTo>
                  <a:lnTo>
                    <a:pt x="48590" y="54559"/>
                  </a:lnTo>
                  <a:lnTo>
                    <a:pt x="57848" y="54889"/>
                  </a:lnTo>
                  <a:lnTo>
                    <a:pt x="67106" y="54152"/>
                  </a:lnTo>
                  <a:lnTo>
                    <a:pt x="76034" y="52400"/>
                  </a:lnTo>
                  <a:lnTo>
                    <a:pt x="81076" y="50812"/>
                  </a:lnTo>
                  <a:lnTo>
                    <a:pt x="263842" y="103670"/>
                  </a:lnTo>
                  <a:lnTo>
                    <a:pt x="274561" y="105181"/>
                  </a:lnTo>
                  <a:lnTo>
                    <a:pt x="277063" y="105130"/>
                  </a:lnTo>
                  <a:lnTo>
                    <a:pt x="298373" y="96901"/>
                  </a:lnTo>
                  <a:lnTo>
                    <a:pt x="294563" y="95796"/>
                  </a:lnTo>
                  <a:lnTo>
                    <a:pt x="294068" y="96329"/>
                  </a:lnTo>
                  <a:lnTo>
                    <a:pt x="274815" y="102666"/>
                  </a:lnTo>
                  <a:lnTo>
                    <a:pt x="272757" y="102590"/>
                  </a:lnTo>
                  <a:lnTo>
                    <a:pt x="266026" y="101434"/>
                  </a:lnTo>
                  <a:lnTo>
                    <a:pt x="265849" y="101384"/>
                  </a:lnTo>
                  <a:lnTo>
                    <a:pt x="82397" y="48336"/>
                  </a:lnTo>
                  <a:lnTo>
                    <a:pt x="82181" y="48260"/>
                  </a:lnTo>
                  <a:lnTo>
                    <a:pt x="82003" y="48209"/>
                  </a:lnTo>
                  <a:lnTo>
                    <a:pt x="81800" y="48171"/>
                  </a:lnTo>
                  <a:lnTo>
                    <a:pt x="81597" y="48145"/>
                  </a:lnTo>
                  <a:lnTo>
                    <a:pt x="81051" y="48120"/>
                  </a:lnTo>
                  <a:lnTo>
                    <a:pt x="80835" y="48133"/>
                  </a:lnTo>
                  <a:lnTo>
                    <a:pt x="80632" y="48171"/>
                  </a:lnTo>
                  <a:lnTo>
                    <a:pt x="80137" y="48285"/>
                  </a:lnTo>
                  <a:lnTo>
                    <a:pt x="79857" y="48387"/>
                  </a:lnTo>
                  <a:lnTo>
                    <a:pt x="77279" y="49276"/>
                  </a:lnTo>
                  <a:lnTo>
                    <a:pt x="70408" y="51028"/>
                  </a:lnTo>
                  <a:lnTo>
                    <a:pt x="62115" y="52158"/>
                  </a:lnTo>
                  <a:lnTo>
                    <a:pt x="53657" y="52336"/>
                  </a:lnTo>
                  <a:lnTo>
                    <a:pt x="45389" y="51562"/>
                  </a:lnTo>
                  <a:lnTo>
                    <a:pt x="15163" y="28371"/>
                  </a:lnTo>
                  <a:lnTo>
                    <a:pt x="15405" y="25920"/>
                  </a:lnTo>
                  <a:lnTo>
                    <a:pt x="54432" y="2730"/>
                  </a:lnTo>
                  <a:lnTo>
                    <a:pt x="62877" y="2552"/>
                  </a:lnTo>
                  <a:lnTo>
                    <a:pt x="71158" y="3327"/>
                  </a:lnTo>
                  <a:lnTo>
                    <a:pt x="101295" y="25298"/>
                  </a:lnTo>
                  <a:lnTo>
                    <a:pt x="101409" y="25654"/>
                  </a:lnTo>
                  <a:lnTo>
                    <a:pt x="102158" y="26225"/>
                  </a:lnTo>
                  <a:lnTo>
                    <a:pt x="102336" y="26289"/>
                  </a:lnTo>
                  <a:lnTo>
                    <a:pt x="286067" y="79451"/>
                  </a:lnTo>
                  <a:lnTo>
                    <a:pt x="287096" y="79717"/>
                  </a:lnTo>
                  <a:lnTo>
                    <a:pt x="297167" y="89382"/>
                  </a:lnTo>
                  <a:lnTo>
                    <a:pt x="297154" y="90576"/>
                  </a:lnTo>
                  <a:lnTo>
                    <a:pt x="294576" y="95783"/>
                  </a:lnTo>
                  <a:lnTo>
                    <a:pt x="298386" y="96888"/>
                  </a:lnTo>
                  <a:lnTo>
                    <a:pt x="301498" y="90614"/>
                  </a:lnTo>
                  <a:lnTo>
                    <a:pt x="301510" y="89166"/>
                  </a:lnTo>
                  <a:close/>
                </a:path>
                <a:path w="803909" h="512444">
                  <a:moveTo>
                    <a:pt x="595757" y="142011"/>
                  </a:moveTo>
                  <a:lnTo>
                    <a:pt x="595744" y="141808"/>
                  </a:lnTo>
                  <a:lnTo>
                    <a:pt x="595693" y="141605"/>
                  </a:lnTo>
                  <a:lnTo>
                    <a:pt x="594614" y="140462"/>
                  </a:lnTo>
                  <a:lnTo>
                    <a:pt x="568096" y="126555"/>
                  </a:lnTo>
                  <a:lnTo>
                    <a:pt x="567677" y="126365"/>
                  </a:lnTo>
                  <a:lnTo>
                    <a:pt x="567055" y="126174"/>
                  </a:lnTo>
                  <a:lnTo>
                    <a:pt x="566889" y="126149"/>
                  </a:lnTo>
                  <a:lnTo>
                    <a:pt x="566724" y="126111"/>
                  </a:lnTo>
                  <a:lnTo>
                    <a:pt x="566191" y="126047"/>
                  </a:lnTo>
                  <a:lnTo>
                    <a:pt x="566013" y="126034"/>
                  </a:lnTo>
                  <a:lnTo>
                    <a:pt x="565480" y="126034"/>
                  </a:lnTo>
                  <a:lnTo>
                    <a:pt x="561898" y="128193"/>
                  </a:lnTo>
                  <a:lnTo>
                    <a:pt x="561898" y="128409"/>
                  </a:lnTo>
                  <a:lnTo>
                    <a:pt x="563029" y="129755"/>
                  </a:lnTo>
                  <a:lnTo>
                    <a:pt x="589534" y="143675"/>
                  </a:lnTo>
                  <a:lnTo>
                    <a:pt x="589965" y="143852"/>
                  </a:lnTo>
                  <a:lnTo>
                    <a:pt x="590270" y="143954"/>
                  </a:lnTo>
                  <a:lnTo>
                    <a:pt x="590931" y="144106"/>
                  </a:lnTo>
                  <a:lnTo>
                    <a:pt x="591273" y="144145"/>
                  </a:lnTo>
                  <a:lnTo>
                    <a:pt x="591985" y="144183"/>
                  </a:lnTo>
                  <a:lnTo>
                    <a:pt x="592162" y="144170"/>
                  </a:lnTo>
                  <a:lnTo>
                    <a:pt x="592340" y="144170"/>
                  </a:lnTo>
                  <a:lnTo>
                    <a:pt x="594728" y="143446"/>
                  </a:lnTo>
                  <a:lnTo>
                    <a:pt x="594855" y="143370"/>
                  </a:lnTo>
                  <a:lnTo>
                    <a:pt x="595693" y="142328"/>
                  </a:lnTo>
                  <a:lnTo>
                    <a:pt x="595757" y="142011"/>
                  </a:lnTo>
                  <a:close/>
                </a:path>
                <a:path w="803909" h="512444">
                  <a:moveTo>
                    <a:pt x="607466" y="30086"/>
                  </a:moveTo>
                  <a:lnTo>
                    <a:pt x="578523" y="15646"/>
                  </a:lnTo>
                  <a:lnTo>
                    <a:pt x="578345" y="15659"/>
                  </a:lnTo>
                  <a:lnTo>
                    <a:pt x="578167" y="15659"/>
                  </a:lnTo>
                  <a:lnTo>
                    <a:pt x="574763" y="17818"/>
                  </a:lnTo>
                  <a:lnTo>
                    <a:pt x="574763" y="18021"/>
                  </a:lnTo>
                  <a:lnTo>
                    <a:pt x="575894" y="19367"/>
                  </a:lnTo>
                  <a:lnTo>
                    <a:pt x="602399" y="33286"/>
                  </a:lnTo>
                  <a:lnTo>
                    <a:pt x="607466" y="30086"/>
                  </a:lnTo>
                  <a:close/>
                </a:path>
                <a:path w="803909" h="512444">
                  <a:moveTo>
                    <a:pt x="608596" y="31445"/>
                  </a:moveTo>
                  <a:lnTo>
                    <a:pt x="607466" y="30099"/>
                  </a:lnTo>
                  <a:lnTo>
                    <a:pt x="602399" y="33299"/>
                  </a:lnTo>
                  <a:lnTo>
                    <a:pt x="604481" y="33820"/>
                  </a:lnTo>
                  <a:lnTo>
                    <a:pt x="605015" y="33820"/>
                  </a:lnTo>
                  <a:lnTo>
                    <a:pt x="608596" y="31661"/>
                  </a:lnTo>
                  <a:lnTo>
                    <a:pt x="608596" y="31445"/>
                  </a:lnTo>
                  <a:close/>
                </a:path>
                <a:path w="803909" h="512444">
                  <a:moveTo>
                    <a:pt x="803376" y="143459"/>
                  </a:moveTo>
                  <a:lnTo>
                    <a:pt x="802246" y="142113"/>
                  </a:lnTo>
                  <a:lnTo>
                    <a:pt x="775741" y="128206"/>
                  </a:lnTo>
                  <a:lnTo>
                    <a:pt x="775601" y="128130"/>
                  </a:lnTo>
                  <a:lnTo>
                    <a:pt x="775322" y="128016"/>
                  </a:lnTo>
                  <a:lnTo>
                    <a:pt x="775017" y="127914"/>
                  </a:lnTo>
                  <a:lnTo>
                    <a:pt x="774534" y="127787"/>
                  </a:lnTo>
                  <a:lnTo>
                    <a:pt x="774014" y="127711"/>
                  </a:lnTo>
                  <a:lnTo>
                    <a:pt x="773303" y="127673"/>
                  </a:lnTo>
                  <a:lnTo>
                    <a:pt x="772579" y="127723"/>
                  </a:lnTo>
                  <a:lnTo>
                    <a:pt x="769531" y="129844"/>
                  </a:lnTo>
                  <a:lnTo>
                    <a:pt x="769543" y="130048"/>
                  </a:lnTo>
                  <a:lnTo>
                    <a:pt x="799617" y="145834"/>
                  </a:lnTo>
                  <a:lnTo>
                    <a:pt x="800328" y="145783"/>
                  </a:lnTo>
                  <a:lnTo>
                    <a:pt x="803122" y="144373"/>
                  </a:lnTo>
                  <a:lnTo>
                    <a:pt x="803325" y="143979"/>
                  </a:lnTo>
                  <a:lnTo>
                    <a:pt x="803376" y="143662"/>
                  </a:lnTo>
                  <a:lnTo>
                    <a:pt x="803376" y="14345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695351" y="1753349"/>
              <a:ext cx="1280795" cy="375285"/>
            </a:xfrm>
            <a:custGeom>
              <a:avLst/>
              <a:gdLst/>
              <a:ahLst/>
              <a:cxnLst/>
              <a:rect l="l" t="t" r="r" b="b"/>
              <a:pathLst>
                <a:path w="1280795" h="375285">
                  <a:moveTo>
                    <a:pt x="81203" y="125590"/>
                  </a:moveTo>
                  <a:lnTo>
                    <a:pt x="75704" y="114896"/>
                  </a:lnTo>
                  <a:lnTo>
                    <a:pt x="75247" y="114985"/>
                  </a:lnTo>
                  <a:lnTo>
                    <a:pt x="74091" y="115214"/>
                  </a:lnTo>
                  <a:lnTo>
                    <a:pt x="52285" y="129438"/>
                  </a:lnTo>
                  <a:lnTo>
                    <a:pt x="52209" y="129565"/>
                  </a:lnTo>
                  <a:lnTo>
                    <a:pt x="52095" y="129832"/>
                  </a:lnTo>
                  <a:lnTo>
                    <a:pt x="51968" y="130098"/>
                  </a:lnTo>
                  <a:lnTo>
                    <a:pt x="1130" y="252285"/>
                  </a:lnTo>
                  <a:lnTo>
                    <a:pt x="1016" y="252552"/>
                  </a:lnTo>
                  <a:lnTo>
                    <a:pt x="19989" y="254711"/>
                  </a:lnTo>
                  <a:lnTo>
                    <a:pt x="20116" y="254444"/>
                  </a:lnTo>
                  <a:lnTo>
                    <a:pt x="70954" y="132270"/>
                  </a:lnTo>
                  <a:lnTo>
                    <a:pt x="79171" y="126072"/>
                  </a:lnTo>
                  <a:lnTo>
                    <a:pt x="81203" y="125590"/>
                  </a:lnTo>
                  <a:close/>
                </a:path>
                <a:path w="1280795" h="375285">
                  <a:moveTo>
                    <a:pt x="148107" y="330377"/>
                  </a:moveTo>
                  <a:lnTo>
                    <a:pt x="145072" y="326237"/>
                  </a:lnTo>
                  <a:lnTo>
                    <a:pt x="24574" y="262978"/>
                  </a:lnTo>
                  <a:lnTo>
                    <a:pt x="24117" y="262750"/>
                  </a:lnTo>
                  <a:lnTo>
                    <a:pt x="23837" y="262597"/>
                  </a:lnTo>
                  <a:lnTo>
                    <a:pt x="22961" y="262064"/>
                  </a:lnTo>
                  <a:lnTo>
                    <a:pt x="19558" y="256794"/>
                  </a:lnTo>
                  <a:lnTo>
                    <a:pt x="19621" y="255955"/>
                  </a:lnTo>
                  <a:lnTo>
                    <a:pt x="19824" y="255130"/>
                  </a:lnTo>
                  <a:lnTo>
                    <a:pt x="19875" y="254990"/>
                  </a:lnTo>
                  <a:lnTo>
                    <a:pt x="19989" y="254711"/>
                  </a:lnTo>
                  <a:lnTo>
                    <a:pt x="1003" y="252552"/>
                  </a:lnTo>
                  <a:lnTo>
                    <a:pt x="889" y="252831"/>
                  </a:lnTo>
                  <a:lnTo>
                    <a:pt x="609" y="253504"/>
                  </a:lnTo>
                  <a:lnTo>
                    <a:pt x="139" y="255447"/>
                  </a:lnTo>
                  <a:lnTo>
                    <a:pt x="131572" y="334772"/>
                  </a:lnTo>
                  <a:lnTo>
                    <a:pt x="138074" y="336156"/>
                  </a:lnTo>
                  <a:lnTo>
                    <a:pt x="139026" y="336118"/>
                  </a:lnTo>
                  <a:lnTo>
                    <a:pt x="148031" y="330936"/>
                  </a:lnTo>
                  <a:lnTo>
                    <a:pt x="148107" y="330377"/>
                  </a:lnTo>
                  <a:close/>
                </a:path>
                <a:path w="1280795" h="375285">
                  <a:moveTo>
                    <a:pt x="316306" y="78003"/>
                  </a:moveTo>
                  <a:lnTo>
                    <a:pt x="315950" y="77825"/>
                  </a:lnTo>
                  <a:lnTo>
                    <a:pt x="315087" y="77368"/>
                  </a:lnTo>
                  <a:lnTo>
                    <a:pt x="312445" y="76238"/>
                  </a:lnTo>
                  <a:lnTo>
                    <a:pt x="293573" y="73126"/>
                  </a:lnTo>
                  <a:lnTo>
                    <a:pt x="290207" y="73266"/>
                  </a:lnTo>
                  <a:lnTo>
                    <a:pt x="286867" y="73583"/>
                  </a:lnTo>
                  <a:lnTo>
                    <a:pt x="283540" y="74142"/>
                  </a:lnTo>
                  <a:lnTo>
                    <a:pt x="283083" y="74218"/>
                  </a:lnTo>
                  <a:lnTo>
                    <a:pt x="282613" y="74307"/>
                  </a:lnTo>
                  <a:lnTo>
                    <a:pt x="282422" y="74358"/>
                  </a:lnTo>
                  <a:lnTo>
                    <a:pt x="76161" y="114795"/>
                  </a:lnTo>
                  <a:lnTo>
                    <a:pt x="75704" y="114884"/>
                  </a:lnTo>
                  <a:lnTo>
                    <a:pt x="81203" y="125577"/>
                  </a:lnTo>
                  <a:lnTo>
                    <a:pt x="81661" y="125488"/>
                  </a:lnTo>
                  <a:lnTo>
                    <a:pt x="288569" y="84924"/>
                  </a:lnTo>
                  <a:lnTo>
                    <a:pt x="288810" y="84886"/>
                  </a:lnTo>
                  <a:lnTo>
                    <a:pt x="291630" y="84505"/>
                  </a:lnTo>
                  <a:lnTo>
                    <a:pt x="293065" y="84442"/>
                  </a:lnTo>
                  <a:lnTo>
                    <a:pt x="294500" y="84467"/>
                  </a:lnTo>
                  <a:lnTo>
                    <a:pt x="302399" y="86334"/>
                  </a:lnTo>
                  <a:lnTo>
                    <a:pt x="302806" y="86537"/>
                  </a:lnTo>
                  <a:lnTo>
                    <a:pt x="316306" y="78003"/>
                  </a:lnTo>
                  <a:close/>
                </a:path>
                <a:path w="1280795" h="375285">
                  <a:moveTo>
                    <a:pt x="391287" y="117386"/>
                  </a:moveTo>
                  <a:lnTo>
                    <a:pt x="316306" y="78016"/>
                  </a:lnTo>
                  <a:lnTo>
                    <a:pt x="302806" y="86550"/>
                  </a:lnTo>
                  <a:lnTo>
                    <a:pt x="377786" y="125920"/>
                  </a:lnTo>
                  <a:lnTo>
                    <a:pt x="391287" y="117386"/>
                  </a:lnTo>
                  <a:close/>
                </a:path>
                <a:path w="1280795" h="375285">
                  <a:moveTo>
                    <a:pt x="394322" y="121539"/>
                  </a:moveTo>
                  <a:lnTo>
                    <a:pt x="391299" y="117386"/>
                  </a:lnTo>
                  <a:lnTo>
                    <a:pt x="377799" y="125920"/>
                  </a:lnTo>
                  <a:lnTo>
                    <a:pt x="383336" y="127292"/>
                  </a:lnTo>
                  <a:lnTo>
                    <a:pt x="384771" y="127292"/>
                  </a:lnTo>
                  <a:lnTo>
                    <a:pt x="394322" y="121539"/>
                  </a:lnTo>
                  <a:close/>
                </a:path>
                <a:path w="1280795" h="375285">
                  <a:moveTo>
                    <a:pt x="709282" y="9867"/>
                  </a:moveTo>
                  <a:lnTo>
                    <a:pt x="705472" y="8763"/>
                  </a:lnTo>
                  <a:lnTo>
                    <a:pt x="705332" y="8940"/>
                  </a:lnTo>
                  <a:lnTo>
                    <a:pt x="705231" y="9182"/>
                  </a:lnTo>
                  <a:lnTo>
                    <a:pt x="705205" y="9309"/>
                  </a:lnTo>
                  <a:lnTo>
                    <a:pt x="705205" y="9486"/>
                  </a:lnTo>
                  <a:lnTo>
                    <a:pt x="705688" y="10147"/>
                  </a:lnTo>
                  <a:lnTo>
                    <a:pt x="705904" y="10287"/>
                  </a:lnTo>
                  <a:lnTo>
                    <a:pt x="706234" y="10426"/>
                  </a:lnTo>
                  <a:lnTo>
                    <a:pt x="706424" y="10477"/>
                  </a:lnTo>
                  <a:lnTo>
                    <a:pt x="706628" y="10515"/>
                  </a:lnTo>
                  <a:lnTo>
                    <a:pt x="706818" y="10553"/>
                  </a:lnTo>
                  <a:lnTo>
                    <a:pt x="707136" y="10566"/>
                  </a:lnTo>
                  <a:lnTo>
                    <a:pt x="707453" y="10566"/>
                  </a:lnTo>
                  <a:lnTo>
                    <a:pt x="707885" y="10528"/>
                  </a:lnTo>
                  <a:lnTo>
                    <a:pt x="708088" y="10490"/>
                  </a:lnTo>
                  <a:lnTo>
                    <a:pt x="709104" y="10033"/>
                  </a:lnTo>
                  <a:lnTo>
                    <a:pt x="709282" y="9867"/>
                  </a:lnTo>
                  <a:close/>
                </a:path>
                <a:path w="1280795" h="375285">
                  <a:moveTo>
                    <a:pt x="716991" y="1143"/>
                  </a:moveTo>
                  <a:lnTo>
                    <a:pt x="715149" y="0"/>
                  </a:lnTo>
                  <a:lnTo>
                    <a:pt x="714730" y="0"/>
                  </a:lnTo>
                  <a:lnTo>
                    <a:pt x="714514" y="12"/>
                  </a:lnTo>
                  <a:lnTo>
                    <a:pt x="714311" y="50"/>
                  </a:lnTo>
                  <a:lnTo>
                    <a:pt x="713803" y="165"/>
                  </a:lnTo>
                  <a:lnTo>
                    <a:pt x="713536" y="266"/>
                  </a:lnTo>
                  <a:lnTo>
                    <a:pt x="713219" y="444"/>
                  </a:lnTo>
                  <a:lnTo>
                    <a:pt x="713079" y="546"/>
                  </a:lnTo>
                  <a:lnTo>
                    <a:pt x="712914" y="698"/>
                  </a:lnTo>
                  <a:lnTo>
                    <a:pt x="716724" y="1803"/>
                  </a:lnTo>
                  <a:lnTo>
                    <a:pt x="716889" y="1574"/>
                  </a:lnTo>
                  <a:lnTo>
                    <a:pt x="716965" y="1397"/>
                  </a:lnTo>
                  <a:lnTo>
                    <a:pt x="716978" y="1270"/>
                  </a:lnTo>
                  <a:lnTo>
                    <a:pt x="716991" y="1143"/>
                  </a:lnTo>
                  <a:close/>
                </a:path>
                <a:path w="1280795" h="375285">
                  <a:moveTo>
                    <a:pt x="1105738" y="329298"/>
                  </a:moveTo>
                  <a:lnTo>
                    <a:pt x="1105560" y="325069"/>
                  </a:lnTo>
                  <a:lnTo>
                    <a:pt x="1105027" y="325107"/>
                  </a:lnTo>
                  <a:lnTo>
                    <a:pt x="1104849" y="325132"/>
                  </a:lnTo>
                  <a:lnTo>
                    <a:pt x="1102042" y="326910"/>
                  </a:lnTo>
                  <a:lnTo>
                    <a:pt x="1101979" y="327228"/>
                  </a:lnTo>
                  <a:lnTo>
                    <a:pt x="1101991" y="327431"/>
                  </a:lnTo>
                  <a:lnTo>
                    <a:pt x="1103680" y="329018"/>
                  </a:lnTo>
                  <a:lnTo>
                    <a:pt x="1103833" y="329082"/>
                  </a:lnTo>
                  <a:lnTo>
                    <a:pt x="1104328" y="329196"/>
                  </a:lnTo>
                  <a:lnTo>
                    <a:pt x="1104836" y="329272"/>
                  </a:lnTo>
                  <a:lnTo>
                    <a:pt x="1105192" y="329298"/>
                  </a:lnTo>
                  <a:lnTo>
                    <a:pt x="1105560" y="329311"/>
                  </a:lnTo>
                  <a:lnTo>
                    <a:pt x="1105738" y="329298"/>
                  </a:lnTo>
                  <a:close/>
                </a:path>
                <a:path w="1280795" h="375285">
                  <a:moveTo>
                    <a:pt x="1130160" y="328307"/>
                  </a:moveTo>
                  <a:lnTo>
                    <a:pt x="1129982" y="324078"/>
                  </a:lnTo>
                  <a:lnTo>
                    <a:pt x="1105560" y="325056"/>
                  </a:lnTo>
                  <a:lnTo>
                    <a:pt x="1105738" y="329285"/>
                  </a:lnTo>
                  <a:lnTo>
                    <a:pt x="1130160" y="328307"/>
                  </a:lnTo>
                  <a:close/>
                </a:path>
                <a:path w="1280795" h="375285">
                  <a:moveTo>
                    <a:pt x="1133754" y="326047"/>
                  </a:moveTo>
                  <a:lnTo>
                    <a:pt x="1131404" y="324180"/>
                  </a:lnTo>
                  <a:lnTo>
                    <a:pt x="1131239" y="324142"/>
                  </a:lnTo>
                  <a:lnTo>
                    <a:pt x="1130896" y="324104"/>
                  </a:lnTo>
                  <a:lnTo>
                    <a:pt x="1130185" y="324065"/>
                  </a:lnTo>
                  <a:lnTo>
                    <a:pt x="1129995" y="324078"/>
                  </a:lnTo>
                  <a:lnTo>
                    <a:pt x="1130160" y="328307"/>
                  </a:lnTo>
                  <a:lnTo>
                    <a:pt x="1130706" y="328269"/>
                  </a:lnTo>
                  <a:lnTo>
                    <a:pt x="1130884" y="328231"/>
                  </a:lnTo>
                  <a:lnTo>
                    <a:pt x="1131062" y="328206"/>
                  </a:lnTo>
                  <a:lnTo>
                    <a:pt x="1133690" y="326453"/>
                  </a:lnTo>
                  <a:lnTo>
                    <a:pt x="1133754" y="326148"/>
                  </a:lnTo>
                  <a:close/>
                </a:path>
                <a:path w="1280795" h="375285">
                  <a:moveTo>
                    <a:pt x="1136738" y="341401"/>
                  </a:moveTo>
                  <a:lnTo>
                    <a:pt x="1133779" y="337604"/>
                  </a:lnTo>
                  <a:lnTo>
                    <a:pt x="1111440" y="343916"/>
                  </a:lnTo>
                  <a:lnTo>
                    <a:pt x="1111275" y="343941"/>
                  </a:lnTo>
                  <a:lnTo>
                    <a:pt x="1110970" y="344055"/>
                  </a:lnTo>
                  <a:lnTo>
                    <a:pt x="1110665" y="344182"/>
                  </a:lnTo>
                  <a:lnTo>
                    <a:pt x="1110399" y="344322"/>
                  </a:lnTo>
                  <a:lnTo>
                    <a:pt x="1110272" y="344411"/>
                  </a:lnTo>
                  <a:lnTo>
                    <a:pt x="1110145" y="344487"/>
                  </a:lnTo>
                  <a:lnTo>
                    <a:pt x="1109319" y="345528"/>
                  </a:lnTo>
                  <a:lnTo>
                    <a:pt x="1109256" y="345846"/>
                  </a:lnTo>
                  <a:lnTo>
                    <a:pt x="1111605" y="347802"/>
                  </a:lnTo>
                  <a:lnTo>
                    <a:pt x="1111770" y="347840"/>
                  </a:lnTo>
                  <a:lnTo>
                    <a:pt x="1112113" y="347891"/>
                  </a:lnTo>
                  <a:lnTo>
                    <a:pt x="1112469" y="347916"/>
                  </a:lnTo>
                  <a:lnTo>
                    <a:pt x="1113015" y="347916"/>
                  </a:lnTo>
                  <a:lnTo>
                    <a:pt x="1113548" y="347865"/>
                  </a:lnTo>
                  <a:lnTo>
                    <a:pt x="1113904" y="347814"/>
                  </a:lnTo>
                  <a:lnTo>
                    <a:pt x="1114386" y="347713"/>
                  </a:lnTo>
                  <a:lnTo>
                    <a:pt x="1136738" y="341401"/>
                  </a:lnTo>
                  <a:close/>
                </a:path>
                <a:path w="1280795" h="375285">
                  <a:moveTo>
                    <a:pt x="1137843" y="312280"/>
                  </a:moveTo>
                  <a:lnTo>
                    <a:pt x="1137793" y="312064"/>
                  </a:lnTo>
                  <a:lnTo>
                    <a:pt x="1137716" y="311873"/>
                  </a:lnTo>
                  <a:lnTo>
                    <a:pt x="1137602" y="311670"/>
                  </a:lnTo>
                  <a:lnTo>
                    <a:pt x="1137462" y="311492"/>
                  </a:lnTo>
                  <a:lnTo>
                    <a:pt x="1111846" y="305917"/>
                  </a:lnTo>
                  <a:lnTo>
                    <a:pt x="1111313" y="305917"/>
                  </a:lnTo>
                  <a:lnTo>
                    <a:pt x="1107732" y="308076"/>
                  </a:lnTo>
                  <a:lnTo>
                    <a:pt x="1107732" y="308292"/>
                  </a:lnTo>
                  <a:lnTo>
                    <a:pt x="1107782" y="308495"/>
                  </a:lnTo>
                  <a:lnTo>
                    <a:pt x="1107859" y="308698"/>
                  </a:lnTo>
                  <a:lnTo>
                    <a:pt x="1107973" y="308889"/>
                  </a:lnTo>
                  <a:lnTo>
                    <a:pt x="1108113" y="309079"/>
                  </a:lnTo>
                  <a:lnTo>
                    <a:pt x="1133729" y="314642"/>
                  </a:lnTo>
                  <a:lnTo>
                    <a:pt x="1134262" y="314642"/>
                  </a:lnTo>
                  <a:lnTo>
                    <a:pt x="1134795" y="314604"/>
                  </a:lnTo>
                  <a:lnTo>
                    <a:pt x="1134973" y="314566"/>
                  </a:lnTo>
                  <a:lnTo>
                    <a:pt x="1135151" y="314540"/>
                  </a:lnTo>
                  <a:lnTo>
                    <a:pt x="1137589" y="313194"/>
                  </a:lnTo>
                  <a:lnTo>
                    <a:pt x="1137754" y="312902"/>
                  </a:lnTo>
                  <a:lnTo>
                    <a:pt x="1137818" y="312686"/>
                  </a:lnTo>
                  <a:lnTo>
                    <a:pt x="1137843" y="312483"/>
                  </a:lnTo>
                  <a:lnTo>
                    <a:pt x="1137843" y="312280"/>
                  </a:lnTo>
                  <a:close/>
                </a:path>
                <a:path w="1280795" h="375285">
                  <a:moveTo>
                    <a:pt x="1138936" y="339445"/>
                  </a:moveTo>
                  <a:lnTo>
                    <a:pt x="1138923" y="339242"/>
                  </a:lnTo>
                  <a:lnTo>
                    <a:pt x="1138872" y="339039"/>
                  </a:lnTo>
                  <a:lnTo>
                    <a:pt x="1137793" y="337896"/>
                  </a:lnTo>
                  <a:lnTo>
                    <a:pt x="1137666" y="337820"/>
                  </a:lnTo>
                  <a:lnTo>
                    <a:pt x="1135710" y="337375"/>
                  </a:lnTo>
                  <a:lnTo>
                    <a:pt x="1135176" y="337375"/>
                  </a:lnTo>
                  <a:lnTo>
                    <a:pt x="1134643" y="337426"/>
                  </a:lnTo>
                  <a:lnTo>
                    <a:pt x="1134287" y="337477"/>
                  </a:lnTo>
                  <a:lnTo>
                    <a:pt x="1133779" y="337591"/>
                  </a:lnTo>
                  <a:lnTo>
                    <a:pt x="1136738" y="341388"/>
                  </a:lnTo>
                  <a:lnTo>
                    <a:pt x="1136904" y="341350"/>
                  </a:lnTo>
                  <a:lnTo>
                    <a:pt x="1137221" y="341236"/>
                  </a:lnTo>
                  <a:lnTo>
                    <a:pt x="1137513" y="341109"/>
                  </a:lnTo>
                  <a:lnTo>
                    <a:pt x="1137793" y="340969"/>
                  </a:lnTo>
                  <a:lnTo>
                    <a:pt x="1138034" y="340804"/>
                  </a:lnTo>
                  <a:lnTo>
                    <a:pt x="1138872" y="339763"/>
                  </a:lnTo>
                  <a:lnTo>
                    <a:pt x="1138936" y="339445"/>
                  </a:lnTo>
                  <a:close/>
                </a:path>
                <a:path w="1280795" h="375285">
                  <a:moveTo>
                    <a:pt x="1150620" y="300291"/>
                  </a:moveTo>
                  <a:lnTo>
                    <a:pt x="1149489" y="298945"/>
                  </a:lnTo>
                  <a:lnTo>
                    <a:pt x="1131811" y="289661"/>
                  </a:lnTo>
                  <a:lnTo>
                    <a:pt x="1129372" y="289140"/>
                  </a:lnTo>
                  <a:lnTo>
                    <a:pt x="1129195" y="289153"/>
                  </a:lnTo>
                  <a:lnTo>
                    <a:pt x="1129017" y="289153"/>
                  </a:lnTo>
                  <a:lnTo>
                    <a:pt x="1125613" y="291312"/>
                  </a:lnTo>
                  <a:lnTo>
                    <a:pt x="1126756" y="292862"/>
                  </a:lnTo>
                  <a:lnTo>
                    <a:pt x="1144422" y="302145"/>
                  </a:lnTo>
                  <a:lnTo>
                    <a:pt x="1144841" y="302336"/>
                  </a:lnTo>
                  <a:lnTo>
                    <a:pt x="1145463" y="302526"/>
                  </a:lnTo>
                  <a:lnTo>
                    <a:pt x="1145628" y="302552"/>
                  </a:lnTo>
                  <a:lnTo>
                    <a:pt x="1145794" y="302590"/>
                  </a:lnTo>
                  <a:lnTo>
                    <a:pt x="1146327" y="302641"/>
                  </a:lnTo>
                  <a:lnTo>
                    <a:pt x="1146505" y="302666"/>
                  </a:lnTo>
                  <a:lnTo>
                    <a:pt x="1147038" y="302666"/>
                  </a:lnTo>
                  <a:lnTo>
                    <a:pt x="1150620" y="300494"/>
                  </a:lnTo>
                  <a:lnTo>
                    <a:pt x="1150620" y="300291"/>
                  </a:lnTo>
                  <a:close/>
                </a:path>
                <a:path w="1280795" h="375285">
                  <a:moveTo>
                    <a:pt x="1151610" y="351802"/>
                  </a:moveTo>
                  <a:lnTo>
                    <a:pt x="1146302" y="349021"/>
                  </a:lnTo>
                  <a:lnTo>
                    <a:pt x="1129436" y="359689"/>
                  </a:lnTo>
                  <a:lnTo>
                    <a:pt x="1128420" y="361111"/>
                  </a:lnTo>
                  <a:lnTo>
                    <a:pt x="1129093" y="362356"/>
                  </a:lnTo>
                  <a:lnTo>
                    <a:pt x="1131633" y="363181"/>
                  </a:lnTo>
                  <a:lnTo>
                    <a:pt x="1132166" y="363181"/>
                  </a:lnTo>
                  <a:lnTo>
                    <a:pt x="1134719" y="362470"/>
                  </a:lnTo>
                  <a:lnTo>
                    <a:pt x="1151610" y="351802"/>
                  </a:lnTo>
                  <a:close/>
                </a:path>
                <a:path w="1280795" h="375285">
                  <a:moveTo>
                    <a:pt x="1152626" y="350253"/>
                  </a:moveTo>
                  <a:lnTo>
                    <a:pt x="1151483" y="348805"/>
                  </a:lnTo>
                  <a:lnTo>
                    <a:pt x="1151356" y="348729"/>
                  </a:lnTo>
                  <a:lnTo>
                    <a:pt x="1150772" y="348500"/>
                  </a:lnTo>
                  <a:lnTo>
                    <a:pt x="1150277" y="348386"/>
                  </a:lnTo>
                  <a:lnTo>
                    <a:pt x="1149769" y="348310"/>
                  </a:lnTo>
                  <a:lnTo>
                    <a:pt x="1149045" y="348272"/>
                  </a:lnTo>
                  <a:lnTo>
                    <a:pt x="1148867" y="348284"/>
                  </a:lnTo>
                  <a:lnTo>
                    <a:pt x="1148689" y="348284"/>
                  </a:lnTo>
                  <a:lnTo>
                    <a:pt x="1146302" y="349008"/>
                  </a:lnTo>
                  <a:lnTo>
                    <a:pt x="1151610" y="351790"/>
                  </a:lnTo>
                  <a:lnTo>
                    <a:pt x="1151737" y="351713"/>
                  </a:lnTo>
                  <a:lnTo>
                    <a:pt x="1152626" y="350354"/>
                  </a:lnTo>
                  <a:close/>
                </a:path>
                <a:path w="1280795" h="375285">
                  <a:moveTo>
                    <a:pt x="1159941" y="278523"/>
                  </a:moveTo>
                  <a:lnTo>
                    <a:pt x="1156677" y="277342"/>
                  </a:lnTo>
                  <a:lnTo>
                    <a:pt x="1156322" y="277355"/>
                  </a:lnTo>
                  <a:lnTo>
                    <a:pt x="1152918" y="279514"/>
                  </a:lnTo>
                  <a:lnTo>
                    <a:pt x="1152969" y="279920"/>
                  </a:lnTo>
                  <a:lnTo>
                    <a:pt x="1153045" y="280123"/>
                  </a:lnTo>
                  <a:lnTo>
                    <a:pt x="1153160" y="280314"/>
                  </a:lnTo>
                  <a:lnTo>
                    <a:pt x="1159941" y="278523"/>
                  </a:lnTo>
                  <a:close/>
                </a:path>
                <a:path w="1280795" h="375285">
                  <a:moveTo>
                    <a:pt x="1170127" y="292074"/>
                  </a:moveTo>
                  <a:lnTo>
                    <a:pt x="1169809" y="291185"/>
                  </a:lnTo>
                  <a:lnTo>
                    <a:pt x="1159954" y="278523"/>
                  </a:lnTo>
                  <a:lnTo>
                    <a:pt x="1153248" y="280416"/>
                  </a:lnTo>
                  <a:lnTo>
                    <a:pt x="1166355" y="294246"/>
                  </a:lnTo>
                  <a:lnTo>
                    <a:pt x="1166723" y="294233"/>
                  </a:lnTo>
                  <a:lnTo>
                    <a:pt x="1170101" y="292290"/>
                  </a:lnTo>
                  <a:lnTo>
                    <a:pt x="1170127" y="292074"/>
                  </a:lnTo>
                  <a:close/>
                </a:path>
                <a:path w="1280795" h="375285">
                  <a:moveTo>
                    <a:pt x="1172743" y="357111"/>
                  </a:moveTo>
                  <a:lnTo>
                    <a:pt x="1171600" y="355663"/>
                  </a:lnTo>
                  <a:lnTo>
                    <a:pt x="1171473" y="355587"/>
                  </a:lnTo>
                  <a:lnTo>
                    <a:pt x="1169162" y="355130"/>
                  </a:lnTo>
                  <a:lnTo>
                    <a:pt x="1168806" y="355142"/>
                  </a:lnTo>
                  <a:lnTo>
                    <a:pt x="1156830" y="369989"/>
                  </a:lnTo>
                  <a:lnTo>
                    <a:pt x="1156677" y="370293"/>
                  </a:lnTo>
                  <a:lnTo>
                    <a:pt x="1156589" y="370700"/>
                  </a:lnTo>
                  <a:lnTo>
                    <a:pt x="1156601" y="370916"/>
                  </a:lnTo>
                  <a:lnTo>
                    <a:pt x="1159814" y="372783"/>
                  </a:lnTo>
                  <a:lnTo>
                    <a:pt x="1160526" y="372770"/>
                  </a:lnTo>
                  <a:lnTo>
                    <a:pt x="1163675" y="371335"/>
                  </a:lnTo>
                  <a:lnTo>
                    <a:pt x="1172489" y="357936"/>
                  </a:lnTo>
                  <a:lnTo>
                    <a:pt x="1172654" y="357632"/>
                  </a:lnTo>
                  <a:lnTo>
                    <a:pt x="1172718" y="357416"/>
                  </a:lnTo>
                  <a:lnTo>
                    <a:pt x="1172743" y="357212"/>
                  </a:lnTo>
                  <a:close/>
                </a:path>
                <a:path w="1280795" h="375285">
                  <a:moveTo>
                    <a:pt x="1193380" y="288353"/>
                  </a:moveTo>
                  <a:lnTo>
                    <a:pt x="1186053" y="288645"/>
                  </a:lnTo>
                  <a:lnTo>
                    <a:pt x="1189266" y="290614"/>
                  </a:lnTo>
                  <a:lnTo>
                    <a:pt x="1189799" y="290614"/>
                  </a:lnTo>
                  <a:lnTo>
                    <a:pt x="1193380" y="288455"/>
                  </a:lnTo>
                  <a:close/>
                </a:path>
                <a:path w="1280795" h="375285">
                  <a:moveTo>
                    <a:pt x="1193380" y="288340"/>
                  </a:moveTo>
                  <a:lnTo>
                    <a:pt x="1192809" y="274243"/>
                  </a:lnTo>
                  <a:lnTo>
                    <a:pt x="1189609" y="272275"/>
                  </a:lnTo>
                  <a:lnTo>
                    <a:pt x="1188885" y="272288"/>
                  </a:lnTo>
                  <a:lnTo>
                    <a:pt x="1185481" y="274434"/>
                  </a:lnTo>
                  <a:lnTo>
                    <a:pt x="1186053" y="288632"/>
                  </a:lnTo>
                  <a:lnTo>
                    <a:pt x="1193380" y="288340"/>
                  </a:lnTo>
                  <a:close/>
                </a:path>
                <a:path w="1280795" h="375285">
                  <a:moveTo>
                    <a:pt x="1196784" y="373062"/>
                  </a:moveTo>
                  <a:lnTo>
                    <a:pt x="1189456" y="373253"/>
                  </a:lnTo>
                  <a:lnTo>
                    <a:pt x="1192657" y="375221"/>
                  </a:lnTo>
                  <a:lnTo>
                    <a:pt x="1193380" y="375208"/>
                  </a:lnTo>
                  <a:lnTo>
                    <a:pt x="1196784" y="373062"/>
                  </a:lnTo>
                  <a:close/>
                </a:path>
                <a:path w="1280795" h="375285">
                  <a:moveTo>
                    <a:pt x="1196784" y="372948"/>
                  </a:moveTo>
                  <a:lnTo>
                    <a:pt x="1196225" y="358838"/>
                  </a:lnTo>
                  <a:lnTo>
                    <a:pt x="1195539" y="357708"/>
                  </a:lnTo>
                  <a:lnTo>
                    <a:pt x="1192999" y="356882"/>
                  </a:lnTo>
                  <a:lnTo>
                    <a:pt x="1192276" y="356895"/>
                  </a:lnTo>
                  <a:lnTo>
                    <a:pt x="1188885" y="359041"/>
                  </a:lnTo>
                  <a:lnTo>
                    <a:pt x="1189456" y="373240"/>
                  </a:lnTo>
                  <a:lnTo>
                    <a:pt x="1196771" y="372960"/>
                  </a:lnTo>
                  <a:close/>
                </a:path>
                <a:path w="1280795" h="375285">
                  <a:moveTo>
                    <a:pt x="1219161" y="354431"/>
                  </a:moveTo>
                  <a:lnTo>
                    <a:pt x="1216253" y="353263"/>
                  </a:lnTo>
                  <a:lnTo>
                    <a:pt x="1215720" y="353263"/>
                  </a:lnTo>
                  <a:lnTo>
                    <a:pt x="1212392" y="354711"/>
                  </a:lnTo>
                  <a:lnTo>
                    <a:pt x="1212227" y="355003"/>
                  </a:lnTo>
                  <a:lnTo>
                    <a:pt x="1212164" y="355219"/>
                  </a:lnTo>
                  <a:lnTo>
                    <a:pt x="1212138" y="355422"/>
                  </a:lnTo>
                  <a:lnTo>
                    <a:pt x="1212138" y="355625"/>
                  </a:lnTo>
                  <a:lnTo>
                    <a:pt x="1212189" y="355841"/>
                  </a:lnTo>
                  <a:lnTo>
                    <a:pt x="1212265" y="356031"/>
                  </a:lnTo>
                  <a:lnTo>
                    <a:pt x="1212380" y="356235"/>
                  </a:lnTo>
                  <a:lnTo>
                    <a:pt x="1219161" y="354431"/>
                  </a:lnTo>
                  <a:close/>
                </a:path>
                <a:path w="1280795" h="375285">
                  <a:moveTo>
                    <a:pt x="1225677" y="276593"/>
                  </a:moveTo>
                  <a:lnTo>
                    <a:pt x="1222108" y="274713"/>
                  </a:lnTo>
                  <a:lnTo>
                    <a:pt x="1221752" y="274726"/>
                  </a:lnTo>
                  <a:lnTo>
                    <a:pt x="1218920" y="275793"/>
                  </a:lnTo>
                  <a:lnTo>
                    <a:pt x="1218653" y="276072"/>
                  </a:lnTo>
                  <a:lnTo>
                    <a:pt x="1209776" y="289572"/>
                  </a:lnTo>
                  <a:lnTo>
                    <a:pt x="1209611" y="289864"/>
                  </a:lnTo>
                  <a:lnTo>
                    <a:pt x="1209548" y="290080"/>
                  </a:lnTo>
                  <a:lnTo>
                    <a:pt x="1209522" y="290283"/>
                  </a:lnTo>
                  <a:lnTo>
                    <a:pt x="1209522" y="290499"/>
                  </a:lnTo>
                  <a:lnTo>
                    <a:pt x="1209573" y="290703"/>
                  </a:lnTo>
                  <a:lnTo>
                    <a:pt x="1209649" y="290906"/>
                  </a:lnTo>
                  <a:lnTo>
                    <a:pt x="1209763" y="291096"/>
                  </a:lnTo>
                  <a:lnTo>
                    <a:pt x="1209903" y="291287"/>
                  </a:lnTo>
                  <a:lnTo>
                    <a:pt x="1213091" y="292366"/>
                  </a:lnTo>
                  <a:lnTo>
                    <a:pt x="1213459" y="292354"/>
                  </a:lnTo>
                  <a:lnTo>
                    <a:pt x="1215834" y="291630"/>
                  </a:lnTo>
                  <a:lnTo>
                    <a:pt x="1215961" y="291553"/>
                  </a:lnTo>
                  <a:lnTo>
                    <a:pt x="1216190" y="291388"/>
                  </a:lnTo>
                  <a:lnTo>
                    <a:pt x="1216380" y="291211"/>
                  </a:lnTo>
                  <a:lnTo>
                    <a:pt x="1216545" y="291020"/>
                  </a:lnTo>
                  <a:lnTo>
                    <a:pt x="1225435" y="277507"/>
                  </a:lnTo>
                  <a:lnTo>
                    <a:pt x="1225588" y="277215"/>
                  </a:lnTo>
                  <a:lnTo>
                    <a:pt x="1225651" y="276999"/>
                  </a:lnTo>
                  <a:lnTo>
                    <a:pt x="1225677" y="276796"/>
                  </a:lnTo>
                  <a:lnTo>
                    <a:pt x="1225677" y="276593"/>
                  </a:lnTo>
                  <a:close/>
                </a:path>
                <a:path w="1280795" h="375285">
                  <a:moveTo>
                    <a:pt x="1229347" y="367995"/>
                  </a:moveTo>
                  <a:lnTo>
                    <a:pt x="1229029" y="367106"/>
                  </a:lnTo>
                  <a:lnTo>
                    <a:pt x="1219174" y="354431"/>
                  </a:lnTo>
                  <a:lnTo>
                    <a:pt x="1212469" y="356323"/>
                  </a:lnTo>
                  <a:lnTo>
                    <a:pt x="1222324" y="368973"/>
                  </a:lnTo>
                  <a:lnTo>
                    <a:pt x="1222578" y="369252"/>
                  </a:lnTo>
                  <a:lnTo>
                    <a:pt x="1224356" y="370039"/>
                  </a:lnTo>
                  <a:lnTo>
                    <a:pt x="1224521" y="370078"/>
                  </a:lnTo>
                  <a:lnTo>
                    <a:pt x="1224864" y="370128"/>
                  </a:lnTo>
                  <a:lnTo>
                    <a:pt x="1225219" y="370154"/>
                  </a:lnTo>
                  <a:lnTo>
                    <a:pt x="1225943" y="370141"/>
                  </a:lnTo>
                  <a:lnTo>
                    <a:pt x="1226654" y="370052"/>
                  </a:lnTo>
                  <a:lnTo>
                    <a:pt x="1226997" y="369976"/>
                  </a:lnTo>
                  <a:lnTo>
                    <a:pt x="1227150" y="369925"/>
                  </a:lnTo>
                  <a:lnTo>
                    <a:pt x="1227315" y="369887"/>
                  </a:lnTo>
                  <a:lnTo>
                    <a:pt x="1229321" y="368198"/>
                  </a:lnTo>
                  <a:lnTo>
                    <a:pt x="1229347" y="367995"/>
                  </a:lnTo>
                  <a:close/>
                </a:path>
                <a:path w="1280795" h="375285">
                  <a:moveTo>
                    <a:pt x="1237843" y="345338"/>
                  </a:moveTo>
                  <a:lnTo>
                    <a:pt x="1235405" y="344817"/>
                  </a:lnTo>
                  <a:lnTo>
                    <a:pt x="1235227" y="344830"/>
                  </a:lnTo>
                  <a:lnTo>
                    <a:pt x="1235036" y="344830"/>
                  </a:lnTo>
                  <a:lnTo>
                    <a:pt x="1231633" y="346989"/>
                  </a:lnTo>
                  <a:lnTo>
                    <a:pt x="1231646" y="347192"/>
                  </a:lnTo>
                  <a:lnTo>
                    <a:pt x="1232776" y="348538"/>
                  </a:lnTo>
                  <a:lnTo>
                    <a:pt x="1237843" y="345338"/>
                  </a:lnTo>
                  <a:close/>
                </a:path>
                <a:path w="1280795" h="375285">
                  <a:moveTo>
                    <a:pt x="1253845" y="286385"/>
                  </a:moveTo>
                  <a:lnTo>
                    <a:pt x="1251496" y="284416"/>
                  </a:lnTo>
                  <a:lnTo>
                    <a:pt x="1251343" y="284378"/>
                  </a:lnTo>
                  <a:lnTo>
                    <a:pt x="1250823" y="284314"/>
                  </a:lnTo>
                  <a:lnTo>
                    <a:pt x="1250632" y="284302"/>
                  </a:lnTo>
                  <a:lnTo>
                    <a:pt x="1250086" y="284302"/>
                  </a:lnTo>
                  <a:lnTo>
                    <a:pt x="1249553" y="284353"/>
                  </a:lnTo>
                  <a:lnTo>
                    <a:pt x="1249210" y="284403"/>
                  </a:lnTo>
                  <a:lnTo>
                    <a:pt x="1248854" y="284480"/>
                  </a:lnTo>
                  <a:lnTo>
                    <a:pt x="1248702" y="284530"/>
                  </a:lnTo>
                  <a:lnTo>
                    <a:pt x="1248524" y="284568"/>
                  </a:lnTo>
                  <a:lnTo>
                    <a:pt x="1247914" y="284810"/>
                  </a:lnTo>
                  <a:lnTo>
                    <a:pt x="1247521" y="285026"/>
                  </a:lnTo>
                  <a:lnTo>
                    <a:pt x="1230655" y="295694"/>
                  </a:lnTo>
                  <a:lnTo>
                    <a:pt x="1229639" y="297116"/>
                  </a:lnTo>
                  <a:lnTo>
                    <a:pt x="1229639" y="297332"/>
                  </a:lnTo>
                  <a:lnTo>
                    <a:pt x="1229690" y="297535"/>
                  </a:lnTo>
                  <a:lnTo>
                    <a:pt x="1229766" y="297738"/>
                  </a:lnTo>
                  <a:lnTo>
                    <a:pt x="1229880" y="297929"/>
                  </a:lnTo>
                  <a:lnTo>
                    <a:pt x="1230020" y="298119"/>
                  </a:lnTo>
                  <a:lnTo>
                    <a:pt x="1233208" y="299199"/>
                  </a:lnTo>
                  <a:lnTo>
                    <a:pt x="1233385" y="299186"/>
                  </a:lnTo>
                  <a:lnTo>
                    <a:pt x="1233563" y="299186"/>
                  </a:lnTo>
                  <a:lnTo>
                    <a:pt x="1235938" y="298475"/>
                  </a:lnTo>
                  <a:lnTo>
                    <a:pt x="1253820" y="286588"/>
                  </a:lnTo>
                  <a:lnTo>
                    <a:pt x="1253845" y="286385"/>
                  </a:lnTo>
                  <a:close/>
                </a:path>
                <a:path w="1280795" h="375285">
                  <a:moveTo>
                    <a:pt x="1256665" y="356171"/>
                  </a:moveTo>
                  <a:lnTo>
                    <a:pt x="1256652" y="355968"/>
                  </a:lnTo>
                  <a:lnTo>
                    <a:pt x="1256601" y="355765"/>
                  </a:lnTo>
                  <a:lnTo>
                    <a:pt x="1256512" y="355561"/>
                  </a:lnTo>
                  <a:lnTo>
                    <a:pt x="1256271" y="355180"/>
                  </a:lnTo>
                  <a:lnTo>
                    <a:pt x="1256093" y="355003"/>
                  </a:lnTo>
                  <a:lnTo>
                    <a:pt x="1255877" y="354838"/>
                  </a:lnTo>
                  <a:lnTo>
                    <a:pt x="1255649" y="354685"/>
                  </a:lnTo>
                  <a:lnTo>
                    <a:pt x="1255509" y="354622"/>
                  </a:lnTo>
                  <a:lnTo>
                    <a:pt x="1237856" y="345338"/>
                  </a:lnTo>
                  <a:lnTo>
                    <a:pt x="1252893" y="358343"/>
                  </a:lnTo>
                  <a:lnTo>
                    <a:pt x="1253070" y="358330"/>
                  </a:lnTo>
                  <a:lnTo>
                    <a:pt x="1253248" y="358330"/>
                  </a:lnTo>
                  <a:lnTo>
                    <a:pt x="1256601" y="356489"/>
                  </a:lnTo>
                  <a:lnTo>
                    <a:pt x="1256665" y="356171"/>
                  </a:lnTo>
                  <a:close/>
                </a:path>
                <a:path w="1280795" h="375285">
                  <a:moveTo>
                    <a:pt x="1273035" y="301637"/>
                  </a:moveTo>
                  <a:lnTo>
                    <a:pt x="1273022" y="301421"/>
                  </a:lnTo>
                  <a:lnTo>
                    <a:pt x="1272921" y="301117"/>
                  </a:lnTo>
                  <a:lnTo>
                    <a:pt x="1269453" y="299554"/>
                  </a:lnTo>
                  <a:lnTo>
                    <a:pt x="1269263" y="299567"/>
                  </a:lnTo>
                  <a:lnTo>
                    <a:pt x="1269098" y="299567"/>
                  </a:lnTo>
                  <a:lnTo>
                    <a:pt x="1268730" y="299605"/>
                  </a:lnTo>
                  <a:lnTo>
                    <a:pt x="1268387" y="299656"/>
                  </a:lnTo>
                  <a:lnTo>
                    <a:pt x="1268044" y="299732"/>
                  </a:lnTo>
                  <a:lnTo>
                    <a:pt x="1267879" y="299783"/>
                  </a:lnTo>
                  <a:lnTo>
                    <a:pt x="1245527" y="306082"/>
                  </a:lnTo>
                  <a:lnTo>
                    <a:pt x="1243914" y="306933"/>
                  </a:lnTo>
                  <a:lnTo>
                    <a:pt x="1243330" y="308025"/>
                  </a:lnTo>
                  <a:lnTo>
                    <a:pt x="1243393" y="308432"/>
                  </a:lnTo>
                  <a:lnTo>
                    <a:pt x="1243457" y="308635"/>
                  </a:lnTo>
                  <a:lnTo>
                    <a:pt x="1244485" y="309575"/>
                  </a:lnTo>
                  <a:lnTo>
                    <a:pt x="1246911" y="310108"/>
                  </a:lnTo>
                  <a:lnTo>
                    <a:pt x="1247635" y="310057"/>
                  </a:lnTo>
                  <a:lnTo>
                    <a:pt x="1247800" y="310019"/>
                  </a:lnTo>
                  <a:lnTo>
                    <a:pt x="1248321" y="309930"/>
                  </a:lnTo>
                  <a:lnTo>
                    <a:pt x="1248486" y="309880"/>
                  </a:lnTo>
                  <a:lnTo>
                    <a:pt x="1270825" y="303580"/>
                  </a:lnTo>
                  <a:lnTo>
                    <a:pt x="1271003" y="303530"/>
                  </a:lnTo>
                  <a:lnTo>
                    <a:pt x="1272438" y="302729"/>
                  </a:lnTo>
                  <a:lnTo>
                    <a:pt x="1272717" y="302450"/>
                  </a:lnTo>
                  <a:lnTo>
                    <a:pt x="1272844" y="302247"/>
                  </a:lnTo>
                  <a:lnTo>
                    <a:pt x="1272997" y="301840"/>
                  </a:lnTo>
                  <a:lnTo>
                    <a:pt x="1273035" y="301637"/>
                  </a:lnTo>
                  <a:close/>
                </a:path>
                <a:path w="1280795" h="375285">
                  <a:moveTo>
                    <a:pt x="1274533" y="339318"/>
                  </a:moveTo>
                  <a:lnTo>
                    <a:pt x="1273390" y="337870"/>
                  </a:lnTo>
                  <a:lnTo>
                    <a:pt x="1273263" y="337794"/>
                  </a:lnTo>
                  <a:lnTo>
                    <a:pt x="1272984" y="337680"/>
                  </a:lnTo>
                  <a:lnTo>
                    <a:pt x="1272832" y="337629"/>
                  </a:lnTo>
                  <a:lnTo>
                    <a:pt x="1272679" y="337566"/>
                  </a:lnTo>
                  <a:lnTo>
                    <a:pt x="1272184" y="337451"/>
                  </a:lnTo>
                  <a:lnTo>
                    <a:pt x="1249413" y="332968"/>
                  </a:lnTo>
                  <a:lnTo>
                    <a:pt x="1249235" y="332930"/>
                  </a:lnTo>
                  <a:lnTo>
                    <a:pt x="1248892" y="332879"/>
                  </a:lnTo>
                  <a:lnTo>
                    <a:pt x="1248537" y="332854"/>
                  </a:lnTo>
                  <a:lnTo>
                    <a:pt x="1248003" y="332854"/>
                  </a:lnTo>
                  <a:lnTo>
                    <a:pt x="1247457" y="332905"/>
                  </a:lnTo>
                  <a:lnTo>
                    <a:pt x="1247114" y="332955"/>
                  </a:lnTo>
                  <a:lnTo>
                    <a:pt x="1246771" y="333032"/>
                  </a:lnTo>
                  <a:lnTo>
                    <a:pt x="1246606" y="333082"/>
                  </a:lnTo>
                  <a:lnTo>
                    <a:pt x="1246441" y="333121"/>
                  </a:lnTo>
                  <a:lnTo>
                    <a:pt x="1244409" y="335013"/>
                  </a:lnTo>
                  <a:lnTo>
                    <a:pt x="1244422" y="335229"/>
                  </a:lnTo>
                  <a:lnTo>
                    <a:pt x="1246759" y="336981"/>
                  </a:lnTo>
                  <a:lnTo>
                    <a:pt x="1269542" y="341477"/>
                  </a:lnTo>
                  <a:lnTo>
                    <a:pt x="1270050" y="341553"/>
                  </a:lnTo>
                  <a:lnTo>
                    <a:pt x="1270774" y="341591"/>
                  </a:lnTo>
                  <a:lnTo>
                    <a:pt x="1270952" y="341579"/>
                  </a:lnTo>
                  <a:lnTo>
                    <a:pt x="1271130" y="341579"/>
                  </a:lnTo>
                  <a:lnTo>
                    <a:pt x="1274533" y="339420"/>
                  </a:lnTo>
                  <a:close/>
                </a:path>
                <a:path w="1280795" h="375285">
                  <a:moveTo>
                    <a:pt x="1280274" y="320065"/>
                  </a:moveTo>
                  <a:lnTo>
                    <a:pt x="1279613" y="319024"/>
                  </a:lnTo>
                  <a:lnTo>
                    <a:pt x="1277937" y="318312"/>
                  </a:lnTo>
                  <a:lnTo>
                    <a:pt x="1277785" y="318274"/>
                  </a:lnTo>
                  <a:lnTo>
                    <a:pt x="1277429" y="318223"/>
                  </a:lnTo>
                  <a:lnTo>
                    <a:pt x="1277073" y="318198"/>
                  </a:lnTo>
                  <a:lnTo>
                    <a:pt x="1276527" y="318198"/>
                  </a:lnTo>
                  <a:lnTo>
                    <a:pt x="1248778" y="320624"/>
                  </a:lnTo>
                  <a:lnTo>
                    <a:pt x="1248613" y="320929"/>
                  </a:lnTo>
                  <a:lnTo>
                    <a:pt x="1248549" y="321132"/>
                  </a:lnTo>
                  <a:lnTo>
                    <a:pt x="1248524" y="321335"/>
                  </a:lnTo>
                  <a:lnTo>
                    <a:pt x="1248524" y="321551"/>
                  </a:lnTo>
                  <a:lnTo>
                    <a:pt x="1249197" y="322592"/>
                  </a:lnTo>
                  <a:lnTo>
                    <a:pt x="1249527" y="322834"/>
                  </a:lnTo>
                  <a:lnTo>
                    <a:pt x="1250073" y="323088"/>
                  </a:lnTo>
                  <a:lnTo>
                    <a:pt x="1250696" y="323278"/>
                  </a:lnTo>
                  <a:lnTo>
                    <a:pt x="1250873" y="323303"/>
                  </a:lnTo>
                  <a:lnTo>
                    <a:pt x="1251038" y="323342"/>
                  </a:lnTo>
                  <a:lnTo>
                    <a:pt x="1251394" y="323392"/>
                  </a:lnTo>
                  <a:lnTo>
                    <a:pt x="1251737" y="323418"/>
                  </a:lnTo>
                  <a:lnTo>
                    <a:pt x="1252270" y="323418"/>
                  </a:lnTo>
                  <a:lnTo>
                    <a:pt x="1276705" y="322427"/>
                  </a:lnTo>
                  <a:lnTo>
                    <a:pt x="1276870" y="322427"/>
                  </a:lnTo>
                  <a:lnTo>
                    <a:pt x="1277251" y="322389"/>
                  </a:lnTo>
                  <a:lnTo>
                    <a:pt x="1277581" y="322338"/>
                  </a:lnTo>
                  <a:lnTo>
                    <a:pt x="1277924" y="322262"/>
                  </a:lnTo>
                  <a:lnTo>
                    <a:pt x="1278089" y="322211"/>
                  </a:lnTo>
                  <a:lnTo>
                    <a:pt x="1278255" y="322173"/>
                  </a:lnTo>
                  <a:lnTo>
                    <a:pt x="1278572" y="322059"/>
                  </a:lnTo>
                  <a:lnTo>
                    <a:pt x="1278712" y="321995"/>
                  </a:lnTo>
                  <a:lnTo>
                    <a:pt x="1278877" y="321932"/>
                  </a:lnTo>
                  <a:lnTo>
                    <a:pt x="1279144" y="321792"/>
                  </a:lnTo>
                  <a:lnTo>
                    <a:pt x="1279398" y="321627"/>
                  </a:lnTo>
                  <a:lnTo>
                    <a:pt x="1279613" y="321462"/>
                  </a:lnTo>
                  <a:lnTo>
                    <a:pt x="1279804" y="321284"/>
                  </a:lnTo>
                  <a:lnTo>
                    <a:pt x="1280274" y="320268"/>
                  </a:lnTo>
                  <a:lnTo>
                    <a:pt x="1280274" y="32006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19151" y="1829955"/>
              <a:ext cx="1371600" cy="603250"/>
            </a:xfrm>
            <a:custGeom>
              <a:avLst/>
              <a:gdLst/>
              <a:ahLst/>
              <a:cxnLst/>
              <a:rect l="l" t="t" r="r" b="b"/>
              <a:pathLst>
                <a:path w="1371600" h="603250">
                  <a:moveTo>
                    <a:pt x="31572" y="427456"/>
                  </a:moveTo>
                  <a:lnTo>
                    <a:pt x="5067" y="413537"/>
                  </a:lnTo>
                  <a:lnTo>
                    <a:pt x="0" y="416737"/>
                  </a:lnTo>
                  <a:lnTo>
                    <a:pt x="26504" y="430657"/>
                  </a:lnTo>
                  <a:lnTo>
                    <a:pt x="31572" y="427456"/>
                  </a:lnTo>
                  <a:close/>
                </a:path>
                <a:path w="1371600" h="603250">
                  <a:moveTo>
                    <a:pt x="275717" y="260845"/>
                  </a:moveTo>
                  <a:lnTo>
                    <a:pt x="270408" y="258064"/>
                  </a:lnTo>
                  <a:lnTo>
                    <a:pt x="270281" y="258152"/>
                  </a:lnTo>
                  <a:lnTo>
                    <a:pt x="269963" y="258406"/>
                  </a:lnTo>
                  <a:lnTo>
                    <a:pt x="269392" y="259499"/>
                  </a:lnTo>
                  <a:lnTo>
                    <a:pt x="270065" y="260756"/>
                  </a:lnTo>
                  <a:lnTo>
                    <a:pt x="270535" y="261061"/>
                  </a:lnTo>
                  <a:lnTo>
                    <a:pt x="270941" y="261251"/>
                  </a:lnTo>
                  <a:lnTo>
                    <a:pt x="271564" y="261442"/>
                  </a:lnTo>
                  <a:lnTo>
                    <a:pt x="271741" y="261467"/>
                  </a:lnTo>
                  <a:lnTo>
                    <a:pt x="271907" y="261505"/>
                  </a:lnTo>
                  <a:lnTo>
                    <a:pt x="272605" y="261581"/>
                  </a:lnTo>
                  <a:lnTo>
                    <a:pt x="273329" y="261569"/>
                  </a:lnTo>
                  <a:lnTo>
                    <a:pt x="273685" y="261531"/>
                  </a:lnTo>
                  <a:lnTo>
                    <a:pt x="275590" y="260934"/>
                  </a:lnTo>
                  <a:lnTo>
                    <a:pt x="275717" y="260845"/>
                  </a:lnTo>
                  <a:close/>
                </a:path>
                <a:path w="1371600" h="603250">
                  <a:moveTo>
                    <a:pt x="302615" y="258152"/>
                  </a:moveTo>
                  <a:lnTo>
                    <a:pt x="301485" y="256819"/>
                  </a:lnTo>
                  <a:lnTo>
                    <a:pt x="290868" y="251256"/>
                  </a:lnTo>
                  <a:lnTo>
                    <a:pt x="300990" y="244856"/>
                  </a:lnTo>
                  <a:lnTo>
                    <a:pt x="301129" y="244779"/>
                  </a:lnTo>
                  <a:lnTo>
                    <a:pt x="301447" y="244513"/>
                  </a:lnTo>
                  <a:lnTo>
                    <a:pt x="301701" y="244233"/>
                  </a:lnTo>
                  <a:lnTo>
                    <a:pt x="301840" y="244043"/>
                  </a:lnTo>
                  <a:lnTo>
                    <a:pt x="301929" y="243840"/>
                  </a:lnTo>
                  <a:lnTo>
                    <a:pt x="301993" y="243624"/>
                  </a:lnTo>
                  <a:lnTo>
                    <a:pt x="302018" y="243420"/>
                  </a:lnTo>
                  <a:lnTo>
                    <a:pt x="302018" y="243217"/>
                  </a:lnTo>
                  <a:lnTo>
                    <a:pt x="298450" y="241338"/>
                  </a:lnTo>
                  <a:lnTo>
                    <a:pt x="298272" y="241350"/>
                  </a:lnTo>
                  <a:lnTo>
                    <a:pt x="298081" y="241350"/>
                  </a:lnTo>
                  <a:lnTo>
                    <a:pt x="295706" y="242074"/>
                  </a:lnTo>
                  <a:lnTo>
                    <a:pt x="285572" y="248475"/>
                  </a:lnTo>
                  <a:lnTo>
                    <a:pt x="272542" y="242379"/>
                  </a:lnTo>
                  <a:lnTo>
                    <a:pt x="272364" y="242392"/>
                  </a:lnTo>
                  <a:lnTo>
                    <a:pt x="272186" y="242392"/>
                  </a:lnTo>
                  <a:lnTo>
                    <a:pt x="268782" y="244551"/>
                  </a:lnTo>
                  <a:lnTo>
                    <a:pt x="268782" y="244754"/>
                  </a:lnTo>
                  <a:lnTo>
                    <a:pt x="269913" y="246100"/>
                  </a:lnTo>
                  <a:lnTo>
                    <a:pt x="280504" y="251675"/>
                  </a:lnTo>
                  <a:lnTo>
                    <a:pt x="270408" y="258051"/>
                  </a:lnTo>
                  <a:lnTo>
                    <a:pt x="275717" y="260832"/>
                  </a:lnTo>
                  <a:lnTo>
                    <a:pt x="285800" y="254457"/>
                  </a:lnTo>
                  <a:lnTo>
                    <a:pt x="296418" y="260019"/>
                  </a:lnTo>
                  <a:lnTo>
                    <a:pt x="298500" y="260527"/>
                  </a:lnTo>
                  <a:lnTo>
                    <a:pt x="299034" y="260527"/>
                  </a:lnTo>
                  <a:lnTo>
                    <a:pt x="302615" y="258368"/>
                  </a:lnTo>
                  <a:lnTo>
                    <a:pt x="302615" y="258152"/>
                  </a:lnTo>
                  <a:close/>
                </a:path>
                <a:path w="1371600" h="603250">
                  <a:moveTo>
                    <a:pt x="427024" y="295986"/>
                  </a:moveTo>
                  <a:lnTo>
                    <a:pt x="427012" y="295719"/>
                  </a:lnTo>
                  <a:lnTo>
                    <a:pt x="425411" y="255841"/>
                  </a:lnTo>
                  <a:lnTo>
                    <a:pt x="415886" y="250571"/>
                  </a:lnTo>
                  <a:lnTo>
                    <a:pt x="413981" y="250698"/>
                  </a:lnTo>
                  <a:lnTo>
                    <a:pt x="405853" y="256349"/>
                  </a:lnTo>
                  <a:lnTo>
                    <a:pt x="405866" y="256616"/>
                  </a:lnTo>
                  <a:lnTo>
                    <a:pt x="407466" y="296506"/>
                  </a:lnTo>
                  <a:lnTo>
                    <a:pt x="416991" y="301764"/>
                  </a:lnTo>
                  <a:lnTo>
                    <a:pt x="418896" y="301625"/>
                  </a:lnTo>
                  <a:lnTo>
                    <a:pt x="426948" y="296545"/>
                  </a:lnTo>
                  <a:lnTo>
                    <a:pt x="427024" y="295986"/>
                  </a:lnTo>
                  <a:close/>
                </a:path>
                <a:path w="1371600" h="603250">
                  <a:moveTo>
                    <a:pt x="592505" y="1397"/>
                  </a:moveTo>
                  <a:lnTo>
                    <a:pt x="586003" y="0"/>
                  </a:lnTo>
                  <a:lnTo>
                    <a:pt x="584098" y="139"/>
                  </a:lnTo>
                  <a:lnTo>
                    <a:pt x="575970" y="5778"/>
                  </a:lnTo>
                  <a:lnTo>
                    <a:pt x="575995" y="6337"/>
                  </a:lnTo>
                  <a:lnTo>
                    <a:pt x="579005" y="9931"/>
                  </a:lnTo>
                  <a:lnTo>
                    <a:pt x="592505" y="1397"/>
                  </a:lnTo>
                  <a:close/>
                </a:path>
                <a:path w="1371600" h="603250">
                  <a:moveTo>
                    <a:pt x="673392" y="403059"/>
                  </a:moveTo>
                  <a:lnTo>
                    <a:pt x="659257" y="395630"/>
                  </a:lnTo>
                  <a:lnTo>
                    <a:pt x="658914" y="395846"/>
                  </a:lnTo>
                  <a:lnTo>
                    <a:pt x="658329" y="396290"/>
                  </a:lnTo>
                  <a:lnTo>
                    <a:pt x="656539" y="399453"/>
                  </a:lnTo>
                  <a:lnTo>
                    <a:pt x="656564" y="400011"/>
                  </a:lnTo>
                  <a:lnTo>
                    <a:pt x="666064" y="405003"/>
                  </a:lnTo>
                  <a:lnTo>
                    <a:pt x="667029" y="404964"/>
                  </a:lnTo>
                  <a:lnTo>
                    <a:pt x="673392" y="403059"/>
                  </a:lnTo>
                  <a:close/>
                </a:path>
                <a:path w="1371600" h="603250">
                  <a:moveTo>
                    <a:pt x="686231" y="361200"/>
                  </a:moveTo>
                  <a:lnTo>
                    <a:pt x="659726" y="347281"/>
                  </a:lnTo>
                  <a:lnTo>
                    <a:pt x="659599" y="347205"/>
                  </a:lnTo>
                  <a:lnTo>
                    <a:pt x="659307" y="347091"/>
                  </a:lnTo>
                  <a:lnTo>
                    <a:pt x="659003" y="346989"/>
                  </a:lnTo>
                  <a:lnTo>
                    <a:pt x="658520" y="346862"/>
                  </a:lnTo>
                  <a:lnTo>
                    <a:pt x="657999" y="346786"/>
                  </a:lnTo>
                  <a:lnTo>
                    <a:pt x="657644" y="346760"/>
                  </a:lnTo>
                  <a:lnTo>
                    <a:pt x="657110" y="346760"/>
                  </a:lnTo>
                  <a:lnTo>
                    <a:pt x="653783" y="348208"/>
                  </a:lnTo>
                  <a:lnTo>
                    <a:pt x="653618" y="348513"/>
                  </a:lnTo>
                  <a:lnTo>
                    <a:pt x="653554" y="348716"/>
                  </a:lnTo>
                  <a:lnTo>
                    <a:pt x="653529" y="348919"/>
                  </a:lnTo>
                  <a:lnTo>
                    <a:pt x="653529" y="349135"/>
                  </a:lnTo>
                  <a:lnTo>
                    <a:pt x="653580" y="349338"/>
                  </a:lnTo>
                  <a:lnTo>
                    <a:pt x="653656" y="349542"/>
                  </a:lnTo>
                  <a:lnTo>
                    <a:pt x="653770" y="349732"/>
                  </a:lnTo>
                  <a:lnTo>
                    <a:pt x="653910" y="349923"/>
                  </a:lnTo>
                  <a:lnTo>
                    <a:pt x="654189" y="350177"/>
                  </a:lnTo>
                  <a:lnTo>
                    <a:pt x="654659" y="350481"/>
                  </a:lnTo>
                  <a:lnTo>
                    <a:pt x="681164" y="364388"/>
                  </a:lnTo>
                  <a:lnTo>
                    <a:pt x="686231" y="361200"/>
                  </a:lnTo>
                  <a:close/>
                </a:path>
                <a:path w="1371600" h="603250">
                  <a:moveTo>
                    <a:pt x="687387" y="362762"/>
                  </a:moveTo>
                  <a:lnTo>
                    <a:pt x="687374" y="362559"/>
                  </a:lnTo>
                  <a:lnTo>
                    <a:pt x="687324" y="362356"/>
                  </a:lnTo>
                  <a:lnTo>
                    <a:pt x="686244" y="361213"/>
                  </a:lnTo>
                  <a:lnTo>
                    <a:pt x="681177" y="364401"/>
                  </a:lnTo>
                  <a:lnTo>
                    <a:pt x="683615" y="364934"/>
                  </a:lnTo>
                  <a:lnTo>
                    <a:pt x="683793" y="364921"/>
                  </a:lnTo>
                  <a:lnTo>
                    <a:pt x="683983" y="364921"/>
                  </a:lnTo>
                  <a:lnTo>
                    <a:pt x="686803" y="363855"/>
                  </a:lnTo>
                  <a:lnTo>
                    <a:pt x="687070" y="363575"/>
                  </a:lnTo>
                  <a:lnTo>
                    <a:pt x="687197" y="363385"/>
                  </a:lnTo>
                  <a:lnTo>
                    <a:pt x="687324" y="363080"/>
                  </a:lnTo>
                  <a:lnTo>
                    <a:pt x="687387" y="362762"/>
                  </a:lnTo>
                  <a:close/>
                </a:path>
                <a:path w="1371600" h="603250">
                  <a:moveTo>
                    <a:pt x="707275" y="23799"/>
                  </a:moveTo>
                  <a:lnTo>
                    <a:pt x="693140" y="16383"/>
                  </a:lnTo>
                  <a:lnTo>
                    <a:pt x="653681" y="41325"/>
                  </a:lnTo>
                  <a:lnTo>
                    <a:pt x="653351" y="41541"/>
                  </a:lnTo>
                  <a:lnTo>
                    <a:pt x="652754" y="41998"/>
                  </a:lnTo>
                  <a:lnTo>
                    <a:pt x="650963" y="45161"/>
                  </a:lnTo>
                  <a:lnTo>
                    <a:pt x="650989" y="45707"/>
                  </a:lnTo>
                  <a:lnTo>
                    <a:pt x="659536" y="50685"/>
                  </a:lnTo>
                  <a:lnTo>
                    <a:pt x="660971" y="50685"/>
                  </a:lnTo>
                  <a:lnTo>
                    <a:pt x="667816" y="48755"/>
                  </a:lnTo>
                  <a:lnTo>
                    <a:pt x="707275" y="23799"/>
                  </a:lnTo>
                  <a:close/>
                </a:path>
                <a:path w="1371600" h="603250">
                  <a:moveTo>
                    <a:pt x="709993" y="19977"/>
                  </a:moveTo>
                  <a:lnTo>
                    <a:pt x="700468" y="14427"/>
                  </a:lnTo>
                  <a:lnTo>
                    <a:pt x="699516" y="14465"/>
                  </a:lnTo>
                  <a:lnTo>
                    <a:pt x="693153" y="16383"/>
                  </a:lnTo>
                  <a:lnTo>
                    <a:pt x="707275" y="23799"/>
                  </a:lnTo>
                  <a:lnTo>
                    <a:pt x="707618" y="23596"/>
                  </a:lnTo>
                  <a:lnTo>
                    <a:pt x="709993" y="19977"/>
                  </a:lnTo>
                  <a:close/>
                </a:path>
                <a:path w="1371600" h="603250">
                  <a:moveTo>
                    <a:pt x="757466" y="384797"/>
                  </a:moveTo>
                  <a:lnTo>
                    <a:pt x="754253" y="382828"/>
                  </a:lnTo>
                  <a:lnTo>
                    <a:pt x="753706" y="382828"/>
                  </a:lnTo>
                  <a:lnTo>
                    <a:pt x="751141" y="383552"/>
                  </a:lnTo>
                  <a:lnTo>
                    <a:pt x="756450" y="386334"/>
                  </a:lnTo>
                  <a:lnTo>
                    <a:pt x="756793" y="386092"/>
                  </a:lnTo>
                  <a:lnTo>
                    <a:pt x="757466" y="384898"/>
                  </a:lnTo>
                  <a:close/>
                </a:path>
                <a:path w="1371600" h="603250">
                  <a:moveTo>
                    <a:pt x="758063" y="399757"/>
                  </a:moveTo>
                  <a:lnTo>
                    <a:pt x="756920" y="398297"/>
                  </a:lnTo>
                  <a:lnTo>
                    <a:pt x="746302" y="392760"/>
                  </a:lnTo>
                  <a:lnTo>
                    <a:pt x="756450" y="386346"/>
                  </a:lnTo>
                  <a:lnTo>
                    <a:pt x="751141" y="383565"/>
                  </a:lnTo>
                  <a:lnTo>
                    <a:pt x="741006" y="389978"/>
                  </a:lnTo>
                  <a:lnTo>
                    <a:pt x="730402" y="384403"/>
                  </a:lnTo>
                  <a:lnTo>
                    <a:pt x="730275" y="384327"/>
                  </a:lnTo>
                  <a:lnTo>
                    <a:pt x="729996" y="384213"/>
                  </a:lnTo>
                  <a:lnTo>
                    <a:pt x="729373" y="384022"/>
                  </a:lnTo>
                  <a:lnTo>
                    <a:pt x="729195" y="383984"/>
                  </a:lnTo>
                  <a:lnTo>
                    <a:pt x="728687" y="383908"/>
                  </a:lnTo>
                  <a:lnTo>
                    <a:pt x="728332" y="383882"/>
                  </a:lnTo>
                  <a:lnTo>
                    <a:pt x="727786" y="383882"/>
                  </a:lnTo>
                  <a:lnTo>
                    <a:pt x="724268" y="385737"/>
                  </a:lnTo>
                  <a:lnTo>
                    <a:pt x="724204" y="386041"/>
                  </a:lnTo>
                  <a:lnTo>
                    <a:pt x="724217" y="386245"/>
                  </a:lnTo>
                  <a:lnTo>
                    <a:pt x="735952" y="393179"/>
                  </a:lnTo>
                  <a:lnTo>
                    <a:pt x="725843" y="399567"/>
                  </a:lnTo>
                  <a:lnTo>
                    <a:pt x="725703" y="399630"/>
                  </a:lnTo>
                  <a:lnTo>
                    <a:pt x="725474" y="399796"/>
                  </a:lnTo>
                  <a:lnTo>
                    <a:pt x="725284" y="399986"/>
                  </a:lnTo>
                  <a:lnTo>
                    <a:pt x="724814" y="400989"/>
                  </a:lnTo>
                  <a:lnTo>
                    <a:pt x="724814" y="401193"/>
                  </a:lnTo>
                  <a:lnTo>
                    <a:pt x="728383" y="403072"/>
                  </a:lnTo>
                  <a:lnTo>
                    <a:pt x="729094" y="403021"/>
                  </a:lnTo>
                  <a:lnTo>
                    <a:pt x="731113" y="402348"/>
                  </a:lnTo>
                  <a:lnTo>
                    <a:pt x="741248" y="395960"/>
                  </a:lnTo>
                  <a:lnTo>
                    <a:pt x="751852" y="401510"/>
                  </a:lnTo>
                  <a:lnTo>
                    <a:pt x="754303" y="402031"/>
                  </a:lnTo>
                  <a:lnTo>
                    <a:pt x="755015" y="401980"/>
                  </a:lnTo>
                  <a:lnTo>
                    <a:pt x="758063" y="399859"/>
                  </a:lnTo>
                  <a:close/>
                </a:path>
                <a:path w="1371600" h="603250">
                  <a:moveTo>
                    <a:pt x="771715" y="309321"/>
                  </a:moveTo>
                  <a:lnTo>
                    <a:pt x="771042" y="308178"/>
                  </a:lnTo>
                  <a:lnTo>
                    <a:pt x="770712" y="307936"/>
                  </a:lnTo>
                  <a:lnTo>
                    <a:pt x="770585" y="307886"/>
                  </a:lnTo>
                  <a:lnTo>
                    <a:pt x="744067" y="293966"/>
                  </a:lnTo>
                  <a:lnTo>
                    <a:pt x="743661" y="293776"/>
                  </a:lnTo>
                  <a:lnTo>
                    <a:pt x="743038" y="293585"/>
                  </a:lnTo>
                  <a:lnTo>
                    <a:pt x="742861" y="293560"/>
                  </a:lnTo>
                  <a:lnTo>
                    <a:pt x="742696" y="293522"/>
                  </a:lnTo>
                  <a:lnTo>
                    <a:pt x="742175" y="293471"/>
                  </a:lnTo>
                  <a:lnTo>
                    <a:pt x="741997" y="293446"/>
                  </a:lnTo>
                  <a:lnTo>
                    <a:pt x="741641" y="293446"/>
                  </a:lnTo>
                  <a:lnTo>
                    <a:pt x="737870" y="295617"/>
                  </a:lnTo>
                  <a:lnTo>
                    <a:pt x="737882" y="295821"/>
                  </a:lnTo>
                  <a:lnTo>
                    <a:pt x="739013" y="297167"/>
                  </a:lnTo>
                  <a:lnTo>
                    <a:pt x="765517" y="311086"/>
                  </a:lnTo>
                  <a:lnTo>
                    <a:pt x="765924" y="311264"/>
                  </a:lnTo>
                  <a:lnTo>
                    <a:pt x="766559" y="311454"/>
                  </a:lnTo>
                  <a:lnTo>
                    <a:pt x="766724" y="311480"/>
                  </a:lnTo>
                  <a:lnTo>
                    <a:pt x="766889" y="311518"/>
                  </a:lnTo>
                  <a:lnTo>
                    <a:pt x="767245" y="311556"/>
                  </a:lnTo>
                  <a:lnTo>
                    <a:pt x="767956" y="311594"/>
                  </a:lnTo>
                  <a:lnTo>
                    <a:pt x="768134" y="311581"/>
                  </a:lnTo>
                  <a:lnTo>
                    <a:pt x="768311" y="311581"/>
                  </a:lnTo>
                  <a:lnTo>
                    <a:pt x="771715" y="309422"/>
                  </a:lnTo>
                  <a:close/>
                </a:path>
                <a:path w="1371600" h="603250">
                  <a:moveTo>
                    <a:pt x="814755" y="331063"/>
                  </a:moveTo>
                  <a:lnTo>
                    <a:pt x="814349" y="330873"/>
                  </a:lnTo>
                  <a:lnTo>
                    <a:pt x="813714" y="330682"/>
                  </a:lnTo>
                  <a:lnTo>
                    <a:pt x="813549" y="330657"/>
                  </a:lnTo>
                  <a:lnTo>
                    <a:pt x="813384" y="330619"/>
                  </a:lnTo>
                  <a:lnTo>
                    <a:pt x="813028" y="330568"/>
                  </a:lnTo>
                  <a:lnTo>
                    <a:pt x="812673" y="330542"/>
                  </a:lnTo>
                  <a:lnTo>
                    <a:pt x="812139" y="330542"/>
                  </a:lnTo>
                  <a:lnTo>
                    <a:pt x="808558" y="332701"/>
                  </a:lnTo>
                  <a:lnTo>
                    <a:pt x="808558" y="332917"/>
                  </a:lnTo>
                  <a:lnTo>
                    <a:pt x="809231" y="333959"/>
                  </a:lnTo>
                  <a:lnTo>
                    <a:pt x="809561" y="334200"/>
                  </a:lnTo>
                  <a:lnTo>
                    <a:pt x="809688" y="334264"/>
                  </a:lnTo>
                  <a:lnTo>
                    <a:pt x="814755" y="331063"/>
                  </a:lnTo>
                  <a:close/>
                </a:path>
                <a:path w="1371600" h="603250">
                  <a:moveTo>
                    <a:pt x="815479" y="349021"/>
                  </a:moveTo>
                  <a:lnTo>
                    <a:pt x="810171" y="346240"/>
                  </a:lnTo>
                  <a:lnTo>
                    <a:pt x="810044" y="346316"/>
                  </a:lnTo>
                  <a:lnTo>
                    <a:pt x="809726" y="346583"/>
                  </a:lnTo>
                  <a:lnTo>
                    <a:pt x="809472" y="346862"/>
                  </a:lnTo>
                  <a:lnTo>
                    <a:pt x="809345" y="347052"/>
                  </a:lnTo>
                  <a:lnTo>
                    <a:pt x="809244" y="347256"/>
                  </a:lnTo>
                  <a:lnTo>
                    <a:pt x="809180" y="347472"/>
                  </a:lnTo>
                  <a:lnTo>
                    <a:pt x="809155" y="347675"/>
                  </a:lnTo>
                  <a:lnTo>
                    <a:pt x="812736" y="349758"/>
                  </a:lnTo>
                  <a:lnTo>
                    <a:pt x="812914" y="349745"/>
                  </a:lnTo>
                  <a:lnTo>
                    <a:pt x="813092" y="349745"/>
                  </a:lnTo>
                  <a:lnTo>
                    <a:pt x="813803" y="349656"/>
                  </a:lnTo>
                  <a:lnTo>
                    <a:pt x="814146" y="349580"/>
                  </a:lnTo>
                  <a:lnTo>
                    <a:pt x="814781" y="349377"/>
                  </a:lnTo>
                  <a:lnTo>
                    <a:pt x="815086" y="349250"/>
                  </a:lnTo>
                  <a:lnTo>
                    <a:pt x="815479" y="349021"/>
                  </a:lnTo>
                  <a:close/>
                </a:path>
                <a:path w="1371600" h="603250">
                  <a:moveTo>
                    <a:pt x="842403" y="346544"/>
                  </a:moveTo>
                  <a:lnTo>
                    <a:pt x="842391" y="346341"/>
                  </a:lnTo>
                  <a:lnTo>
                    <a:pt x="842352" y="346138"/>
                  </a:lnTo>
                  <a:lnTo>
                    <a:pt x="841260" y="344995"/>
                  </a:lnTo>
                  <a:lnTo>
                    <a:pt x="830656" y="339432"/>
                  </a:lnTo>
                  <a:lnTo>
                    <a:pt x="840778" y="333032"/>
                  </a:lnTo>
                  <a:lnTo>
                    <a:pt x="841133" y="332778"/>
                  </a:lnTo>
                  <a:lnTo>
                    <a:pt x="841806" y="331597"/>
                  </a:lnTo>
                  <a:lnTo>
                    <a:pt x="841806" y="331381"/>
                  </a:lnTo>
                  <a:lnTo>
                    <a:pt x="841756" y="331177"/>
                  </a:lnTo>
                  <a:lnTo>
                    <a:pt x="841679" y="330974"/>
                  </a:lnTo>
                  <a:lnTo>
                    <a:pt x="841565" y="330784"/>
                  </a:lnTo>
                  <a:lnTo>
                    <a:pt x="841425" y="330593"/>
                  </a:lnTo>
                  <a:lnTo>
                    <a:pt x="838771" y="329539"/>
                  </a:lnTo>
                  <a:lnTo>
                    <a:pt x="838593" y="329514"/>
                  </a:lnTo>
                  <a:lnTo>
                    <a:pt x="838238" y="329514"/>
                  </a:lnTo>
                  <a:lnTo>
                    <a:pt x="838060" y="329526"/>
                  </a:lnTo>
                  <a:lnTo>
                    <a:pt x="837882" y="329526"/>
                  </a:lnTo>
                  <a:lnTo>
                    <a:pt x="835494" y="330250"/>
                  </a:lnTo>
                  <a:lnTo>
                    <a:pt x="825347" y="336651"/>
                  </a:lnTo>
                  <a:lnTo>
                    <a:pt x="814755" y="331076"/>
                  </a:lnTo>
                  <a:lnTo>
                    <a:pt x="809688" y="334276"/>
                  </a:lnTo>
                  <a:lnTo>
                    <a:pt x="820280" y="339852"/>
                  </a:lnTo>
                  <a:lnTo>
                    <a:pt x="810183" y="346227"/>
                  </a:lnTo>
                  <a:lnTo>
                    <a:pt x="815492" y="349008"/>
                  </a:lnTo>
                  <a:lnTo>
                    <a:pt x="825588" y="342633"/>
                  </a:lnTo>
                  <a:lnTo>
                    <a:pt x="836206" y="348195"/>
                  </a:lnTo>
                  <a:lnTo>
                    <a:pt x="836612" y="348386"/>
                  </a:lnTo>
                  <a:lnTo>
                    <a:pt x="836917" y="348488"/>
                  </a:lnTo>
                  <a:lnTo>
                    <a:pt x="837577" y="348640"/>
                  </a:lnTo>
                  <a:lnTo>
                    <a:pt x="837920" y="348678"/>
                  </a:lnTo>
                  <a:lnTo>
                    <a:pt x="838631" y="348716"/>
                  </a:lnTo>
                  <a:lnTo>
                    <a:pt x="838809" y="348703"/>
                  </a:lnTo>
                  <a:lnTo>
                    <a:pt x="839000" y="348703"/>
                  </a:lnTo>
                  <a:lnTo>
                    <a:pt x="842314" y="346964"/>
                  </a:lnTo>
                  <a:lnTo>
                    <a:pt x="842403" y="346544"/>
                  </a:lnTo>
                  <a:close/>
                </a:path>
                <a:path w="1371600" h="603250">
                  <a:moveTo>
                    <a:pt x="851331" y="308902"/>
                  </a:moveTo>
                  <a:lnTo>
                    <a:pt x="851319" y="308635"/>
                  </a:lnTo>
                  <a:lnTo>
                    <a:pt x="851306" y="308356"/>
                  </a:lnTo>
                  <a:lnTo>
                    <a:pt x="850519" y="288988"/>
                  </a:lnTo>
                  <a:lnTo>
                    <a:pt x="850519" y="288709"/>
                  </a:lnTo>
                  <a:lnTo>
                    <a:pt x="850519" y="288417"/>
                  </a:lnTo>
                  <a:lnTo>
                    <a:pt x="850404" y="287858"/>
                  </a:lnTo>
                  <a:lnTo>
                    <a:pt x="850188" y="287337"/>
                  </a:lnTo>
                  <a:lnTo>
                    <a:pt x="849884" y="286816"/>
                  </a:lnTo>
                  <a:lnTo>
                    <a:pt x="849503" y="286321"/>
                  </a:lnTo>
                  <a:lnTo>
                    <a:pt x="849033" y="285851"/>
                  </a:lnTo>
                  <a:lnTo>
                    <a:pt x="848753" y="285623"/>
                  </a:lnTo>
                  <a:lnTo>
                    <a:pt x="848474" y="285407"/>
                  </a:lnTo>
                  <a:lnTo>
                    <a:pt x="847852" y="285000"/>
                  </a:lnTo>
                  <a:lnTo>
                    <a:pt x="847153" y="284619"/>
                  </a:lnTo>
                  <a:lnTo>
                    <a:pt x="846404" y="284314"/>
                  </a:lnTo>
                  <a:lnTo>
                    <a:pt x="845591" y="284035"/>
                  </a:lnTo>
                  <a:lnTo>
                    <a:pt x="844740" y="283806"/>
                  </a:lnTo>
                  <a:lnTo>
                    <a:pt x="843838" y="283641"/>
                  </a:lnTo>
                  <a:lnTo>
                    <a:pt x="842911" y="283514"/>
                  </a:lnTo>
                  <a:lnTo>
                    <a:pt x="841971" y="283438"/>
                  </a:lnTo>
                  <a:lnTo>
                    <a:pt x="841006" y="283425"/>
                  </a:lnTo>
                  <a:lnTo>
                    <a:pt x="840054" y="283451"/>
                  </a:lnTo>
                  <a:lnTo>
                    <a:pt x="839698" y="283489"/>
                  </a:lnTo>
                  <a:lnTo>
                    <a:pt x="806526" y="284822"/>
                  </a:lnTo>
                  <a:lnTo>
                    <a:pt x="805980" y="284835"/>
                  </a:lnTo>
                  <a:lnTo>
                    <a:pt x="796429" y="290588"/>
                  </a:lnTo>
                  <a:lnTo>
                    <a:pt x="796442" y="291147"/>
                  </a:lnTo>
                  <a:lnTo>
                    <a:pt x="799452" y="294741"/>
                  </a:lnTo>
                  <a:lnTo>
                    <a:pt x="810056" y="300316"/>
                  </a:lnTo>
                  <a:lnTo>
                    <a:pt x="659269" y="395630"/>
                  </a:lnTo>
                  <a:lnTo>
                    <a:pt x="673392" y="403059"/>
                  </a:lnTo>
                  <a:lnTo>
                    <a:pt x="824191" y="307746"/>
                  </a:lnTo>
                  <a:lnTo>
                    <a:pt x="834796" y="313296"/>
                  </a:lnTo>
                  <a:lnTo>
                    <a:pt x="835901" y="313804"/>
                  </a:lnTo>
                  <a:lnTo>
                    <a:pt x="841298" y="314693"/>
                  </a:lnTo>
                  <a:lnTo>
                    <a:pt x="843203" y="314553"/>
                  </a:lnTo>
                  <a:lnTo>
                    <a:pt x="850049" y="311594"/>
                  </a:lnTo>
                  <a:lnTo>
                    <a:pt x="850480" y="311086"/>
                  </a:lnTo>
                  <a:lnTo>
                    <a:pt x="850836" y="310565"/>
                  </a:lnTo>
                  <a:lnTo>
                    <a:pt x="851090" y="310019"/>
                  </a:lnTo>
                  <a:lnTo>
                    <a:pt x="851255" y="309473"/>
                  </a:lnTo>
                  <a:lnTo>
                    <a:pt x="851331" y="308914"/>
                  </a:lnTo>
                  <a:close/>
                </a:path>
                <a:path w="1371600" h="603250">
                  <a:moveTo>
                    <a:pt x="1068743" y="589546"/>
                  </a:moveTo>
                  <a:lnTo>
                    <a:pt x="1068400" y="589368"/>
                  </a:lnTo>
                  <a:lnTo>
                    <a:pt x="947788" y="526046"/>
                  </a:lnTo>
                  <a:lnTo>
                    <a:pt x="947432" y="525856"/>
                  </a:lnTo>
                  <a:lnTo>
                    <a:pt x="946683" y="525538"/>
                  </a:lnTo>
                  <a:lnTo>
                    <a:pt x="942251" y="524662"/>
                  </a:lnTo>
                  <a:lnTo>
                    <a:pt x="941031" y="524662"/>
                  </a:lnTo>
                  <a:lnTo>
                    <a:pt x="940879" y="524624"/>
                  </a:lnTo>
                  <a:lnTo>
                    <a:pt x="939990" y="524446"/>
                  </a:lnTo>
                  <a:lnTo>
                    <a:pt x="939063" y="524319"/>
                  </a:lnTo>
                  <a:lnTo>
                    <a:pt x="938123" y="524243"/>
                  </a:lnTo>
                  <a:lnTo>
                    <a:pt x="937158" y="524230"/>
                  </a:lnTo>
                  <a:lnTo>
                    <a:pt x="936688" y="524256"/>
                  </a:lnTo>
                  <a:lnTo>
                    <a:pt x="867613" y="527037"/>
                  </a:lnTo>
                  <a:lnTo>
                    <a:pt x="867130" y="527050"/>
                  </a:lnTo>
                  <a:lnTo>
                    <a:pt x="858062" y="532777"/>
                  </a:lnTo>
                  <a:lnTo>
                    <a:pt x="858088" y="533336"/>
                  </a:lnTo>
                  <a:lnTo>
                    <a:pt x="867587" y="538327"/>
                  </a:lnTo>
                  <a:lnTo>
                    <a:pt x="868045" y="538314"/>
                  </a:lnTo>
                  <a:lnTo>
                    <a:pt x="936218" y="535584"/>
                  </a:lnTo>
                  <a:lnTo>
                    <a:pt x="1055243" y="598081"/>
                  </a:lnTo>
                  <a:lnTo>
                    <a:pt x="1068743" y="589546"/>
                  </a:lnTo>
                  <a:close/>
                </a:path>
                <a:path w="1371600" h="603250">
                  <a:moveTo>
                    <a:pt x="1370558" y="423557"/>
                  </a:moveTo>
                  <a:lnTo>
                    <a:pt x="1351572" y="421398"/>
                  </a:lnTo>
                  <a:lnTo>
                    <a:pt x="1351457" y="421665"/>
                  </a:lnTo>
                  <a:lnTo>
                    <a:pt x="1300619" y="543788"/>
                  </a:lnTo>
                  <a:lnTo>
                    <a:pt x="1300480" y="544106"/>
                  </a:lnTo>
                  <a:lnTo>
                    <a:pt x="1300022" y="545045"/>
                  </a:lnTo>
                  <a:lnTo>
                    <a:pt x="1289913" y="550595"/>
                  </a:lnTo>
                  <a:lnTo>
                    <a:pt x="1083678" y="591045"/>
                  </a:lnTo>
                  <a:lnTo>
                    <a:pt x="1083449" y="591070"/>
                  </a:lnTo>
                  <a:lnTo>
                    <a:pt x="1083005" y="591172"/>
                  </a:lnTo>
                  <a:lnTo>
                    <a:pt x="1082802" y="591210"/>
                  </a:lnTo>
                  <a:lnTo>
                    <a:pt x="1079931" y="591591"/>
                  </a:lnTo>
                  <a:lnTo>
                    <a:pt x="1078484" y="591654"/>
                  </a:lnTo>
                  <a:lnTo>
                    <a:pt x="1077048" y="591629"/>
                  </a:lnTo>
                  <a:lnTo>
                    <a:pt x="1068743" y="589559"/>
                  </a:lnTo>
                  <a:lnTo>
                    <a:pt x="1055243" y="598093"/>
                  </a:lnTo>
                  <a:lnTo>
                    <a:pt x="1077988" y="602970"/>
                  </a:lnTo>
                  <a:lnTo>
                    <a:pt x="1081341" y="602830"/>
                  </a:lnTo>
                  <a:lnTo>
                    <a:pt x="1084681" y="602513"/>
                  </a:lnTo>
                  <a:lnTo>
                    <a:pt x="1087932" y="601980"/>
                  </a:lnTo>
                  <a:lnTo>
                    <a:pt x="1088097" y="601941"/>
                  </a:lnTo>
                  <a:lnTo>
                    <a:pt x="1088478" y="601878"/>
                  </a:lnTo>
                  <a:lnTo>
                    <a:pt x="1295222" y="561327"/>
                  </a:lnTo>
                  <a:lnTo>
                    <a:pt x="1295412" y="561301"/>
                  </a:lnTo>
                  <a:lnTo>
                    <a:pt x="1295869" y="561200"/>
                  </a:lnTo>
                  <a:lnTo>
                    <a:pt x="1297482" y="560882"/>
                  </a:lnTo>
                  <a:lnTo>
                    <a:pt x="1319237" y="546747"/>
                  </a:lnTo>
                  <a:lnTo>
                    <a:pt x="1319377" y="546531"/>
                  </a:lnTo>
                  <a:lnTo>
                    <a:pt x="1319453" y="546341"/>
                  </a:lnTo>
                  <a:lnTo>
                    <a:pt x="1319593" y="545998"/>
                  </a:lnTo>
                  <a:lnTo>
                    <a:pt x="1370444" y="423824"/>
                  </a:lnTo>
                  <a:lnTo>
                    <a:pt x="1370558" y="423557"/>
                  </a:lnTo>
                  <a:close/>
                </a:path>
                <a:path w="1371600" h="603250">
                  <a:moveTo>
                    <a:pt x="1371561" y="418706"/>
                  </a:moveTo>
                  <a:lnTo>
                    <a:pt x="1361554" y="405206"/>
                  </a:lnTo>
                  <a:lnTo>
                    <a:pt x="1361300" y="405028"/>
                  </a:lnTo>
                  <a:lnTo>
                    <a:pt x="1360944" y="404837"/>
                  </a:lnTo>
                  <a:lnTo>
                    <a:pt x="1360601" y="404647"/>
                  </a:lnTo>
                  <a:lnTo>
                    <a:pt x="1293025" y="369189"/>
                  </a:lnTo>
                  <a:lnTo>
                    <a:pt x="1329956" y="345833"/>
                  </a:lnTo>
                  <a:lnTo>
                    <a:pt x="1330299" y="345630"/>
                  </a:lnTo>
                  <a:lnTo>
                    <a:pt x="1330883" y="345173"/>
                  </a:lnTo>
                  <a:lnTo>
                    <a:pt x="1332674" y="342011"/>
                  </a:lnTo>
                  <a:lnTo>
                    <a:pt x="1332649" y="341452"/>
                  </a:lnTo>
                  <a:lnTo>
                    <a:pt x="1323149" y="336461"/>
                  </a:lnTo>
                  <a:lnTo>
                    <a:pt x="1322184" y="336499"/>
                  </a:lnTo>
                  <a:lnTo>
                    <a:pt x="1315821" y="338416"/>
                  </a:lnTo>
                  <a:lnTo>
                    <a:pt x="1272476" y="365810"/>
                  </a:lnTo>
                  <a:lnTo>
                    <a:pt x="1272133" y="366026"/>
                  </a:lnTo>
                  <a:lnTo>
                    <a:pt x="1271803" y="366229"/>
                  </a:lnTo>
                  <a:lnTo>
                    <a:pt x="1269428" y="369849"/>
                  </a:lnTo>
                  <a:lnTo>
                    <a:pt x="1269453" y="370395"/>
                  </a:lnTo>
                  <a:lnTo>
                    <a:pt x="1272806" y="374180"/>
                  </a:lnTo>
                  <a:lnTo>
                    <a:pt x="1347076" y="413181"/>
                  </a:lnTo>
                  <a:lnTo>
                    <a:pt x="1347444" y="413359"/>
                  </a:lnTo>
                  <a:lnTo>
                    <a:pt x="1348600" y="414032"/>
                  </a:lnTo>
                  <a:lnTo>
                    <a:pt x="1349463" y="414667"/>
                  </a:lnTo>
                  <a:lnTo>
                    <a:pt x="1351991" y="419303"/>
                  </a:lnTo>
                  <a:lnTo>
                    <a:pt x="1351927" y="420141"/>
                  </a:lnTo>
                  <a:lnTo>
                    <a:pt x="1351724" y="420966"/>
                  </a:lnTo>
                  <a:lnTo>
                    <a:pt x="1351673" y="421106"/>
                  </a:lnTo>
                  <a:lnTo>
                    <a:pt x="1351559" y="421386"/>
                  </a:lnTo>
                  <a:lnTo>
                    <a:pt x="1370545" y="423545"/>
                  </a:lnTo>
                  <a:lnTo>
                    <a:pt x="1370660" y="423265"/>
                  </a:lnTo>
                  <a:lnTo>
                    <a:pt x="1370952" y="422592"/>
                  </a:lnTo>
                  <a:lnTo>
                    <a:pt x="1371422" y="420649"/>
                  </a:lnTo>
                  <a:lnTo>
                    <a:pt x="1371561" y="41870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418034" y="1970239"/>
              <a:ext cx="975360" cy="643890"/>
            </a:xfrm>
            <a:custGeom>
              <a:avLst/>
              <a:gdLst/>
              <a:ahLst/>
              <a:cxnLst/>
              <a:rect l="l" t="t" r="r" b="b"/>
              <a:pathLst>
                <a:path w="975359" h="643889">
                  <a:moveTo>
                    <a:pt x="33832" y="288709"/>
                  </a:moveTo>
                  <a:lnTo>
                    <a:pt x="33820" y="288505"/>
                  </a:lnTo>
                  <a:lnTo>
                    <a:pt x="33769" y="288302"/>
                  </a:lnTo>
                  <a:lnTo>
                    <a:pt x="32689" y="287172"/>
                  </a:lnTo>
                  <a:lnTo>
                    <a:pt x="6184" y="273265"/>
                  </a:lnTo>
                  <a:lnTo>
                    <a:pt x="5778" y="273062"/>
                  </a:lnTo>
                  <a:lnTo>
                    <a:pt x="5156" y="272872"/>
                  </a:lnTo>
                  <a:lnTo>
                    <a:pt x="4991" y="272846"/>
                  </a:lnTo>
                  <a:lnTo>
                    <a:pt x="4826" y="272808"/>
                  </a:lnTo>
                  <a:lnTo>
                    <a:pt x="4470" y="272757"/>
                  </a:lnTo>
                  <a:lnTo>
                    <a:pt x="4114" y="272732"/>
                  </a:lnTo>
                  <a:lnTo>
                    <a:pt x="3581" y="272732"/>
                  </a:lnTo>
                  <a:lnTo>
                    <a:pt x="0" y="274891"/>
                  </a:lnTo>
                  <a:lnTo>
                    <a:pt x="0" y="275107"/>
                  </a:lnTo>
                  <a:lnTo>
                    <a:pt x="50" y="275310"/>
                  </a:lnTo>
                  <a:lnTo>
                    <a:pt x="127" y="275513"/>
                  </a:lnTo>
                  <a:lnTo>
                    <a:pt x="241" y="275704"/>
                  </a:lnTo>
                  <a:lnTo>
                    <a:pt x="381" y="275894"/>
                  </a:lnTo>
                  <a:lnTo>
                    <a:pt x="30060" y="290880"/>
                  </a:lnTo>
                  <a:lnTo>
                    <a:pt x="30238" y="290868"/>
                  </a:lnTo>
                  <a:lnTo>
                    <a:pt x="30416" y="290868"/>
                  </a:lnTo>
                  <a:lnTo>
                    <a:pt x="33769" y="289026"/>
                  </a:lnTo>
                  <a:lnTo>
                    <a:pt x="33832" y="288709"/>
                  </a:lnTo>
                  <a:close/>
                </a:path>
                <a:path w="975359" h="643889">
                  <a:moveTo>
                    <a:pt x="428396" y="56083"/>
                  </a:moveTo>
                  <a:lnTo>
                    <a:pt x="424802" y="55626"/>
                  </a:lnTo>
                  <a:lnTo>
                    <a:pt x="424738" y="55829"/>
                  </a:lnTo>
                  <a:lnTo>
                    <a:pt x="424738" y="55981"/>
                  </a:lnTo>
                  <a:lnTo>
                    <a:pt x="424802" y="56197"/>
                  </a:lnTo>
                  <a:lnTo>
                    <a:pt x="424942" y="56388"/>
                  </a:lnTo>
                  <a:lnTo>
                    <a:pt x="425132" y="56553"/>
                  </a:lnTo>
                  <a:lnTo>
                    <a:pt x="425386" y="56705"/>
                  </a:lnTo>
                  <a:lnTo>
                    <a:pt x="425538" y="56769"/>
                  </a:lnTo>
                  <a:lnTo>
                    <a:pt x="425691" y="56819"/>
                  </a:lnTo>
                  <a:lnTo>
                    <a:pt x="425856" y="56857"/>
                  </a:lnTo>
                  <a:lnTo>
                    <a:pt x="426021" y="56896"/>
                  </a:lnTo>
                  <a:lnTo>
                    <a:pt x="426199" y="56908"/>
                  </a:lnTo>
                  <a:lnTo>
                    <a:pt x="426389" y="56921"/>
                  </a:lnTo>
                  <a:lnTo>
                    <a:pt x="426745" y="56921"/>
                  </a:lnTo>
                  <a:lnTo>
                    <a:pt x="428307" y="56235"/>
                  </a:lnTo>
                  <a:lnTo>
                    <a:pt x="428396" y="56083"/>
                  </a:lnTo>
                  <a:close/>
                </a:path>
                <a:path w="975359" h="643889">
                  <a:moveTo>
                    <a:pt x="441731" y="67335"/>
                  </a:moveTo>
                  <a:lnTo>
                    <a:pt x="439521" y="65659"/>
                  </a:lnTo>
                  <a:lnTo>
                    <a:pt x="439318" y="65773"/>
                  </a:lnTo>
                  <a:lnTo>
                    <a:pt x="439191" y="65849"/>
                  </a:lnTo>
                  <a:lnTo>
                    <a:pt x="439039" y="65989"/>
                  </a:lnTo>
                  <a:lnTo>
                    <a:pt x="438912" y="66128"/>
                  </a:lnTo>
                  <a:lnTo>
                    <a:pt x="438810" y="66332"/>
                  </a:lnTo>
                  <a:lnTo>
                    <a:pt x="438759" y="66548"/>
                  </a:lnTo>
                  <a:lnTo>
                    <a:pt x="439369" y="67322"/>
                  </a:lnTo>
                  <a:lnTo>
                    <a:pt x="439585" y="67424"/>
                  </a:lnTo>
                  <a:lnTo>
                    <a:pt x="439750" y="67475"/>
                  </a:lnTo>
                  <a:lnTo>
                    <a:pt x="439915" y="67513"/>
                  </a:lnTo>
                  <a:lnTo>
                    <a:pt x="440258" y="67564"/>
                  </a:lnTo>
                  <a:lnTo>
                    <a:pt x="440436" y="67576"/>
                  </a:lnTo>
                  <a:lnTo>
                    <a:pt x="440715" y="67576"/>
                  </a:lnTo>
                  <a:lnTo>
                    <a:pt x="440982" y="67551"/>
                  </a:lnTo>
                  <a:lnTo>
                    <a:pt x="441159" y="67513"/>
                  </a:lnTo>
                  <a:lnTo>
                    <a:pt x="441337" y="67475"/>
                  </a:lnTo>
                  <a:lnTo>
                    <a:pt x="441655" y="67373"/>
                  </a:lnTo>
                  <a:close/>
                </a:path>
                <a:path w="975359" h="643889">
                  <a:moveTo>
                    <a:pt x="455980" y="39052"/>
                  </a:moveTo>
                  <a:lnTo>
                    <a:pt x="453771" y="37376"/>
                  </a:lnTo>
                  <a:lnTo>
                    <a:pt x="453631" y="37439"/>
                  </a:lnTo>
                  <a:lnTo>
                    <a:pt x="453313" y="37579"/>
                  </a:lnTo>
                  <a:lnTo>
                    <a:pt x="449008" y="42900"/>
                  </a:lnTo>
                  <a:lnTo>
                    <a:pt x="449059" y="43561"/>
                  </a:lnTo>
                  <a:lnTo>
                    <a:pt x="451154" y="45707"/>
                  </a:lnTo>
                  <a:lnTo>
                    <a:pt x="451523" y="45707"/>
                  </a:lnTo>
                  <a:lnTo>
                    <a:pt x="453174" y="44869"/>
                  </a:lnTo>
                  <a:lnTo>
                    <a:pt x="453237" y="44716"/>
                  </a:lnTo>
                  <a:lnTo>
                    <a:pt x="453250" y="44500"/>
                  </a:lnTo>
                  <a:lnTo>
                    <a:pt x="453186" y="44297"/>
                  </a:lnTo>
                  <a:lnTo>
                    <a:pt x="452742" y="42811"/>
                  </a:lnTo>
                  <a:lnTo>
                    <a:pt x="452780" y="42354"/>
                  </a:lnTo>
                  <a:lnTo>
                    <a:pt x="452843" y="42138"/>
                  </a:lnTo>
                  <a:lnTo>
                    <a:pt x="452894" y="41910"/>
                  </a:lnTo>
                  <a:lnTo>
                    <a:pt x="455663" y="39192"/>
                  </a:lnTo>
                  <a:lnTo>
                    <a:pt x="455980" y="39052"/>
                  </a:lnTo>
                  <a:close/>
                </a:path>
                <a:path w="975359" h="643889">
                  <a:moveTo>
                    <a:pt x="456133" y="60248"/>
                  </a:moveTo>
                  <a:lnTo>
                    <a:pt x="456107" y="60096"/>
                  </a:lnTo>
                  <a:lnTo>
                    <a:pt x="455993" y="59893"/>
                  </a:lnTo>
                  <a:lnTo>
                    <a:pt x="455828" y="59715"/>
                  </a:lnTo>
                  <a:lnTo>
                    <a:pt x="455599" y="59550"/>
                  </a:lnTo>
                  <a:lnTo>
                    <a:pt x="455460" y="59486"/>
                  </a:lnTo>
                  <a:lnTo>
                    <a:pt x="455320" y="59423"/>
                  </a:lnTo>
                  <a:lnTo>
                    <a:pt x="455155" y="59372"/>
                  </a:lnTo>
                  <a:lnTo>
                    <a:pt x="454990" y="59334"/>
                  </a:lnTo>
                  <a:lnTo>
                    <a:pt x="454647" y="59283"/>
                  </a:lnTo>
                  <a:lnTo>
                    <a:pt x="454469" y="59270"/>
                  </a:lnTo>
                  <a:lnTo>
                    <a:pt x="454190" y="59270"/>
                  </a:lnTo>
                  <a:lnTo>
                    <a:pt x="453923" y="59296"/>
                  </a:lnTo>
                  <a:lnTo>
                    <a:pt x="453745" y="59334"/>
                  </a:lnTo>
                  <a:lnTo>
                    <a:pt x="453567" y="59372"/>
                  </a:lnTo>
                  <a:lnTo>
                    <a:pt x="453237" y="59474"/>
                  </a:lnTo>
                  <a:lnTo>
                    <a:pt x="447840" y="61912"/>
                  </a:lnTo>
                  <a:lnTo>
                    <a:pt x="431025" y="49136"/>
                  </a:lnTo>
                  <a:lnTo>
                    <a:pt x="430898" y="49047"/>
                  </a:lnTo>
                  <a:lnTo>
                    <a:pt x="430745" y="48933"/>
                  </a:lnTo>
                  <a:lnTo>
                    <a:pt x="430593" y="48844"/>
                  </a:lnTo>
                  <a:lnTo>
                    <a:pt x="430453" y="48793"/>
                  </a:lnTo>
                  <a:lnTo>
                    <a:pt x="430225" y="48729"/>
                  </a:lnTo>
                  <a:lnTo>
                    <a:pt x="429971" y="48679"/>
                  </a:lnTo>
                  <a:lnTo>
                    <a:pt x="429806" y="48653"/>
                  </a:lnTo>
                  <a:lnTo>
                    <a:pt x="429615" y="48641"/>
                  </a:lnTo>
                  <a:lnTo>
                    <a:pt x="429412" y="48628"/>
                  </a:lnTo>
                  <a:lnTo>
                    <a:pt x="429234" y="48641"/>
                  </a:lnTo>
                  <a:lnTo>
                    <a:pt x="429069" y="48666"/>
                  </a:lnTo>
                  <a:lnTo>
                    <a:pt x="428879" y="48691"/>
                  </a:lnTo>
                  <a:lnTo>
                    <a:pt x="428701" y="48729"/>
                  </a:lnTo>
                  <a:lnTo>
                    <a:pt x="428548" y="48780"/>
                  </a:lnTo>
                  <a:lnTo>
                    <a:pt x="428396" y="48844"/>
                  </a:lnTo>
                  <a:lnTo>
                    <a:pt x="428244" y="48907"/>
                  </a:lnTo>
                  <a:lnTo>
                    <a:pt x="428104" y="48983"/>
                  </a:lnTo>
                  <a:lnTo>
                    <a:pt x="427977" y="49060"/>
                  </a:lnTo>
                  <a:lnTo>
                    <a:pt x="427799" y="49225"/>
                  </a:lnTo>
                  <a:lnTo>
                    <a:pt x="427659" y="49390"/>
                  </a:lnTo>
                  <a:lnTo>
                    <a:pt x="424789" y="55600"/>
                  </a:lnTo>
                  <a:lnTo>
                    <a:pt x="428383" y="56070"/>
                  </a:lnTo>
                  <a:lnTo>
                    <a:pt x="430187" y="52120"/>
                  </a:lnTo>
                  <a:lnTo>
                    <a:pt x="444842" y="63271"/>
                  </a:lnTo>
                  <a:lnTo>
                    <a:pt x="439534" y="65659"/>
                  </a:lnTo>
                  <a:lnTo>
                    <a:pt x="441731" y="67335"/>
                  </a:lnTo>
                  <a:lnTo>
                    <a:pt x="448627" y="64223"/>
                  </a:lnTo>
                  <a:lnTo>
                    <a:pt x="455358" y="61188"/>
                  </a:lnTo>
                  <a:lnTo>
                    <a:pt x="455650" y="61036"/>
                  </a:lnTo>
                  <a:lnTo>
                    <a:pt x="455815" y="60909"/>
                  </a:lnTo>
                  <a:lnTo>
                    <a:pt x="455993" y="60718"/>
                  </a:lnTo>
                  <a:lnTo>
                    <a:pt x="456095" y="60515"/>
                  </a:lnTo>
                  <a:lnTo>
                    <a:pt x="456133" y="60299"/>
                  </a:lnTo>
                  <a:close/>
                </a:path>
                <a:path w="975359" h="643889">
                  <a:moveTo>
                    <a:pt x="459054" y="171932"/>
                  </a:moveTo>
                  <a:lnTo>
                    <a:pt x="425094" y="151561"/>
                  </a:lnTo>
                  <a:lnTo>
                    <a:pt x="424751" y="151384"/>
                  </a:lnTo>
                  <a:lnTo>
                    <a:pt x="423989" y="151053"/>
                  </a:lnTo>
                  <a:lnTo>
                    <a:pt x="418604" y="150164"/>
                  </a:lnTo>
                  <a:lnTo>
                    <a:pt x="417639" y="150202"/>
                  </a:lnTo>
                  <a:lnTo>
                    <a:pt x="408571" y="155943"/>
                  </a:lnTo>
                  <a:lnTo>
                    <a:pt x="408584" y="156502"/>
                  </a:lnTo>
                  <a:lnTo>
                    <a:pt x="442518" y="176314"/>
                  </a:lnTo>
                  <a:lnTo>
                    <a:pt x="442874" y="176504"/>
                  </a:lnTo>
                  <a:lnTo>
                    <a:pt x="449021" y="177711"/>
                  </a:lnTo>
                  <a:lnTo>
                    <a:pt x="449973" y="177673"/>
                  </a:lnTo>
                  <a:lnTo>
                    <a:pt x="458978" y="172491"/>
                  </a:lnTo>
                  <a:lnTo>
                    <a:pt x="459054" y="171932"/>
                  </a:lnTo>
                  <a:close/>
                </a:path>
                <a:path w="975359" h="643889">
                  <a:moveTo>
                    <a:pt x="467029" y="38176"/>
                  </a:moveTo>
                  <a:lnTo>
                    <a:pt x="466750" y="37960"/>
                  </a:lnTo>
                  <a:lnTo>
                    <a:pt x="466128" y="37579"/>
                  </a:lnTo>
                  <a:lnTo>
                    <a:pt x="459435" y="36131"/>
                  </a:lnTo>
                  <a:lnTo>
                    <a:pt x="458495" y="36182"/>
                  </a:lnTo>
                  <a:lnTo>
                    <a:pt x="454012" y="37261"/>
                  </a:lnTo>
                  <a:lnTo>
                    <a:pt x="453859" y="37325"/>
                  </a:lnTo>
                  <a:lnTo>
                    <a:pt x="455980" y="39039"/>
                  </a:lnTo>
                  <a:lnTo>
                    <a:pt x="459981" y="38290"/>
                  </a:lnTo>
                  <a:lnTo>
                    <a:pt x="461086" y="38392"/>
                  </a:lnTo>
                  <a:lnTo>
                    <a:pt x="463943" y="39471"/>
                  </a:lnTo>
                  <a:lnTo>
                    <a:pt x="467029" y="38176"/>
                  </a:lnTo>
                  <a:close/>
                </a:path>
                <a:path w="975359" h="643889">
                  <a:moveTo>
                    <a:pt x="480936" y="49047"/>
                  </a:moveTo>
                  <a:lnTo>
                    <a:pt x="480898" y="48895"/>
                  </a:lnTo>
                  <a:lnTo>
                    <a:pt x="480796" y="48691"/>
                  </a:lnTo>
                  <a:lnTo>
                    <a:pt x="480618" y="48514"/>
                  </a:lnTo>
                  <a:lnTo>
                    <a:pt x="480390" y="48348"/>
                  </a:lnTo>
                  <a:lnTo>
                    <a:pt x="480263" y="48285"/>
                  </a:lnTo>
                  <a:lnTo>
                    <a:pt x="480110" y="48221"/>
                  </a:lnTo>
                  <a:lnTo>
                    <a:pt x="479958" y="48171"/>
                  </a:lnTo>
                  <a:lnTo>
                    <a:pt x="479793" y="48133"/>
                  </a:lnTo>
                  <a:lnTo>
                    <a:pt x="479348" y="48069"/>
                  </a:lnTo>
                  <a:lnTo>
                    <a:pt x="478993" y="48069"/>
                  </a:lnTo>
                  <a:lnTo>
                    <a:pt x="478713" y="48094"/>
                  </a:lnTo>
                  <a:lnTo>
                    <a:pt x="478536" y="48133"/>
                  </a:lnTo>
                  <a:lnTo>
                    <a:pt x="478358" y="48171"/>
                  </a:lnTo>
                  <a:lnTo>
                    <a:pt x="478040" y="48272"/>
                  </a:lnTo>
                  <a:lnTo>
                    <a:pt x="467575" y="53009"/>
                  </a:lnTo>
                  <a:lnTo>
                    <a:pt x="468833" y="42608"/>
                  </a:lnTo>
                  <a:lnTo>
                    <a:pt x="468922" y="42303"/>
                  </a:lnTo>
                  <a:lnTo>
                    <a:pt x="468998" y="41732"/>
                  </a:lnTo>
                  <a:lnTo>
                    <a:pt x="468985" y="41452"/>
                  </a:lnTo>
                  <a:lnTo>
                    <a:pt x="468985" y="41173"/>
                  </a:lnTo>
                  <a:lnTo>
                    <a:pt x="468871" y="40601"/>
                  </a:lnTo>
                  <a:lnTo>
                    <a:pt x="468757" y="40335"/>
                  </a:lnTo>
                  <a:lnTo>
                    <a:pt x="468655" y="40055"/>
                  </a:lnTo>
                  <a:lnTo>
                    <a:pt x="468350" y="39522"/>
                  </a:lnTo>
                  <a:lnTo>
                    <a:pt x="467944" y="39001"/>
                  </a:lnTo>
                  <a:lnTo>
                    <a:pt x="467461" y="38519"/>
                  </a:lnTo>
                  <a:lnTo>
                    <a:pt x="467233" y="38354"/>
                  </a:lnTo>
                  <a:lnTo>
                    <a:pt x="467042" y="38188"/>
                  </a:lnTo>
                  <a:lnTo>
                    <a:pt x="464045" y="39535"/>
                  </a:lnTo>
                  <a:lnTo>
                    <a:pt x="464312" y="39751"/>
                  </a:lnTo>
                  <a:lnTo>
                    <a:pt x="464616" y="40055"/>
                  </a:lnTo>
                  <a:lnTo>
                    <a:pt x="464731" y="40220"/>
                  </a:lnTo>
                  <a:lnTo>
                    <a:pt x="464858" y="40386"/>
                  </a:lnTo>
                  <a:lnTo>
                    <a:pt x="465061" y="40716"/>
                  </a:lnTo>
                  <a:lnTo>
                    <a:pt x="465188" y="41059"/>
                  </a:lnTo>
                  <a:lnTo>
                    <a:pt x="465264" y="41414"/>
                  </a:lnTo>
                  <a:lnTo>
                    <a:pt x="465264" y="41592"/>
                  </a:lnTo>
                  <a:lnTo>
                    <a:pt x="465277" y="41783"/>
                  </a:lnTo>
                  <a:lnTo>
                    <a:pt x="465226" y="42138"/>
                  </a:lnTo>
                  <a:lnTo>
                    <a:pt x="465175" y="42316"/>
                  </a:lnTo>
                  <a:lnTo>
                    <a:pt x="463600" y="55130"/>
                  </a:lnTo>
                  <a:lnTo>
                    <a:pt x="463562" y="55346"/>
                  </a:lnTo>
                  <a:lnTo>
                    <a:pt x="463600" y="55549"/>
                  </a:lnTo>
                  <a:lnTo>
                    <a:pt x="463702" y="55753"/>
                  </a:lnTo>
                  <a:lnTo>
                    <a:pt x="463880" y="55930"/>
                  </a:lnTo>
                  <a:lnTo>
                    <a:pt x="464058" y="56057"/>
                  </a:lnTo>
                  <a:lnTo>
                    <a:pt x="464235" y="56159"/>
                  </a:lnTo>
                  <a:lnTo>
                    <a:pt x="464388" y="56222"/>
                  </a:lnTo>
                  <a:lnTo>
                    <a:pt x="464540" y="56273"/>
                  </a:lnTo>
                  <a:lnTo>
                    <a:pt x="464705" y="56311"/>
                  </a:lnTo>
                  <a:lnTo>
                    <a:pt x="464858" y="56337"/>
                  </a:lnTo>
                  <a:lnTo>
                    <a:pt x="465035" y="56362"/>
                  </a:lnTo>
                  <a:lnTo>
                    <a:pt x="465213" y="56375"/>
                  </a:lnTo>
                  <a:lnTo>
                    <a:pt x="465404" y="56375"/>
                  </a:lnTo>
                  <a:lnTo>
                    <a:pt x="465582" y="56362"/>
                  </a:lnTo>
                  <a:lnTo>
                    <a:pt x="465950" y="56324"/>
                  </a:lnTo>
                  <a:lnTo>
                    <a:pt x="466115" y="56286"/>
                  </a:lnTo>
                  <a:lnTo>
                    <a:pt x="466369" y="56210"/>
                  </a:lnTo>
                  <a:lnTo>
                    <a:pt x="466521" y="56146"/>
                  </a:lnTo>
                  <a:lnTo>
                    <a:pt x="480187" y="49987"/>
                  </a:lnTo>
                  <a:lnTo>
                    <a:pt x="480504" y="49796"/>
                  </a:lnTo>
                  <a:lnTo>
                    <a:pt x="480936" y="49098"/>
                  </a:lnTo>
                  <a:close/>
                </a:path>
                <a:path w="975359" h="643889">
                  <a:moveTo>
                    <a:pt x="484822" y="31280"/>
                  </a:moveTo>
                  <a:lnTo>
                    <a:pt x="483565" y="29006"/>
                  </a:lnTo>
                  <a:lnTo>
                    <a:pt x="483425" y="28892"/>
                  </a:lnTo>
                  <a:lnTo>
                    <a:pt x="483273" y="28778"/>
                  </a:lnTo>
                  <a:lnTo>
                    <a:pt x="482815" y="28498"/>
                  </a:lnTo>
                  <a:lnTo>
                    <a:pt x="482307" y="28244"/>
                  </a:lnTo>
                  <a:lnTo>
                    <a:pt x="481761" y="28016"/>
                  </a:lnTo>
                  <a:lnTo>
                    <a:pt x="481190" y="27825"/>
                  </a:lnTo>
                  <a:lnTo>
                    <a:pt x="481088" y="31280"/>
                  </a:lnTo>
                  <a:lnTo>
                    <a:pt x="481076" y="31559"/>
                  </a:lnTo>
                  <a:lnTo>
                    <a:pt x="477380" y="33312"/>
                  </a:lnTo>
                  <a:lnTo>
                    <a:pt x="476618" y="33210"/>
                  </a:lnTo>
                  <a:lnTo>
                    <a:pt x="476072" y="33045"/>
                  </a:lnTo>
                  <a:lnTo>
                    <a:pt x="475576" y="32829"/>
                  </a:lnTo>
                  <a:lnTo>
                    <a:pt x="475348" y="32677"/>
                  </a:lnTo>
                  <a:lnTo>
                    <a:pt x="474891" y="32245"/>
                  </a:lnTo>
                  <a:lnTo>
                    <a:pt x="474713" y="31889"/>
                  </a:lnTo>
                  <a:lnTo>
                    <a:pt x="474662" y="31623"/>
                  </a:lnTo>
                  <a:lnTo>
                    <a:pt x="474675" y="31343"/>
                  </a:lnTo>
                  <a:lnTo>
                    <a:pt x="474726" y="31165"/>
                  </a:lnTo>
                  <a:lnTo>
                    <a:pt x="478205" y="29591"/>
                  </a:lnTo>
                  <a:lnTo>
                    <a:pt x="478828" y="29654"/>
                  </a:lnTo>
                  <a:lnTo>
                    <a:pt x="481088" y="31280"/>
                  </a:lnTo>
                  <a:lnTo>
                    <a:pt x="481088" y="27813"/>
                  </a:lnTo>
                  <a:lnTo>
                    <a:pt x="480568" y="27673"/>
                  </a:lnTo>
                  <a:lnTo>
                    <a:pt x="479933" y="27559"/>
                  </a:lnTo>
                  <a:lnTo>
                    <a:pt x="478929" y="27457"/>
                  </a:lnTo>
                  <a:lnTo>
                    <a:pt x="477913" y="27432"/>
                  </a:lnTo>
                  <a:lnTo>
                    <a:pt x="477227" y="27470"/>
                  </a:lnTo>
                  <a:lnTo>
                    <a:pt x="470928" y="31623"/>
                  </a:lnTo>
                  <a:lnTo>
                    <a:pt x="470966" y="32016"/>
                  </a:lnTo>
                  <a:lnTo>
                    <a:pt x="472325" y="34023"/>
                  </a:lnTo>
                  <a:lnTo>
                    <a:pt x="472478" y="34137"/>
                  </a:lnTo>
                  <a:lnTo>
                    <a:pt x="477151" y="35471"/>
                  </a:lnTo>
                  <a:lnTo>
                    <a:pt x="478180" y="35458"/>
                  </a:lnTo>
                  <a:lnTo>
                    <a:pt x="484784" y="31673"/>
                  </a:lnTo>
                  <a:lnTo>
                    <a:pt x="484822" y="31280"/>
                  </a:lnTo>
                  <a:close/>
                </a:path>
                <a:path w="975359" h="643889">
                  <a:moveTo>
                    <a:pt x="501396" y="17932"/>
                  </a:moveTo>
                  <a:lnTo>
                    <a:pt x="501345" y="17729"/>
                  </a:lnTo>
                  <a:lnTo>
                    <a:pt x="501256" y="17576"/>
                  </a:lnTo>
                  <a:lnTo>
                    <a:pt x="501091" y="17399"/>
                  </a:lnTo>
                  <a:lnTo>
                    <a:pt x="500862" y="17246"/>
                  </a:lnTo>
                  <a:lnTo>
                    <a:pt x="500722" y="17170"/>
                  </a:lnTo>
                  <a:lnTo>
                    <a:pt x="500253" y="17018"/>
                  </a:lnTo>
                  <a:lnTo>
                    <a:pt x="499910" y="16967"/>
                  </a:lnTo>
                  <a:lnTo>
                    <a:pt x="499719" y="16954"/>
                  </a:lnTo>
                  <a:lnTo>
                    <a:pt x="499541" y="16954"/>
                  </a:lnTo>
                  <a:lnTo>
                    <a:pt x="499351" y="16967"/>
                  </a:lnTo>
                  <a:lnTo>
                    <a:pt x="498424" y="17195"/>
                  </a:lnTo>
                  <a:lnTo>
                    <a:pt x="492988" y="19646"/>
                  </a:lnTo>
                  <a:lnTo>
                    <a:pt x="495185" y="21323"/>
                  </a:lnTo>
                  <a:lnTo>
                    <a:pt x="495350" y="21247"/>
                  </a:lnTo>
                  <a:lnTo>
                    <a:pt x="500621" y="18872"/>
                  </a:lnTo>
                  <a:lnTo>
                    <a:pt x="500913" y="18719"/>
                  </a:lnTo>
                  <a:lnTo>
                    <a:pt x="501129" y="18554"/>
                  </a:lnTo>
                  <a:lnTo>
                    <a:pt x="501256" y="18402"/>
                  </a:lnTo>
                  <a:lnTo>
                    <a:pt x="501357" y="18199"/>
                  </a:lnTo>
                  <a:lnTo>
                    <a:pt x="501396" y="17995"/>
                  </a:lnTo>
                  <a:close/>
                </a:path>
                <a:path w="975359" h="643889">
                  <a:moveTo>
                    <a:pt x="518693" y="32575"/>
                  </a:moveTo>
                  <a:lnTo>
                    <a:pt x="516483" y="30911"/>
                  </a:lnTo>
                  <a:lnTo>
                    <a:pt x="511251" y="33286"/>
                  </a:lnTo>
                  <a:lnTo>
                    <a:pt x="511098" y="33324"/>
                  </a:lnTo>
                  <a:lnTo>
                    <a:pt x="510959" y="33388"/>
                  </a:lnTo>
                  <a:lnTo>
                    <a:pt x="510425" y="33616"/>
                  </a:lnTo>
                  <a:lnTo>
                    <a:pt x="509524" y="33845"/>
                  </a:lnTo>
                  <a:lnTo>
                    <a:pt x="508584" y="33985"/>
                  </a:lnTo>
                  <a:lnTo>
                    <a:pt x="507619" y="34010"/>
                  </a:lnTo>
                  <a:lnTo>
                    <a:pt x="506679" y="33921"/>
                  </a:lnTo>
                  <a:lnTo>
                    <a:pt x="504113" y="32905"/>
                  </a:lnTo>
                  <a:lnTo>
                    <a:pt x="503986" y="32829"/>
                  </a:lnTo>
                  <a:lnTo>
                    <a:pt x="494322" y="25514"/>
                  </a:lnTo>
                  <a:lnTo>
                    <a:pt x="494131" y="25349"/>
                  </a:lnTo>
                  <a:lnTo>
                    <a:pt x="493166" y="23672"/>
                  </a:lnTo>
                  <a:lnTo>
                    <a:pt x="493191" y="23393"/>
                  </a:lnTo>
                  <a:lnTo>
                    <a:pt x="495046" y="21399"/>
                  </a:lnTo>
                  <a:lnTo>
                    <a:pt x="495173" y="21336"/>
                  </a:lnTo>
                  <a:lnTo>
                    <a:pt x="492975" y="19659"/>
                  </a:lnTo>
                  <a:lnTo>
                    <a:pt x="492633" y="19812"/>
                  </a:lnTo>
                  <a:lnTo>
                    <a:pt x="491998" y="20167"/>
                  </a:lnTo>
                  <a:lnTo>
                    <a:pt x="491718" y="20358"/>
                  </a:lnTo>
                  <a:lnTo>
                    <a:pt x="491426" y="20535"/>
                  </a:lnTo>
                  <a:lnTo>
                    <a:pt x="489445" y="23761"/>
                  </a:lnTo>
                  <a:lnTo>
                    <a:pt x="489483" y="24244"/>
                  </a:lnTo>
                  <a:lnTo>
                    <a:pt x="501167" y="34302"/>
                  </a:lnTo>
                  <a:lnTo>
                    <a:pt x="507238" y="36156"/>
                  </a:lnTo>
                  <a:lnTo>
                    <a:pt x="508088" y="36156"/>
                  </a:lnTo>
                  <a:lnTo>
                    <a:pt x="513232" y="35052"/>
                  </a:lnTo>
                  <a:lnTo>
                    <a:pt x="518693" y="32575"/>
                  </a:lnTo>
                  <a:close/>
                </a:path>
                <a:path w="975359" h="643889">
                  <a:moveTo>
                    <a:pt x="519468" y="31699"/>
                  </a:moveTo>
                  <a:lnTo>
                    <a:pt x="519430" y="31496"/>
                  </a:lnTo>
                  <a:lnTo>
                    <a:pt x="518236" y="30721"/>
                  </a:lnTo>
                  <a:lnTo>
                    <a:pt x="517969" y="30683"/>
                  </a:lnTo>
                  <a:lnTo>
                    <a:pt x="517512" y="30670"/>
                  </a:lnTo>
                  <a:lnTo>
                    <a:pt x="517245" y="30695"/>
                  </a:lnTo>
                  <a:lnTo>
                    <a:pt x="517067" y="30721"/>
                  </a:lnTo>
                  <a:lnTo>
                    <a:pt x="516813" y="30797"/>
                  </a:lnTo>
                  <a:lnTo>
                    <a:pt x="516572" y="30873"/>
                  </a:lnTo>
                  <a:lnTo>
                    <a:pt x="518693" y="32575"/>
                  </a:lnTo>
                  <a:lnTo>
                    <a:pt x="519036" y="32397"/>
                  </a:lnTo>
                  <a:lnTo>
                    <a:pt x="519188" y="32258"/>
                  </a:lnTo>
                  <a:lnTo>
                    <a:pt x="519353" y="32067"/>
                  </a:lnTo>
                  <a:lnTo>
                    <a:pt x="519430" y="31915"/>
                  </a:lnTo>
                  <a:lnTo>
                    <a:pt x="519468" y="31699"/>
                  </a:lnTo>
                  <a:close/>
                </a:path>
                <a:path w="975359" h="643889">
                  <a:moveTo>
                    <a:pt x="574128" y="17183"/>
                  </a:moveTo>
                  <a:lnTo>
                    <a:pt x="573074" y="15138"/>
                  </a:lnTo>
                  <a:lnTo>
                    <a:pt x="566724" y="16395"/>
                  </a:lnTo>
                  <a:lnTo>
                    <a:pt x="558736" y="825"/>
                  </a:lnTo>
                  <a:lnTo>
                    <a:pt x="558685" y="698"/>
                  </a:lnTo>
                  <a:lnTo>
                    <a:pt x="558571" y="533"/>
                  </a:lnTo>
                  <a:lnTo>
                    <a:pt x="558444" y="431"/>
                  </a:lnTo>
                  <a:lnTo>
                    <a:pt x="558317" y="330"/>
                  </a:lnTo>
                  <a:lnTo>
                    <a:pt x="558190" y="254"/>
                  </a:lnTo>
                  <a:lnTo>
                    <a:pt x="558050" y="190"/>
                  </a:lnTo>
                  <a:lnTo>
                    <a:pt x="557898" y="127"/>
                  </a:lnTo>
                  <a:lnTo>
                    <a:pt x="557745" y="101"/>
                  </a:lnTo>
                  <a:lnTo>
                    <a:pt x="557580" y="63"/>
                  </a:lnTo>
                  <a:lnTo>
                    <a:pt x="557390" y="25"/>
                  </a:lnTo>
                  <a:lnTo>
                    <a:pt x="557237" y="25"/>
                  </a:lnTo>
                  <a:lnTo>
                    <a:pt x="556844" y="0"/>
                  </a:lnTo>
                  <a:lnTo>
                    <a:pt x="556666" y="12"/>
                  </a:lnTo>
                  <a:lnTo>
                    <a:pt x="556488" y="38"/>
                  </a:lnTo>
                  <a:lnTo>
                    <a:pt x="556310" y="76"/>
                  </a:lnTo>
                  <a:lnTo>
                    <a:pt x="556133" y="127"/>
                  </a:lnTo>
                  <a:lnTo>
                    <a:pt x="555993" y="177"/>
                  </a:lnTo>
                  <a:lnTo>
                    <a:pt x="555840" y="241"/>
                  </a:lnTo>
                  <a:lnTo>
                    <a:pt x="555675" y="304"/>
                  </a:lnTo>
                  <a:lnTo>
                    <a:pt x="555548" y="381"/>
                  </a:lnTo>
                  <a:lnTo>
                    <a:pt x="555383" y="520"/>
                  </a:lnTo>
                  <a:lnTo>
                    <a:pt x="555244" y="647"/>
                  </a:lnTo>
                  <a:lnTo>
                    <a:pt x="549173" y="5803"/>
                  </a:lnTo>
                  <a:lnTo>
                    <a:pt x="549033" y="5943"/>
                  </a:lnTo>
                  <a:lnTo>
                    <a:pt x="548855" y="6248"/>
                  </a:lnTo>
                  <a:lnTo>
                    <a:pt x="548843" y="6400"/>
                  </a:lnTo>
                  <a:lnTo>
                    <a:pt x="548843" y="6565"/>
                  </a:lnTo>
                  <a:lnTo>
                    <a:pt x="548957" y="6819"/>
                  </a:lnTo>
                  <a:lnTo>
                    <a:pt x="549071" y="6959"/>
                  </a:lnTo>
                  <a:lnTo>
                    <a:pt x="549287" y="7124"/>
                  </a:lnTo>
                  <a:lnTo>
                    <a:pt x="549414" y="7188"/>
                  </a:lnTo>
                  <a:lnTo>
                    <a:pt x="549554" y="7264"/>
                  </a:lnTo>
                  <a:lnTo>
                    <a:pt x="549859" y="7366"/>
                  </a:lnTo>
                  <a:lnTo>
                    <a:pt x="550024" y="7404"/>
                  </a:lnTo>
                  <a:lnTo>
                    <a:pt x="550291" y="7442"/>
                  </a:lnTo>
                  <a:lnTo>
                    <a:pt x="550570" y="7454"/>
                  </a:lnTo>
                  <a:lnTo>
                    <a:pt x="550748" y="7454"/>
                  </a:lnTo>
                  <a:lnTo>
                    <a:pt x="550926" y="7442"/>
                  </a:lnTo>
                  <a:lnTo>
                    <a:pt x="551103" y="7416"/>
                  </a:lnTo>
                  <a:lnTo>
                    <a:pt x="551281" y="7378"/>
                  </a:lnTo>
                  <a:lnTo>
                    <a:pt x="551700" y="7264"/>
                  </a:lnTo>
                  <a:lnTo>
                    <a:pt x="551916" y="7162"/>
                  </a:lnTo>
                  <a:lnTo>
                    <a:pt x="552043" y="7086"/>
                  </a:lnTo>
                  <a:lnTo>
                    <a:pt x="552196" y="6972"/>
                  </a:lnTo>
                  <a:lnTo>
                    <a:pt x="556196" y="3568"/>
                  </a:lnTo>
                  <a:lnTo>
                    <a:pt x="563143" y="17094"/>
                  </a:lnTo>
                  <a:lnTo>
                    <a:pt x="556831" y="18326"/>
                  </a:lnTo>
                  <a:lnTo>
                    <a:pt x="557872" y="20370"/>
                  </a:lnTo>
                  <a:lnTo>
                    <a:pt x="565785" y="18821"/>
                  </a:lnTo>
                  <a:lnTo>
                    <a:pt x="565924" y="18808"/>
                  </a:lnTo>
                  <a:lnTo>
                    <a:pt x="566102" y="18770"/>
                  </a:lnTo>
                  <a:lnTo>
                    <a:pt x="574128" y="17183"/>
                  </a:lnTo>
                  <a:close/>
                </a:path>
                <a:path w="975359" h="643889">
                  <a:moveTo>
                    <a:pt x="575475" y="16065"/>
                  </a:moveTo>
                  <a:lnTo>
                    <a:pt x="575424" y="15862"/>
                  </a:lnTo>
                  <a:lnTo>
                    <a:pt x="575297" y="15671"/>
                  </a:lnTo>
                  <a:lnTo>
                    <a:pt x="575119" y="15494"/>
                  </a:lnTo>
                  <a:lnTo>
                    <a:pt x="574802" y="15303"/>
                  </a:lnTo>
                  <a:lnTo>
                    <a:pt x="574586" y="15214"/>
                  </a:lnTo>
                  <a:lnTo>
                    <a:pt x="574421" y="15176"/>
                  </a:lnTo>
                  <a:lnTo>
                    <a:pt x="574255" y="15138"/>
                  </a:lnTo>
                  <a:lnTo>
                    <a:pt x="573900" y="15087"/>
                  </a:lnTo>
                  <a:lnTo>
                    <a:pt x="573544" y="15087"/>
                  </a:lnTo>
                  <a:lnTo>
                    <a:pt x="573354" y="15100"/>
                  </a:lnTo>
                  <a:lnTo>
                    <a:pt x="573087" y="15138"/>
                  </a:lnTo>
                  <a:lnTo>
                    <a:pt x="574128" y="17183"/>
                  </a:lnTo>
                  <a:lnTo>
                    <a:pt x="574395" y="17119"/>
                  </a:lnTo>
                  <a:lnTo>
                    <a:pt x="574560" y="17068"/>
                  </a:lnTo>
                  <a:lnTo>
                    <a:pt x="574713" y="17005"/>
                  </a:lnTo>
                  <a:lnTo>
                    <a:pt x="574852" y="16929"/>
                  </a:lnTo>
                  <a:lnTo>
                    <a:pt x="575475" y="16179"/>
                  </a:lnTo>
                  <a:close/>
                </a:path>
                <a:path w="975359" h="643889">
                  <a:moveTo>
                    <a:pt x="705307" y="641032"/>
                  </a:moveTo>
                  <a:lnTo>
                    <a:pt x="705256" y="640842"/>
                  </a:lnTo>
                  <a:lnTo>
                    <a:pt x="705180" y="640638"/>
                  </a:lnTo>
                  <a:lnTo>
                    <a:pt x="705065" y="640448"/>
                  </a:lnTo>
                  <a:lnTo>
                    <a:pt x="704926" y="640257"/>
                  </a:lnTo>
                  <a:lnTo>
                    <a:pt x="704748" y="640080"/>
                  </a:lnTo>
                  <a:lnTo>
                    <a:pt x="704532" y="639914"/>
                  </a:lnTo>
                  <a:lnTo>
                    <a:pt x="704176" y="639711"/>
                  </a:lnTo>
                  <a:lnTo>
                    <a:pt x="677672" y="625779"/>
                  </a:lnTo>
                  <a:lnTo>
                    <a:pt x="677545" y="625703"/>
                  </a:lnTo>
                  <a:lnTo>
                    <a:pt x="677265" y="625576"/>
                  </a:lnTo>
                  <a:lnTo>
                    <a:pt x="676960" y="625487"/>
                  </a:lnTo>
                  <a:lnTo>
                    <a:pt x="676300" y="625335"/>
                  </a:lnTo>
                  <a:lnTo>
                    <a:pt x="675957" y="625297"/>
                  </a:lnTo>
                  <a:lnTo>
                    <a:pt x="675246" y="625259"/>
                  </a:lnTo>
                  <a:lnTo>
                    <a:pt x="675068" y="625271"/>
                  </a:lnTo>
                  <a:lnTo>
                    <a:pt x="674878" y="625271"/>
                  </a:lnTo>
                  <a:lnTo>
                    <a:pt x="671474" y="627430"/>
                  </a:lnTo>
                  <a:lnTo>
                    <a:pt x="671487" y="627634"/>
                  </a:lnTo>
                  <a:lnTo>
                    <a:pt x="699833" y="643178"/>
                  </a:lnTo>
                  <a:lnTo>
                    <a:pt x="700151" y="643280"/>
                  </a:lnTo>
                  <a:lnTo>
                    <a:pt x="700316" y="643305"/>
                  </a:lnTo>
                  <a:lnTo>
                    <a:pt x="700481" y="643343"/>
                  </a:lnTo>
                  <a:lnTo>
                    <a:pt x="700836" y="643394"/>
                  </a:lnTo>
                  <a:lnTo>
                    <a:pt x="701192" y="643420"/>
                  </a:lnTo>
                  <a:lnTo>
                    <a:pt x="701725" y="643420"/>
                  </a:lnTo>
                  <a:lnTo>
                    <a:pt x="705243" y="641553"/>
                  </a:lnTo>
                  <a:lnTo>
                    <a:pt x="705307" y="641261"/>
                  </a:lnTo>
                  <a:lnTo>
                    <a:pt x="705307" y="641032"/>
                  </a:lnTo>
                  <a:close/>
                </a:path>
                <a:path w="975359" h="643889">
                  <a:moveTo>
                    <a:pt x="878725" y="392277"/>
                  </a:moveTo>
                  <a:lnTo>
                    <a:pt x="844765" y="371894"/>
                  </a:lnTo>
                  <a:lnTo>
                    <a:pt x="838276" y="370497"/>
                  </a:lnTo>
                  <a:lnTo>
                    <a:pt x="837311" y="370535"/>
                  </a:lnTo>
                  <a:lnTo>
                    <a:pt x="828243" y="376275"/>
                  </a:lnTo>
                  <a:lnTo>
                    <a:pt x="828268" y="376834"/>
                  </a:lnTo>
                  <a:lnTo>
                    <a:pt x="862203" y="396659"/>
                  </a:lnTo>
                  <a:lnTo>
                    <a:pt x="862545" y="396849"/>
                  </a:lnTo>
                  <a:lnTo>
                    <a:pt x="868692" y="398056"/>
                  </a:lnTo>
                  <a:lnTo>
                    <a:pt x="869657" y="398018"/>
                  </a:lnTo>
                  <a:lnTo>
                    <a:pt x="878649" y="392836"/>
                  </a:lnTo>
                  <a:lnTo>
                    <a:pt x="878725" y="392277"/>
                  </a:lnTo>
                  <a:close/>
                </a:path>
                <a:path w="975359" h="643889">
                  <a:moveTo>
                    <a:pt x="975220" y="470509"/>
                  </a:moveTo>
                  <a:lnTo>
                    <a:pt x="963485" y="463499"/>
                  </a:lnTo>
                  <a:lnTo>
                    <a:pt x="973607" y="457098"/>
                  </a:lnTo>
                  <a:lnTo>
                    <a:pt x="974623" y="455650"/>
                  </a:lnTo>
                  <a:lnTo>
                    <a:pt x="971042" y="453567"/>
                  </a:lnTo>
                  <a:lnTo>
                    <a:pt x="970330" y="453618"/>
                  </a:lnTo>
                  <a:lnTo>
                    <a:pt x="968298" y="454317"/>
                  </a:lnTo>
                  <a:lnTo>
                    <a:pt x="958189" y="460717"/>
                  </a:lnTo>
                  <a:lnTo>
                    <a:pt x="947572" y="455142"/>
                  </a:lnTo>
                  <a:lnTo>
                    <a:pt x="947445" y="455066"/>
                  </a:lnTo>
                  <a:lnTo>
                    <a:pt x="947166" y="454952"/>
                  </a:lnTo>
                  <a:lnTo>
                    <a:pt x="946861" y="454863"/>
                  </a:lnTo>
                  <a:lnTo>
                    <a:pt x="946543" y="454761"/>
                  </a:lnTo>
                  <a:lnTo>
                    <a:pt x="946365" y="454723"/>
                  </a:lnTo>
                  <a:lnTo>
                    <a:pt x="945857" y="454647"/>
                  </a:lnTo>
                  <a:lnTo>
                    <a:pt x="945146" y="454609"/>
                  </a:lnTo>
                  <a:lnTo>
                    <a:pt x="944422" y="454660"/>
                  </a:lnTo>
                  <a:lnTo>
                    <a:pt x="943737" y="454787"/>
                  </a:lnTo>
                  <a:lnTo>
                    <a:pt x="943571" y="454850"/>
                  </a:lnTo>
                  <a:lnTo>
                    <a:pt x="943089" y="455002"/>
                  </a:lnTo>
                  <a:lnTo>
                    <a:pt x="941374" y="456780"/>
                  </a:lnTo>
                  <a:lnTo>
                    <a:pt x="941387" y="456996"/>
                  </a:lnTo>
                  <a:lnTo>
                    <a:pt x="953122" y="463918"/>
                  </a:lnTo>
                  <a:lnTo>
                    <a:pt x="943013" y="470319"/>
                  </a:lnTo>
                  <a:lnTo>
                    <a:pt x="942886" y="470395"/>
                  </a:lnTo>
                  <a:lnTo>
                    <a:pt x="941997" y="471754"/>
                  </a:lnTo>
                  <a:lnTo>
                    <a:pt x="941997" y="471957"/>
                  </a:lnTo>
                  <a:lnTo>
                    <a:pt x="945210" y="473824"/>
                  </a:lnTo>
                  <a:lnTo>
                    <a:pt x="945743" y="473824"/>
                  </a:lnTo>
                  <a:lnTo>
                    <a:pt x="958430" y="466699"/>
                  </a:lnTo>
                  <a:lnTo>
                    <a:pt x="969022" y="472249"/>
                  </a:lnTo>
                  <a:lnTo>
                    <a:pt x="969149" y="472338"/>
                  </a:lnTo>
                  <a:lnTo>
                    <a:pt x="969429" y="472452"/>
                  </a:lnTo>
                  <a:lnTo>
                    <a:pt x="969594" y="472490"/>
                  </a:lnTo>
                  <a:lnTo>
                    <a:pt x="969746" y="472541"/>
                  </a:lnTo>
                  <a:lnTo>
                    <a:pt x="970229" y="472668"/>
                  </a:lnTo>
                  <a:lnTo>
                    <a:pt x="970749" y="472744"/>
                  </a:lnTo>
                  <a:lnTo>
                    <a:pt x="971105" y="472770"/>
                  </a:lnTo>
                  <a:lnTo>
                    <a:pt x="971638" y="472770"/>
                  </a:lnTo>
                  <a:lnTo>
                    <a:pt x="972172" y="472732"/>
                  </a:lnTo>
                  <a:lnTo>
                    <a:pt x="972350" y="472694"/>
                  </a:lnTo>
                  <a:lnTo>
                    <a:pt x="972527" y="472668"/>
                  </a:lnTo>
                  <a:lnTo>
                    <a:pt x="975156" y="470916"/>
                  </a:lnTo>
                  <a:lnTo>
                    <a:pt x="975220" y="47061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73519" y="1953856"/>
              <a:ext cx="372745" cy="40640"/>
            </a:xfrm>
            <a:custGeom>
              <a:avLst/>
              <a:gdLst/>
              <a:ahLst/>
              <a:cxnLst/>
              <a:rect l="l" t="t" r="r" b="b"/>
              <a:pathLst>
                <a:path w="372745" h="40639">
                  <a:moveTo>
                    <a:pt x="2387" y="36766"/>
                  </a:moveTo>
                  <a:lnTo>
                    <a:pt x="1346" y="34721"/>
                  </a:lnTo>
                  <a:lnTo>
                    <a:pt x="1079" y="34785"/>
                  </a:lnTo>
                  <a:lnTo>
                    <a:pt x="444" y="35090"/>
                  </a:lnTo>
                  <a:lnTo>
                    <a:pt x="279" y="35229"/>
                  </a:lnTo>
                  <a:lnTo>
                    <a:pt x="114" y="35420"/>
                  </a:lnTo>
                  <a:lnTo>
                    <a:pt x="25" y="35623"/>
                  </a:lnTo>
                  <a:lnTo>
                    <a:pt x="0" y="35839"/>
                  </a:lnTo>
                  <a:lnTo>
                    <a:pt x="50" y="36042"/>
                  </a:lnTo>
                  <a:lnTo>
                    <a:pt x="177" y="36245"/>
                  </a:lnTo>
                  <a:lnTo>
                    <a:pt x="1054" y="36728"/>
                  </a:lnTo>
                  <a:lnTo>
                    <a:pt x="1219" y="36766"/>
                  </a:lnTo>
                  <a:lnTo>
                    <a:pt x="1397" y="36804"/>
                  </a:lnTo>
                  <a:lnTo>
                    <a:pt x="1574" y="36817"/>
                  </a:lnTo>
                  <a:lnTo>
                    <a:pt x="2032" y="36817"/>
                  </a:lnTo>
                  <a:lnTo>
                    <a:pt x="2387" y="36766"/>
                  </a:lnTo>
                  <a:close/>
                </a:path>
                <a:path w="372745" h="40639">
                  <a:moveTo>
                    <a:pt x="19989" y="32448"/>
                  </a:moveTo>
                  <a:lnTo>
                    <a:pt x="19939" y="32245"/>
                  </a:lnTo>
                  <a:lnTo>
                    <a:pt x="19812" y="32054"/>
                  </a:lnTo>
                  <a:lnTo>
                    <a:pt x="19634" y="31877"/>
                  </a:lnTo>
                  <a:lnTo>
                    <a:pt x="19316" y="31686"/>
                  </a:lnTo>
                  <a:lnTo>
                    <a:pt x="19100" y="31597"/>
                  </a:lnTo>
                  <a:lnTo>
                    <a:pt x="18935" y="31559"/>
                  </a:lnTo>
                  <a:lnTo>
                    <a:pt x="18770" y="31521"/>
                  </a:lnTo>
                  <a:lnTo>
                    <a:pt x="18415" y="31470"/>
                  </a:lnTo>
                  <a:lnTo>
                    <a:pt x="18059" y="31470"/>
                  </a:lnTo>
                  <a:lnTo>
                    <a:pt x="17868" y="31483"/>
                  </a:lnTo>
                  <a:lnTo>
                    <a:pt x="17602" y="31521"/>
                  </a:lnTo>
                  <a:lnTo>
                    <a:pt x="18643" y="33566"/>
                  </a:lnTo>
                  <a:lnTo>
                    <a:pt x="18910" y="33502"/>
                  </a:lnTo>
                  <a:lnTo>
                    <a:pt x="19075" y="33451"/>
                  </a:lnTo>
                  <a:lnTo>
                    <a:pt x="19227" y="33388"/>
                  </a:lnTo>
                  <a:lnTo>
                    <a:pt x="19367" y="33312"/>
                  </a:lnTo>
                  <a:lnTo>
                    <a:pt x="19989" y="32562"/>
                  </a:lnTo>
                  <a:close/>
                </a:path>
                <a:path w="372745" h="40639">
                  <a:moveTo>
                    <a:pt x="40767" y="19951"/>
                  </a:moveTo>
                  <a:lnTo>
                    <a:pt x="39268" y="19227"/>
                  </a:lnTo>
                  <a:lnTo>
                    <a:pt x="39090" y="19215"/>
                  </a:lnTo>
                  <a:lnTo>
                    <a:pt x="38912" y="19227"/>
                  </a:lnTo>
                  <a:lnTo>
                    <a:pt x="38379" y="19291"/>
                  </a:lnTo>
                  <a:lnTo>
                    <a:pt x="38036" y="19392"/>
                  </a:lnTo>
                  <a:lnTo>
                    <a:pt x="37884" y="19456"/>
                  </a:lnTo>
                  <a:lnTo>
                    <a:pt x="37744" y="19519"/>
                  </a:lnTo>
                  <a:lnTo>
                    <a:pt x="37122" y="20281"/>
                  </a:lnTo>
                  <a:lnTo>
                    <a:pt x="37134" y="20447"/>
                  </a:lnTo>
                  <a:lnTo>
                    <a:pt x="37172" y="20599"/>
                  </a:lnTo>
                  <a:lnTo>
                    <a:pt x="40754" y="19964"/>
                  </a:lnTo>
                  <a:close/>
                </a:path>
                <a:path w="372745" h="40639">
                  <a:moveTo>
                    <a:pt x="44653" y="27571"/>
                  </a:moveTo>
                  <a:lnTo>
                    <a:pt x="44602" y="27419"/>
                  </a:lnTo>
                  <a:lnTo>
                    <a:pt x="41008" y="28067"/>
                  </a:lnTo>
                  <a:lnTo>
                    <a:pt x="41097" y="28219"/>
                  </a:lnTo>
                  <a:lnTo>
                    <a:pt x="42506" y="28790"/>
                  </a:lnTo>
                  <a:lnTo>
                    <a:pt x="42684" y="28803"/>
                  </a:lnTo>
                  <a:lnTo>
                    <a:pt x="42862" y="28790"/>
                  </a:lnTo>
                  <a:lnTo>
                    <a:pt x="43408" y="28727"/>
                  </a:lnTo>
                  <a:lnTo>
                    <a:pt x="44424" y="28194"/>
                  </a:lnTo>
                  <a:lnTo>
                    <a:pt x="44538" y="28041"/>
                  </a:lnTo>
                  <a:lnTo>
                    <a:pt x="44653" y="27736"/>
                  </a:lnTo>
                  <a:lnTo>
                    <a:pt x="44653" y="27571"/>
                  </a:lnTo>
                  <a:close/>
                </a:path>
                <a:path w="372745" h="40639">
                  <a:moveTo>
                    <a:pt x="47612" y="22948"/>
                  </a:moveTo>
                  <a:lnTo>
                    <a:pt x="47561" y="22745"/>
                  </a:lnTo>
                  <a:lnTo>
                    <a:pt x="47447" y="22555"/>
                  </a:lnTo>
                  <a:lnTo>
                    <a:pt x="47205" y="22339"/>
                  </a:lnTo>
                  <a:lnTo>
                    <a:pt x="46951" y="22186"/>
                  </a:lnTo>
                  <a:lnTo>
                    <a:pt x="46723" y="22098"/>
                  </a:lnTo>
                  <a:lnTo>
                    <a:pt x="46570" y="22059"/>
                  </a:lnTo>
                  <a:lnTo>
                    <a:pt x="46393" y="22021"/>
                  </a:lnTo>
                  <a:lnTo>
                    <a:pt x="46037" y="21971"/>
                  </a:lnTo>
                  <a:lnTo>
                    <a:pt x="45681" y="21971"/>
                  </a:lnTo>
                  <a:lnTo>
                    <a:pt x="45491" y="21983"/>
                  </a:lnTo>
                  <a:lnTo>
                    <a:pt x="45313" y="22009"/>
                  </a:lnTo>
                  <a:lnTo>
                    <a:pt x="42125" y="22656"/>
                  </a:lnTo>
                  <a:lnTo>
                    <a:pt x="40754" y="19964"/>
                  </a:lnTo>
                  <a:lnTo>
                    <a:pt x="37185" y="20662"/>
                  </a:lnTo>
                  <a:lnTo>
                    <a:pt x="38557" y="23355"/>
                  </a:lnTo>
                  <a:lnTo>
                    <a:pt x="31343" y="24752"/>
                  </a:lnTo>
                  <a:lnTo>
                    <a:pt x="31203" y="11938"/>
                  </a:lnTo>
                  <a:lnTo>
                    <a:pt x="29591" y="10922"/>
                  </a:lnTo>
                  <a:lnTo>
                    <a:pt x="29235" y="10922"/>
                  </a:lnTo>
                  <a:lnTo>
                    <a:pt x="29044" y="10947"/>
                  </a:lnTo>
                  <a:lnTo>
                    <a:pt x="28613" y="11023"/>
                  </a:lnTo>
                  <a:lnTo>
                    <a:pt x="28371" y="11112"/>
                  </a:lnTo>
                  <a:lnTo>
                    <a:pt x="28219" y="11176"/>
                  </a:lnTo>
                  <a:lnTo>
                    <a:pt x="28067" y="11239"/>
                  </a:lnTo>
                  <a:lnTo>
                    <a:pt x="27940" y="11315"/>
                  </a:lnTo>
                  <a:lnTo>
                    <a:pt x="27774" y="11455"/>
                  </a:lnTo>
                  <a:lnTo>
                    <a:pt x="27571" y="11696"/>
                  </a:lnTo>
                  <a:lnTo>
                    <a:pt x="27470" y="12001"/>
                  </a:lnTo>
                  <a:lnTo>
                    <a:pt x="27635" y="26289"/>
                  </a:lnTo>
                  <a:lnTo>
                    <a:pt x="27686" y="26504"/>
                  </a:lnTo>
                  <a:lnTo>
                    <a:pt x="27749" y="26631"/>
                  </a:lnTo>
                  <a:lnTo>
                    <a:pt x="27838" y="26758"/>
                  </a:lnTo>
                  <a:lnTo>
                    <a:pt x="28003" y="26911"/>
                  </a:lnTo>
                  <a:lnTo>
                    <a:pt x="28206" y="27051"/>
                  </a:lnTo>
                  <a:lnTo>
                    <a:pt x="28409" y="27139"/>
                  </a:lnTo>
                  <a:lnTo>
                    <a:pt x="28562" y="27203"/>
                  </a:lnTo>
                  <a:lnTo>
                    <a:pt x="28727" y="27241"/>
                  </a:lnTo>
                  <a:lnTo>
                    <a:pt x="28892" y="27279"/>
                  </a:lnTo>
                  <a:lnTo>
                    <a:pt x="29070" y="27305"/>
                  </a:lnTo>
                  <a:lnTo>
                    <a:pt x="29248" y="27317"/>
                  </a:lnTo>
                  <a:lnTo>
                    <a:pt x="29616" y="27317"/>
                  </a:lnTo>
                  <a:lnTo>
                    <a:pt x="29794" y="27305"/>
                  </a:lnTo>
                  <a:lnTo>
                    <a:pt x="29972" y="27279"/>
                  </a:lnTo>
                  <a:lnTo>
                    <a:pt x="30149" y="27241"/>
                  </a:lnTo>
                  <a:lnTo>
                    <a:pt x="39598" y="25387"/>
                  </a:lnTo>
                  <a:lnTo>
                    <a:pt x="40995" y="28067"/>
                  </a:lnTo>
                  <a:lnTo>
                    <a:pt x="44564" y="27368"/>
                  </a:lnTo>
                  <a:lnTo>
                    <a:pt x="43167" y="24688"/>
                  </a:lnTo>
                  <a:lnTo>
                    <a:pt x="46291" y="24066"/>
                  </a:lnTo>
                  <a:lnTo>
                    <a:pt x="46697" y="23952"/>
                  </a:lnTo>
                  <a:lnTo>
                    <a:pt x="46850" y="23888"/>
                  </a:lnTo>
                  <a:lnTo>
                    <a:pt x="46990" y="23812"/>
                  </a:lnTo>
                  <a:lnTo>
                    <a:pt x="47612" y="23063"/>
                  </a:lnTo>
                  <a:close/>
                </a:path>
                <a:path w="372745" h="40639">
                  <a:moveTo>
                    <a:pt x="63665" y="8318"/>
                  </a:moveTo>
                  <a:lnTo>
                    <a:pt x="63576" y="8166"/>
                  </a:lnTo>
                  <a:lnTo>
                    <a:pt x="56730" y="5613"/>
                  </a:lnTo>
                  <a:lnTo>
                    <a:pt x="55384" y="5753"/>
                  </a:lnTo>
                  <a:lnTo>
                    <a:pt x="50063" y="9575"/>
                  </a:lnTo>
                  <a:lnTo>
                    <a:pt x="50063" y="9969"/>
                  </a:lnTo>
                  <a:lnTo>
                    <a:pt x="50126" y="10350"/>
                  </a:lnTo>
                  <a:lnTo>
                    <a:pt x="50253" y="10744"/>
                  </a:lnTo>
                  <a:lnTo>
                    <a:pt x="50317" y="10883"/>
                  </a:lnTo>
                  <a:lnTo>
                    <a:pt x="53911" y="10223"/>
                  </a:lnTo>
                  <a:lnTo>
                    <a:pt x="53809" y="9956"/>
                  </a:lnTo>
                  <a:lnTo>
                    <a:pt x="56883" y="7759"/>
                  </a:lnTo>
                  <a:lnTo>
                    <a:pt x="57823" y="7797"/>
                  </a:lnTo>
                  <a:lnTo>
                    <a:pt x="60096" y="9017"/>
                  </a:lnTo>
                  <a:lnTo>
                    <a:pt x="63665" y="8318"/>
                  </a:lnTo>
                  <a:close/>
                </a:path>
                <a:path w="372745" h="40639">
                  <a:moveTo>
                    <a:pt x="63969" y="9296"/>
                  </a:moveTo>
                  <a:lnTo>
                    <a:pt x="63906" y="8902"/>
                  </a:lnTo>
                  <a:lnTo>
                    <a:pt x="63779" y="8509"/>
                  </a:lnTo>
                  <a:lnTo>
                    <a:pt x="63703" y="8382"/>
                  </a:lnTo>
                  <a:lnTo>
                    <a:pt x="60109" y="9029"/>
                  </a:lnTo>
                  <a:lnTo>
                    <a:pt x="60210" y="9296"/>
                  </a:lnTo>
                  <a:lnTo>
                    <a:pt x="60223" y="9753"/>
                  </a:lnTo>
                  <a:lnTo>
                    <a:pt x="56515" y="11493"/>
                  </a:lnTo>
                  <a:lnTo>
                    <a:pt x="55613" y="11353"/>
                  </a:lnTo>
                  <a:lnTo>
                    <a:pt x="54825" y="11061"/>
                  </a:lnTo>
                  <a:lnTo>
                    <a:pt x="54508" y="10871"/>
                  </a:lnTo>
                  <a:lnTo>
                    <a:pt x="54089" y="10490"/>
                  </a:lnTo>
                  <a:lnTo>
                    <a:pt x="53962" y="10299"/>
                  </a:lnTo>
                  <a:lnTo>
                    <a:pt x="50355" y="10934"/>
                  </a:lnTo>
                  <a:lnTo>
                    <a:pt x="57289" y="13639"/>
                  </a:lnTo>
                  <a:lnTo>
                    <a:pt x="58648" y="13500"/>
                  </a:lnTo>
                  <a:lnTo>
                    <a:pt x="63957" y="9690"/>
                  </a:lnTo>
                  <a:lnTo>
                    <a:pt x="63969" y="9296"/>
                  </a:lnTo>
                  <a:close/>
                </a:path>
                <a:path w="372745" h="40639">
                  <a:moveTo>
                    <a:pt x="94068" y="18783"/>
                  </a:moveTo>
                  <a:lnTo>
                    <a:pt x="93027" y="16751"/>
                  </a:lnTo>
                  <a:lnTo>
                    <a:pt x="86868" y="17957"/>
                  </a:lnTo>
                  <a:lnTo>
                    <a:pt x="86512" y="18008"/>
                  </a:lnTo>
                  <a:lnTo>
                    <a:pt x="86283" y="18072"/>
                  </a:lnTo>
                  <a:lnTo>
                    <a:pt x="85813" y="18135"/>
                  </a:lnTo>
                  <a:lnTo>
                    <a:pt x="85331" y="18173"/>
                  </a:lnTo>
                  <a:lnTo>
                    <a:pt x="84848" y="18186"/>
                  </a:lnTo>
                  <a:lnTo>
                    <a:pt x="83896" y="18122"/>
                  </a:lnTo>
                  <a:lnTo>
                    <a:pt x="80416" y="16256"/>
                  </a:lnTo>
                  <a:lnTo>
                    <a:pt x="75679" y="7035"/>
                  </a:lnTo>
                  <a:lnTo>
                    <a:pt x="75603" y="6883"/>
                  </a:lnTo>
                  <a:lnTo>
                    <a:pt x="75514" y="6591"/>
                  </a:lnTo>
                  <a:lnTo>
                    <a:pt x="75476" y="6311"/>
                  </a:lnTo>
                  <a:lnTo>
                    <a:pt x="75476" y="6032"/>
                  </a:lnTo>
                  <a:lnTo>
                    <a:pt x="79006" y="3390"/>
                  </a:lnTo>
                  <a:lnTo>
                    <a:pt x="85509" y="2095"/>
                  </a:lnTo>
                  <a:lnTo>
                    <a:pt x="85915" y="1981"/>
                  </a:lnTo>
                  <a:lnTo>
                    <a:pt x="86131" y="1892"/>
                  </a:lnTo>
                  <a:lnTo>
                    <a:pt x="86334" y="1778"/>
                  </a:lnTo>
                  <a:lnTo>
                    <a:pt x="86461" y="1689"/>
                  </a:lnTo>
                  <a:lnTo>
                    <a:pt x="86639" y="1498"/>
                  </a:lnTo>
                  <a:lnTo>
                    <a:pt x="86741" y="1346"/>
                  </a:lnTo>
                  <a:lnTo>
                    <a:pt x="86804" y="1193"/>
                  </a:lnTo>
                  <a:lnTo>
                    <a:pt x="86829" y="990"/>
                  </a:lnTo>
                  <a:lnTo>
                    <a:pt x="85255" y="12"/>
                  </a:lnTo>
                  <a:lnTo>
                    <a:pt x="84899" y="0"/>
                  </a:lnTo>
                  <a:lnTo>
                    <a:pt x="84709" y="12"/>
                  </a:lnTo>
                  <a:lnTo>
                    <a:pt x="84531" y="38"/>
                  </a:lnTo>
                  <a:lnTo>
                    <a:pt x="77952" y="1333"/>
                  </a:lnTo>
                  <a:lnTo>
                    <a:pt x="77546" y="1422"/>
                  </a:lnTo>
                  <a:lnTo>
                    <a:pt x="71742" y="6502"/>
                  </a:lnTo>
                  <a:lnTo>
                    <a:pt x="71818" y="6985"/>
                  </a:lnTo>
                  <a:lnTo>
                    <a:pt x="71983" y="7467"/>
                  </a:lnTo>
                  <a:lnTo>
                    <a:pt x="72085" y="7683"/>
                  </a:lnTo>
                  <a:lnTo>
                    <a:pt x="76847" y="16954"/>
                  </a:lnTo>
                  <a:lnTo>
                    <a:pt x="76962" y="17195"/>
                  </a:lnTo>
                  <a:lnTo>
                    <a:pt x="77279" y="17640"/>
                  </a:lnTo>
                  <a:lnTo>
                    <a:pt x="77673" y="18059"/>
                  </a:lnTo>
                  <a:lnTo>
                    <a:pt x="78143" y="18465"/>
                  </a:lnTo>
                  <a:lnTo>
                    <a:pt x="78409" y="18630"/>
                  </a:lnTo>
                  <a:lnTo>
                    <a:pt x="78676" y="18834"/>
                  </a:lnTo>
                  <a:lnTo>
                    <a:pt x="84632" y="20332"/>
                  </a:lnTo>
                  <a:lnTo>
                    <a:pt x="85471" y="20320"/>
                  </a:lnTo>
                  <a:lnTo>
                    <a:pt x="86321" y="20256"/>
                  </a:lnTo>
                  <a:lnTo>
                    <a:pt x="87160" y="20142"/>
                  </a:lnTo>
                  <a:lnTo>
                    <a:pt x="87566" y="20066"/>
                  </a:lnTo>
                  <a:lnTo>
                    <a:pt x="94068" y="18783"/>
                  </a:lnTo>
                  <a:close/>
                </a:path>
                <a:path w="372745" h="40639">
                  <a:moveTo>
                    <a:pt x="95415" y="17665"/>
                  </a:moveTo>
                  <a:lnTo>
                    <a:pt x="95364" y="17449"/>
                  </a:lnTo>
                  <a:lnTo>
                    <a:pt x="94996" y="17043"/>
                  </a:lnTo>
                  <a:lnTo>
                    <a:pt x="94818" y="16929"/>
                  </a:lnTo>
                  <a:lnTo>
                    <a:pt x="94678" y="16865"/>
                  </a:lnTo>
                  <a:lnTo>
                    <a:pt x="94361" y="16764"/>
                  </a:lnTo>
                  <a:lnTo>
                    <a:pt x="94195" y="16725"/>
                  </a:lnTo>
                  <a:lnTo>
                    <a:pt x="94018" y="16700"/>
                  </a:lnTo>
                  <a:lnTo>
                    <a:pt x="93840" y="16687"/>
                  </a:lnTo>
                  <a:lnTo>
                    <a:pt x="93472" y="16675"/>
                  </a:lnTo>
                  <a:lnTo>
                    <a:pt x="93294" y="16700"/>
                  </a:lnTo>
                  <a:lnTo>
                    <a:pt x="93116" y="16713"/>
                  </a:lnTo>
                  <a:lnTo>
                    <a:pt x="94081" y="18770"/>
                  </a:lnTo>
                  <a:lnTo>
                    <a:pt x="95224" y="18173"/>
                  </a:lnTo>
                  <a:lnTo>
                    <a:pt x="95351" y="17983"/>
                  </a:lnTo>
                  <a:lnTo>
                    <a:pt x="95415" y="17767"/>
                  </a:lnTo>
                  <a:close/>
                </a:path>
                <a:path w="372745" h="40639">
                  <a:moveTo>
                    <a:pt x="277710" y="18389"/>
                  </a:moveTo>
                  <a:lnTo>
                    <a:pt x="277355" y="18326"/>
                  </a:lnTo>
                  <a:lnTo>
                    <a:pt x="277088" y="18313"/>
                  </a:lnTo>
                  <a:lnTo>
                    <a:pt x="276910" y="18313"/>
                  </a:lnTo>
                  <a:lnTo>
                    <a:pt x="276720" y="18326"/>
                  </a:lnTo>
                  <a:lnTo>
                    <a:pt x="276542" y="18351"/>
                  </a:lnTo>
                  <a:lnTo>
                    <a:pt x="276364" y="18389"/>
                  </a:lnTo>
                  <a:lnTo>
                    <a:pt x="276199" y="18427"/>
                  </a:lnTo>
                  <a:lnTo>
                    <a:pt x="276034" y="18478"/>
                  </a:lnTo>
                  <a:lnTo>
                    <a:pt x="275882" y="18542"/>
                  </a:lnTo>
                  <a:lnTo>
                    <a:pt x="275666" y="18656"/>
                  </a:lnTo>
                  <a:lnTo>
                    <a:pt x="275488" y="18770"/>
                  </a:lnTo>
                  <a:lnTo>
                    <a:pt x="275297" y="18961"/>
                  </a:lnTo>
                  <a:lnTo>
                    <a:pt x="275158" y="19164"/>
                  </a:lnTo>
                  <a:lnTo>
                    <a:pt x="275107" y="19367"/>
                  </a:lnTo>
                  <a:lnTo>
                    <a:pt x="275107" y="19583"/>
                  </a:lnTo>
                  <a:lnTo>
                    <a:pt x="275221" y="19837"/>
                  </a:lnTo>
                  <a:lnTo>
                    <a:pt x="275348" y="19977"/>
                  </a:lnTo>
                  <a:lnTo>
                    <a:pt x="275551" y="20142"/>
                  </a:lnTo>
                  <a:lnTo>
                    <a:pt x="275678" y="20205"/>
                  </a:lnTo>
                  <a:lnTo>
                    <a:pt x="275818" y="20281"/>
                  </a:lnTo>
                  <a:lnTo>
                    <a:pt x="276123" y="20383"/>
                  </a:lnTo>
                  <a:lnTo>
                    <a:pt x="277710" y="18389"/>
                  </a:lnTo>
                  <a:close/>
                </a:path>
                <a:path w="372745" h="40639">
                  <a:moveTo>
                    <a:pt x="298831" y="4635"/>
                  </a:moveTo>
                  <a:lnTo>
                    <a:pt x="298805" y="4508"/>
                  </a:lnTo>
                  <a:lnTo>
                    <a:pt x="298767" y="4381"/>
                  </a:lnTo>
                  <a:lnTo>
                    <a:pt x="298691" y="4254"/>
                  </a:lnTo>
                  <a:lnTo>
                    <a:pt x="298564" y="4114"/>
                  </a:lnTo>
                  <a:lnTo>
                    <a:pt x="298437" y="4013"/>
                  </a:lnTo>
                  <a:lnTo>
                    <a:pt x="298259" y="3898"/>
                  </a:lnTo>
                  <a:lnTo>
                    <a:pt x="298119" y="3822"/>
                  </a:lnTo>
                  <a:lnTo>
                    <a:pt x="297980" y="3771"/>
                  </a:lnTo>
                  <a:lnTo>
                    <a:pt x="297815" y="3721"/>
                  </a:lnTo>
                  <a:lnTo>
                    <a:pt x="297649" y="3683"/>
                  </a:lnTo>
                  <a:lnTo>
                    <a:pt x="297446" y="3632"/>
                  </a:lnTo>
                  <a:lnTo>
                    <a:pt x="297294" y="3632"/>
                  </a:lnTo>
                  <a:lnTo>
                    <a:pt x="297116" y="3619"/>
                  </a:lnTo>
                  <a:lnTo>
                    <a:pt x="296989" y="3606"/>
                  </a:lnTo>
                  <a:lnTo>
                    <a:pt x="296748" y="3632"/>
                  </a:lnTo>
                  <a:lnTo>
                    <a:pt x="296532" y="3644"/>
                  </a:lnTo>
                  <a:lnTo>
                    <a:pt x="296189" y="3721"/>
                  </a:lnTo>
                  <a:lnTo>
                    <a:pt x="286004" y="5562"/>
                  </a:lnTo>
                  <a:lnTo>
                    <a:pt x="284835" y="6159"/>
                  </a:lnTo>
                  <a:lnTo>
                    <a:pt x="284734" y="6299"/>
                  </a:lnTo>
                  <a:lnTo>
                    <a:pt x="284657" y="6464"/>
                  </a:lnTo>
                  <a:lnTo>
                    <a:pt x="284632" y="6769"/>
                  </a:lnTo>
                  <a:lnTo>
                    <a:pt x="284962" y="7251"/>
                  </a:lnTo>
                  <a:lnTo>
                    <a:pt x="285191" y="7416"/>
                  </a:lnTo>
                  <a:lnTo>
                    <a:pt x="285330" y="7480"/>
                  </a:lnTo>
                  <a:lnTo>
                    <a:pt x="285635" y="7581"/>
                  </a:lnTo>
                  <a:lnTo>
                    <a:pt x="285800" y="7620"/>
                  </a:lnTo>
                  <a:lnTo>
                    <a:pt x="286156" y="7670"/>
                  </a:lnTo>
                  <a:lnTo>
                    <a:pt x="286334" y="7683"/>
                  </a:lnTo>
                  <a:lnTo>
                    <a:pt x="286524" y="7683"/>
                  </a:lnTo>
                  <a:lnTo>
                    <a:pt x="286702" y="7670"/>
                  </a:lnTo>
                  <a:lnTo>
                    <a:pt x="286969" y="7632"/>
                  </a:lnTo>
                  <a:lnTo>
                    <a:pt x="293700" y="6400"/>
                  </a:lnTo>
                  <a:lnTo>
                    <a:pt x="283756" y="19773"/>
                  </a:lnTo>
                  <a:lnTo>
                    <a:pt x="277723" y="18402"/>
                  </a:lnTo>
                  <a:lnTo>
                    <a:pt x="276225" y="20408"/>
                  </a:lnTo>
                  <a:lnTo>
                    <a:pt x="283921" y="22161"/>
                  </a:lnTo>
                  <a:lnTo>
                    <a:pt x="291719" y="23926"/>
                  </a:lnTo>
                  <a:lnTo>
                    <a:pt x="291985" y="23977"/>
                  </a:lnTo>
                  <a:lnTo>
                    <a:pt x="292163" y="23990"/>
                  </a:lnTo>
                  <a:lnTo>
                    <a:pt x="292341" y="24003"/>
                  </a:lnTo>
                  <a:lnTo>
                    <a:pt x="292519" y="23990"/>
                  </a:lnTo>
                  <a:lnTo>
                    <a:pt x="292709" y="23977"/>
                  </a:lnTo>
                  <a:lnTo>
                    <a:pt x="294284" y="23101"/>
                  </a:lnTo>
                  <a:lnTo>
                    <a:pt x="294335" y="22948"/>
                  </a:lnTo>
                  <a:lnTo>
                    <a:pt x="294322" y="22733"/>
                  </a:lnTo>
                  <a:lnTo>
                    <a:pt x="293306" y="21932"/>
                  </a:lnTo>
                  <a:lnTo>
                    <a:pt x="287172" y="20548"/>
                  </a:lnTo>
                  <a:lnTo>
                    <a:pt x="298577" y="5194"/>
                  </a:lnTo>
                  <a:lnTo>
                    <a:pt x="298704" y="5054"/>
                  </a:lnTo>
                  <a:lnTo>
                    <a:pt x="298754" y="4927"/>
                  </a:lnTo>
                  <a:lnTo>
                    <a:pt x="298818" y="4737"/>
                  </a:lnTo>
                  <a:close/>
                </a:path>
                <a:path w="372745" h="40639">
                  <a:moveTo>
                    <a:pt x="331076" y="14376"/>
                  </a:moveTo>
                  <a:lnTo>
                    <a:pt x="327355" y="10515"/>
                  </a:lnTo>
                  <a:lnTo>
                    <a:pt x="327355" y="14541"/>
                  </a:lnTo>
                  <a:lnTo>
                    <a:pt x="327342" y="14820"/>
                  </a:lnTo>
                  <a:lnTo>
                    <a:pt x="322922" y="17564"/>
                  </a:lnTo>
                  <a:lnTo>
                    <a:pt x="322922" y="22694"/>
                  </a:lnTo>
                  <a:lnTo>
                    <a:pt x="322389" y="24295"/>
                  </a:lnTo>
                  <a:lnTo>
                    <a:pt x="322275" y="24472"/>
                  </a:lnTo>
                  <a:lnTo>
                    <a:pt x="316509" y="26797"/>
                  </a:lnTo>
                  <a:lnTo>
                    <a:pt x="315214" y="26771"/>
                  </a:lnTo>
                  <a:lnTo>
                    <a:pt x="309702" y="23266"/>
                  </a:lnTo>
                  <a:lnTo>
                    <a:pt x="309803" y="22517"/>
                  </a:lnTo>
                  <a:lnTo>
                    <a:pt x="309930" y="22148"/>
                  </a:lnTo>
                  <a:lnTo>
                    <a:pt x="310134" y="21780"/>
                  </a:lnTo>
                  <a:lnTo>
                    <a:pt x="310273" y="21602"/>
                  </a:lnTo>
                  <a:lnTo>
                    <a:pt x="310705" y="21094"/>
                  </a:lnTo>
                  <a:lnTo>
                    <a:pt x="316115" y="19164"/>
                  </a:lnTo>
                  <a:lnTo>
                    <a:pt x="317411" y="19177"/>
                  </a:lnTo>
                  <a:lnTo>
                    <a:pt x="322922" y="22694"/>
                  </a:lnTo>
                  <a:lnTo>
                    <a:pt x="322922" y="17564"/>
                  </a:lnTo>
                  <a:lnTo>
                    <a:pt x="322580" y="17589"/>
                  </a:lnTo>
                  <a:lnTo>
                    <a:pt x="321614" y="17576"/>
                  </a:lnTo>
                  <a:lnTo>
                    <a:pt x="320243" y="17348"/>
                  </a:lnTo>
                  <a:lnTo>
                    <a:pt x="317525" y="14960"/>
                  </a:lnTo>
                  <a:lnTo>
                    <a:pt x="317525" y="14681"/>
                  </a:lnTo>
                  <a:lnTo>
                    <a:pt x="322783" y="11899"/>
                  </a:lnTo>
                  <a:lnTo>
                    <a:pt x="323253" y="11925"/>
                  </a:lnTo>
                  <a:lnTo>
                    <a:pt x="327355" y="14541"/>
                  </a:lnTo>
                  <a:lnTo>
                    <a:pt x="327355" y="10515"/>
                  </a:lnTo>
                  <a:lnTo>
                    <a:pt x="323037" y="9740"/>
                  </a:lnTo>
                  <a:lnTo>
                    <a:pt x="321348" y="9817"/>
                  </a:lnTo>
                  <a:lnTo>
                    <a:pt x="314528" y="12954"/>
                  </a:lnTo>
                  <a:lnTo>
                    <a:pt x="313791" y="15125"/>
                  </a:lnTo>
                  <a:lnTo>
                    <a:pt x="313855" y="15608"/>
                  </a:lnTo>
                  <a:lnTo>
                    <a:pt x="314007" y="16090"/>
                  </a:lnTo>
                  <a:lnTo>
                    <a:pt x="314236" y="16548"/>
                  </a:lnTo>
                  <a:lnTo>
                    <a:pt x="314553" y="17005"/>
                  </a:lnTo>
                  <a:lnTo>
                    <a:pt x="314655" y="17132"/>
                  </a:lnTo>
                  <a:lnTo>
                    <a:pt x="313994" y="17208"/>
                  </a:lnTo>
                  <a:lnTo>
                    <a:pt x="306844" y="20840"/>
                  </a:lnTo>
                  <a:lnTo>
                    <a:pt x="306654" y="21107"/>
                  </a:lnTo>
                  <a:lnTo>
                    <a:pt x="306336" y="21678"/>
                  </a:lnTo>
                  <a:lnTo>
                    <a:pt x="306120" y="22250"/>
                  </a:lnTo>
                  <a:lnTo>
                    <a:pt x="306006" y="22834"/>
                  </a:lnTo>
                  <a:lnTo>
                    <a:pt x="305981" y="23431"/>
                  </a:lnTo>
                  <a:lnTo>
                    <a:pt x="306057" y="24003"/>
                  </a:lnTo>
                  <a:lnTo>
                    <a:pt x="316103" y="28956"/>
                  </a:lnTo>
                  <a:lnTo>
                    <a:pt x="317627" y="28867"/>
                  </a:lnTo>
                  <a:lnTo>
                    <a:pt x="325780" y="25120"/>
                  </a:lnTo>
                  <a:lnTo>
                    <a:pt x="326644" y="22529"/>
                  </a:lnTo>
                  <a:lnTo>
                    <a:pt x="326567" y="21945"/>
                  </a:lnTo>
                  <a:lnTo>
                    <a:pt x="324929" y="19469"/>
                  </a:lnTo>
                  <a:lnTo>
                    <a:pt x="325183" y="19418"/>
                  </a:lnTo>
                  <a:lnTo>
                    <a:pt x="330225" y="16687"/>
                  </a:lnTo>
                  <a:lnTo>
                    <a:pt x="330352" y="16535"/>
                  </a:lnTo>
                  <a:lnTo>
                    <a:pt x="330517" y="16306"/>
                  </a:lnTo>
                  <a:lnTo>
                    <a:pt x="330784" y="15836"/>
                  </a:lnTo>
                  <a:lnTo>
                    <a:pt x="330962" y="15354"/>
                  </a:lnTo>
                  <a:lnTo>
                    <a:pt x="331063" y="14859"/>
                  </a:lnTo>
                  <a:lnTo>
                    <a:pt x="331076" y="14376"/>
                  </a:lnTo>
                  <a:close/>
                </a:path>
                <a:path w="372745" h="40639">
                  <a:moveTo>
                    <a:pt x="353542" y="18859"/>
                  </a:moveTo>
                  <a:lnTo>
                    <a:pt x="349821" y="15532"/>
                  </a:lnTo>
                  <a:lnTo>
                    <a:pt x="349821" y="19113"/>
                  </a:lnTo>
                  <a:lnTo>
                    <a:pt x="349745" y="19469"/>
                  </a:lnTo>
                  <a:lnTo>
                    <a:pt x="346684" y="21018"/>
                  </a:lnTo>
                  <a:lnTo>
                    <a:pt x="346062" y="21005"/>
                  </a:lnTo>
                  <a:lnTo>
                    <a:pt x="343382" y="19113"/>
                  </a:lnTo>
                  <a:lnTo>
                    <a:pt x="343484" y="18745"/>
                  </a:lnTo>
                  <a:lnTo>
                    <a:pt x="343611" y="18542"/>
                  </a:lnTo>
                  <a:lnTo>
                    <a:pt x="346506" y="17297"/>
                  </a:lnTo>
                  <a:lnTo>
                    <a:pt x="347141" y="17310"/>
                  </a:lnTo>
                  <a:lnTo>
                    <a:pt x="349821" y="19113"/>
                  </a:lnTo>
                  <a:lnTo>
                    <a:pt x="349821" y="15532"/>
                  </a:lnTo>
                  <a:lnTo>
                    <a:pt x="349389" y="15405"/>
                  </a:lnTo>
                  <a:lnTo>
                    <a:pt x="348424" y="15227"/>
                  </a:lnTo>
                  <a:lnTo>
                    <a:pt x="347764" y="15163"/>
                  </a:lnTo>
                  <a:lnTo>
                    <a:pt x="347078" y="15138"/>
                  </a:lnTo>
                  <a:lnTo>
                    <a:pt x="345719" y="15189"/>
                  </a:lnTo>
                  <a:lnTo>
                    <a:pt x="340283" y="17653"/>
                  </a:lnTo>
                  <a:lnTo>
                    <a:pt x="340106" y="17907"/>
                  </a:lnTo>
                  <a:lnTo>
                    <a:pt x="339890" y="18275"/>
                  </a:lnTo>
                  <a:lnTo>
                    <a:pt x="339750" y="18669"/>
                  </a:lnTo>
                  <a:lnTo>
                    <a:pt x="339661" y="19062"/>
                  </a:lnTo>
                  <a:lnTo>
                    <a:pt x="339648" y="19456"/>
                  </a:lnTo>
                  <a:lnTo>
                    <a:pt x="339699" y="19850"/>
                  </a:lnTo>
                  <a:lnTo>
                    <a:pt x="346113" y="23177"/>
                  </a:lnTo>
                  <a:lnTo>
                    <a:pt x="346798" y="23164"/>
                  </a:lnTo>
                  <a:lnTo>
                    <a:pt x="352780" y="20789"/>
                  </a:lnTo>
                  <a:lnTo>
                    <a:pt x="352920" y="20650"/>
                  </a:lnTo>
                  <a:lnTo>
                    <a:pt x="353098" y="20408"/>
                  </a:lnTo>
                  <a:lnTo>
                    <a:pt x="353301" y="20027"/>
                  </a:lnTo>
                  <a:lnTo>
                    <a:pt x="353453" y="19646"/>
                  </a:lnTo>
                  <a:lnTo>
                    <a:pt x="353529" y="19253"/>
                  </a:lnTo>
                  <a:lnTo>
                    <a:pt x="353542" y="18859"/>
                  </a:lnTo>
                  <a:close/>
                </a:path>
                <a:path w="372745" h="40639">
                  <a:moveTo>
                    <a:pt x="366318" y="39154"/>
                  </a:moveTo>
                  <a:lnTo>
                    <a:pt x="366268" y="38938"/>
                  </a:lnTo>
                  <a:lnTo>
                    <a:pt x="366179" y="38798"/>
                  </a:lnTo>
                  <a:lnTo>
                    <a:pt x="365975" y="38569"/>
                  </a:lnTo>
                  <a:lnTo>
                    <a:pt x="365798" y="38455"/>
                  </a:lnTo>
                  <a:lnTo>
                    <a:pt x="365518" y="38315"/>
                  </a:lnTo>
                  <a:lnTo>
                    <a:pt x="365277" y="38239"/>
                  </a:lnTo>
                  <a:lnTo>
                    <a:pt x="359003" y="36804"/>
                  </a:lnTo>
                  <a:lnTo>
                    <a:pt x="356044" y="34366"/>
                  </a:lnTo>
                  <a:lnTo>
                    <a:pt x="356057" y="34086"/>
                  </a:lnTo>
                  <a:lnTo>
                    <a:pt x="356463" y="33134"/>
                  </a:lnTo>
                  <a:lnTo>
                    <a:pt x="353060" y="32359"/>
                  </a:lnTo>
                  <a:lnTo>
                    <a:pt x="352323" y="34531"/>
                  </a:lnTo>
                  <a:lnTo>
                    <a:pt x="352386" y="35013"/>
                  </a:lnTo>
                  <a:lnTo>
                    <a:pt x="357327" y="38785"/>
                  </a:lnTo>
                  <a:lnTo>
                    <a:pt x="357492" y="38836"/>
                  </a:lnTo>
                  <a:lnTo>
                    <a:pt x="363702" y="40220"/>
                  </a:lnTo>
                  <a:lnTo>
                    <a:pt x="364045" y="40297"/>
                  </a:lnTo>
                  <a:lnTo>
                    <a:pt x="364324" y="40309"/>
                  </a:lnTo>
                  <a:lnTo>
                    <a:pt x="364502" y="40309"/>
                  </a:lnTo>
                  <a:lnTo>
                    <a:pt x="364680" y="40297"/>
                  </a:lnTo>
                  <a:lnTo>
                    <a:pt x="364858" y="40271"/>
                  </a:lnTo>
                  <a:lnTo>
                    <a:pt x="365036" y="40233"/>
                  </a:lnTo>
                  <a:lnTo>
                    <a:pt x="365213" y="40195"/>
                  </a:lnTo>
                  <a:lnTo>
                    <a:pt x="365379" y="40144"/>
                  </a:lnTo>
                  <a:lnTo>
                    <a:pt x="365531" y="40081"/>
                  </a:lnTo>
                  <a:lnTo>
                    <a:pt x="365734" y="39966"/>
                  </a:lnTo>
                  <a:lnTo>
                    <a:pt x="365925" y="39852"/>
                  </a:lnTo>
                  <a:lnTo>
                    <a:pt x="366115" y="39662"/>
                  </a:lnTo>
                  <a:lnTo>
                    <a:pt x="366242" y="39471"/>
                  </a:lnTo>
                  <a:lnTo>
                    <a:pt x="366306" y="39255"/>
                  </a:lnTo>
                  <a:close/>
                </a:path>
                <a:path w="372745" h="40639">
                  <a:moveTo>
                    <a:pt x="372351" y="21285"/>
                  </a:moveTo>
                  <a:lnTo>
                    <a:pt x="372313" y="21120"/>
                  </a:lnTo>
                  <a:lnTo>
                    <a:pt x="372249" y="20967"/>
                  </a:lnTo>
                  <a:lnTo>
                    <a:pt x="372046" y="20739"/>
                  </a:lnTo>
                  <a:lnTo>
                    <a:pt x="371894" y="20624"/>
                  </a:lnTo>
                  <a:lnTo>
                    <a:pt x="371767" y="20548"/>
                  </a:lnTo>
                  <a:lnTo>
                    <a:pt x="371551" y="20447"/>
                  </a:lnTo>
                  <a:lnTo>
                    <a:pt x="371309" y="20370"/>
                  </a:lnTo>
                  <a:lnTo>
                    <a:pt x="370852" y="20269"/>
                  </a:lnTo>
                  <a:lnTo>
                    <a:pt x="370052" y="20142"/>
                  </a:lnTo>
                  <a:lnTo>
                    <a:pt x="369214" y="20053"/>
                  </a:lnTo>
                  <a:lnTo>
                    <a:pt x="368376" y="20015"/>
                  </a:lnTo>
                  <a:lnTo>
                    <a:pt x="366687" y="20091"/>
                  </a:lnTo>
                  <a:lnTo>
                    <a:pt x="359956" y="23114"/>
                  </a:lnTo>
                  <a:lnTo>
                    <a:pt x="359816" y="23279"/>
                  </a:lnTo>
                  <a:lnTo>
                    <a:pt x="353110" y="32308"/>
                  </a:lnTo>
                  <a:lnTo>
                    <a:pt x="356463" y="33134"/>
                  </a:lnTo>
                  <a:lnTo>
                    <a:pt x="356577" y="32981"/>
                  </a:lnTo>
                  <a:lnTo>
                    <a:pt x="363232" y="24053"/>
                  </a:lnTo>
                  <a:lnTo>
                    <a:pt x="368122" y="22174"/>
                  </a:lnTo>
                  <a:lnTo>
                    <a:pt x="368592" y="22199"/>
                  </a:lnTo>
                  <a:lnTo>
                    <a:pt x="369531" y="22313"/>
                  </a:lnTo>
                  <a:lnTo>
                    <a:pt x="369735" y="22364"/>
                  </a:lnTo>
                  <a:lnTo>
                    <a:pt x="370078" y="22428"/>
                  </a:lnTo>
                  <a:lnTo>
                    <a:pt x="370357" y="22440"/>
                  </a:lnTo>
                  <a:lnTo>
                    <a:pt x="370535" y="22440"/>
                  </a:lnTo>
                  <a:lnTo>
                    <a:pt x="370713" y="22428"/>
                  </a:lnTo>
                  <a:lnTo>
                    <a:pt x="370903" y="22402"/>
                  </a:lnTo>
                  <a:lnTo>
                    <a:pt x="371068" y="22364"/>
                  </a:lnTo>
                  <a:lnTo>
                    <a:pt x="371411" y="22275"/>
                  </a:lnTo>
                  <a:lnTo>
                    <a:pt x="371563" y="22212"/>
                  </a:lnTo>
                  <a:lnTo>
                    <a:pt x="371703" y="22148"/>
                  </a:lnTo>
                  <a:lnTo>
                    <a:pt x="371957" y="21983"/>
                  </a:lnTo>
                  <a:lnTo>
                    <a:pt x="372186" y="21755"/>
                  </a:lnTo>
                  <a:lnTo>
                    <a:pt x="372287" y="21602"/>
                  </a:lnTo>
                  <a:lnTo>
                    <a:pt x="372338" y="2138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109473" y="1948471"/>
              <a:ext cx="317500" cy="66040"/>
            </a:xfrm>
            <a:custGeom>
              <a:avLst/>
              <a:gdLst/>
              <a:ahLst/>
              <a:cxnLst/>
              <a:rect l="l" t="t" r="r" b="b"/>
              <a:pathLst>
                <a:path w="317500" h="66039">
                  <a:moveTo>
                    <a:pt x="20624" y="18757"/>
                  </a:moveTo>
                  <a:lnTo>
                    <a:pt x="20408" y="18262"/>
                  </a:lnTo>
                  <a:lnTo>
                    <a:pt x="20218" y="18084"/>
                  </a:lnTo>
                  <a:lnTo>
                    <a:pt x="20091" y="18008"/>
                  </a:lnTo>
                  <a:lnTo>
                    <a:pt x="19888" y="17907"/>
                  </a:lnTo>
                  <a:lnTo>
                    <a:pt x="19659" y="17830"/>
                  </a:lnTo>
                  <a:lnTo>
                    <a:pt x="19494" y="17792"/>
                  </a:lnTo>
                  <a:lnTo>
                    <a:pt x="19316" y="17754"/>
                  </a:lnTo>
                  <a:lnTo>
                    <a:pt x="19151" y="17729"/>
                  </a:lnTo>
                  <a:lnTo>
                    <a:pt x="18961" y="17716"/>
                  </a:lnTo>
                  <a:lnTo>
                    <a:pt x="12280" y="17653"/>
                  </a:lnTo>
                  <a:lnTo>
                    <a:pt x="14084" y="1231"/>
                  </a:lnTo>
                  <a:lnTo>
                    <a:pt x="14109" y="1092"/>
                  </a:lnTo>
                  <a:lnTo>
                    <a:pt x="14122" y="952"/>
                  </a:lnTo>
                  <a:lnTo>
                    <a:pt x="14071" y="800"/>
                  </a:lnTo>
                  <a:lnTo>
                    <a:pt x="13995" y="647"/>
                  </a:lnTo>
                  <a:lnTo>
                    <a:pt x="13868" y="495"/>
                  </a:lnTo>
                  <a:lnTo>
                    <a:pt x="13728" y="381"/>
                  </a:lnTo>
                  <a:lnTo>
                    <a:pt x="13601" y="304"/>
                  </a:lnTo>
                  <a:lnTo>
                    <a:pt x="13462" y="215"/>
                  </a:lnTo>
                  <a:lnTo>
                    <a:pt x="13335" y="165"/>
                  </a:lnTo>
                  <a:lnTo>
                    <a:pt x="13182" y="114"/>
                  </a:lnTo>
                  <a:lnTo>
                    <a:pt x="13055" y="88"/>
                  </a:lnTo>
                  <a:lnTo>
                    <a:pt x="12928" y="50"/>
                  </a:lnTo>
                  <a:lnTo>
                    <a:pt x="12674" y="12"/>
                  </a:lnTo>
                  <a:lnTo>
                    <a:pt x="12522" y="12"/>
                  </a:lnTo>
                  <a:lnTo>
                    <a:pt x="12280" y="0"/>
                  </a:lnTo>
                  <a:lnTo>
                    <a:pt x="12128" y="0"/>
                  </a:lnTo>
                  <a:lnTo>
                    <a:pt x="11760" y="50"/>
                  </a:lnTo>
                  <a:lnTo>
                    <a:pt x="11633" y="88"/>
                  </a:lnTo>
                  <a:lnTo>
                    <a:pt x="11328" y="165"/>
                  </a:lnTo>
                  <a:lnTo>
                    <a:pt x="11201" y="228"/>
                  </a:lnTo>
                  <a:lnTo>
                    <a:pt x="11023" y="304"/>
                  </a:lnTo>
                  <a:lnTo>
                    <a:pt x="2324" y="4051"/>
                  </a:lnTo>
                  <a:lnTo>
                    <a:pt x="1524" y="4927"/>
                  </a:lnTo>
                  <a:lnTo>
                    <a:pt x="1562" y="5194"/>
                  </a:lnTo>
                  <a:lnTo>
                    <a:pt x="1689" y="5384"/>
                  </a:lnTo>
                  <a:lnTo>
                    <a:pt x="1803" y="5524"/>
                  </a:lnTo>
                  <a:lnTo>
                    <a:pt x="2032" y="5689"/>
                  </a:lnTo>
                  <a:lnTo>
                    <a:pt x="2159" y="5753"/>
                  </a:lnTo>
                  <a:lnTo>
                    <a:pt x="2311" y="5816"/>
                  </a:lnTo>
                  <a:lnTo>
                    <a:pt x="2463" y="5867"/>
                  </a:lnTo>
                  <a:lnTo>
                    <a:pt x="2628" y="5905"/>
                  </a:lnTo>
                  <a:lnTo>
                    <a:pt x="3060" y="5981"/>
                  </a:lnTo>
                  <a:lnTo>
                    <a:pt x="3517" y="5981"/>
                  </a:lnTo>
                  <a:lnTo>
                    <a:pt x="3873" y="5930"/>
                  </a:lnTo>
                  <a:lnTo>
                    <a:pt x="4051" y="5892"/>
                  </a:lnTo>
                  <a:lnTo>
                    <a:pt x="4216" y="5854"/>
                  </a:lnTo>
                  <a:lnTo>
                    <a:pt x="4457" y="5765"/>
                  </a:lnTo>
                  <a:lnTo>
                    <a:pt x="10147" y="3314"/>
                  </a:lnTo>
                  <a:lnTo>
                    <a:pt x="8559" y="17614"/>
                  </a:lnTo>
                  <a:lnTo>
                    <a:pt x="1981" y="17551"/>
                  </a:lnTo>
                  <a:lnTo>
                    <a:pt x="1714" y="17538"/>
                  </a:lnTo>
                  <a:lnTo>
                    <a:pt x="1536" y="17551"/>
                  </a:lnTo>
                  <a:lnTo>
                    <a:pt x="1358" y="17589"/>
                  </a:lnTo>
                  <a:lnTo>
                    <a:pt x="850" y="17729"/>
                  </a:lnTo>
                  <a:lnTo>
                    <a:pt x="635" y="17830"/>
                  </a:lnTo>
                  <a:lnTo>
                    <a:pt x="444" y="17945"/>
                  </a:lnTo>
                  <a:lnTo>
                    <a:pt x="241" y="18135"/>
                  </a:lnTo>
                  <a:lnTo>
                    <a:pt x="88" y="18326"/>
                  </a:lnTo>
                  <a:lnTo>
                    <a:pt x="12" y="18542"/>
                  </a:lnTo>
                  <a:lnTo>
                    <a:pt x="12" y="18745"/>
                  </a:lnTo>
                  <a:lnTo>
                    <a:pt x="1663" y="19685"/>
                  </a:lnTo>
                  <a:lnTo>
                    <a:pt x="18630" y="19875"/>
                  </a:lnTo>
                  <a:lnTo>
                    <a:pt x="18910" y="19862"/>
                  </a:lnTo>
                  <a:lnTo>
                    <a:pt x="19088" y="19850"/>
                  </a:lnTo>
                  <a:lnTo>
                    <a:pt x="19265" y="19824"/>
                  </a:lnTo>
                  <a:lnTo>
                    <a:pt x="19443" y="19773"/>
                  </a:lnTo>
                  <a:lnTo>
                    <a:pt x="19608" y="19735"/>
                  </a:lnTo>
                  <a:lnTo>
                    <a:pt x="19761" y="19672"/>
                  </a:lnTo>
                  <a:lnTo>
                    <a:pt x="19913" y="19608"/>
                  </a:lnTo>
                  <a:lnTo>
                    <a:pt x="20180" y="19456"/>
                  </a:lnTo>
                  <a:lnTo>
                    <a:pt x="20383" y="19278"/>
                  </a:lnTo>
                  <a:lnTo>
                    <a:pt x="20535" y="19075"/>
                  </a:lnTo>
                  <a:lnTo>
                    <a:pt x="20612" y="18872"/>
                  </a:lnTo>
                  <a:close/>
                </a:path>
                <a:path w="317500" h="66039">
                  <a:moveTo>
                    <a:pt x="49911" y="1409"/>
                  </a:moveTo>
                  <a:lnTo>
                    <a:pt x="49606" y="825"/>
                  </a:lnTo>
                  <a:lnTo>
                    <a:pt x="48260" y="368"/>
                  </a:lnTo>
                  <a:lnTo>
                    <a:pt x="47929" y="2514"/>
                  </a:lnTo>
                  <a:lnTo>
                    <a:pt x="48196" y="2514"/>
                  </a:lnTo>
                  <a:lnTo>
                    <a:pt x="48374" y="2501"/>
                  </a:lnTo>
                  <a:lnTo>
                    <a:pt x="48552" y="2463"/>
                  </a:lnTo>
                  <a:lnTo>
                    <a:pt x="48729" y="2425"/>
                  </a:lnTo>
                  <a:lnTo>
                    <a:pt x="48895" y="2387"/>
                  </a:lnTo>
                  <a:lnTo>
                    <a:pt x="49060" y="2324"/>
                  </a:lnTo>
                  <a:lnTo>
                    <a:pt x="49276" y="2222"/>
                  </a:lnTo>
                  <a:lnTo>
                    <a:pt x="49466" y="2108"/>
                  </a:lnTo>
                  <a:lnTo>
                    <a:pt x="49669" y="1930"/>
                  </a:lnTo>
                  <a:lnTo>
                    <a:pt x="49822" y="1727"/>
                  </a:lnTo>
                  <a:lnTo>
                    <a:pt x="49898" y="1524"/>
                  </a:lnTo>
                  <a:close/>
                </a:path>
                <a:path w="317500" h="66039">
                  <a:moveTo>
                    <a:pt x="52006" y="13004"/>
                  </a:moveTo>
                  <a:lnTo>
                    <a:pt x="48285" y="8953"/>
                  </a:lnTo>
                  <a:lnTo>
                    <a:pt x="48285" y="13081"/>
                  </a:lnTo>
                  <a:lnTo>
                    <a:pt x="48260" y="13220"/>
                  </a:lnTo>
                  <a:lnTo>
                    <a:pt x="48158" y="14109"/>
                  </a:lnTo>
                  <a:lnTo>
                    <a:pt x="48145" y="14249"/>
                  </a:lnTo>
                  <a:lnTo>
                    <a:pt x="48031" y="14757"/>
                  </a:lnTo>
                  <a:lnTo>
                    <a:pt x="41465" y="17957"/>
                  </a:lnTo>
                  <a:lnTo>
                    <a:pt x="40182" y="17907"/>
                  </a:lnTo>
                  <a:lnTo>
                    <a:pt x="34950" y="14249"/>
                  </a:lnTo>
                  <a:lnTo>
                    <a:pt x="34975" y="14109"/>
                  </a:lnTo>
                  <a:lnTo>
                    <a:pt x="35394" y="10236"/>
                  </a:lnTo>
                  <a:lnTo>
                    <a:pt x="43383" y="10312"/>
                  </a:lnTo>
                  <a:lnTo>
                    <a:pt x="43586" y="10325"/>
                  </a:lnTo>
                  <a:lnTo>
                    <a:pt x="43776" y="10325"/>
                  </a:lnTo>
                  <a:lnTo>
                    <a:pt x="43916" y="10325"/>
                  </a:lnTo>
                  <a:lnTo>
                    <a:pt x="44869" y="10414"/>
                  </a:lnTo>
                  <a:lnTo>
                    <a:pt x="47612" y="11633"/>
                  </a:lnTo>
                  <a:lnTo>
                    <a:pt x="47739" y="11747"/>
                  </a:lnTo>
                  <a:lnTo>
                    <a:pt x="48285" y="13081"/>
                  </a:lnTo>
                  <a:lnTo>
                    <a:pt x="48285" y="8953"/>
                  </a:lnTo>
                  <a:lnTo>
                    <a:pt x="44335" y="8178"/>
                  </a:lnTo>
                  <a:lnTo>
                    <a:pt x="44196" y="8178"/>
                  </a:lnTo>
                  <a:lnTo>
                    <a:pt x="44069" y="8178"/>
                  </a:lnTo>
                  <a:lnTo>
                    <a:pt x="43916" y="8166"/>
                  </a:lnTo>
                  <a:lnTo>
                    <a:pt x="35763" y="8089"/>
                  </a:lnTo>
                  <a:lnTo>
                    <a:pt x="36029" y="7505"/>
                  </a:lnTo>
                  <a:lnTo>
                    <a:pt x="36436" y="6870"/>
                  </a:lnTo>
                  <a:lnTo>
                    <a:pt x="47358" y="2501"/>
                  </a:lnTo>
                  <a:lnTo>
                    <a:pt x="47929" y="2514"/>
                  </a:lnTo>
                  <a:lnTo>
                    <a:pt x="48171" y="355"/>
                  </a:lnTo>
                  <a:lnTo>
                    <a:pt x="31800" y="9105"/>
                  </a:lnTo>
                  <a:lnTo>
                    <a:pt x="31254" y="14020"/>
                  </a:lnTo>
                  <a:lnTo>
                    <a:pt x="40398" y="20091"/>
                  </a:lnTo>
                  <a:lnTo>
                    <a:pt x="42430" y="20066"/>
                  </a:lnTo>
                  <a:lnTo>
                    <a:pt x="51879" y="14236"/>
                  </a:lnTo>
                  <a:lnTo>
                    <a:pt x="51968" y="13335"/>
                  </a:lnTo>
                  <a:lnTo>
                    <a:pt x="51993" y="13208"/>
                  </a:lnTo>
                  <a:lnTo>
                    <a:pt x="52006" y="13004"/>
                  </a:lnTo>
                  <a:close/>
                </a:path>
                <a:path w="317500" h="66039">
                  <a:moveTo>
                    <a:pt x="75196" y="4457"/>
                  </a:moveTo>
                  <a:lnTo>
                    <a:pt x="71462" y="952"/>
                  </a:lnTo>
                  <a:lnTo>
                    <a:pt x="71462" y="4343"/>
                  </a:lnTo>
                  <a:lnTo>
                    <a:pt x="71462" y="4559"/>
                  </a:lnTo>
                  <a:lnTo>
                    <a:pt x="71450" y="4724"/>
                  </a:lnTo>
                  <a:lnTo>
                    <a:pt x="71412" y="4902"/>
                  </a:lnTo>
                  <a:lnTo>
                    <a:pt x="68211" y="6464"/>
                  </a:lnTo>
                  <a:lnTo>
                    <a:pt x="67589" y="6438"/>
                  </a:lnTo>
                  <a:lnTo>
                    <a:pt x="65049" y="4838"/>
                  </a:lnTo>
                  <a:lnTo>
                    <a:pt x="65049" y="4622"/>
                  </a:lnTo>
                  <a:lnTo>
                    <a:pt x="65049" y="4495"/>
                  </a:lnTo>
                  <a:lnTo>
                    <a:pt x="65100" y="4279"/>
                  </a:lnTo>
                  <a:lnTo>
                    <a:pt x="68300" y="2717"/>
                  </a:lnTo>
                  <a:lnTo>
                    <a:pt x="69227" y="2781"/>
                  </a:lnTo>
                  <a:lnTo>
                    <a:pt x="71462" y="4343"/>
                  </a:lnTo>
                  <a:lnTo>
                    <a:pt x="71462" y="952"/>
                  </a:lnTo>
                  <a:lnTo>
                    <a:pt x="70370" y="698"/>
                  </a:lnTo>
                  <a:lnTo>
                    <a:pt x="69037" y="571"/>
                  </a:lnTo>
                  <a:lnTo>
                    <a:pt x="68351" y="558"/>
                  </a:lnTo>
                  <a:lnTo>
                    <a:pt x="66992" y="660"/>
                  </a:lnTo>
                  <a:lnTo>
                    <a:pt x="61328" y="4508"/>
                  </a:lnTo>
                  <a:lnTo>
                    <a:pt x="61315" y="4724"/>
                  </a:lnTo>
                  <a:lnTo>
                    <a:pt x="61341" y="5118"/>
                  </a:lnTo>
                  <a:lnTo>
                    <a:pt x="67475" y="8610"/>
                  </a:lnTo>
                  <a:lnTo>
                    <a:pt x="68846" y="8585"/>
                  </a:lnTo>
                  <a:lnTo>
                    <a:pt x="75171" y="4864"/>
                  </a:lnTo>
                  <a:lnTo>
                    <a:pt x="75171" y="4711"/>
                  </a:lnTo>
                  <a:lnTo>
                    <a:pt x="75171" y="4584"/>
                  </a:lnTo>
                  <a:lnTo>
                    <a:pt x="75196" y="4457"/>
                  </a:lnTo>
                  <a:close/>
                </a:path>
                <a:path w="317500" h="66039">
                  <a:moveTo>
                    <a:pt x="97307" y="18529"/>
                  </a:moveTo>
                  <a:lnTo>
                    <a:pt x="90995" y="18478"/>
                  </a:lnTo>
                  <a:lnTo>
                    <a:pt x="90817" y="18465"/>
                  </a:lnTo>
                  <a:lnTo>
                    <a:pt x="90639" y="18453"/>
                  </a:lnTo>
                  <a:lnTo>
                    <a:pt x="90449" y="18453"/>
                  </a:lnTo>
                  <a:lnTo>
                    <a:pt x="90322" y="18453"/>
                  </a:lnTo>
                  <a:lnTo>
                    <a:pt x="89839" y="18427"/>
                  </a:lnTo>
                  <a:lnTo>
                    <a:pt x="85953" y="15709"/>
                  </a:lnTo>
                  <a:lnTo>
                    <a:pt x="85979" y="15570"/>
                  </a:lnTo>
                  <a:lnTo>
                    <a:pt x="82257" y="15532"/>
                  </a:lnTo>
                  <a:lnTo>
                    <a:pt x="82232" y="15671"/>
                  </a:lnTo>
                  <a:lnTo>
                    <a:pt x="89903" y="20612"/>
                  </a:lnTo>
                  <a:lnTo>
                    <a:pt x="90220" y="20612"/>
                  </a:lnTo>
                  <a:lnTo>
                    <a:pt x="97066" y="20688"/>
                  </a:lnTo>
                  <a:lnTo>
                    <a:pt x="97307" y="18529"/>
                  </a:lnTo>
                  <a:close/>
                </a:path>
                <a:path w="317500" h="66039">
                  <a:moveTo>
                    <a:pt x="99060" y="19469"/>
                  </a:moveTo>
                  <a:lnTo>
                    <a:pt x="98996" y="19265"/>
                  </a:lnTo>
                  <a:lnTo>
                    <a:pt x="98856" y="19062"/>
                  </a:lnTo>
                  <a:lnTo>
                    <a:pt x="98653" y="18897"/>
                  </a:lnTo>
                  <a:lnTo>
                    <a:pt x="97409" y="18529"/>
                  </a:lnTo>
                  <a:lnTo>
                    <a:pt x="97078" y="20688"/>
                  </a:lnTo>
                  <a:lnTo>
                    <a:pt x="97358" y="20675"/>
                  </a:lnTo>
                  <a:lnTo>
                    <a:pt x="97536" y="20662"/>
                  </a:lnTo>
                  <a:lnTo>
                    <a:pt x="97713" y="20624"/>
                  </a:lnTo>
                  <a:lnTo>
                    <a:pt x="97891" y="20586"/>
                  </a:lnTo>
                  <a:lnTo>
                    <a:pt x="98209" y="20485"/>
                  </a:lnTo>
                  <a:lnTo>
                    <a:pt x="98361" y="20421"/>
                  </a:lnTo>
                  <a:lnTo>
                    <a:pt x="98501" y="20345"/>
                  </a:lnTo>
                  <a:lnTo>
                    <a:pt x="98628" y="20269"/>
                  </a:lnTo>
                  <a:lnTo>
                    <a:pt x="99060" y="19621"/>
                  </a:lnTo>
                  <a:lnTo>
                    <a:pt x="99060" y="19469"/>
                  </a:lnTo>
                  <a:close/>
                </a:path>
                <a:path w="317500" h="66039">
                  <a:moveTo>
                    <a:pt x="101003" y="1930"/>
                  </a:moveTo>
                  <a:lnTo>
                    <a:pt x="100787" y="1422"/>
                  </a:lnTo>
                  <a:lnTo>
                    <a:pt x="100596" y="1244"/>
                  </a:lnTo>
                  <a:lnTo>
                    <a:pt x="100469" y="1168"/>
                  </a:lnTo>
                  <a:lnTo>
                    <a:pt x="100342" y="1104"/>
                  </a:lnTo>
                  <a:lnTo>
                    <a:pt x="100203" y="1041"/>
                  </a:lnTo>
                  <a:lnTo>
                    <a:pt x="100037" y="990"/>
                  </a:lnTo>
                  <a:lnTo>
                    <a:pt x="99872" y="952"/>
                  </a:lnTo>
                  <a:lnTo>
                    <a:pt x="99707" y="914"/>
                  </a:lnTo>
                  <a:lnTo>
                    <a:pt x="99529" y="901"/>
                  </a:lnTo>
                  <a:lnTo>
                    <a:pt x="99352" y="889"/>
                  </a:lnTo>
                  <a:lnTo>
                    <a:pt x="92786" y="838"/>
                  </a:lnTo>
                  <a:lnTo>
                    <a:pt x="92621" y="838"/>
                  </a:lnTo>
                  <a:lnTo>
                    <a:pt x="92417" y="825"/>
                  </a:lnTo>
                  <a:lnTo>
                    <a:pt x="92087" y="825"/>
                  </a:lnTo>
                  <a:lnTo>
                    <a:pt x="91236" y="863"/>
                  </a:lnTo>
                  <a:lnTo>
                    <a:pt x="83337" y="5715"/>
                  </a:lnTo>
                  <a:lnTo>
                    <a:pt x="82257" y="15430"/>
                  </a:lnTo>
                  <a:lnTo>
                    <a:pt x="85966" y="15557"/>
                  </a:lnTo>
                  <a:lnTo>
                    <a:pt x="87045" y="5765"/>
                  </a:lnTo>
                  <a:lnTo>
                    <a:pt x="87071" y="5626"/>
                  </a:lnTo>
                  <a:lnTo>
                    <a:pt x="92278" y="2984"/>
                  </a:lnTo>
                  <a:lnTo>
                    <a:pt x="99034" y="3048"/>
                  </a:lnTo>
                  <a:lnTo>
                    <a:pt x="99288" y="3035"/>
                  </a:lnTo>
                  <a:lnTo>
                    <a:pt x="99656" y="2984"/>
                  </a:lnTo>
                  <a:lnTo>
                    <a:pt x="99822" y="2946"/>
                  </a:lnTo>
                  <a:lnTo>
                    <a:pt x="100076" y="2870"/>
                  </a:lnTo>
                  <a:lnTo>
                    <a:pt x="100368" y="2730"/>
                  </a:lnTo>
                  <a:lnTo>
                    <a:pt x="100558" y="2616"/>
                  </a:lnTo>
                  <a:lnTo>
                    <a:pt x="100812" y="2387"/>
                  </a:lnTo>
                  <a:lnTo>
                    <a:pt x="100914" y="2235"/>
                  </a:lnTo>
                  <a:lnTo>
                    <a:pt x="100990" y="2032"/>
                  </a:lnTo>
                  <a:close/>
                </a:path>
                <a:path w="317500" h="66039">
                  <a:moveTo>
                    <a:pt x="227317" y="29387"/>
                  </a:moveTo>
                  <a:lnTo>
                    <a:pt x="223901" y="28613"/>
                  </a:lnTo>
                  <a:lnTo>
                    <a:pt x="223786" y="28816"/>
                  </a:lnTo>
                  <a:lnTo>
                    <a:pt x="223748" y="28981"/>
                  </a:lnTo>
                  <a:lnTo>
                    <a:pt x="223761" y="29184"/>
                  </a:lnTo>
                  <a:lnTo>
                    <a:pt x="223837" y="29387"/>
                  </a:lnTo>
                  <a:lnTo>
                    <a:pt x="225298" y="30073"/>
                  </a:lnTo>
                  <a:lnTo>
                    <a:pt x="225666" y="30073"/>
                  </a:lnTo>
                  <a:lnTo>
                    <a:pt x="225844" y="30060"/>
                  </a:lnTo>
                  <a:lnTo>
                    <a:pt x="226199" y="30010"/>
                  </a:lnTo>
                  <a:lnTo>
                    <a:pt x="226606" y="29883"/>
                  </a:lnTo>
                  <a:lnTo>
                    <a:pt x="226834" y="29781"/>
                  </a:lnTo>
                  <a:lnTo>
                    <a:pt x="226961" y="29705"/>
                  </a:lnTo>
                  <a:lnTo>
                    <a:pt x="227139" y="29578"/>
                  </a:lnTo>
                  <a:lnTo>
                    <a:pt x="227279" y="29438"/>
                  </a:lnTo>
                  <a:close/>
                </a:path>
                <a:path w="317500" h="66039">
                  <a:moveTo>
                    <a:pt x="242608" y="28067"/>
                  </a:moveTo>
                  <a:lnTo>
                    <a:pt x="242582" y="27901"/>
                  </a:lnTo>
                  <a:lnTo>
                    <a:pt x="242481" y="27698"/>
                  </a:lnTo>
                  <a:lnTo>
                    <a:pt x="242366" y="27559"/>
                  </a:lnTo>
                  <a:lnTo>
                    <a:pt x="242150" y="27393"/>
                  </a:lnTo>
                  <a:lnTo>
                    <a:pt x="242023" y="27330"/>
                  </a:lnTo>
                  <a:lnTo>
                    <a:pt x="241884" y="27254"/>
                  </a:lnTo>
                  <a:lnTo>
                    <a:pt x="241579" y="27152"/>
                  </a:lnTo>
                  <a:lnTo>
                    <a:pt x="235280" y="25755"/>
                  </a:lnTo>
                  <a:lnTo>
                    <a:pt x="235026" y="25692"/>
                  </a:lnTo>
                  <a:lnTo>
                    <a:pt x="234848" y="25679"/>
                  </a:lnTo>
                  <a:lnTo>
                    <a:pt x="234670" y="25666"/>
                  </a:lnTo>
                  <a:lnTo>
                    <a:pt x="234492" y="25679"/>
                  </a:lnTo>
                  <a:lnTo>
                    <a:pt x="234302" y="25692"/>
                  </a:lnTo>
                  <a:lnTo>
                    <a:pt x="234124" y="25704"/>
                  </a:lnTo>
                  <a:lnTo>
                    <a:pt x="233946" y="25742"/>
                  </a:lnTo>
                  <a:lnTo>
                    <a:pt x="233781" y="25781"/>
                  </a:lnTo>
                  <a:lnTo>
                    <a:pt x="233616" y="25844"/>
                  </a:lnTo>
                  <a:lnTo>
                    <a:pt x="233464" y="25895"/>
                  </a:lnTo>
                  <a:lnTo>
                    <a:pt x="233248" y="26009"/>
                  </a:lnTo>
                  <a:lnTo>
                    <a:pt x="233070" y="26123"/>
                  </a:lnTo>
                  <a:lnTo>
                    <a:pt x="232879" y="26314"/>
                  </a:lnTo>
                  <a:lnTo>
                    <a:pt x="232740" y="26517"/>
                  </a:lnTo>
                  <a:lnTo>
                    <a:pt x="232676" y="26720"/>
                  </a:lnTo>
                  <a:lnTo>
                    <a:pt x="232689" y="26936"/>
                  </a:lnTo>
                  <a:lnTo>
                    <a:pt x="233781" y="27749"/>
                  </a:lnTo>
                  <a:lnTo>
                    <a:pt x="239991" y="29159"/>
                  </a:lnTo>
                  <a:lnTo>
                    <a:pt x="240258" y="29197"/>
                  </a:lnTo>
                  <a:lnTo>
                    <a:pt x="240436" y="29210"/>
                  </a:lnTo>
                  <a:lnTo>
                    <a:pt x="240614" y="29222"/>
                  </a:lnTo>
                  <a:lnTo>
                    <a:pt x="240792" y="29222"/>
                  </a:lnTo>
                  <a:lnTo>
                    <a:pt x="240982" y="29210"/>
                  </a:lnTo>
                  <a:lnTo>
                    <a:pt x="241160" y="29184"/>
                  </a:lnTo>
                  <a:lnTo>
                    <a:pt x="241338" y="29146"/>
                  </a:lnTo>
                  <a:lnTo>
                    <a:pt x="241503" y="29108"/>
                  </a:lnTo>
                  <a:lnTo>
                    <a:pt x="241668" y="29057"/>
                  </a:lnTo>
                  <a:lnTo>
                    <a:pt x="241820" y="28994"/>
                  </a:lnTo>
                  <a:lnTo>
                    <a:pt x="241973" y="28917"/>
                  </a:lnTo>
                  <a:lnTo>
                    <a:pt x="242214" y="28765"/>
                  </a:lnTo>
                  <a:lnTo>
                    <a:pt x="242417" y="28575"/>
                  </a:lnTo>
                  <a:lnTo>
                    <a:pt x="242544" y="28371"/>
                  </a:lnTo>
                  <a:lnTo>
                    <a:pt x="242608" y="28168"/>
                  </a:lnTo>
                  <a:close/>
                </a:path>
                <a:path w="317500" h="66039">
                  <a:moveTo>
                    <a:pt x="283451" y="48933"/>
                  </a:moveTo>
                  <a:lnTo>
                    <a:pt x="281686" y="47091"/>
                  </a:lnTo>
                  <a:lnTo>
                    <a:pt x="281393" y="47205"/>
                  </a:lnTo>
                  <a:lnTo>
                    <a:pt x="280936" y="47548"/>
                  </a:lnTo>
                  <a:lnTo>
                    <a:pt x="280822" y="47701"/>
                  </a:lnTo>
                  <a:lnTo>
                    <a:pt x="280733" y="47904"/>
                  </a:lnTo>
                  <a:lnTo>
                    <a:pt x="280720" y="48120"/>
                  </a:lnTo>
                  <a:lnTo>
                    <a:pt x="281393" y="48869"/>
                  </a:lnTo>
                  <a:lnTo>
                    <a:pt x="281787" y="49009"/>
                  </a:lnTo>
                  <a:lnTo>
                    <a:pt x="282308" y="49085"/>
                  </a:lnTo>
                  <a:lnTo>
                    <a:pt x="282676" y="49085"/>
                  </a:lnTo>
                  <a:lnTo>
                    <a:pt x="283210" y="49009"/>
                  </a:lnTo>
                  <a:lnTo>
                    <a:pt x="283451" y="48933"/>
                  </a:lnTo>
                  <a:close/>
                </a:path>
                <a:path w="317500" h="66039">
                  <a:moveTo>
                    <a:pt x="298221" y="51790"/>
                  </a:moveTo>
                  <a:lnTo>
                    <a:pt x="295275" y="47764"/>
                  </a:lnTo>
                  <a:lnTo>
                    <a:pt x="295148" y="47713"/>
                  </a:lnTo>
                  <a:lnTo>
                    <a:pt x="294855" y="47548"/>
                  </a:lnTo>
                  <a:lnTo>
                    <a:pt x="287528" y="46101"/>
                  </a:lnTo>
                  <a:lnTo>
                    <a:pt x="286385" y="46151"/>
                  </a:lnTo>
                  <a:lnTo>
                    <a:pt x="281686" y="47078"/>
                  </a:lnTo>
                  <a:lnTo>
                    <a:pt x="283464" y="48920"/>
                  </a:lnTo>
                  <a:lnTo>
                    <a:pt x="284378" y="48641"/>
                  </a:lnTo>
                  <a:lnTo>
                    <a:pt x="285115" y="48475"/>
                  </a:lnTo>
                  <a:lnTo>
                    <a:pt x="285877" y="48361"/>
                  </a:lnTo>
                  <a:lnTo>
                    <a:pt x="286651" y="48285"/>
                  </a:lnTo>
                  <a:lnTo>
                    <a:pt x="288213" y="48272"/>
                  </a:lnTo>
                  <a:lnTo>
                    <a:pt x="288975" y="48323"/>
                  </a:lnTo>
                  <a:lnTo>
                    <a:pt x="292696" y="49390"/>
                  </a:lnTo>
                  <a:lnTo>
                    <a:pt x="292912" y="49491"/>
                  </a:lnTo>
                  <a:lnTo>
                    <a:pt x="293268" y="49733"/>
                  </a:lnTo>
                  <a:lnTo>
                    <a:pt x="294487" y="51828"/>
                  </a:lnTo>
                  <a:lnTo>
                    <a:pt x="294449" y="52158"/>
                  </a:lnTo>
                  <a:lnTo>
                    <a:pt x="292887" y="54089"/>
                  </a:lnTo>
                  <a:lnTo>
                    <a:pt x="292760" y="54190"/>
                  </a:lnTo>
                  <a:lnTo>
                    <a:pt x="288632" y="55346"/>
                  </a:lnTo>
                  <a:lnTo>
                    <a:pt x="288328" y="55359"/>
                  </a:lnTo>
                  <a:lnTo>
                    <a:pt x="288124" y="55359"/>
                  </a:lnTo>
                  <a:lnTo>
                    <a:pt x="266433" y="57264"/>
                  </a:lnTo>
                  <a:lnTo>
                    <a:pt x="266306" y="57264"/>
                  </a:lnTo>
                  <a:lnTo>
                    <a:pt x="266166" y="57264"/>
                  </a:lnTo>
                  <a:lnTo>
                    <a:pt x="266026" y="57289"/>
                  </a:lnTo>
                  <a:lnTo>
                    <a:pt x="265887" y="57289"/>
                  </a:lnTo>
                  <a:lnTo>
                    <a:pt x="265709" y="57315"/>
                  </a:lnTo>
                  <a:lnTo>
                    <a:pt x="265582" y="57353"/>
                  </a:lnTo>
                  <a:lnTo>
                    <a:pt x="265417" y="57391"/>
                  </a:lnTo>
                  <a:lnTo>
                    <a:pt x="265252" y="57454"/>
                  </a:lnTo>
                  <a:lnTo>
                    <a:pt x="265061" y="57518"/>
                  </a:lnTo>
                  <a:lnTo>
                    <a:pt x="264922" y="57594"/>
                  </a:lnTo>
                  <a:lnTo>
                    <a:pt x="264795" y="57670"/>
                  </a:lnTo>
                  <a:lnTo>
                    <a:pt x="264579" y="57861"/>
                  </a:lnTo>
                  <a:lnTo>
                    <a:pt x="264464" y="58000"/>
                  </a:lnTo>
                  <a:lnTo>
                    <a:pt x="264388" y="58153"/>
                  </a:lnTo>
                  <a:lnTo>
                    <a:pt x="264337" y="58369"/>
                  </a:lnTo>
                  <a:lnTo>
                    <a:pt x="264363" y="58572"/>
                  </a:lnTo>
                  <a:lnTo>
                    <a:pt x="277164" y="65582"/>
                  </a:lnTo>
                  <a:lnTo>
                    <a:pt x="277380" y="65684"/>
                  </a:lnTo>
                  <a:lnTo>
                    <a:pt x="277533" y="65735"/>
                  </a:lnTo>
                  <a:lnTo>
                    <a:pt x="277698" y="65773"/>
                  </a:lnTo>
                  <a:lnTo>
                    <a:pt x="278041" y="65836"/>
                  </a:lnTo>
                  <a:lnTo>
                    <a:pt x="278218" y="65849"/>
                  </a:lnTo>
                  <a:lnTo>
                    <a:pt x="278587" y="65849"/>
                  </a:lnTo>
                  <a:lnTo>
                    <a:pt x="278942" y="65798"/>
                  </a:lnTo>
                  <a:lnTo>
                    <a:pt x="279120" y="65760"/>
                  </a:lnTo>
                  <a:lnTo>
                    <a:pt x="279450" y="65659"/>
                  </a:lnTo>
                  <a:lnTo>
                    <a:pt x="279603" y="65595"/>
                  </a:lnTo>
                  <a:lnTo>
                    <a:pt x="279857" y="65443"/>
                  </a:lnTo>
                  <a:lnTo>
                    <a:pt x="280022" y="65303"/>
                  </a:lnTo>
                  <a:lnTo>
                    <a:pt x="280225" y="65062"/>
                  </a:lnTo>
                  <a:lnTo>
                    <a:pt x="280289" y="64909"/>
                  </a:lnTo>
                  <a:lnTo>
                    <a:pt x="280314" y="64757"/>
                  </a:lnTo>
                  <a:lnTo>
                    <a:pt x="280289" y="64541"/>
                  </a:lnTo>
                  <a:lnTo>
                    <a:pt x="270421" y="59080"/>
                  </a:lnTo>
                  <a:lnTo>
                    <a:pt x="288378" y="57505"/>
                  </a:lnTo>
                  <a:lnTo>
                    <a:pt x="295592" y="55511"/>
                  </a:lnTo>
                  <a:lnTo>
                    <a:pt x="294297" y="54838"/>
                  </a:lnTo>
                  <a:lnTo>
                    <a:pt x="295579" y="55499"/>
                  </a:lnTo>
                  <a:lnTo>
                    <a:pt x="295910" y="55295"/>
                  </a:lnTo>
                  <a:lnTo>
                    <a:pt x="296481" y="54864"/>
                  </a:lnTo>
                  <a:lnTo>
                    <a:pt x="296722" y="54622"/>
                  </a:lnTo>
                  <a:lnTo>
                    <a:pt x="296976" y="54394"/>
                  </a:lnTo>
                  <a:lnTo>
                    <a:pt x="297395" y="53898"/>
                  </a:lnTo>
                  <a:lnTo>
                    <a:pt x="297738" y="53390"/>
                  </a:lnTo>
                  <a:lnTo>
                    <a:pt x="297980" y="52857"/>
                  </a:lnTo>
                  <a:lnTo>
                    <a:pt x="298145" y="52324"/>
                  </a:lnTo>
                  <a:lnTo>
                    <a:pt x="298221" y="51790"/>
                  </a:lnTo>
                  <a:close/>
                </a:path>
                <a:path w="317500" h="66039">
                  <a:moveTo>
                    <a:pt x="300342" y="64096"/>
                  </a:moveTo>
                  <a:lnTo>
                    <a:pt x="297649" y="62687"/>
                  </a:lnTo>
                  <a:lnTo>
                    <a:pt x="297472" y="62814"/>
                  </a:lnTo>
                  <a:lnTo>
                    <a:pt x="297218" y="63106"/>
                  </a:lnTo>
                  <a:lnTo>
                    <a:pt x="297154" y="63258"/>
                  </a:lnTo>
                  <a:lnTo>
                    <a:pt x="297129" y="63411"/>
                  </a:lnTo>
                  <a:lnTo>
                    <a:pt x="297154" y="63627"/>
                  </a:lnTo>
                  <a:lnTo>
                    <a:pt x="297256" y="63830"/>
                  </a:lnTo>
                  <a:lnTo>
                    <a:pt x="297421" y="64008"/>
                  </a:lnTo>
                  <a:lnTo>
                    <a:pt x="297637" y="64173"/>
                  </a:lnTo>
                  <a:lnTo>
                    <a:pt x="297916" y="64300"/>
                  </a:lnTo>
                  <a:lnTo>
                    <a:pt x="298234" y="64401"/>
                  </a:lnTo>
                  <a:lnTo>
                    <a:pt x="298665" y="64465"/>
                  </a:lnTo>
                  <a:lnTo>
                    <a:pt x="299123" y="64465"/>
                  </a:lnTo>
                  <a:lnTo>
                    <a:pt x="299313" y="64452"/>
                  </a:lnTo>
                  <a:lnTo>
                    <a:pt x="299491" y="64414"/>
                  </a:lnTo>
                  <a:lnTo>
                    <a:pt x="299656" y="64376"/>
                  </a:lnTo>
                  <a:lnTo>
                    <a:pt x="299834" y="64338"/>
                  </a:lnTo>
                  <a:lnTo>
                    <a:pt x="299986" y="64274"/>
                  </a:lnTo>
                  <a:lnTo>
                    <a:pt x="300342" y="64096"/>
                  </a:lnTo>
                  <a:close/>
                </a:path>
                <a:path w="317500" h="66039">
                  <a:moveTo>
                    <a:pt x="316928" y="59131"/>
                  </a:moveTo>
                  <a:lnTo>
                    <a:pt x="311518" y="57975"/>
                  </a:lnTo>
                  <a:lnTo>
                    <a:pt x="310730" y="58000"/>
                  </a:lnTo>
                  <a:lnTo>
                    <a:pt x="307568" y="58610"/>
                  </a:lnTo>
                  <a:lnTo>
                    <a:pt x="306539" y="58851"/>
                  </a:lnTo>
                  <a:lnTo>
                    <a:pt x="297649" y="62674"/>
                  </a:lnTo>
                  <a:lnTo>
                    <a:pt x="300342" y="64084"/>
                  </a:lnTo>
                  <a:lnTo>
                    <a:pt x="301091" y="63627"/>
                  </a:lnTo>
                  <a:lnTo>
                    <a:pt x="302183" y="63017"/>
                  </a:lnTo>
                  <a:lnTo>
                    <a:pt x="303999" y="62166"/>
                  </a:lnTo>
                  <a:lnTo>
                    <a:pt x="305955" y="61417"/>
                  </a:lnTo>
                  <a:lnTo>
                    <a:pt x="308000" y="60794"/>
                  </a:lnTo>
                  <a:lnTo>
                    <a:pt x="309067" y="60540"/>
                  </a:lnTo>
                  <a:lnTo>
                    <a:pt x="309321" y="60477"/>
                  </a:lnTo>
                  <a:lnTo>
                    <a:pt x="309473" y="60426"/>
                  </a:lnTo>
                  <a:lnTo>
                    <a:pt x="311429" y="60121"/>
                  </a:lnTo>
                  <a:lnTo>
                    <a:pt x="312077" y="60147"/>
                  </a:lnTo>
                  <a:lnTo>
                    <a:pt x="314350" y="60756"/>
                  </a:lnTo>
                  <a:lnTo>
                    <a:pt x="316928" y="5913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400264" y="2006447"/>
              <a:ext cx="118745" cy="76200"/>
            </a:xfrm>
            <a:custGeom>
              <a:avLst/>
              <a:gdLst/>
              <a:ahLst/>
              <a:cxnLst/>
              <a:rect l="l" t="t" r="r" b="b"/>
              <a:pathLst>
                <a:path w="118745" h="76200">
                  <a:moveTo>
                    <a:pt x="26136" y="1155"/>
                  </a:moveTo>
                  <a:lnTo>
                    <a:pt x="25920" y="1054"/>
                  </a:lnTo>
                  <a:lnTo>
                    <a:pt x="20726" y="0"/>
                  </a:lnTo>
                  <a:lnTo>
                    <a:pt x="19939" y="25"/>
                  </a:lnTo>
                  <a:lnTo>
                    <a:pt x="19138" y="101"/>
                  </a:lnTo>
                  <a:lnTo>
                    <a:pt x="18364" y="228"/>
                  </a:lnTo>
                  <a:lnTo>
                    <a:pt x="17602" y="393"/>
                  </a:lnTo>
                  <a:lnTo>
                    <a:pt x="16789" y="635"/>
                  </a:lnTo>
                  <a:lnTo>
                    <a:pt x="16560" y="723"/>
                  </a:lnTo>
                  <a:lnTo>
                    <a:pt x="16408" y="787"/>
                  </a:lnTo>
                  <a:lnTo>
                    <a:pt x="16281" y="863"/>
                  </a:lnTo>
                  <a:lnTo>
                    <a:pt x="16065" y="1041"/>
                  </a:lnTo>
                  <a:lnTo>
                    <a:pt x="15786" y="1549"/>
                  </a:lnTo>
                  <a:lnTo>
                    <a:pt x="15798" y="1701"/>
                  </a:lnTo>
                  <a:lnTo>
                    <a:pt x="16522" y="2451"/>
                  </a:lnTo>
                  <a:lnTo>
                    <a:pt x="16675" y="2514"/>
                  </a:lnTo>
                  <a:lnTo>
                    <a:pt x="16827" y="2552"/>
                  </a:lnTo>
                  <a:lnTo>
                    <a:pt x="17005" y="2590"/>
                  </a:lnTo>
                  <a:lnTo>
                    <a:pt x="17348" y="2641"/>
                  </a:lnTo>
                  <a:lnTo>
                    <a:pt x="17716" y="2641"/>
                  </a:lnTo>
                  <a:lnTo>
                    <a:pt x="17907" y="2628"/>
                  </a:lnTo>
                  <a:lnTo>
                    <a:pt x="18173" y="2590"/>
                  </a:lnTo>
                  <a:lnTo>
                    <a:pt x="18427" y="2527"/>
                  </a:lnTo>
                  <a:lnTo>
                    <a:pt x="20637" y="2146"/>
                  </a:lnTo>
                  <a:lnTo>
                    <a:pt x="21285" y="2171"/>
                  </a:lnTo>
                  <a:lnTo>
                    <a:pt x="23558" y="2781"/>
                  </a:lnTo>
                  <a:lnTo>
                    <a:pt x="26136" y="1155"/>
                  </a:lnTo>
                  <a:close/>
                </a:path>
                <a:path w="118745" h="76200">
                  <a:moveTo>
                    <a:pt x="28663" y="4432"/>
                  </a:moveTo>
                  <a:lnTo>
                    <a:pt x="26327" y="1270"/>
                  </a:lnTo>
                  <a:lnTo>
                    <a:pt x="26149" y="1155"/>
                  </a:lnTo>
                  <a:lnTo>
                    <a:pt x="23571" y="2781"/>
                  </a:lnTo>
                  <a:lnTo>
                    <a:pt x="23723" y="2857"/>
                  </a:lnTo>
                  <a:lnTo>
                    <a:pt x="23914" y="2971"/>
                  </a:lnTo>
                  <a:lnTo>
                    <a:pt x="24180" y="3162"/>
                  </a:lnTo>
                  <a:lnTo>
                    <a:pt x="24396" y="3378"/>
                  </a:lnTo>
                  <a:lnTo>
                    <a:pt x="24587" y="3594"/>
                  </a:lnTo>
                  <a:lnTo>
                    <a:pt x="24739" y="3822"/>
                  </a:lnTo>
                  <a:lnTo>
                    <a:pt x="24853" y="4064"/>
                  </a:lnTo>
                  <a:lnTo>
                    <a:pt x="24879" y="4191"/>
                  </a:lnTo>
                  <a:lnTo>
                    <a:pt x="24942" y="4559"/>
                  </a:lnTo>
                  <a:lnTo>
                    <a:pt x="24930" y="4686"/>
                  </a:lnTo>
                  <a:lnTo>
                    <a:pt x="24930" y="4813"/>
                  </a:lnTo>
                  <a:lnTo>
                    <a:pt x="24574" y="5613"/>
                  </a:lnTo>
                  <a:lnTo>
                    <a:pt x="24460" y="5753"/>
                  </a:lnTo>
                  <a:lnTo>
                    <a:pt x="24384" y="5892"/>
                  </a:lnTo>
                  <a:lnTo>
                    <a:pt x="23977" y="6540"/>
                  </a:lnTo>
                  <a:lnTo>
                    <a:pt x="21971" y="6756"/>
                  </a:lnTo>
                  <a:lnTo>
                    <a:pt x="21971" y="8928"/>
                  </a:lnTo>
                  <a:lnTo>
                    <a:pt x="21297" y="9563"/>
                  </a:lnTo>
                  <a:lnTo>
                    <a:pt x="19888" y="10642"/>
                  </a:lnTo>
                  <a:lnTo>
                    <a:pt x="19100" y="11137"/>
                  </a:lnTo>
                  <a:lnTo>
                    <a:pt x="10401" y="14681"/>
                  </a:lnTo>
                  <a:lnTo>
                    <a:pt x="10160" y="14757"/>
                  </a:lnTo>
                  <a:lnTo>
                    <a:pt x="10033" y="14795"/>
                  </a:lnTo>
                  <a:lnTo>
                    <a:pt x="9906" y="14833"/>
                  </a:lnTo>
                  <a:lnTo>
                    <a:pt x="9296" y="14973"/>
                  </a:lnTo>
                  <a:lnTo>
                    <a:pt x="8445" y="15087"/>
                  </a:lnTo>
                  <a:lnTo>
                    <a:pt x="8013" y="15100"/>
                  </a:lnTo>
                  <a:lnTo>
                    <a:pt x="7581" y="15087"/>
                  </a:lnTo>
                  <a:lnTo>
                    <a:pt x="6743" y="15011"/>
                  </a:lnTo>
                  <a:lnTo>
                    <a:pt x="5943" y="14820"/>
                  </a:lnTo>
                  <a:lnTo>
                    <a:pt x="5168" y="14516"/>
                  </a:lnTo>
                  <a:lnTo>
                    <a:pt x="5029" y="14439"/>
                  </a:lnTo>
                  <a:lnTo>
                    <a:pt x="4889" y="14376"/>
                  </a:lnTo>
                  <a:lnTo>
                    <a:pt x="4762" y="14274"/>
                  </a:lnTo>
                  <a:lnTo>
                    <a:pt x="4495" y="14084"/>
                  </a:lnTo>
                  <a:lnTo>
                    <a:pt x="4267" y="13881"/>
                  </a:lnTo>
                  <a:lnTo>
                    <a:pt x="4076" y="13652"/>
                  </a:lnTo>
                  <a:lnTo>
                    <a:pt x="3937" y="13423"/>
                  </a:lnTo>
                  <a:lnTo>
                    <a:pt x="3822" y="13182"/>
                  </a:lnTo>
                  <a:lnTo>
                    <a:pt x="3759" y="12941"/>
                  </a:lnTo>
                  <a:lnTo>
                    <a:pt x="3733" y="12700"/>
                  </a:lnTo>
                  <a:lnTo>
                    <a:pt x="3746" y="12573"/>
                  </a:lnTo>
                  <a:lnTo>
                    <a:pt x="3746" y="12446"/>
                  </a:lnTo>
                  <a:lnTo>
                    <a:pt x="4140" y="11595"/>
                  </a:lnTo>
                  <a:lnTo>
                    <a:pt x="4216" y="11468"/>
                  </a:lnTo>
                  <a:lnTo>
                    <a:pt x="4279" y="11341"/>
                  </a:lnTo>
                  <a:lnTo>
                    <a:pt x="4559" y="10871"/>
                  </a:lnTo>
                  <a:lnTo>
                    <a:pt x="4648" y="10744"/>
                  </a:lnTo>
                  <a:lnTo>
                    <a:pt x="21971" y="8928"/>
                  </a:lnTo>
                  <a:lnTo>
                    <a:pt x="21971" y="6756"/>
                  </a:lnTo>
                  <a:lnTo>
                    <a:pt x="6654" y="8356"/>
                  </a:lnTo>
                  <a:lnTo>
                    <a:pt x="7353" y="7696"/>
                  </a:lnTo>
                  <a:lnTo>
                    <a:pt x="8763" y="6629"/>
                  </a:lnTo>
                  <a:lnTo>
                    <a:pt x="9550" y="6121"/>
                  </a:lnTo>
                  <a:lnTo>
                    <a:pt x="9728" y="5994"/>
                  </a:lnTo>
                  <a:lnTo>
                    <a:pt x="10058" y="5397"/>
                  </a:lnTo>
                  <a:lnTo>
                    <a:pt x="10020" y="5130"/>
                  </a:lnTo>
                  <a:lnTo>
                    <a:pt x="9944" y="4978"/>
                  </a:lnTo>
                  <a:lnTo>
                    <a:pt x="9779" y="4800"/>
                  </a:lnTo>
                  <a:lnTo>
                    <a:pt x="9550" y="4635"/>
                  </a:lnTo>
                  <a:lnTo>
                    <a:pt x="9423" y="4572"/>
                  </a:lnTo>
                  <a:lnTo>
                    <a:pt x="9271" y="4508"/>
                  </a:lnTo>
                  <a:lnTo>
                    <a:pt x="9118" y="4457"/>
                  </a:lnTo>
                  <a:lnTo>
                    <a:pt x="8953" y="4419"/>
                  </a:lnTo>
                  <a:lnTo>
                    <a:pt x="8521" y="4343"/>
                  </a:lnTo>
                  <a:lnTo>
                    <a:pt x="8064" y="4343"/>
                  </a:lnTo>
                  <a:lnTo>
                    <a:pt x="7708" y="4394"/>
                  </a:lnTo>
                  <a:lnTo>
                    <a:pt x="7531" y="4432"/>
                  </a:lnTo>
                  <a:lnTo>
                    <a:pt x="7200" y="4533"/>
                  </a:lnTo>
                  <a:lnTo>
                    <a:pt x="7061" y="4597"/>
                  </a:lnTo>
                  <a:lnTo>
                    <a:pt x="673" y="10896"/>
                  </a:lnTo>
                  <a:lnTo>
                    <a:pt x="330" y="11442"/>
                  </a:lnTo>
                  <a:lnTo>
                    <a:pt x="241" y="11671"/>
                  </a:lnTo>
                  <a:lnTo>
                    <a:pt x="139" y="11887"/>
                  </a:lnTo>
                  <a:lnTo>
                    <a:pt x="38" y="12357"/>
                  </a:lnTo>
                  <a:lnTo>
                    <a:pt x="12" y="12585"/>
                  </a:lnTo>
                  <a:lnTo>
                    <a:pt x="0" y="12814"/>
                  </a:lnTo>
                  <a:lnTo>
                    <a:pt x="50" y="13271"/>
                  </a:lnTo>
                  <a:lnTo>
                    <a:pt x="7912" y="17259"/>
                  </a:lnTo>
                  <a:lnTo>
                    <a:pt x="8318" y="17246"/>
                  </a:lnTo>
                  <a:lnTo>
                    <a:pt x="9499" y="17145"/>
                  </a:lnTo>
                  <a:lnTo>
                    <a:pt x="10287" y="17030"/>
                  </a:lnTo>
                  <a:lnTo>
                    <a:pt x="11049" y="16865"/>
                  </a:lnTo>
                  <a:lnTo>
                    <a:pt x="11861" y="16624"/>
                  </a:lnTo>
                  <a:lnTo>
                    <a:pt x="12903" y="16370"/>
                  </a:lnTo>
                  <a:lnTo>
                    <a:pt x="21729" y="12585"/>
                  </a:lnTo>
                  <a:lnTo>
                    <a:pt x="22707" y="11976"/>
                  </a:lnTo>
                  <a:lnTo>
                    <a:pt x="24345" y="10731"/>
                  </a:lnTo>
                  <a:lnTo>
                    <a:pt x="25768" y="9398"/>
                  </a:lnTo>
                  <a:lnTo>
                    <a:pt x="26962" y="8001"/>
                  </a:lnTo>
                  <a:lnTo>
                    <a:pt x="27432" y="7264"/>
                  </a:lnTo>
                  <a:lnTo>
                    <a:pt x="27584" y="7048"/>
                  </a:lnTo>
                  <a:lnTo>
                    <a:pt x="27863" y="6591"/>
                  </a:lnTo>
                  <a:lnTo>
                    <a:pt x="27927" y="6464"/>
                  </a:lnTo>
                  <a:lnTo>
                    <a:pt x="28079" y="6261"/>
                  </a:lnTo>
                  <a:lnTo>
                    <a:pt x="28346" y="5816"/>
                  </a:lnTo>
                  <a:lnTo>
                    <a:pt x="28524" y="5359"/>
                  </a:lnTo>
                  <a:lnTo>
                    <a:pt x="28638" y="4902"/>
                  </a:lnTo>
                  <a:lnTo>
                    <a:pt x="28663" y="4432"/>
                  </a:lnTo>
                  <a:close/>
                </a:path>
                <a:path w="118745" h="76200">
                  <a:moveTo>
                    <a:pt x="46850" y="13843"/>
                  </a:moveTo>
                  <a:lnTo>
                    <a:pt x="43129" y="10287"/>
                  </a:lnTo>
                  <a:lnTo>
                    <a:pt x="43129" y="13792"/>
                  </a:lnTo>
                  <a:lnTo>
                    <a:pt x="43103" y="14071"/>
                  </a:lnTo>
                  <a:lnTo>
                    <a:pt x="42291" y="15113"/>
                  </a:lnTo>
                  <a:lnTo>
                    <a:pt x="42164" y="15201"/>
                  </a:lnTo>
                  <a:lnTo>
                    <a:pt x="39497" y="15798"/>
                  </a:lnTo>
                  <a:lnTo>
                    <a:pt x="38874" y="15735"/>
                  </a:lnTo>
                  <a:lnTo>
                    <a:pt x="36677" y="14160"/>
                  </a:lnTo>
                  <a:lnTo>
                    <a:pt x="36690" y="13792"/>
                  </a:lnTo>
                  <a:lnTo>
                    <a:pt x="36830" y="13436"/>
                  </a:lnTo>
                  <a:lnTo>
                    <a:pt x="36944" y="13258"/>
                  </a:lnTo>
                  <a:lnTo>
                    <a:pt x="37096" y="13093"/>
                  </a:lnTo>
                  <a:lnTo>
                    <a:pt x="37566" y="12712"/>
                  </a:lnTo>
                  <a:lnTo>
                    <a:pt x="37922" y="12509"/>
                  </a:lnTo>
                  <a:lnTo>
                    <a:pt x="38455" y="12306"/>
                  </a:lnTo>
                  <a:lnTo>
                    <a:pt x="39052" y="12153"/>
                  </a:lnTo>
                  <a:lnTo>
                    <a:pt x="39674" y="12077"/>
                  </a:lnTo>
                  <a:lnTo>
                    <a:pt x="40309" y="12065"/>
                  </a:lnTo>
                  <a:lnTo>
                    <a:pt x="40919" y="12128"/>
                  </a:lnTo>
                  <a:lnTo>
                    <a:pt x="43129" y="13792"/>
                  </a:lnTo>
                  <a:lnTo>
                    <a:pt x="43129" y="10287"/>
                  </a:lnTo>
                  <a:lnTo>
                    <a:pt x="40081" y="9906"/>
                  </a:lnTo>
                  <a:lnTo>
                    <a:pt x="39408" y="9931"/>
                  </a:lnTo>
                  <a:lnTo>
                    <a:pt x="34886" y="11290"/>
                  </a:lnTo>
                  <a:lnTo>
                    <a:pt x="34632" y="11455"/>
                  </a:lnTo>
                  <a:lnTo>
                    <a:pt x="32943" y="14020"/>
                  </a:lnTo>
                  <a:lnTo>
                    <a:pt x="32956" y="14414"/>
                  </a:lnTo>
                  <a:lnTo>
                    <a:pt x="39712" y="17957"/>
                  </a:lnTo>
                  <a:lnTo>
                    <a:pt x="40398" y="17932"/>
                  </a:lnTo>
                  <a:lnTo>
                    <a:pt x="44932" y="16560"/>
                  </a:lnTo>
                  <a:lnTo>
                    <a:pt x="45148" y="16395"/>
                  </a:lnTo>
                  <a:lnTo>
                    <a:pt x="46799" y="14236"/>
                  </a:lnTo>
                  <a:lnTo>
                    <a:pt x="46850" y="13843"/>
                  </a:lnTo>
                  <a:close/>
                </a:path>
                <a:path w="118745" h="76200">
                  <a:moveTo>
                    <a:pt x="66840" y="22529"/>
                  </a:moveTo>
                  <a:lnTo>
                    <a:pt x="62128" y="20066"/>
                  </a:lnTo>
                  <a:lnTo>
                    <a:pt x="61937" y="19951"/>
                  </a:lnTo>
                  <a:lnTo>
                    <a:pt x="61633" y="19786"/>
                  </a:lnTo>
                  <a:lnTo>
                    <a:pt x="60960" y="19507"/>
                  </a:lnTo>
                  <a:lnTo>
                    <a:pt x="56197" y="18719"/>
                  </a:lnTo>
                  <a:lnTo>
                    <a:pt x="55346" y="18757"/>
                  </a:lnTo>
                  <a:lnTo>
                    <a:pt x="49733" y="20447"/>
                  </a:lnTo>
                  <a:lnTo>
                    <a:pt x="49504" y="20612"/>
                  </a:lnTo>
                  <a:lnTo>
                    <a:pt x="38049" y="27851"/>
                  </a:lnTo>
                  <a:lnTo>
                    <a:pt x="37744" y="28016"/>
                  </a:lnTo>
                  <a:lnTo>
                    <a:pt x="35648" y="31216"/>
                  </a:lnTo>
                  <a:lnTo>
                    <a:pt x="35661" y="31711"/>
                  </a:lnTo>
                  <a:lnTo>
                    <a:pt x="35763" y="32194"/>
                  </a:lnTo>
                  <a:lnTo>
                    <a:pt x="35864" y="32423"/>
                  </a:lnTo>
                  <a:lnTo>
                    <a:pt x="35953" y="32664"/>
                  </a:lnTo>
                  <a:lnTo>
                    <a:pt x="38265" y="34861"/>
                  </a:lnTo>
                  <a:lnTo>
                    <a:pt x="44094" y="37706"/>
                  </a:lnTo>
                  <a:lnTo>
                    <a:pt x="44272" y="37719"/>
                  </a:lnTo>
                  <a:lnTo>
                    <a:pt x="44640" y="37719"/>
                  </a:lnTo>
                  <a:lnTo>
                    <a:pt x="45008" y="37668"/>
                  </a:lnTo>
                  <a:lnTo>
                    <a:pt x="45173" y="37630"/>
                  </a:lnTo>
                  <a:lnTo>
                    <a:pt x="45504" y="37528"/>
                  </a:lnTo>
                  <a:lnTo>
                    <a:pt x="45656" y="37465"/>
                  </a:lnTo>
                  <a:lnTo>
                    <a:pt x="45796" y="37388"/>
                  </a:lnTo>
                  <a:lnTo>
                    <a:pt x="45923" y="37312"/>
                  </a:lnTo>
                  <a:lnTo>
                    <a:pt x="46075" y="37172"/>
                  </a:lnTo>
                  <a:lnTo>
                    <a:pt x="46215" y="37033"/>
                  </a:lnTo>
                  <a:lnTo>
                    <a:pt x="46329" y="36830"/>
                  </a:lnTo>
                  <a:lnTo>
                    <a:pt x="46367" y="36626"/>
                  </a:lnTo>
                  <a:lnTo>
                    <a:pt x="46329" y="36360"/>
                  </a:lnTo>
                  <a:lnTo>
                    <a:pt x="46253" y="36207"/>
                  </a:lnTo>
                  <a:lnTo>
                    <a:pt x="46088" y="36029"/>
                  </a:lnTo>
                  <a:lnTo>
                    <a:pt x="45796" y="35826"/>
                  </a:lnTo>
                  <a:lnTo>
                    <a:pt x="41097" y="33388"/>
                  </a:lnTo>
                  <a:lnTo>
                    <a:pt x="40906" y="33274"/>
                  </a:lnTo>
                  <a:lnTo>
                    <a:pt x="40716" y="33172"/>
                  </a:lnTo>
                  <a:lnTo>
                    <a:pt x="40398" y="32969"/>
                  </a:lnTo>
                  <a:lnTo>
                    <a:pt x="39370" y="31178"/>
                  </a:lnTo>
                  <a:lnTo>
                    <a:pt x="39408" y="30899"/>
                  </a:lnTo>
                  <a:lnTo>
                    <a:pt x="40144" y="29705"/>
                  </a:lnTo>
                  <a:lnTo>
                    <a:pt x="40271" y="29578"/>
                  </a:lnTo>
                  <a:lnTo>
                    <a:pt x="40716" y="29260"/>
                  </a:lnTo>
                  <a:lnTo>
                    <a:pt x="52438" y="21869"/>
                  </a:lnTo>
                  <a:lnTo>
                    <a:pt x="52590" y="21755"/>
                  </a:lnTo>
                  <a:lnTo>
                    <a:pt x="53352" y="21386"/>
                  </a:lnTo>
                  <a:lnTo>
                    <a:pt x="53771" y="21247"/>
                  </a:lnTo>
                  <a:lnTo>
                    <a:pt x="54673" y="21018"/>
                  </a:lnTo>
                  <a:lnTo>
                    <a:pt x="55143" y="20942"/>
                  </a:lnTo>
                  <a:lnTo>
                    <a:pt x="56108" y="20878"/>
                  </a:lnTo>
                  <a:lnTo>
                    <a:pt x="57061" y="20916"/>
                  </a:lnTo>
                  <a:lnTo>
                    <a:pt x="59436" y="21615"/>
                  </a:lnTo>
                  <a:lnTo>
                    <a:pt x="64274" y="24155"/>
                  </a:lnTo>
                  <a:lnTo>
                    <a:pt x="66840" y="22529"/>
                  </a:lnTo>
                  <a:close/>
                </a:path>
                <a:path w="118745" h="76200">
                  <a:moveTo>
                    <a:pt x="67424" y="23228"/>
                  </a:moveTo>
                  <a:lnTo>
                    <a:pt x="67094" y="22694"/>
                  </a:lnTo>
                  <a:lnTo>
                    <a:pt x="66916" y="22567"/>
                  </a:lnTo>
                  <a:lnTo>
                    <a:pt x="64287" y="24168"/>
                  </a:lnTo>
                  <a:lnTo>
                    <a:pt x="64490" y="24257"/>
                  </a:lnTo>
                  <a:lnTo>
                    <a:pt x="64808" y="24358"/>
                  </a:lnTo>
                  <a:lnTo>
                    <a:pt x="65239" y="24422"/>
                  </a:lnTo>
                  <a:lnTo>
                    <a:pt x="65519" y="24434"/>
                  </a:lnTo>
                  <a:lnTo>
                    <a:pt x="65697" y="24422"/>
                  </a:lnTo>
                  <a:lnTo>
                    <a:pt x="65887" y="24409"/>
                  </a:lnTo>
                  <a:lnTo>
                    <a:pt x="66065" y="24371"/>
                  </a:lnTo>
                  <a:lnTo>
                    <a:pt x="66319" y="24320"/>
                  </a:lnTo>
                  <a:lnTo>
                    <a:pt x="66560" y="24231"/>
                  </a:lnTo>
                  <a:lnTo>
                    <a:pt x="66852" y="24091"/>
                  </a:lnTo>
                  <a:lnTo>
                    <a:pt x="66979" y="24015"/>
                  </a:lnTo>
                  <a:lnTo>
                    <a:pt x="67144" y="23888"/>
                  </a:lnTo>
                  <a:lnTo>
                    <a:pt x="67271" y="23749"/>
                  </a:lnTo>
                  <a:lnTo>
                    <a:pt x="67386" y="23545"/>
                  </a:lnTo>
                  <a:lnTo>
                    <a:pt x="67424" y="23329"/>
                  </a:lnTo>
                  <a:close/>
                </a:path>
                <a:path w="118745" h="76200">
                  <a:moveTo>
                    <a:pt x="79870" y="64706"/>
                  </a:moveTo>
                  <a:lnTo>
                    <a:pt x="79832" y="64541"/>
                  </a:lnTo>
                  <a:lnTo>
                    <a:pt x="79679" y="64300"/>
                  </a:lnTo>
                  <a:lnTo>
                    <a:pt x="76339" y="65341"/>
                  </a:lnTo>
                  <a:lnTo>
                    <a:pt x="76479" y="65481"/>
                  </a:lnTo>
                  <a:lnTo>
                    <a:pt x="76708" y="65633"/>
                  </a:lnTo>
                  <a:lnTo>
                    <a:pt x="76847" y="65697"/>
                  </a:lnTo>
                  <a:lnTo>
                    <a:pt x="77000" y="65760"/>
                  </a:lnTo>
                  <a:lnTo>
                    <a:pt x="77165" y="65798"/>
                  </a:lnTo>
                  <a:lnTo>
                    <a:pt x="77330" y="65849"/>
                  </a:lnTo>
                  <a:lnTo>
                    <a:pt x="77495" y="65874"/>
                  </a:lnTo>
                  <a:lnTo>
                    <a:pt x="77673" y="65887"/>
                  </a:lnTo>
                  <a:lnTo>
                    <a:pt x="78041" y="65900"/>
                  </a:lnTo>
                  <a:lnTo>
                    <a:pt x="78219" y="65887"/>
                  </a:lnTo>
                  <a:lnTo>
                    <a:pt x="79616" y="65316"/>
                  </a:lnTo>
                  <a:lnTo>
                    <a:pt x="79743" y="65176"/>
                  </a:lnTo>
                  <a:lnTo>
                    <a:pt x="79844" y="64960"/>
                  </a:lnTo>
                  <a:lnTo>
                    <a:pt x="79870" y="64706"/>
                  </a:lnTo>
                  <a:close/>
                </a:path>
                <a:path w="118745" h="76200">
                  <a:moveTo>
                    <a:pt x="84594" y="70764"/>
                  </a:moveTo>
                  <a:lnTo>
                    <a:pt x="84328" y="70739"/>
                  </a:lnTo>
                  <a:lnTo>
                    <a:pt x="84150" y="70739"/>
                  </a:lnTo>
                  <a:lnTo>
                    <a:pt x="83972" y="70751"/>
                  </a:lnTo>
                  <a:lnTo>
                    <a:pt x="83604" y="70802"/>
                  </a:lnTo>
                  <a:lnTo>
                    <a:pt x="83439" y="70840"/>
                  </a:lnTo>
                  <a:lnTo>
                    <a:pt x="83273" y="70891"/>
                  </a:lnTo>
                  <a:lnTo>
                    <a:pt x="83108" y="70954"/>
                  </a:lnTo>
                  <a:lnTo>
                    <a:pt x="82969" y="71018"/>
                  </a:lnTo>
                  <a:lnTo>
                    <a:pt x="82829" y="71094"/>
                  </a:lnTo>
                  <a:lnTo>
                    <a:pt x="82600" y="71259"/>
                  </a:lnTo>
                  <a:lnTo>
                    <a:pt x="82473" y="71412"/>
                  </a:lnTo>
                  <a:lnTo>
                    <a:pt x="82346" y="71602"/>
                  </a:lnTo>
                  <a:lnTo>
                    <a:pt x="82296" y="71767"/>
                  </a:lnTo>
                  <a:lnTo>
                    <a:pt x="82778" y="72580"/>
                  </a:lnTo>
                  <a:lnTo>
                    <a:pt x="83045" y="72720"/>
                  </a:lnTo>
                  <a:lnTo>
                    <a:pt x="83273" y="72796"/>
                  </a:lnTo>
                  <a:lnTo>
                    <a:pt x="83439" y="72834"/>
                  </a:lnTo>
                  <a:lnTo>
                    <a:pt x="83705" y="72872"/>
                  </a:lnTo>
                  <a:lnTo>
                    <a:pt x="84594" y="70764"/>
                  </a:lnTo>
                  <a:close/>
                </a:path>
                <a:path w="118745" h="76200">
                  <a:moveTo>
                    <a:pt x="104609" y="54203"/>
                  </a:moveTo>
                  <a:lnTo>
                    <a:pt x="103733" y="52044"/>
                  </a:lnTo>
                  <a:lnTo>
                    <a:pt x="103632" y="51904"/>
                  </a:lnTo>
                  <a:lnTo>
                    <a:pt x="103479" y="51765"/>
                  </a:lnTo>
                  <a:lnTo>
                    <a:pt x="103365" y="51612"/>
                  </a:lnTo>
                  <a:lnTo>
                    <a:pt x="102755" y="51066"/>
                  </a:lnTo>
                  <a:lnTo>
                    <a:pt x="94107" y="48425"/>
                  </a:lnTo>
                  <a:lnTo>
                    <a:pt x="92964" y="48425"/>
                  </a:lnTo>
                  <a:lnTo>
                    <a:pt x="91478" y="48552"/>
                  </a:lnTo>
                  <a:lnTo>
                    <a:pt x="91211" y="48577"/>
                  </a:lnTo>
                  <a:lnTo>
                    <a:pt x="91046" y="48615"/>
                  </a:lnTo>
                  <a:lnTo>
                    <a:pt x="90805" y="48691"/>
                  </a:lnTo>
                  <a:lnTo>
                    <a:pt x="90576" y="48793"/>
                  </a:lnTo>
                  <a:lnTo>
                    <a:pt x="90436" y="48869"/>
                  </a:lnTo>
                  <a:lnTo>
                    <a:pt x="89903" y="49542"/>
                  </a:lnTo>
                  <a:lnTo>
                    <a:pt x="90652" y="50482"/>
                  </a:lnTo>
                  <a:lnTo>
                    <a:pt x="90881" y="50571"/>
                  </a:lnTo>
                  <a:lnTo>
                    <a:pt x="91046" y="50609"/>
                  </a:lnTo>
                  <a:lnTo>
                    <a:pt x="91389" y="50660"/>
                  </a:lnTo>
                  <a:lnTo>
                    <a:pt x="91567" y="50673"/>
                  </a:lnTo>
                  <a:lnTo>
                    <a:pt x="91757" y="50673"/>
                  </a:lnTo>
                  <a:lnTo>
                    <a:pt x="91935" y="50660"/>
                  </a:lnTo>
                  <a:lnTo>
                    <a:pt x="93027" y="50584"/>
                  </a:lnTo>
                  <a:lnTo>
                    <a:pt x="93814" y="50571"/>
                  </a:lnTo>
                  <a:lnTo>
                    <a:pt x="100279" y="52946"/>
                  </a:lnTo>
                  <a:lnTo>
                    <a:pt x="100406" y="53086"/>
                  </a:lnTo>
                  <a:lnTo>
                    <a:pt x="100596" y="53390"/>
                  </a:lnTo>
                  <a:lnTo>
                    <a:pt x="100749" y="53695"/>
                  </a:lnTo>
                  <a:lnTo>
                    <a:pt x="100838" y="54013"/>
                  </a:lnTo>
                  <a:lnTo>
                    <a:pt x="100876" y="54343"/>
                  </a:lnTo>
                  <a:lnTo>
                    <a:pt x="100863" y="54673"/>
                  </a:lnTo>
                  <a:lnTo>
                    <a:pt x="97929" y="57391"/>
                  </a:lnTo>
                  <a:lnTo>
                    <a:pt x="97777" y="57442"/>
                  </a:lnTo>
                  <a:lnTo>
                    <a:pt x="97586" y="57480"/>
                  </a:lnTo>
                  <a:lnTo>
                    <a:pt x="96659" y="57721"/>
                  </a:lnTo>
                  <a:lnTo>
                    <a:pt x="96062" y="57823"/>
                  </a:lnTo>
                  <a:lnTo>
                    <a:pt x="95440" y="57886"/>
                  </a:lnTo>
                  <a:lnTo>
                    <a:pt x="94830" y="57924"/>
                  </a:lnTo>
                  <a:lnTo>
                    <a:pt x="94208" y="57912"/>
                  </a:lnTo>
                  <a:lnTo>
                    <a:pt x="93586" y="57873"/>
                  </a:lnTo>
                  <a:lnTo>
                    <a:pt x="92989" y="57797"/>
                  </a:lnTo>
                  <a:lnTo>
                    <a:pt x="92786" y="57772"/>
                  </a:lnTo>
                  <a:lnTo>
                    <a:pt x="92519" y="57734"/>
                  </a:lnTo>
                  <a:lnTo>
                    <a:pt x="92392" y="57721"/>
                  </a:lnTo>
                  <a:lnTo>
                    <a:pt x="92265" y="57708"/>
                  </a:lnTo>
                  <a:lnTo>
                    <a:pt x="71348" y="55257"/>
                  </a:lnTo>
                  <a:lnTo>
                    <a:pt x="71183" y="55219"/>
                  </a:lnTo>
                  <a:lnTo>
                    <a:pt x="70954" y="55194"/>
                  </a:lnTo>
                  <a:lnTo>
                    <a:pt x="70827" y="55168"/>
                  </a:lnTo>
                  <a:lnTo>
                    <a:pt x="70650" y="55156"/>
                  </a:lnTo>
                  <a:lnTo>
                    <a:pt x="70459" y="55168"/>
                  </a:lnTo>
                  <a:lnTo>
                    <a:pt x="70332" y="55168"/>
                  </a:lnTo>
                  <a:lnTo>
                    <a:pt x="70192" y="55194"/>
                  </a:lnTo>
                  <a:lnTo>
                    <a:pt x="70015" y="55206"/>
                  </a:lnTo>
                  <a:lnTo>
                    <a:pt x="69888" y="55245"/>
                  </a:lnTo>
                  <a:lnTo>
                    <a:pt x="69748" y="55270"/>
                  </a:lnTo>
                  <a:lnTo>
                    <a:pt x="69608" y="55321"/>
                  </a:lnTo>
                  <a:lnTo>
                    <a:pt x="69469" y="55372"/>
                  </a:lnTo>
                  <a:lnTo>
                    <a:pt x="69329" y="55435"/>
                  </a:lnTo>
                  <a:lnTo>
                    <a:pt x="69189" y="55511"/>
                  </a:lnTo>
                  <a:lnTo>
                    <a:pt x="69037" y="55613"/>
                  </a:lnTo>
                  <a:lnTo>
                    <a:pt x="68884" y="55753"/>
                  </a:lnTo>
                  <a:lnTo>
                    <a:pt x="68757" y="55892"/>
                  </a:lnTo>
                  <a:lnTo>
                    <a:pt x="68668" y="56095"/>
                  </a:lnTo>
                  <a:lnTo>
                    <a:pt x="68630" y="56311"/>
                  </a:lnTo>
                  <a:lnTo>
                    <a:pt x="68681" y="56515"/>
                  </a:lnTo>
                  <a:lnTo>
                    <a:pt x="68795" y="56718"/>
                  </a:lnTo>
                  <a:lnTo>
                    <a:pt x="68935" y="56870"/>
                  </a:lnTo>
                  <a:lnTo>
                    <a:pt x="76352" y="65328"/>
                  </a:lnTo>
                  <a:lnTo>
                    <a:pt x="79679" y="64300"/>
                  </a:lnTo>
                  <a:lnTo>
                    <a:pt x="73964" y="57772"/>
                  </a:lnTo>
                  <a:lnTo>
                    <a:pt x="91516" y="59842"/>
                  </a:lnTo>
                  <a:lnTo>
                    <a:pt x="91884" y="59893"/>
                  </a:lnTo>
                  <a:lnTo>
                    <a:pt x="92837" y="60007"/>
                  </a:lnTo>
                  <a:lnTo>
                    <a:pt x="93814" y="60071"/>
                  </a:lnTo>
                  <a:lnTo>
                    <a:pt x="94792" y="60071"/>
                  </a:lnTo>
                  <a:lnTo>
                    <a:pt x="99237" y="59372"/>
                  </a:lnTo>
                  <a:lnTo>
                    <a:pt x="99402" y="59334"/>
                  </a:lnTo>
                  <a:lnTo>
                    <a:pt x="104571" y="54749"/>
                  </a:lnTo>
                  <a:lnTo>
                    <a:pt x="104609" y="54203"/>
                  </a:lnTo>
                  <a:close/>
                </a:path>
                <a:path w="118745" h="76200">
                  <a:moveTo>
                    <a:pt x="105664" y="66230"/>
                  </a:moveTo>
                  <a:lnTo>
                    <a:pt x="105130" y="64122"/>
                  </a:lnTo>
                  <a:lnTo>
                    <a:pt x="104863" y="64160"/>
                  </a:lnTo>
                  <a:lnTo>
                    <a:pt x="103543" y="65112"/>
                  </a:lnTo>
                  <a:lnTo>
                    <a:pt x="105206" y="66255"/>
                  </a:lnTo>
                  <a:lnTo>
                    <a:pt x="105397" y="66255"/>
                  </a:lnTo>
                  <a:lnTo>
                    <a:pt x="105575" y="66243"/>
                  </a:lnTo>
                  <a:close/>
                </a:path>
                <a:path w="118745" h="76200">
                  <a:moveTo>
                    <a:pt x="112979" y="74942"/>
                  </a:moveTo>
                  <a:lnTo>
                    <a:pt x="111328" y="73050"/>
                  </a:lnTo>
                  <a:lnTo>
                    <a:pt x="110312" y="73317"/>
                  </a:lnTo>
                  <a:lnTo>
                    <a:pt x="109715" y="73418"/>
                  </a:lnTo>
                  <a:lnTo>
                    <a:pt x="109093" y="73482"/>
                  </a:lnTo>
                  <a:lnTo>
                    <a:pt x="108483" y="73507"/>
                  </a:lnTo>
                  <a:lnTo>
                    <a:pt x="107861" y="73507"/>
                  </a:lnTo>
                  <a:lnTo>
                    <a:pt x="107238" y="73469"/>
                  </a:lnTo>
                  <a:lnTo>
                    <a:pt x="106641" y="73393"/>
                  </a:lnTo>
                  <a:lnTo>
                    <a:pt x="106349" y="73342"/>
                  </a:lnTo>
                  <a:lnTo>
                    <a:pt x="106172" y="73317"/>
                  </a:lnTo>
                  <a:lnTo>
                    <a:pt x="105994" y="73304"/>
                  </a:lnTo>
                  <a:lnTo>
                    <a:pt x="84607" y="70777"/>
                  </a:lnTo>
                  <a:lnTo>
                    <a:pt x="83705" y="72872"/>
                  </a:lnTo>
                  <a:lnTo>
                    <a:pt x="105079" y="75412"/>
                  </a:lnTo>
                  <a:lnTo>
                    <a:pt x="105537" y="75488"/>
                  </a:lnTo>
                  <a:lnTo>
                    <a:pt x="106489" y="75603"/>
                  </a:lnTo>
                  <a:lnTo>
                    <a:pt x="107467" y="75666"/>
                  </a:lnTo>
                  <a:lnTo>
                    <a:pt x="108458" y="75666"/>
                  </a:lnTo>
                  <a:lnTo>
                    <a:pt x="112890" y="74968"/>
                  </a:lnTo>
                  <a:close/>
                </a:path>
                <a:path w="118745" h="76200">
                  <a:moveTo>
                    <a:pt x="118275" y="69786"/>
                  </a:moveTo>
                  <a:lnTo>
                    <a:pt x="117284" y="67475"/>
                  </a:lnTo>
                  <a:lnTo>
                    <a:pt x="107772" y="63995"/>
                  </a:lnTo>
                  <a:lnTo>
                    <a:pt x="106629" y="64008"/>
                  </a:lnTo>
                  <a:lnTo>
                    <a:pt x="105143" y="64135"/>
                  </a:lnTo>
                  <a:lnTo>
                    <a:pt x="105664" y="66230"/>
                  </a:lnTo>
                  <a:lnTo>
                    <a:pt x="106146" y="66192"/>
                  </a:lnTo>
                  <a:lnTo>
                    <a:pt x="106692" y="66167"/>
                  </a:lnTo>
                  <a:lnTo>
                    <a:pt x="113931" y="68529"/>
                  </a:lnTo>
                  <a:lnTo>
                    <a:pt x="114541" y="69926"/>
                  </a:lnTo>
                  <a:lnTo>
                    <a:pt x="114528" y="70256"/>
                  </a:lnTo>
                  <a:lnTo>
                    <a:pt x="111442" y="73025"/>
                  </a:lnTo>
                  <a:lnTo>
                    <a:pt x="112979" y="74942"/>
                  </a:lnTo>
                  <a:lnTo>
                    <a:pt x="113411" y="74803"/>
                  </a:lnTo>
                  <a:lnTo>
                    <a:pt x="118237" y="70319"/>
                  </a:lnTo>
                  <a:lnTo>
                    <a:pt x="118275" y="6978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482548" y="2077186"/>
              <a:ext cx="86995" cy="114300"/>
            </a:xfrm>
            <a:custGeom>
              <a:avLst/>
              <a:gdLst/>
              <a:ahLst/>
              <a:cxnLst/>
              <a:rect l="l" t="t" r="r" b="b"/>
              <a:pathLst>
                <a:path w="86995" h="114300">
                  <a:moveTo>
                    <a:pt x="11049" y="9131"/>
                  </a:moveTo>
                  <a:lnTo>
                    <a:pt x="3530" y="571"/>
                  </a:lnTo>
                  <a:lnTo>
                    <a:pt x="2476" y="50"/>
                  </a:lnTo>
                  <a:lnTo>
                    <a:pt x="2311" y="25"/>
                  </a:lnTo>
                  <a:lnTo>
                    <a:pt x="2120" y="12"/>
                  </a:lnTo>
                  <a:lnTo>
                    <a:pt x="1866" y="0"/>
                  </a:lnTo>
                  <a:lnTo>
                    <a:pt x="1689" y="12"/>
                  </a:lnTo>
                  <a:lnTo>
                    <a:pt x="1397" y="50"/>
                  </a:lnTo>
                  <a:lnTo>
                    <a:pt x="1244" y="88"/>
                  </a:lnTo>
                  <a:lnTo>
                    <a:pt x="990" y="152"/>
                  </a:lnTo>
                  <a:lnTo>
                    <a:pt x="825" y="215"/>
                  </a:lnTo>
                  <a:lnTo>
                    <a:pt x="685" y="279"/>
                  </a:lnTo>
                  <a:lnTo>
                    <a:pt x="546" y="355"/>
                  </a:lnTo>
                  <a:lnTo>
                    <a:pt x="317" y="520"/>
                  </a:lnTo>
                  <a:lnTo>
                    <a:pt x="190" y="673"/>
                  </a:lnTo>
                  <a:lnTo>
                    <a:pt x="63" y="863"/>
                  </a:lnTo>
                  <a:lnTo>
                    <a:pt x="12" y="1028"/>
                  </a:lnTo>
                  <a:lnTo>
                    <a:pt x="12" y="1231"/>
                  </a:lnTo>
                  <a:lnTo>
                    <a:pt x="88" y="1447"/>
                  </a:lnTo>
                  <a:lnTo>
                    <a:pt x="177" y="1574"/>
                  </a:lnTo>
                  <a:lnTo>
                    <a:pt x="292" y="1714"/>
                  </a:lnTo>
                  <a:lnTo>
                    <a:pt x="7708" y="10172"/>
                  </a:lnTo>
                  <a:lnTo>
                    <a:pt x="11049" y="9131"/>
                  </a:lnTo>
                  <a:close/>
                </a:path>
                <a:path w="86995" h="114300">
                  <a:moveTo>
                    <a:pt x="11252" y="9537"/>
                  </a:moveTo>
                  <a:lnTo>
                    <a:pt x="11214" y="9385"/>
                  </a:lnTo>
                  <a:lnTo>
                    <a:pt x="11061" y="9144"/>
                  </a:lnTo>
                  <a:lnTo>
                    <a:pt x="7721" y="10185"/>
                  </a:lnTo>
                  <a:lnTo>
                    <a:pt x="7861" y="10312"/>
                  </a:lnTo>
                  <a:lnTo>
                    <a:pt x="8089" y="10477"/>
                  </a:lnTo>
                  <a:lnTo>
                    <a:pt x="8229" y="10541"/>
                  </a:lnTo>
                  <a:lnTo>
                    <a:pt x="8547" y="10642"/>
                  </a:lnTo>
                  <a:lnTo>
                    <a:pt x="8788" y="10693"/>
                  </a:lnTo>
                  <a:lnTo>
                    <a:pt x="9055" y="10731"/>
                  </a:lnTo>
                  <a:lnTo>
                    <a:pt x="9245" y="10744"/>
                  </a:lnTo>
                  <a:lnTo>
                    <a:pt x="9423" y="10744"/>
                  </a:lnTo>
                  <a:lnTo>
                    <a:pt x="9601" y="10731"/>
                  </a:lnTo>
                  <a:lnTo>
                    <a:pt x="9867" y="10693"/>
                  </a:lnTo>
                  <a:lnTo>
                    <a:pt x="10134" y="10629"/>
                  </a:lnTo>
                  <a:lnTo>
                    <a:pt x="10299" y="10579"/>
                  </a:lnTo>
                  <a:lnTo>
                    <a:pt x="10452" y="10515"/>
                  </a:lnTo>
                  <a:lnTo>
                    <a:pt x="11150" y="9956"/>
                  </a:lnTo>
                  <a:lnTo>
                    <a:pt x="11226" y="9804"/>
                  </a:lnTo>
                  <a:lnTo>
                    <a:pt x="11252" y="9537"/>
                  </a:lnTo>
                  <a:close/>
                </a:path>
                <a:path w="86995" h="114300">
                  <a:moveTo>
                    <a:pt x="25285" y="3479"/>
                  </a:moveTo>
                  <a:lnTo>
                    <a:pt x="25209" y="3276"/>
                  </a:lnTo>
                  <a:lnTo>
                    <a:pt x="24536" y="2743"/>
                  </a:lnTo>
                  <a:lnTo>
                    <a:pt x="24307" y="2654"/>
                  </a:lnTo>
                  <a:lnTo>
                    <a:pt x="24142" y="2616"/>
                  </a:lnTo>
                  <a:lnTo>
                    <a:pt x="23876" y="2578"/>
                  </a:lnTo>
                  <a:lnTo>
                    <a:pt x="22974" y="4686"/>
                  </a:lnTo>
                  <a:lnTo>
                    <a:pt x="23241" y="4711"/>
                  </a:lnTo>
                  <a:lnTo>
                    <a:pt x="23418" y="4711"/>
                  </a:lnTo>
                  <a:lnTo>
                    <a:pt x="23609" y="4699"/>
                  </a:lnTo>
                  <a:lnTo>
                    <a:pt x="23964" y="4648"/>
                  </a:lnTo>
                  <a:lnTo>
                    <a:pt x="24142" y="4610"/>
                  </a:lnTo>
                  <a:lnTo>
                    <a:pt x="24384" y="4533"/>
                  </a:lnTo>
                  <a:lnTo>
                    <a:pt x="24612" y="4432"/>
                  </a:lnTo>
                  <a:lnTo>
                    <a:pt x="24866" y="4279"/>
                  </a:lnTo>
                  <a:lnTo>
                    <a:pt x="25285" y="3683"/>
                  </a:lnTo>
                  <a:lnTo>
                    <a:pt x="25285" y="3479"/>
                  </a:lnTo>
                  <a:close/>
                </a:path>
                <a:path w="86995" h="114300">
                  <a:moveTo>
                    <a:pt x="32461" y="33782"/>
                  </a:moveTo>
                  <a:lnTo>
                    <a:pt x="32410" y="33578"/>
                  </a:lnTo>
                  <a:lnTo>
                    <a:pt x="32308" y="33375"/>
                  </a:lnTo>
                  <a:lnTo>
                    <a:pt x="31203" y="33655"/>
                  </a:lnTo>
                  <a:lnTo>
                    <a:pt x="32245" y="33324"/>
                  </a:lnTo>
                  <a:lnTo>
                    <a:pt x="29362" y="30048"/>
                  </a:lnTo>
                  <a:lnTo>
                    <a:pt x="29260" y="29895"/>
                  </a:lnTo>
                  <a:lnTo>
                    <a:pt x="28727" y="28714"/>
                  </a:lnTo>
                  <a:lnTo>
                    <a:pt x="28740" y="28435"/>
                  </a:lnTo>
                  <a:lnTo>
                    <a:pt x="31216" y="26123"/>
                  </a:lnTo>
                  <a:lnTo>
                    <a:pt x="31470" y="26047"/>
                  </a:lnTo>
                  <a:lnTo>
                    <a:pt x="29819" y="24168"/>
                  </a:lnTo>
                  <a:lnTo>
                    <a:pt x="29438" y="24282"/>
                  </a:lnTo>
                  <a:lnTo>
                    <a:pt x="28714" y="24561"/>
                  </a:lnTo>
                  <a:lnTo>
                    <a:pt x="28384" y="24726"/>
                  </a:lnTo>
                  <a:lnTo>
                    <a:pt x="28041" y="24879"/>
                  </a:lnTo>
                  <a:lnTo>
                    <a:pt x="25006" y="28854"/>
                  </a:lnTo>
                  <a:lnTo>
                    <a:pt x="25057" y="29349"/>
                  </a:lnTo>
                  <a:lnTo>
                    <a:pt x="25196" y="29819"/>
                  </a:lnTo>
                  <a:lnTo>
                    <a:pt x="25425" y="30289"/>
                  </a:lnTo>
                  <a:lnTo>
                    <a:pt x="25717" y="30746"/>
                  </a:lnTo>
                  <a:lnTo>
                    <a:pt x="25908" y="30962"/>
                  </a:lnTo>
                  <a:lnTo>
                    <a:pt x="28917" y="34378"/>
                  </a:lnTo>
                  <a:lnTo>
                    <a:pt x="29057" y="34505"/>
                  </a:lnTo>
                  <a:lnTo>
                    <a:pt x="29362" y="34696"/>
                  </a:lnTo>
                  <a:lnTo>
                    <a:pt x="29591" y="34785"/>
                  </a:lnTo>
                  <a:lnTo>
                    <a:pt x="29743" y="34836"/>
                  </a:lnTo>
                  <a:lnTo>
                    <a:pt x="29908" y="34874"/>
                  </a:lnTo>
                  <a:lnTo>
                    <a:pt x="30264" y="34925"/>
                  </a:lnTo>
                  <a:lnTo>
                    <a:pt x="30721" y="34925"/>
                  </a:lnTo>
                  <a:lnTo>
                    <a:pt x="31165" y="34861"/>
                  </a:lnTo>
                  <a:lnTo>
                    <a:pt x="31343" y="34823"/>
                  </a:lnTo>
                  <a:lnTo>
                    <a:pt x="31661" y="34709"/>
                  </a:lnTo>
                  <a:lnTo>
                    <a:pt x="31927" y="34569"/>
                  </a:lnTo>
                  <a:lnTo>
                    <a:pt x="32054" y="34480"/>
                  </a:lnTo>
                  <a:lnTo>
                    <a:pt x="32207" y="34340"/>
                  </a:lnTo>
                  <a:lnTo>
                    <a:pt x="32448" y="33883"/>
                  </a:lnTo>
                  <a:close/>
                </a:path>
                <a:path w="86995" h="114300">
                  <a:moveTo>
                    <a:pt x="46723" y="10985"/>
                  </a:moveTo>
                  <a:lnTo>
                    <a:pt x="39649" y="7226"/>
                  </a:lnTo>
                  <a:lnTo>
                    <a:pt x="38303" y="7353"/>
                  </a:lnTo>
                  <a:lnTo>
                    <a:pt x="37642" y="7480"/>
                  </a:lnTo>
                  <a:lnTo>
                    <a:pt x="37007" y="7632"/>
                  </a:lnTo>
                  <a:lnTo>
                    <a:pt x="36779" y="7683"/>
                  </a:lnTo>
                  <a:lnTo>
                    <a:pt x="38341" y="9601"/>
                  </a:lnTo>
                  <a:lnTo>
                    <a:pt x="38493" y="9563"/>
                  </a:lnTo>
                  <a:lnTo>
                    <a:pt x="38938" y="9461"/>
                  </a:lnTo>
                  <a:lnTo>
                    <a:pt x="39408" y="9398"/>
                  </a:lnTo>
                  <a:lnTo>
                    <a:pt x="40030" y="9372"/>
                  </a:lnTo>
                  <a:lnTo>
                    <a:pt x="40652" y="9423"/>
                  </a:lnTo>
                  <a:lnTo>
                    <a:pt x="43002" y="11125"/>
                  </a:lnTo>
                  <a:lnTo>
                    <a:pt x="42989" y="11303"/>
                  </a:lnTo>
                  <a:lnTo>
                    <a:pt x="41351" y="12827"/>
                  </a:lnTo>
                  <a:lnTo>
                    <a:pt x="41198" y="12865"/>
                  </a:lnTo>
                  <a:lnTo>
                    <a:pt x="40754" y="12979"/>
                  </a:lnTo>
                  <a:lnTo>
                    <a:pt x="39827" y="13093"/>
                  </a:lnTo>
                  <a:lnTo>
                    <a:pt x="39192" y="13081"/>
                  </a:lnTo>
                  <a:lnTo>
                    <a:pt x="36537" y="11353"/>
                  </a:lnTo>
                  <a:lnTo>
                    <a:pt x="36550" y="11163"/>
                  </a:lnTo>
                  <a:lnTo>
                    <a:pt x="38176" y="9652"/>
                  </a:lnTo>
                  <a:lnTo>
                    <a:pt x="38341" y="9601"/>
                  </a:lnTo>
                  <a:lnTo>
                    <a:pt x="36690" y="7721"/>
                  </a:lnTo>
                  <a:lnTo>
                    <a:pt x="36449" y="7797"/>
                  </a:lnTo>
                  <a:lnTo>
                    <a:pt x="35801" y="8039"/>
                  </a:lnTo>
                  <a:lnTo>
                    <a:pt x="32816" y="11480"/>
                  </a:lnTo>
                  <a:lnTo>
                    <a:pt x="32854" y="11874"/>
                  </a:lnTo>
                  <a:lnTo>
                    <a:pt x="39204" y="15252"/>
                  </a:lnTo>
                  <a:lnTo>
                    <a:pt x="39890" y="15240"/>
                  </a:lnTo>
                  <a:lnTo>
                    <a:pt x="42430" y="14859"/>
                  </a:lnTo>
                  <a:lnTo>
                    <a:pt x="42773" y="14782"/>
                  </a:lnTo>
                  <a:lnTo>
                    <a:pt x="42938" y="14732"/>
                  </a:lnTo>
                  <a:lnTo>
                    <a:pt x="43091" y="14668"/>
                  </a:lnTo>
                  <a:lnTo>
                    <a:pt x="43738" y="14439"/>
                  </a:lnTo>
                  <a:lnTo>
                    <a:pt x="46697" y="11379"/>
                  </a:lnTo>
                  <a:lnTo>
                    <a:pt x="46723" y="10985"/>
                  </a:lnTo>
                  <a:close/>
                </a:path>
                <a:path w="86995" h="114300">
                  <a:moveTo>
                    <a:pt x="48602" y="84048"/>
                  </a:moveTo>
                  <a:lnTo>
                    <a:pt x="48196" y="81915"/>
                  </a:lnTo>
                  <a:lnTo>
                    <a:pt x="47840" y="81965"/>
                  </a:lnTo>
                  <a:lnTo>
                    <a:pt x="47586" y="82029"/>
                  </a:lnTo>
                  <a:lnTo>
                    <a:pt x="47421" y="82092"/>
                  </a:lnTo>
                  <a:lnTo>
                    <a:pt x="47269" y="82156"/>
                  </a:lnTo>
                  <a:lnTo>
                    <a:pt x="47129" y="82219"/>
                  </a:lnTo>
                  <a:lnTo>
                    <a:pt x="46951" y="82346"/>
                  </a:lnTo>
                  <a:lnTo>
                    <a:pt x="46532" y="82994"/>
                  </a:lnTo>
                  <a:lnTo>
                    <a:pt x="46545" y="83146"/>
                  </a:lnTo>
                  <a:lnTo>
                    <a:pt x="46596" y="83299"/>
                  </a:lnTo>
                  <a:lnTo>
                    <a:pt x="46723" y="83502"/>
                  </a:lnTo>
                  <a:lnTo>
                    <a:pt x="46913" y="83667"/>
                  </a:lnTo>
                  <a:lnTo>
                    <a:pt x="47040" y="83756"/>
                  </a:lnTo>
                  <a:lnTo>
                    <a:pt x="47167" y="83820"/>
                  </a:lnTo>
                  <a:lnTo>
                    <a:pt x="47307" y="83883"/>
                  </a:lnTo>
                  <a:lnTo>
                    <a:pt x="47625" y="83985"/>
                  </a:lnTo>
                  <a:lnTo>
                    <a:pt x="48145" y="84061"/>
                  </a:lnTo>
                  <a:lnTo>
                    <a:pt x="48336" y="84061"/>
                  </a:lnTo>
                  <a:lnTo>
                    <a:pt x="48514" y="84048"/>
                  </a:lnTo>
                  <a:close/>
                </a:path>
                <a:path w="86995" h="114300">
                  <a:moveTo>
                    <a:pt x="56565" y="21374"/>
                  </a:moveTo>
                  <a:lnTo>
                    <a:pt x="56375" y="21158"/>
                  </a:lnTo>
                  <a:lnTo>
                    <a:pt x="48666" y="18796"/>
                  </a:lnTo>
                  <a:lnTo>
                    <a:pt x="48247" y="18821"/>
                  </a:lnTo>
                  <a:lnTo>
                    <a:pt x="46990" y="18961"/>
                  </a:lnTo>
                  <a:lnTo>
                    <a:pt x="46164" y="19100"/>
                  </a:lnTo>
                  <a:lnTo>
                    <a:pt x="45339" y="19329"/>
                  </a:lnTo>
                  <a:lnTo>
                    <a:pt x="45148" y="19380"/>
                  </a:lnTo>
                  <a:lnTo>
                    <a:pt x="45008" y="19418"/>
                  </a:lnTo>
                  <a:lnTo>
                    <a:pt x="44754" y="19507"/>
                  </a:lnTo>
                  <a:lnTo>
                    <a:pt x="30086" y="24091"/>
                  </a:lnTo>
                  <a:lnTo>
                    <a:pt x="29832" y="24168"/>
                  </a:lnTo>
                  <a:lnTo>
                    <a:pt x="31470" y="26047"/>
                  </a:lnTo>
                  <a:lnTo>
                    <a:pt x="46659" y="21297"/>
                  </a:lnTo>
                  <a:lnTo>
                    <a:pt x="47307" y="21120"/>
                  </a:lnTo>
                  <a:lnTo>
                    <a:pt x="48260" y="20980"/>
                  </a:lnTo>
                  <a:lnTo>
                    <a:pt x="53225" y="22415"/>
                  </a:lnTo>
                  <a:lnTo>
                    <a:pt x="56565" y="21374"/>
                  </a:lnTo>
                  <a:close/>
                </a:path>
                <a:path w="86995" h="114300">
                  <a:moveTo>
                    <a:pt x="57543" y="85153"/>
                  </a:moveTo>
                  <a:lnTo>
                    <a:pt x="53835" y="85432"/>
                  </a:lnTo>
                  <a:lnTo>
                    <a:pt x="53873" y="85598"/>
                  </a:lnTo>
                  <a:lnTo>
                    <a:pt x="54000" y="85788"/>
                  </a:lnTo>
                  <a:lnTo>
                    <a:pt x="55435" y="86347"/>
                  </a:lnTo>
                  <a:lnTo>
                    <a:pt x="55791" y="86347"/>
                  </a:lnTo>
                  <a:lnTo>
                    <a:pt x="56248" y="86283"/>
                  </a:lnTo>
                  <a:lnTo>
                    <a:pt x="56502" y="86220"/>
                  </a:lnTo>
                  <a:lnTo>
                    <a:pt x="56654" y="86156"/>
                  </a:lnTo>
                  <a:lnTo>
                    <a:pt x="56807" y="86093"/>
                  </a:lnTo>
                  <a:lnTo>
                    <a:pt x="57073" y="85953"/>
                  </a:lnTo>
                  <a:lnTo>
                    <a:pt x="57289" y="85775"/>
                  </a:lnTo>
                  <a:lnTo>
                    <a:pt x="57442" y="85572"/>
                  </a:lnTo>
                  <a:lnTo>
                    <a:pt x="57531" y="85369"/>
                  </a:lnTo>
                  <a:lnTo>
                    <a:pt x="57543" y="85153"/>
                  </a:lnTo>
                  <a:close/>
                </a:path>
                <a:path w="86995" h="114300">
                  <a:moveTo>
                    <a:pt x="59766" y="25247"/>
                  </a:moveTo>
                  <a:lnTo>
                    <a:pt x="59715" y="25044"/>
                  </a:lnTo>
                  <a:lnTo>
                    <a:pt x="59613" y="24841"/>
                  </a:lnTo>
                  <a:lnTo>
                    <a:pt x="56680" y="21513"/>
                  </a:lnTo>
                  <a:lnTo>
                    <a:pt x="56578" y="21374"/>
                  </a:lnTo>
                  <a:lnTo>
                    <a:pt x="53238" y="22415"/>
                  </a:lnTo>
                  <a:lnTo>
                    <a:pt x="56235" y="25844"/>
                  </a:lnTo>
                  <a:lnTo>
                    <a:pt x="56362" y="25971"/>
                  </a:lnTo>
                  <a:lnTo>
                    <a:pt x="56743" y="26200"/>
                  </a:lnTo>
                  <a:lnTo>
                    <a:pt x="57048" y="26301"/>
                  </a:lnTo>
                  <a:lnTo>
                    <a:pt x="57213" y="26339"/>
                  </a:lnTo>
                  <a:lnTo>
                    <a:pt x="57569" y="26390"/>
                  </a:lnTo>
                  <a:lnTo>
                    <a:pt x="58026" y="26390"/>
                  </a:lnTo>
                  <a:lnTo>
                    <a:pt x="58293" y="26365"/>
                  </a:lnTo>
                  <a:lnTo>
                    <a:pt x="58470" y="26327"/>
                  </a:lnTo>
                  <a:lnTo>
                    <a:pt x="58648" y="26289"/>
                  </a:lnTo>
                  <a:lnTo>
                    <a:pt x="58966" y="26174"/>
                  </a:lnTo>
                  <a:lnTo>
                    <a:pt x="59105" y="26111"/>
                  </a:lnTo>
                  <a:lnTo>
                    <a:pt x="59232" y="26035"/>
                  </a:lnTo>
                  <a:lnTo>
                    <a:pt x="59359" y="25946"/>
                  </a:lnTo>
                  <a:lnTo>
                    <a:pt x="59512" y="25806"/>
                  </a:lnTo>
                  <a:lnTo>
                    <a:pt x="59639" y="25666"/>
                  </a:lnTo>
                  <a:lnTo>
                    <a:pt x="59728" y="25463"/>
                  </a:lnTo>
                  <a:lnTo>
                    <a:pt x="59766" y="25247"/>
                  </a:lnTo>
                  <a:close/>
                </a:path>
                <a:path w="86995" h="114300">
                  <a:moveTo>
                    <a:pt x="76492" y="104381"/>
                  </a:moveTo>
                  <a:lnTo>
                    <a:pt x="76085" y="102260"/>
                  </a:lnTo>
                  <a:lnTo>
                    <a:pt x="59524" y="103759"/>
                  </a:lnTo>
                  <a:lnTo>
                    <a:pt x="59347" y="103771"/>
                  </a:lnTo>
                  <a:lnTo>
                    <a:pt x="58826" y="103809"/>
                  </a:lnTo>
                  <a:lnTo>
                    <a:pt x="51562" y="108762"/>
                  </a:lnTo>
                  <a:lnTo>
                    <a:pt x="51574" y="109245"/>
                  </a:lnTo>
                  <a:lnTo>
                    <a:pt x="51612" y="109435"/>
                  </a:lnTo>
                  <a:lnTo>
                    <a:pt x="52374" y="113372"/>
                  </a:lnTo>
                  <a:lnTo>
                    <a:pt x="52412" y="113512"/>
                  </a:lnTo>
                  <a:lnTo>
                    <a:pt x="52539" y="113715"/>
                  </a:lnTo>
                  <a:lnTo>
                    <a:pt x="53975" y="114274"/>
                  </a:lnTo>
                  <a:lnTo>
                    <a:pt x="54152" y="114274"/>
                  </a:lnTo>
                  <a:lnTo>
                    <a:pt x="54330" y="114261"/>
                  </a:lnTo>
                  <a:lnTo>
                    <a:pt x="54775" y="114211"/>
                  </a:lnTo>
                  <a:lnTo>
                    <a:pt x="55041" y="114147"/>
                  </a:lnTo>
                  <a:lnTo>
                    <a:pt x="55194" y="114084"/>
                  </a:lnTo>
                  <a:lnTo>
                    <a:pt x="55346" y="114020"/>
                  </a:lnTo>
                  <a:lnTo>
                    <a:pt x="56070" y="113284"/>
                  </a:lnTo>
                  <a:lnTo>
                    <a:pt x="56083" y="113080"/>
                  </a:lnTo>
                  <a:lnTo>
                    <a:pt x="55333" y="109245"/>
                  </a:lnTo>
                  <a:lnTo>
                    <a:pt x="55308" y="109118"/>
                  </a:lnTo>
                  <a:lnTo>
                    <a:pt x="55295" y="108737"/>
                  </a:lnTo>
                  <a:lnTo>
                    <a:pt x="59563" y="105918"/>
                  </a:lnTo>
                  <a:lnTo>
                    <a:pt x="76200" y="104406"/>
                  </a:lnTo>
                  <a:lnTo>
                    <a:pt x="76403" y="104394"/>
                  </a:lnTo>
                  <a:close/>
                </a:path>
                <a:path w="86995" h="114300">
                  <a:moveTo>
                    <a:pt x="76923" y="61810"/>
                  </a:moveTo>
                  <a:lnTo>
                    <a:pt x="76911" y="61264"/>
                  </a:lnTo>
                  <a:lnTo>
                    <a:pt x="76885" y="61074"/>
                  </a:lnTo>
                  <a:lnTo>
                    <a:pt x="67640" y="55410"/>
                  </a:lnTo>
                  <a:lnTo>
                    <a:pt x="67183" y="55397"/>
                  </a:lnTo>
                  <a:lnTo>
                    <a:pt x="67005" y="55410"/>
                  </a:lnTo>
                  <a:lnTo>
                    <a:pt x="66167" y="55638"/>
                  </a:lnTo>
                  <a:lnTo>
                    <a:pt x="66014" y="55702"/>
                  </a:lnTo>
                  <a:lnTo>
                    <a:pt x="65887" y="55778"/>
                  </a:lnTo>
                  <a:lnTo>
                    <a:pt x="65722" y="55918"/>
                  </a:lnTo>
                  <a:lnTo>
                    <a:pt x="65582" y="56057"/>
                  </a:lnTo>
                  <a:lnTo>
                    <a:pt x="65455" y="56248"/>
                  </a:lnTo>
                  <a:lnTo>
                    <a:pt x="65405" y="56464"/>
                  </a:lnTo>
                  <a:lnTo>
                    <a:pt x="65417" y="56680"/>
                  </a:lnTo>
                  <a:lnTo>
                    <a:pt x="65506" y="56883"/>
                  </a:lnTo>
                  <a:lnTo>
                    <a:pt x="66535" y="57480"/>
                  </a:lnTo>
                  <a:lnTo>
                    <a:pt x="66890" y="57543"/>
                  </a:lnTo>
                  <a:lnTo>
                    <a:pt x="67348" y="57581"/>
                  </a:lnTo>
                  <a:lnTo>
                    <a:pt x="67881" y="57658"/>
                  </a:lnTo>
                  <a:lnTo>
                    <a:pt x="73164" y="61302"/>
                  </a:lnTo>
                  <a:lnTo>
                    <a:pt x="73190" y="61506"/>
                  </a:lnTo>
                  <a:lnTo>
                    <a:pt x="68211" y="65138"/>
                  </a:lnTo>
                  <a:lnTo>
                    <a:pt x="68072" y="65151"/>
                  </a:lnTo>
                  <a:lnTo>
                    <a:pt x="67856" y="65189"/>
                  </a:lnTo>
                  <a:lnTo>
                    <a:pt x="67716" y="65201"/>
                  </a:lnTo>
                  <a:lnTo>
                    <a:pt x="66992" y="65214"/>
                  </a:lnTo>
                  <a:lnTo>
                    <a:pt x="63538" y="64566"/>
                  </a:lnTo>
                  <a:lnTo>
                    <a:pt x="63373" y="64477"/>
                  </a:lnTo>
                  <a:lnTo>
                    <a:pt x="63233" y="64414"/>
                  </a:lnTo>
                  <a:lnTo>
                    <a:pt x="63080" y="64350"/>
                  </a:lnTo>
                  <a:lnTo>
                    <a:pt x="62141" y="64033"/>
                  </a:lnTo>
                  <a:lnTo>
                    <a:pt x="62141" y="65278"/>
                  </a:lnTo>
                  <a:lnTo>
                    <a:pt x="62141" y="64033"/>
                  </a:lnTo>
                  <a:lnTo>
                    <a:pt x="44919" y="57759"/>
                  </a:lnTo>
                  <a:lnTo>
                    <a:pt x="44792" y="57708"/>
                  </a:lnTo>
                  <a:lnTo>
                    <a:pt x="44551" y="57619"/>
                  </a:lnTo>
                  <a:lnTo>
                    <a:pt x="44411" y="57594"/>
                  </a:lnTo>
                  <a:lnTo>
                    <a:pt x="44119" y="57543"/>
                  </a:lnTo>
                  <a:lnTo>
                    <a:pt x="43967" y="57531"/>
                  </a:lnTo>
                  <a:lnTo>
                    <a:pt x="43789" y="57518"/>
                  </a:lnTo>
                  <a:lnTo>
                    <a:pt x="43637" y="57531"/>
                  </a:lnTo>
                  <a:lnTo>
                    <a:pt x="43484" y="57531"/>
                  </a:lnTo>
                  <a:lnTo>
                    <a:pt x="43243" y="57569"/>
                  </a:lnTo>
                  <a:lnTo>
                    <a:pt x="43078" y="57607"/>
                  </a:lnTo>
                  <a:lnTo>
                    <a:pt x="42735" y="57696"/>
                  </a:lnTo>
                  <a:lnTo>
                    <a:pt x="42608" y="57759"/>
                  </a:lnTo>
                  <a:lnTo>
                    <a:pt x="42443" y="57835"/>
                  </a:lnTo>
                  <a:lnTo>
                    <a:pt x="42316" y="57912"/>
                  </a:lnTo>
                  <a:lnTo>
                    <a:pt x="42176" y="58013"/>
                  </a:lnTo>
                  <a:lnTo>
                    <a:pt x="42024" y="58166"/>
                  </a:lnTo>
                  <a:lnTo>
                    <a:pt x="41922" y="58293"/>
                  </a:lnTo>
                  <a:lnTo>
                    <a:pt x="41859" y="58420"/>
                  </a:lnTo>
                  <a:lnTo>
                    <a:pt x="41821" y="58597"/>
                  </a:lnTo>
                  <a:lnTo>
                    <a:pt x="41821" y="58750"/>
                  </a:lnTo>
                  <a:lnTo>
                    <a:pt x="43815" y="68707"/>
                  </a:lnTo>
                  <a:lnTo>
                    <a:pt x="44704" y="69265"/>
                  </a:lnTo>
                  <a:lnTo>
                    <a:pt x="44945" y="69329"/>
                  </a:lnTo>
                  <a:lnTo>
                    <a:pt x="45123" y="69354"/>
                  </a:lnTo>
                  <a:lnTo>
                    <a:pt x="45300" y="69367"/>
                  </a:lnTo>
                  <a:lnTo>
                    <a:pt x="45669" y="69367"/>
                  </a:lnTo>
                  <a:lnTo>
                    <a:pt x="46113" y="69303"/>
                  </a:lnTo>
                  <a:lnTo>
                    <a:pt x="46380" y="69240"/>
                  </a:lnTo>
                  <a:lnTo>
                    <a:pt x="46532" y="69176"/>
                  </a:lnTo>
                  <a:lnTo>
                    <a:pt x="46685" y="69113"/>
                  </a:lnTo>
                  <a:lnTo>
                    <a:pt x="46951" y="68973"/>
                  </a:lnTo>
                  <a:lnTo>
                    <a:pt x="47167" y="68795"/>
                  </a:lnTo>
                  <a:lnTo>
                    <a:pt x="47320" y="68592"/>
                  </a:lnTo>
                  <a:lnTo>
                    <a:pt x="47409" y="68389"/>
                  </a:lnTo>
                  <a:lnTo>
                    <a:pt x="47421" y="68173"/>
                  </a:lnTo>
                  <a:lnTo>
                    <a:pt x="45974" y="60744"/>
                  </a:lnTo>
                  <a:lnTo>
                    <a:pt x="60909" y="66167"/>
                  </a:lnTo>
                  <a:lnTo>
                    <a:pt x="61290" y="66344"/>
                  </a:lnTo>
                  <a:lnTo>
                    <a:pt x="62103" y="66636"/>
                  </a:lnTo>
                  <a:lnTo>
                    <a:pt x="66763" y="67373"/>
                  </a:lnTo>
                  <a:lnTo>
                    <a:pt x="67741" y="67348"/>
                  </a:lnTo>
                  <a:lnTo>
                    <a:pt x="68478" y="67284"/>
                  </a:lnTo>
                  <a:lnTo>
                    <a:pt x="68694" y="67259"/>
                  </a:lnTo>
                  <a:lnTo>
                    <a:pt x="68948" y="67233"/>
                  </a:lnTo>
                  <a:lnTo>
                    <a:pt x="76847" y="62344"/>
                  </a:lnTo>
                  <a:lnTo>
                    <a:pt x="76923" y="61810"/>
                  </a:lnTo>
                  <a:close/>
                </a:path>
                <a:path w="86995" h="114300">
                  <a:moveTo>
                    <a:pt x="79984" y="77177"/>
                  </a:moveTo>
                  <a:lnTo>
                    <a:pt x="79933" y="77025"/>
                  </a:lnTo>
                  <a:lnTo>
                    <a:pt x="54241" y="74536"/>
                  </a:lnTo>
                  <a:lnTo>
                    <a:pt x="54114" y="74523"/>
                  </a:lnTo>
                  <a:lnTo>
                    <a:pt x="53848" y="74510"/>
                  </a:lnTo>
                  <a:lnTo>
                    <a:pt x="53695" y="74523"/>
                  </a:lnTo>
                  <a:lnTo>
                    <a:pt x="53517" y="74536"/>
                  </a:lnTo>
                  <a:lnTo>
                    <a:pt x="53340" y="74561"/>
                  </a:lnTo>
                  <a:lnTo>
                    <a:pt x="53162" y="74599"/>
                  </a:lnTo>
                  <a:lnTo>
                    <a:pt x="52832" y="74701"/>
                  </a:lnTo>
                  <a:lnTo>
                    <a:pt x="52705" y="74764"/>
                  </a:lnTo>
                  <a:lnTo>
                    <a:pt x="52578" y="74828"/>
                  </a:lnTo>
                  <a:lnTo>
                    <a:pt x="52412" y="74917"/>
                  </a:lnTo>
                  <a:lnTo>
                    <a:pt x="52285" y="75018"/>
                  </a:lnTo>
                  <a:lnTo>
                    <a:pt x="52158" y="75145"/>
                  </a:lnTo>
                  <a:lnTo>
                    <a:pt x="51993" y="75412"/>
                  </a:lnTo>
                  <a:lnTo>
                    <a:pt x="51955" y="75552"/>
                  </a:lnTo>
                  <a:lnTo>
                    <a:pt x="51955" y="75704"/>
                  </a:lnTo>
                  <a:lnTo>
                    <a:pt x="51981" y="75869"/>
                  </a:lnTo>
                  <a:lnTo>
                    <a:pt x="53060" y="81470"/>
                  </a:lnTo>
                  <a:lnTo>
                    <a:pt x="48196" y="81902"/>
                  </a:lnTo>
                  <a:lnTo>
                    <a:pt x="48602" y="84035"/>
                  </a:lnTo>
                  <a:lnTo>
                    <a:pt x="53467" y="83591"/>
                  </a:lnTo>
                  <a:lnTo>
                    <a:pt x="53835" y="85432"/>
                  </a:lnTo>
                  <a:lnTo>
                    <a:pt x="57531" y="85090"/>
                  </a:lnTo>
                  <a:lnTo>
                    <a:pt x="57162" y="83261"/>
                  </a:lnTo>
                  <a:lnTo>
                    <a:pt x="62064" y="82804"/>
                  </a:lnTo>
                  <a:lnTo>
                    <a:pt x="62331" y="82765"/>
                  </a:lnTo>
                  <a:lnTo>
                    <a:pt x="62496" y="82740"/>
                  </a:lnTo>
                  <a:lnTo>
                    <a:pt x="63500" y="82194"/>
                  </a:lnTo>
                  <a:lnTo>
                    <a:pt x="63614" y="82042"/>
                  </a:lnTo>
                  <a:lnTo>
                    <a:pt x="63703" y="81838"/>
                  </a:lnTo>
                  <a:lnTo>
                    <a:pt x="63715" y="81622"/>
                  </a:lnTo>
                  <a:lnTo>
                    <a:pt x="63652" y="81419"/>
                  </a:lnTo>
                  <a:lnTo>
                    <a:pt x="63525" y="81229"/>
                  </a:lnTo>
                  <a:lnTo>
                    <a:pt x="63334" y="81051"/>
                  </a:lnTo>
                  <a:lnTo>
                    <a:pt x="63093" y="80899"/>
                  </a:lnTo>
                  <a:lnTo>
                    <a:pt x="62941" y="80835"/>
                  </a:lnTo>
                  <a:lnTo>
                    <a:pt x="62712" y="80759"/>
                  </a:lnTo>
                  <a:lnTo>
                    <a:pt x="62458" y="80708"/>
                  </a:lnTo>
                  <a:lnTo>
                    <a:pt x="62280" y="80683"/>
                  </a:lnTo>
                  <a:lnTo>
                    <a:pt x="62103" y="80670"/>
                  </a:lnTo>
                  <a:lnTo>
                    <a:pt x="61734" y="80670"/>
                  </a:lnTo>
                  <a:lnTo>
                    <a:pt x="56756" y="81127"/>
                  </a:lnTo>
                  <a:lnTo>
                    <a:pt x="55930" y="76847"/>
                  </a:lnTo>
                  <a:lnTo>
                    <a:pt x="77812" y="78384"/>
                  </a:lnTo>
                  <a:lnTo>
                    <a:pt x="78270" y="78384"/>
                  </a:lnTo>
                  <a:lnTo>
                    <a:pt x="79197" y="78155"/>
                  </a:lnTo>
                  <a:lnTo>
                    <a:pt x="79857" y="77647"/>
                  </a:lnTo>
                  <a:lnTo>
                    <a:pt x="79946" y="77495"/>
                  </a:lnTo>
                  <a:lnTo>
                    <a:pt x="79984" y="77279"/>
                  </a:lnTo>
                  <a:close/>
                </a:path>
                <a:path w="86995" h="114300">
                  <a:moveTo>
                    <a:pt x="83032" y="93357"/>
                  </a:moveTo>
                  <a:lnTo>
                    <a:pt x="81394" y="90678"/>
                  </a:lnTo>
                  <a:lnTo>
                    <a:pt x="81178" y="90525"/>
                  </a:lnTo>
                  <a:lnTo>
                    <a:pt x="80695" y="90258"/>
                  </a:lnTo>
                  <a:lnTo>
                    <a:pt x="80162" y="90030"/>
                  </a:lnTo>
                  <a:lnTo>
                    <a:pt x="79311" y="89763"/>
                  </a:lnTo>
                  <a:lnTo>
                    <a:pt x="79311" y="93383"/>
                  </a:lnTo>
                  <a:lnTo>
                    <a:pt x="79286" y="93560"/>
                  </a:lnTo>
                  <a:lnTo>
                    <a:pt x="76530" y="95224"/>
                  </a:lnTo>
                  <a:lnTo>
                    <a:pt x="72872" y="93599"/>
                  </a:lnTo>
                  <a:lnTo>
                    <a:pt x="72872" y="93421"/>
                  </a:lnTo>
                  <a:lnTo>
                    <a:pt x="75628" y="91567"/>
                  </a:lnTo>
                  <a:lnTo>
                    <a:pt x="75831" y="91554"/>
                  </a:lnTo>
                  <a:lnTo>
                    <a:pt x="76200" y="91528"/>
                  </a:lnTo>
                  <a:lnTo>
                    <a:pt x="79311" y="93383"/>
                  </a:lnTo>
                  <a:lnTo>
                    <a:pt x="79311" y="89763"/>
                  </a:lnTo>
                  <a:lnTo>
                    <a:pt x="76339" y="89369"/>
                  </a:lnTo>
                  <a:lnTo>
                    <a:pt x="75666" y="89395"/>
                  </a:lnTo>
                  <a:lnTo>
                    <a:pt x="75438" y="89420"/>
                  </a:lnTo>
                  <a:lnTo>
                    <a:pt x="75234" y="89433"/>
                  </a:lnTo>
                  <a:lnTo>
                    <a:pt x="74980" y="89458"/>
                  </a:lnTo>
                  <a:lnTo>
                    <a:pt x="69138" y="93433"/>
                  </a:lnTo>
                  <a:lnTo>
                    <a:pt x="69151" y="93827"/>
                  </a:lnTo>
                  <a:lnTo>
                    <a:pt x="75831" y="97421"/>
                  </a:lnTo>
                  <a:lnTo>
                    <a:pt x="76517" y="97396"/>
                  </a:lnTo>
                  <a:lnTo>
                    <a:pt x="80556" y="96342"/>
                  </a:lnTo>
                  <a:lnTo>
                    <a:pt x="80822" y="96215"/>
                  </a:lnTo>
                  <a:lnTo>
                    <a:pt x="82969" y="93751"/>
                  </a:lnTo>
                  <a:lnTo>
                    <a:pt x="83032" y="93357"/>
                  </a:lnTo>
                  <a:close/>
                </a:path>
                <a:path w="86995" h="114300">
                  <a:moveTo>
                    <a:pt x="86372" y="110337"/>
                  </a:moveTo>
                  <a:lnTo>
                    <a:pt x="82664" y="110617"/>
                  </a:lnTo>
                  <a:lnTo>
                    <a:pt x="84264" y="111531"/>
                  </a:lnTo>
                  <a:lnTo>
                    <a:pt x="84620" y="111531"/>
                  </a:lnTo>
                  <a:lnTo>
                    <a:pt x="85077" y="111467"/>
                  </a:lnTo>
                  <a:lnTo>
                    <a:pt x="85331" y="111404"/>
                  </a:lnTo>
                  <a:lnTo>
                    <a:pt x="85636" y="111277"/>
                  </a:lnTo>
                  <a:lnTo>
                    <a:pt x="85915" y="111137"/>
                  </a:lnTo>
                  <a:lnTo>
                    <a:pt x="86169" y="110909"/>
                  </a:lnTo>
                  <a:lnTo>
                    <a:pt x="86271" y="110756"/>
                  </a:lnTo>
                  <a:lnTo>
                    <a:pt x="86360" y="110553"/>
                  </a:lnTo>
                  <a:lnTo>
                    <a:pt x="86372" y="110337"/>
                  </a:lnTo>
                  <a:close/>
                </a:path>
                <a:path w="86995" h="114300">
                  <a:moveTo>
                    <a:pt x="86372" y="110274"/>
                  </a:moveTo>
                  <a:lnTo>
                    <a:pt x="85636" y="106476"/>
                  </a:lnTo>
                  <a:lnTo>
                    <a:pt x="85585" y="106286"/>
                  </a:lnTo>
                  <a:lnTo>
                    <a:pt x="85407" y="105702"/>
                  </a:lnTo>
                  <a:lnTo>
                    <a:pt x="77368" y="102196"/>
                  </a:lnTo>
                  <a:lnTo>
                    <a:pt x="76517" y="102222"/>
                  </a:lnTo>
                  <a:lnTo>
                    <a:pt x="76238" y="102247"/>
                  </a:lnTo>
                  <a:lnTo>
                    <a:pt x="76098" y="102260"/>
                  </a:lnTo>
                  <a:lnTo>
                    <a:pt x="76492" y="104381"/>
                  </a:lnTo>
                  <a:lnTo>
                    <a:pt x="76746" y="104368"/>
                  </a:lnTo>
                  <a:lnTo>
                    <a:pt x="77711" y="104355"/>
                  </a:lnTo>
                  <a:lnTo>
                    <a:pt x="81915" y="106692"/>
                  </a:lnTo>
                  <a:lnTo>
                    <a:pt x="82677" y="110604"/>
                  </a:lnTo>
                  <a:lnTo>
                    <a:pt x="86360" y="11028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472502" y="2182685"/>
              <a:ext cx="95885" cy="140335"/>
            </a:xfrm>
            <a:custGeom>
              <a:avLst/>
              <a:gdLst/>
              <a:ahLst/>
              <a:cxnLst/>
              <a:rect l="l" t="t" r="r" b="b"/>
              <a:pathLst>
                <a:path w="95884" h="140335">
                  <a:moveTo>
                    <a:pt x="16052" y="133426"/>
                  </a:moveTo>
                  <a:lnTo>
                    <a:pt x="11455" y="128879"/>
                  </a:lnTo>
                  <a:lnTo>
                    <a:pt x="9385" y="130721"/>
                  </a:lnTo>
                  <a:lnTo>
                    <a:pt x="9664" y="130822"/>
                  </a:lnTo>
                  <a:lnTo>
                    <a:pt x="10617" y="131292"/>
                  </a:lnTo>
                  <a:lnTo>
                    <a:pt x="12331" y="133629"/>
                  </a:lnTo>
                  <a:lnTo>
                    <a:pt x="12331" y="134010"/>
                  </a:lnTo>
                  <a:lnTo>
                    <a:pt x="6057" y="137807"/>
                  </a:lnTo>
                  <a:lnTo>
                    <a:pt x="4762" y="137807"/>
                  </a:lnTo>
                  <a:lnTo>
                    <a:pt x="4127" y="137756"/>
                  </a:lnTo>
                  <a:lnTo>
                    <a:pt x="3505" y="137655"/>
                  </a:lnTo>
                  <a:lnTo>
                    <a:pt x="2336" y="137375"/>
                  </a:lnTo>
                  <a:lnTo>
                    <a:pt x="2070" y="137274"/>
                  </a:lnTo>
                  <a:lnTo>
                    <a:pt x="0" y="139115"/>
                  </a:lnTo>
                  <a:lnTo>
                    <a:pt x="5232" y="139979"/>
                  </a:lnTo>
                  <a:lnTo>
                    <a:pt x="6248" y="139954"/>
                  </a:lnTo>
                  <a:lnTo>
                    <a:pt x="16052" y="134010"/>
                  </a:lnTo>
                  <a:lnTo>
                    <a:pt x="16052" y="133426"/>
                  </a:lnTo>
                  <a:close/>
                </a:path>
                <a:path w="95884" h="140335">
                  <a:moveTo>
                    <a:pt x="41617" y="118376"/>
                  </a:moveTo>
                  <a:lnTo>
                    <a:pt x="41440" y="118262"/>
                  </a:lnTo>
                  <a:lnTo>
                    <a:pt x="41300" y="118198"/>
                  </a:lnTo>
                  <a:lnTo>
                    <a:pt x="41071" y="118122"/>
                  </a:lnTo>
                  <a:lnTo>
                    <a:pt x="40817" y="118059"/>
                  </a:lnTo>
                  <a:lnTo>
                    <a:pt x="40462" y="118008"/>
                  </a:lnTo>
                  <a:lnTo>
                    <a:pt x="40106" y="118008"/>
                  </a:lnTo>
                  <a:lnTo>
                    <a:pt x="39916" y="118021"/>
                  </a:lnTo>
                  <a:lnTo>
                    <a:pt x="38747" y="118427"/>
                  </a:lnTo>
                  <a:lnTo>
                    <a:pt x="38582" y="118554"/>
                  </a:lnTo>
                  <a:lnTo>
                    <a:pt x="38417" y="118745"/>
                  </a:lnTo>
                  <a:lnTo>
                    <a:pt x="38303" y="119062"/>
                  </a:lnTo>
                  <a:lnTo>
                    <a:pt x="38303" y="119214"/>
                  </a:lnTo>
                  <a:lnTo>
                    <a:pt x="38696" y="119786"/>
                  </a:lnTo>
                  <a:lnTo>
                    <a:pt x="41617" y="118376"/>
                  </a:lnTo>
                  <a:close/>
                </a:path>
                <a:path w="95884" h="140335">
                  <a:moveTo>
                    <a:pt x="44145" y="122148"/>
                  </a:moveTo>
                  <a:lnTo>
                    <a:pt x="41630" y="118376"/>
                  </a:lnTo>
                  <a:lnTo>
                    <a:pt x="38709" y="119786"/>
                  </a:lnTo>
                  <a:lnTo>
                    <a:pt x="39001" y="120002"/>
                  </a:lnTo>
                  <a:lnTo>
                    <a:pt x="39306" y="120256"/>
                  </a:lnTo>
                  <a:lnTo>
                    <a:pt x="40424" y="122364"/>
                  </a:lnTo>
                  <a:lnTo>
                    <a:pt x="40424" y="122809"/>
                  </a:lnTo>
                  <a:lnTo>
                    <a:pt x="39141" y="125120"/>
                  </a:lnTo>
                  <a:lnTo>
                    <a:pt x="38976" y="125272"/>
                  </a:lnTo>
                  <a:lnTo>
                    <a:pt x="34594" y="126758"/>
                  </a:lnTo>
                  <a:lnTo>
                    <a:pt x="33464" y="126758"/>
                  </a:lnTo>
                  <a:lnTo>
                    <a:pt x="32372" y="126631"/>
                  </a:lnTo>
                  <a:lnTo>
                    <a:pt x="31343" y="126377"/>
                  </a:lnTo>
                  <a:lnTo>
                    <a:pt x="31191" y="126314"/>
                  </a:lnTo>
                  <a:lnTo>
                    <a:pt x="31013" y="126263"/>
                  </a:lnTo>
                  <a:lnTo>
                    <a:pt x="28359" y="123901"/>
                  </a:lnTo>
                  <a:lnTo>
                    <a:pt x="28282" y="123748"/>
                  </a:lnTo>
                  <a:lnTo>
                    <a:pt x="22237" y="111696"/>
                  </a:lnTo>
                  <a:lnTo>
                    <a:pt x="22136" y="111518"/>
                  </a:lnTo>
                  <a:lnTo>
                    <a:pt x="22009" y="111391"/>
                  </a:lnTo>
                  <a:lnTo>
                    <a:pt x="21844" y="111264"/>
                  </a:lnTo>
                  <a:lnTo>
                    <a:pt x="21717" y="111201"/>
                  </a:lnTo>
                  <a:lnTo>
                    <a:pt x="21577" y="111137"/>
                  </a:lnTo>
                  <a:lnTo>
                    <a:pt x="21386" y="111048"/>
                  </a:lnTo>
                  <a:lnTo>
                    <a:pt x="21221" y="111010"/>
                  </a:lnTo>
                  <a:lnTo>
                    <a:pt x="21094" y="110985"/>
                  </a:lnTo>
                  <a:lnTo>
                    <a:pt x="20929" y="110959"/>
                  </a:lnTo>
                  <a:lnTo>
                    <a:pt x="20789" y="110934"/>
                  </a:lnTo>
                  <a:lnTo>
                    <a:pt x="20650" y="110934"/>
                  </a:lnTo>
                  <a:lnTo>
                    <a:pt x="20523" y="110921"/>
                  </a:lnTo>
                  <a:lnTo>
                    <a:pt x="20332" y="110921"/>
                  </a:lnTo>
                  <a:lnTo>
                    <a:pt x="20193" y="110947"/>
                  </a:lnTo>
                  <a:lnTo>
                    <a:pt x="20015" y="110972"/>
                  </a:lnTo>
                  <a:lnTo>
                    <a:pt x="19837" y="111010"/>
                  </a:lnTo>
                  <a:lnTo>
                    <a:pt x="19672" y="111048"/>
                  </a:lnTo>
                  <a:lnTo>
                    <a:pt x="19469" y="111099"/>
                  </a:lnTo>
                  <a:lnTo>
                    <a:pt x="19316" y="111163"/>
                  </a:lnTo>
                  <a:lnTo>
                    <a:pt x="19050" y="111315"/>
                  </a:lnTo>
                  <a:lnTo>
                    <a:pt x="18884" y="111442"/>
                  </a:lnTo>
                  <a:lnTo>
                    <a:pt x="9512" y="119837"/>
                  </a:lnTo>
                  <a:lnTo>
                    <a:pt x="9372" y="119976"/>
                  </a:lnTo>
                  <a:lnTo>
                    <a:pt x="9245" y="120180"/>
                  </a:lnTo>
                  <a:lnTo>
                    <a:pt x="9194" y="120396"/>
                  </a:lnTo>
                  <a:lnTo>
                    <a:pt x="9207" y="120611"/>
                  </a:lnTo>
                  <a:lnTo>
                    <a:pt x="10782" y="121475"/>
                  </a:lnTo>
                  <a:lnTo>
                    <a:pt x="11150" y="121475"/>
                  </a:lnTo>
                  <a:lnTo>
                    <a:pt x="11328" y="121450"/>
                  </a:lnTo>
                  <a:lnTo>
                    <a:pt x="11506" y="121424"/>
                  </a:lnTo>
                  <a:lnTo>
                    <a:pt x="11684" y="121399"/>
                  </a:lnTo>
                  <a:lnTo>
                    <a:pt x="12014" y="121297"/>
                  </a:lnTo>
                  <a:lnTo>
                    <a:pt x="12166" y="121234"/>
                  </a:lnTo>
                  <a:lnTo>
                    <a:pt x="12306" y="121158"/>
                  </a:lnTo>
                  <a:lnTo>
                    <a:pt x="12560" y="121005"/>
                  </a:lnTo>
                  <a:lnTo>
                    <a:pt x="19748" y="114554"/>
                  </a:lnTo>
                  <a:lnTo>
                    <a:pt x="24726" y="124485"/>
                  </a:lnTo>
                  <a:lnTo>
                    <a:pt x="24790" y="124701"/>
                  </a:lnTo>
                  <a:lnTo>
                    <a:pt x="25057" y="125247"/>
                  </a:lnTo>
                  <a:lnTo>
                    <a:pt x="27343" y="127355"/>
                  </a:lnTo>
                  <a:lnTo>
                    <a:pt x="27673" y="127558"/>
                  </a:lnTo>
                  <a:lnTo>
                    <a:pt x="28422" y="127914"/>
                  </a:lnTo>
                  <a:lnTo>
                    <a:pt x="28829" y="128066"/>
                  </a:lnTo>
                  <a:lnTo>
                    <a:pt x="29032" y="128130"/>
                  </a:lnTo>
                  <a:lnTo>
                    <a:pt x="29210" y="128193"/>
                  </a:lnTo>
                  <a:lnTo>
                    <a:pt x="29438" y="128270"/>
                  </a:lnTo>
                  <a:lnTo>
                    <a:pt x="30251" y="128511"/>
                  </a:lnTo>
                  <a:lnTo>
                    <a:pt x="31115" y="128689"/>
                  </a:lnTo>
                  <a:lnTo>
                    <a:pt x="32004" y="128816"/>
                  </a:lnTo>
                  <a:lnTo>
                    <a:pt x="32918" y="128905"/>
                  </a:lnTo>
                  <a:lnTo>
                    <a:pt x="33845" y="128930"/>
                  </a:lnTo>
                  <a:lnTo>
                    <a:pt x="34785" y="128905"/>
                  </a:lnTo>
                  <a:lnTo>
                    <a:pt x="42125" y="126314"/>
                  </a:lnTo>
                  <a:lnTo>
                    <a:pt x="42506" y="125996"/>
                  </a:lnTo>
                  <a:lnTo>
                    <a:pt x="44145" y="122809"/>
                  </a:lnTo>
                  <a:lnTo>
                    <a:pt x="44145" y="122148"/>
                  </a:lnTo>
                  <a:close/>
                </a:path>
                <a:path w="95884" h="140335">
                  <a:moveTo>
                    <a:pt x="48806" y="79959"/>
                  </a:moveTo>
                  <a:lnTo>
                    <a:pt x="48679" y="79946"/>
                  </a:lnTo>
                  <a:lnTo>
                    <a:pt x="48526" y="79933"/>
                  </a:lnTo>
                  <a:lnTo>
                    <a:pt x="48387" y="79908"/>
                  </a:lnTo>
                  <a:lnTo>
                    <a:pt x="47548" y="79857"/>
                  </a:lnTo>
                  <a:lnTo>
                    <a:pt x="46697" y="79857"/>
                  </a:lnTo>
                  <a:lnTo>
                    <a:pt x="38366" y="83908"/>
                  </a:lnTo>
                  <a:lnTo>
                    <a:pt x="36766" y="87757"/>
                  </a:lnTo>
                  <a:lnTo>
                    <a:pt x="36728" y="87960"/>
                  </a:lnTo>
                  <a:lnTo>
                    <a:pt x="37007" y="88557"/>
                  </a:lnTo>
                  <a:lnTo>
                    <a:pt x="37160" y="88684"/>
                  </a:lnTo>
                  <a:lnTo>
                    <a:pt x="37287" y="88760"/>
                  </a:lnTo>
                  <a:lnTo>
                    <a:pt x="37414" y="88823"/>
                  </a:lnTo>
                  <a:lnTo>
                    <a:pt x="37566" y="88887"/>
                  </a:lnTo>
                  <a:lnTo>
                    <a:pt x="37719" y="88938"/>
                  </a:lnTo>
                  <a:lnTo>
                    <a:pt x="37896" y="88976"/>
                  </a:lnTo>
                  <a:lnTo>
                    <a:pt x="38239" y="89027"/>
                  </a:lnTo>
                  <a:lnTo>
                    <a:pt x="38608" y="89027"/>
                  </a:lnTo>
                  <a:lnTo>
                    <a:pt x="38785" y="89014"/>
                  </a:lnTo>
                  <a:lnTo>
                    <a:pt x="38963" y="89001"/>
                  </a:lnTo>
                  <a:lnTo>
                    <a:pt x="39141" y="88963"/>
                  </a:lnTo>
                  <a:lnTo>
                    <a:pt x="39636" y="88823"/>
                  </a:lnTo>
                  <a:lnTo>
                    <a:pt x="39789" y="88747"/>
                  </a:lnTo>
                  <a:lnTo>
                    <a:pt x="40043" y="88595"/>
                  </a:lnTo>
                  <a:lnTo>
                    <a:pt x="40246" y="88417"/>
                  </a:lnTo>
                  <a:lnTo>
                    <a:pt x="40386" y="88176"/>
                  </a:lnTo>
                  <a:lnTo>
                    <a:pt x="41910" y="84493"/>
                  </a:lnTo>
                  <a:lnTo>
                    <a:pt x="41998" y="84328"/>
                  </a:lnTo>
                  <a:lnTo>
                    <a:pt x="46723" y="82016"/>
                  </a:lnTo>
                  <a:lnTo>
                    <a:pt x="47205" y="82016"/>
                  </a:lnTo>
                  <a:lnTo>
                    <a:pt x="47917" y="82067"/>
                  </a:lnTo>
                  <a:lnTo>
                    <a:pt x="48806" y="79959"/>
                  </a:lnTo>
                  <a:close/>
                </a:path>
                <a:path w="95884" h="140335">
                  <a:moveTo>
                    <a:pt x="70015" y="91541"/>
                  </a:moveTo>
                  <a:lnTo>
                    <a:pt x="66395" y="91135"/>
                  </a:lnTo>
                  <a:lnTo>
                    <a:pt x="66344" y="91287"/>
                  </a:lnTo>
                  <a:lnTo>
                    <a:pt x="66357" y="91503"/>
                  </a:lnTo>
                  <a:lnTo>
                    <a:pt x="66421" y="91706"/>
                  </a:lnTo>
                  <a:lnTo>
                    <a:pt x="67678" y="92392"/>
                  </a:lnTo>
                  <a:lnTo>
                    <a:pt x="67856" y="92405"/>
                  </a:lnTo>
                  <a:lnTo>
                    <a:pt x="68033" y="92417"/>
                  </a:lnTo>
                  <a:lnTo>
                    <a:pt x="68224" y="92417"/>
                  </a:lnTo>
                  <a:lnTo>
                    <a:pt x="68402" y="92405"/>
                  </a:lnTo>
                  <a:lnTo>
                    <a:pt x="68757" y="92354"/>
                  </a:lnTo>
                  <a:lnTo>
                    <a:pt x="68935" y="92316"/>
                  </a:lnTo>
                  <a:lnTo>
                    <a:pt x="69100" y="92265"/>
                  </a:lnTo>
                  <a:lnTo>
                    <a:pt x="69253" y="92202"/>
                  </a:lnTo>
                  <a:lnTo>
                    <a:pt x="69888" y="91744"/>
                  </a:lnTo>
                  <a:lnTo>
                    <a:pt x="70015" y="91541"/>
                  </a:lnTo>
                  <a:close/>
                </a:path>
                <a:path w="95884" h="140335">
                  <a:moveTo>
                    <a:pt x="71856" y="86474"/>
                  </a:moveTo>
                  <a:lnTo>
                    <a:pt x="65697" y="81902"/>
                  </a:lnTo>
                  <a:lnTo>
                    <a:pt x="65570" y="81889"/>
                  </a:lnTo>
                  <a:lnTo>
                    <a:pt x="65265" y="81826"/>
                  </a:lnTo>
                  <a:lnTo>
                    <a:pt x="65125" y="81813"/>
                  </a:lnTo>
                  <a:lnTo>
                    <a:pt x="64985" y="81800"/>
                  </a:lnTo>
                  <a:lnTo>
                    <a:pt x="49161" y="80010"/>
                  </a:lnTo>
                  <a:lnTo>
                    <a:pt x="48983" y="79984"/>
                  </a:lnTo>
                  <a:lnTo>
                    <a:pt x="48818" y="79959"/>
                  </a:lnTo>
                  <a:lnTo>
                    <a:pt x="47929" y="82067"/>
                  </a:lnTo>
                  <a:lnTo>
                    <a:pt x="48069" y="82092"/>
                  </a:lnTo>
                  <a:lnTo>
                    <a:pt x="64376" y="83947"/>
                  </a:lnTo>
                  <a:lnTo>
                    <a:pt x="64604" y="83985"/>
                  </a:lnTo>
                  <a:lnTo>
                    <a:pt x="68135" y="86588"/>
                  </a:lnTo>
                  <a:lnTo>
                    <a:pt x="68110" y="86868"/>
                  </a:lnTo>
                  <a:lnTo>
                    <a:pt x="68046" y="87147"/>
                  </a:lnTo>
                  <a:lnTo>
                    <a:pt x="67983" y="87287"/>
                  </a:lnTo>
                  <a:lnTo>
                    <a:pt x="66395" y="91122"/>
                  </a:lnTo>
                  <a:lnTo>
                    <a:pt x="70015" y="91528"/>
                  </a:lnTo>
                  <a:lnTo>
                    <a:pt x="71577" y="87757"/>
                  </a:lnTo>
                  <a:lnTo>
                    <a:pt x="71628" y="87604"/>
                  </a:lnTo>
                  <a:lnTo>
                    <a:pt x="71704" y="87452"/>
                  </a:lnTo>
                  <a:lnTo>
                    <a:pt x="71818" y="86969"/>
                  </a:lnTo>
                  <a:lnTo>
                    <a:pt x="71856" y="86474"/>
                  </a:lnTo>
                  <a:close/>
                </a:path>
                <a:path w="95884" h="140335">
                  <a:moveTo>
                    <a:pt x="72136" y="69430"/>
                  </a:moveTo>
                  <a:lnTo>
                    <a:pt x="71983" y="69418"/>
                  </a:lnTo>
                  <a:lnTo>
                    <a:pt x="71805" y="69392"/>
                  </a:lnTo>
                  <a:lnTo>
                    <a:pt x="71132" y="69354"/>
                  </a:lnTo>
                  <a:lnTo>
                    <a:pt x="70446" y="69354"/>
                  </a:lnTo>
                  <a:lnTo>
                    <a:pt x="63550" y="73583"/>
                  </a:lnTo>
                  <a:lnTo>
                    <a:pt x="63588" y="73977"/>
                  </a:lnTo>
                  <a:lnTo>
                    <a:pt x="63690" y="74358"/>
                  </a:lnTo>
                  <a:lnTo>
                    <a:pt x="63855" y="74739"/>
                  </a:lnTo>
                  <a:lnTo>
                    <a:pt x="63982" y="74917"/>
                  </a:lnTo>
                  <a:lnTo>
                    <a:pt x="64096" y="75107"/>
                  </a:lnTo>
                  <a:lnTo>
                    <a:pt x="68859" y="77317"/>
                  </a:lnTo>
                  <a:lnTo>
                    <a:pt x="69735" y="75196"/>
                  </a:lnTo>
                  <a:lnTo>
                    <a:pt x="69278" y="75133"/>
                  </a:lnTo>
                  <a:lnTo>
                    <a:pt x="68719" y="74980"/>
                  </a:lnTo>
                  <a:lnTo>
                    <a:pt x="68592" y="74917"/>
                  </a:lnTo>
                  <a:lnTo>
                    <a:pt x="68465" y="74879"/>
                  </a:lnTo>
                  <a:lnTo>
                    <a:pt x="67271" y="73469"/>
                  </a:lnTo>
                  <a:lnTo>
                    <a:pt x="67284" y="73291"/>
                  </a:lnTo>
                  <a:lnTo>
                    <a:pt x="70472" y="71513"/>
                  </a:lnTo>
                  <a:lnTo>
                    <a:pt x="71145" y="71539"/>
                  </a:lnTo>
                  <a:lnTo>
                    <a:pt x="72136" y="69430"/>
                  </a:lnTo>
                  <a:close/>
                </a:path>
                <a:path w="95884" h="140335">
                  <a:moveTo>
                    <a:pt x="77457" y="73152"/>
                  </a:moveTo>
                  <a:lnTo>
                    <a:pt x="72478" y="69469"/>
                  </a:lnTo>
                  <a:lnTo>
                    <a:pt x="72148" y="69430"/>
                  </a:lnTo>
                  <a:lnTo>
                    <a:pt x="71272" y="71539"/>
                  </a:lnTo>
                  <a:lnTo>
                    <a:pt x="72009" y="71678"/>
                  </a:lnTo>
                  <a:lnTo>
                    <a:pt x="72542" y="71869"/>
                  </a:lnTo>
                  <a:lnTo>
                    <a:pt x="73736" y="73266"/>
                  </a:lnTo>
                  <a:lnTo>
                    <a:pt x="73672" y="73634"/>
                  </a:lnTo>
                  <a:lnTo>
                    <a:pt x="70535" y="75234"/>
                  </a:lnTo>
                  <a:lnTo>
                    <a:pt x="70002" y="75234"/>
                  </a:lnTo>
                  <a:lnTo>
                    <a:pt x="69748" y="75196"/>
                  </a:lnTo>
                  <a:lnTo>
                    <a:pt x="68872" y="77317"/>
                  </a:lnTo>
                  <a:lnTo>
                    <a:pt x="69202" y="77355"/>
                  </a:lnTo>
                  <a:lnTo>
                    <a:pt x="69875" y="77393"/>
                  </a:lnTo>
                  <a:lnTo>
                    <a:pt x="70218" y="77393"/>
                  </a:lnTo>
                  <a:lnTo>
                    <a:pt x="77431" y="73558"/>
                  </a:lnTo>
                  <a:lnTo>
                    <a:pt x="77457" y="73152"/>
                  </a:lnTo>
                  <a:close/>
                </a:path>
                <a:path w="95884" h="140335">
                  <a:moveTo>
                    <a:pt x="82105" y="62471"/>
                  </a:moveTo>
                  <a:lnTo>
                    <a:pt x="78486" y="62052"/>
                  </a:lnTo>
                  <a:lnTo>
                    <a:pt x="78435" y="62217"/>
                  </a:lnTo>
                  <a:lnTo>
                    <a:pt x="78435" y="62420"/>
                  </a:lnTo>
                  <a:lnTo>
                    <a:pt x="78511" y="62623"/>
                  </a:lnTo>
                  <a:lnTo>
                    <a:pt x="79197" y="63157"/>
                  </a:lnTo>
                  <a:lnTo>
                    <a:pt x="79425" y="63233"/>
                  </a:lnTo>
                  <a:lnTo>
                    <a:pt x="79590" y="63284"/>
                  </a:lnTo>
                  <a:lnTo>
                    <a:pt x="79946" y="63334"/>
                  </a:lnTo>
                  <a:lnTo>
                    <a:pt x="80492" y="63334"/>
                  </a:lnTo>
                  <a:lnTo>
                    <a:pt x="80670" y="63309"/>
                  </a:lnTo>
                  <a:lnTo>
                    <a:pt x="80848" y="63271"/>
                  </a:lnTo>
                  <a:lnTo>
                    <a:pt x="82016" y="62623"/>
                  </a:lnTo>
                  <a:lnTo>
                    <a:pt x="82105" y="62471"/>
                  </a:lnTo>
                  <a:close/>
                </a:path>
                <a:path w="95884" h="140335">
                  <a:moveTo>
                    <a:pt x="82575" y="60274"/>
                  </a:moveTo>
                  <a:lnTo>
                    <a:pt x="70878" y="52019"/>
                  </a:lnTo>
                  <a:lnTo>
                    <a:pt x="70688" y="52006"/>
                  </a:lnTo>
                  <a:lnTo>
                    <a:pt x="70497" y="51993"/>
                  </a:lnTo>
                  <a:lnTo>
                    <a:pt x="68084" y="51727"/>
                  </a:lnTo>
                  <a:lnTo>
                    <a:pt x="68084" y="53924"/>
                  </a:lnTo>
                  <a:lnTo>
                    <a:pt x="66179" y="58534"/>
                  </a:lnTo>
                  <a:lnTo>
                    <a:pt x="61379" y="60934"/>
                  </a:lnTo>
                  <a:lnTo>
                    <a:pt x="60896" y="60934"/>
                  </a:lnTo>
                  <a:lnTo>
                    <a:pt x="60185" y="60883"/>
                  </a:lnTo>
                  <a:lnTo>
                    <a:pt x="60032" y="60871"/>
                  </a:lnTo>
                  <a:lnTo>
                    <a:pt x="58978" y="60756"/>
                  </a:lnTo>
                  <a:lnTo>
                    <a:pt x="58826" y="60731"/>
                  </a:lnTo>
                  <a:lnTo>
                    <a:pt x="58547" y="60693"/>
                  </a:lnTo>
                  <a:lnTo>
                    <a:pt x="58305" y="60667"/>
                  </a:lnTo>
                  <a:lnTo>
                    <a:pt x="53492" y="57150"/>
                  </a:lnTo>
                  <a:lnTo>
                    <a:pt x="53517" y="56769"/>
                  </a:lnTo>
                  <a:lnTo>
                    <a:pt x="60058" y="53124"/>
                  </a:lnTo>
                  <a:lnTo>
                    <a:pt x="60706" y="53124"/>
                  </a:lnTo>
                  <a:lnTo>
                    <a:pt x="61531" y="53187"/>
                  </a:lnTo>
                  <a:lnTo>
                    <a:pt x="61658" y="53187"/>
                  </a:lnTo>
                  <a:lnTo>
                    <a:pt x="61810" y="53213"/>
                  </a:lnTo>
                  <a:lnTo>
                    <a:pt x="68084" y="53924"/>
                  </a:lnTo>
                  <a:lnTo>
                    <a:pt x="68084" y="51727"/>
                  </a:lnTo>
                  <a:lnTo>
                    <a:pt x="62801" y="51117"/>
                  </a:lnTo>
                  <a:lnTo>
                    <a:pt x="62547" y="51079"/>
                  </a:lnTo>
                  <a:lnTo>
                    <a:pt x="62280" y="51054"/>
                  </a:lnTo>
                  <a:lnTo>
                    <a:pt x="62052" y="51015"/>
                  </a:lnTo>
                  <a:lnTo>
                    <a:pt x="61048" y="50965"/>
                  </a:lnTo>
                  <a:lnTo>
                    <a:pt x="60032" y="50965"/>
                  </a:lnTo>
                  <a:lnTo>
                    <a:pt x="49771" y="57264"/>
                  </a:lnTo>
                  <a:lnTo>
                    <a:pt x="49822" y="57848"/>
                  </a:lnTo>
                  <a:lnTo>
                    <a:pt x="59118" y="62979"/>
                  </a:lnTo>
                  <a:lnTo>
                    <a:pt x="59309" y="62992"/>
                  </a:lnTo>
                  <a:lnTo>
                    <a:pt x="59715" y="63042"/>
                  </a:lnTo>
                  <a:lnTo>
                    <a:pt x="60566" y="63093"/>
                  </a:lnTo>
                  <a:lnTo>
                    <a:pt x="61404" y="63093"/>
                  </a:lnTo>
                  <a:lnTo>
                    <a:pt x="69710" y="59131"/>
                  </a:lnTo>
                  <a:lnTo>
                    <a:pt x="71666" y="54406"/>
                  </a:lnTo>
                  <a:lnTo>
                    <a:pt x="72580" y="54622"/>
                  </a:lnTo>
                  <a:lnTo>
                    <a:pt x="78841" y="60388"/>
                  </a:lnTo>
                  <a:lnTo>
                    <a:pt x="78790" y="61061"/>
                  </a:lnTo>
                  <a:lnTo>
                    <a:pt x="78638" y="61722"/>
                  </a:lnTo>
                  <a:lnTo>
                    <a:pt x="78498" y="62039"/>
                  </a:lnTo>
                  <a:lnTo>
                    <a:pt x="82118" y="62458"/>
                  </a:lnTo>
                  <a:lnTo>
                    <a:pt x="82296" y="62026"/>
                  </a:lnTo>
                  <a:lnTo>
                    <a:pt x="82511" y="61150"/>
                  </a:lnTo>
                  <a:lnTo>
                    <a:pt x="82575" y="60274"/>
                  </a:lnTo>
                  <a:close/>
                </a:path>
                <a:path w="95884" h="140335">
                  <a:moveTo>
                    <a:pt x="90716" y="40919"/>
                  </a:moveTo>
                  <a:lnTo>
                    <a:pt x="90652" y="40259"/>
                  </a:lnTo>
                  <a:lnTo>
                    <a:pt x="90563" y="39941"/>
                  </a:lnTo>
                  <a:lnTo>
                    <a:pt x="90487" y="39611"/>
                  </a:lnTo>
                  <a:lnTo>
                    <a:pt x="85178" y="35394"/>
                  </a:lnTo>
                  <a:lnTo>
                    <a:pt x="84937" y="35331"/>
                  </a:lnTo>
                  <a:lnTo>
                    <a:pt x="84759" y="35293"/>
                  </a:lnTo>
                  <a:lnTo>
                    <a:pt x="84582" y="35280"/>
                  </a:lnTo>
                  <a:lnTo>
                    <a:pt x="84404" y="35267"/>
                  </a:lnTo>
                  <a:lnTo>
                    <a:pt x="84226" y="35255"/>
                  </a:lnTo>
                  <a:lnTo>
                    <a:pt x="84048" y="35267"/>
                  </a:lnTo>
                  <a:lnTo>
                    <a:pt x="83680" y="35318"/>
                  </a:lnTo>
                  <a:lnTo>
                    <a:pt x="83515" y="35356"/>
                  </a:lnTo>
                  <a:lnTo>
                    <a:pt x="83185" y="35458"/>
                  </a:lnTo>
                  <a:lnTo>
                    <a:pt x="82905" y="35598"/>
                  </a:lnTo>
                  <a:lnTo>
                    <a:pt x="82778" y="35687"/>
                  </a:lnTo>
                  <a:lnTo>
                    <a:pt x="82613" y="35814"/>
                  </a:lnTo>
                  <a:lnTo>
                    <a:pt x="82486" y="35953"/>
                  </a:lnTo>
                  <a:lnTo>
                    <a:pt x="82384" y="36169"/>
                  </a:lnTo>
                  <a:lnTo>
                    <a:pt x="82334" y="36372"/>
                  </a:lnTo>
                  <a:lnTo>
                    <a:pt x="82372" y="36588"/>
                  </a:lnTo>
                  <a:lnTo>
                    <a:pt x="82473" y="36791"/>
                  </a:lnTo>
                  <a:lnTo>
                    <a:pt x="83146" y="37249"/>
                  </a:lnTo>
                  <a:lnTo>
                    <a:pt x="83604" y="37414"/>
                  </a:lnTo>
                  <a:lnTo>
                    <a:pt x="83731" y="37452"/>
                  </a:lnTo>
                  <a:lnTo>
                    <a:pt x="86995" y="41033"/>
                  </a:lnTo>
                  <a:lnTo>
                    <a:pt x="86956" y="41490"/>
                  </a:lnTo>
                  <a:lnTo>
                    <a:pt x="86855" y="41935"/>
                  </a:lnTo>
                  <a:lnTo>
                    <a:pt x="86804" y="42062"/>
                  </a:lnTo>
                  <a:lnTo>
                    <a:pt x="86525" y="42633"/>
                  </a:lnTo>
                  <a:lnTo>
                    <a:pt x="81216" y="44856"/>
                  </a:lnTo>
                  <a:lnTo>
                    <a:pt x="80657" y="44856"/>
                  </a:lnTo>
                  <a:lnTo>
                    <a:pt x="79819" y="44792"/>
                  </a:lnTo>
                  <a:lnTo>
                    <a:pt x="75831" y="43167"/>
                  </a:lnTo>
                  <a:lnTo>
                    <a:pt x="75666" y="43053"/>
                  </a:lnTo>
                  <a:lnTo>
                    <a:pt x="62750" y="33108"/>
                  </a:lnTo>
                  <a:lnTo>
                    <a:pt x="62611" y="33007"/>
                  </a:lnTo>
                  <a:lnTo>
                    <a:pt x="62471" y="32918"/>
                  </a:lnTo>
                  <a:lnTo>
                    <a:pt x="62344" y="32854"/>
                  </a:lnTo>
                  <a:lnTo>
                    <a:pt x="61937" y="32715"/>
                  </a:lnTo>
                  <a:lnTo>
                    <a:pt x="61683" y="32664"/>
                  </a:lnTo>
                  <a:lnTo>
                    <a:pt x="61544" y="32651"/>
                  </a:lnTo>
                  <a:lnTo>
                    <a:pt x="61379" y="32651"/>
                  </a:lnTo>
                  <a:lnTo>
                    <a:pt x="61137" y="32639"/>
                  </a:lnTo>
                  <a:lnTo>
                    <a:pt x="60998" y="32651"/>
                  </a:lnTo>
                  <a:lnTo>
                    <a:pt x="60807" y="32664"/>
                  </a:lnTo>
                  <a:lnTo>
                    <a:pt x="60629" y="32702"/>
                  </a:lnTo>
                  <a:lnTo>
                    <a:pt x="60464" y="32740"/>
                  </a:lnTo>
                  <a:lnTo>
                    <a:pt x="60261" y="32791"/>
                  </a:lnTo>
                  <a:lnTo>
                    <a:pt x="60134" y="32842"/>
                  </a:lnTo>
                  <a:lnTo>
                    <a:pt x="59982" y="32905"/>
                  </a:lnTo>
                  <a:lnTo>
                    <a:pt x="59829" y="32994"/>
                  </a:lnTo>
                  <a:lnTo>
                    <a:pt x="59613" y="33147"/>
                  </a:lnTo>
                  <a:lnTo>
                    <a:pt x="59474" y="33299"/>
                  </a:lnTo>
                  <a:lnTo>
                    <a:pt x="59372" y="33439"/>
                  </a:lnTo>
                  <a:lnTo>
                    <a:pt x="55346" y="43116"/>
                  </a:lnTo>
                  <a:lnTo>
                    <a:pt x="55308" y="43268"/>
                  </a:lnTo>
                  <a:lnTo>
                    <a:pt x="56464" y="44335"/>
                  </a:lnTo>
                  <a:lnTo>
                    <a:pt x="56642" y="44373"/>
                  </a:lnTo>
                  <a:lnTo>
                    <a:pt x="56807" y="44386"/>
                  </a:lnTo>
                  <a:lnTo>
                    <a:pt x="56997" y="44399"/>
                  </a:lnTo>
                  <a:lnTo>
                    <a:pt x="57175" y="44399"/>
                  </a:lnTo>
                  <a:lnTo>
                    <a:pt x="57365" y="44386"/>
                  </a:lnTo>
                  <a:lnTo>
                    <a:pt x="57721" y="44335"/>
                  </a:lnTo>
                  <a:lnTo>
                    <a:pt x="57886" y="44297"/>
                  </a:lnTo>
                  <a:lnTo>
                    <a:pt x="58051" y="44246"/>
                  </a:lnTo>
                  <a:lnTo>
                    <a:pt x="58216" y="44183"/>
                  </a:lnTo>
                  <a:lnTo>
                    <a:pt x="58356" y="44119"/>
                  </a:lnTo>
                  <a:lnTo>
                    <a:pt x="58496" y="44043"/>
                  </a:lnTo>
                  <a:lnTo>
                    <a:pt x="58674" y="43916"/>
                  </a:lnTo>
                  <a:lnTo>
                    <a:pt x="58813" y="43776"/>
                  </a:lnTo>
                  <a:lnTo>
                    <a:pt x="58978" y="43522"/>
                  </a:lnTo>
                  <a:lnTo>
                    <a:pt x="62001" y="36207"/>
                  </a:lnTo>
                  <a:lnTo>
                    <a:pt x="72656" y="44411"/>
                  </a:lnTo>
                  <a:lnTo>
                    <a:pt x="72847" y="44577"/>
                  </a:lnTo>
                  <a:lnTo>
                    <a:pt x="73418" y="45021"/>
                  </a:lnTo>
                  <a:lnTo>
                    <a:pt x="78752" y="46888"/>
                  </a:lnTo>
                  <a:lnTo>
                    <a:pt x="78917" y="46901"/>
                  </a:lnTo>
                  <a:lnTo>
                    <a:pt x="79082" y="46926"/>
                  </a:lnTo>
                  <a:lnTo>
                    <a:pt x="79387" y="46951"/>
                  </a:lnTo>
                  <a:lnTo>
                    <a:pt x="80314" y="47002"/>
                  </a:lnTo>
                  <a:lnTo>
                    <a:pt x="81241" y="47002"/>
                  </a:lnTo>
                  <a:lnTo>
                    <a:pt x="90335" y="42672"/>
                  </a:lnTo>
                  <a:lnTo>
                    <a:pt x="90398" y="42519"/>
                  </a:lnTo>
                  <a:lnTo>
                    <a:pt x="90512" y="42240"/>
                  </a:lnTo>
                  <a:lnTo>
                    <a:pt x="90678" y="41579"/>
                  </a:lnTo>
                  <a:lnTo>
                    <a:pt x="90716" y="40919"/>
                  </a:lnTo>
                  <a:close/>
                </a:path>
                <a:path w="95884" h="140335">
                  <a:moveTo>
                    <a:pt x="95669" y="863"/>
                  </a:moveTo>
                  <a:lnTo>
                    <a:pt x="95592" y="711"/>
                  </a:lnTo>
                  <a:lnTo>
                    <a:pt x="95504" y="571"/>
                  </a:lnTo>
                  <a:lnTo>
                    <a:pt x="95313" y="393"/>
                  </a:lnTo>
                  <a:lnTo>
                    <a:pt x="95059" y="241"/>
                  </a:lnTo>
                  <a:lnTo>
                    <a:pt x="94919" y="177"/>
                  </a:lnTo>
                  <a:lnTo>
                    <a:pt x="94678" y="101"/>
                  </a:lnTo>
                  <a:lnTo>
                    <a:pt x="94424" y="50"/>
                  </a:lnTo>
                  <a:lnTo>
                    <a:pt x="94259" y="25"/>
                  </a:lnTo>
                  <a:lnTo>
                    <a:pt x="94068" y="12"/>
                  </a:lnTo>
                  <a:lnTo>
                    <a:pt x="93891" y="0"/>
                  </a:lnTo>
                  <a:lnTo>
                    <a:pt x="93611" y="25"/>
                  </a:lnTo>
                  <a:lnTo>
                    <a:pt x="93345" y="50"/>
                  </a:lnTo>
                  <a:lnTo>
                    <a:pt x="93179" y="88"/>
                  </a:lnTo>
                  <a:lnTo>
                    <a:pt x="93002" y="139"/>
                  </a:lnTo>
                  <a:lnTo>
                    <a:pt x="92176" y="635"/>
                  </a:lnTo>
                  <a:lnTo>
                    <a:pt x="92062" y="787"/>
                  </a:lnTo>
                  <a:lnTo>
                    <a:pt x="91973" y="990"/>
                  </a:lnTo>
                  <a:lnTo>
                    <a:pt x="91960" y="1206"/>
                  </a:lnTo>
                  <a:lnTo>
                    <a:pt x="95669" y="91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408659" y="1974646"/>
              <a:ext cx="91440" cy="377825"/>
            </a:xfrm>
            <a:custGeom>
              <a:avLst/>
              <a:gdLst/>
              <a:ahLst/>
              <a:cxnLst/>
              <a:rect l="l" t="t" r="r" b="b"/>
              <a:pathLst>
                <a:path w="91440" h="377825">
                  <a:moveTo>
                    <a:pt x="27203" y="22263"/>
                  </a:moveTo>
                  <a:lnTo>
                    <a:pt x="27152" y="22123"/>
                  </a:lnTo>
                  <a:lnTo>
                    <a:pt x="27076" y="21971"/>
                  </a:lnTo>
                  <a:lnTo>
                    <a:pt x="26860" y="21742"/>
                  </a:lnTo>
                  <a:lnTo>
                    <a:pt x="26644" y="21590"/>
                  </a:lnTo>
                  <a:lnTo>
                    <a:pt x="26416" y="21501"/>
                  </a:lnTo>
                  <a:lnTo>
                    <a:pt x="25654" y="21094"/>
                  </a:lnTo>
                  <a:lnTo>
                    <a:pt x="25476" y="20967"/>
                  </a:lnTo>
                  <a:lnTo>
                    <a:pt x="25349" y="20904"/>
                  </a:lnTo>
                  <a:lnTo>
                    <a:pt x="25209" y="20840"/>
                  </a:lnTo>
                  <a:lnTo>
                    <a:pt x="25057" y="20789"/>
                  </a:lnTo>
                  <a:lnTo>
                    <a:pt x="24803" y="20726"/>
                  </a:lnTo>
                  <a:lnTo>
                    <a:pt x="24536" y="20688"/>
                  </a:lnTo>
                  <a:lnTo>
                    <a:pt x="24358" y="20675"/>
                  </a:lnTo>
                  <a:lnTo>
                    <a:pt x="23990" y="20675"/>
                  </a:lnTo>
                  <a:lnTo>
                    <a:pt x="23634" y="20726"/>
                  </a:lnTo>
                  <a:lnTo>
                    <a:pt x="23456" y="20764"/>
                  </a:lnTo>
                  <a:lnTo>
                    <a:pt x="23139" y="20866"/>
                  </a:lnTo>
                  <a:lnTo>
                    <a:pt x="22987" y="20929"/>
                  </a:lnTo>
                  <a:lnTo>
                    <a:pt x="22834" y="21018"/>
                  </a:lnTo>
                  <a:lnTo>
                    <a:pt x="22707" y="21094"/>
                  </a:lnTo>
                  <a:lnTo>
                    <a:pt x="21615" y="21780"/>
                  </a:lnTo>
                  <a:lnTo>
                    <a:pt x="21437" y="21907"/>
                  </a:lnTo>
                  <a:lnTo>
                    <a:pt x="21221" y="22148"/>
                  </a:lnTo>
                  <a:lnTo>
                    <a:pt x="21145" y="22301"/>
                  </a:lnTo>
                  <a:lnTo>
                    <a:pt x="21094" y="22517"/>
                  </a:lnTo>
                  <a:lnTo>
                    <a:pt x="21120" y="22733"/>
                  </a:lnTo>
                  <a:lnTo>
                    <a:pt x="23850" y="24218"/>
                  </a:lnTo>
                  <a:lnTo>
                    <a:pt x="24307" y="24218"/>
                  </a:lnTo>
                  <a:lnTo>
                    <a:pt x="24663" y="24168"/>
                  </a:lnTo>
                  <a:lnTo>
                    <a:pt x="24841" y="24130"/>
                  </a:lnTo>
                  <a:lnTo>
                    <a:pt x="25006" y="24091"/>
                  </a:lnTo>
                  <a:lnTo>
                    <a:pt x="25323" y="23964"/>
                  </a:lnTo>
                  <a:lnTo>
                    <a:pt x="25514" y="23850"/>
                  </a:lnTo>
                  <a:lnTo>
                    <a:pt x="26695" y="23114"/>
                  </a:lnTo>
                  <a:lnTo>
                    <a:pt x="26860" y="22987"/>
                  </a:lnTo>
                  <a:lnTo>
                    <a:pt x="27114" y="22694"/>
                  </a:lnTo>
                  <a:lnTo>
                    <a:pt x="27178" y="22542"/>
                  </a:lnTo>
                  <a:lnTo>
                    <a:pt x="27203" y="22390"/>
                  </a:lnTo>
                  <a:lnTo>
                    <a:pt x="27203" y="22263"/>
                  </a:lnTo>
                  <a:close/>
                </a:path>
                <a:path w="91440" h="377825">
                  <a:moveTo>
                    <a:pt x="30886" y="1257"/>
                  </a:moveTo>
                  <a:lnTo>
                    <a:pt x="30861" y="1130"/>
                  </a:lnTo>
                  <a:lnTo>
                    <a:pt x="30772" y="914"/>
                  </a:lnTo>
                  <a:lnTo>
                    <a:pt x="30607" y="736"/>
                  </a:lnTo>
                  <a:lnTo>
                    <a:pt x="30441" y="609"/>
                  </a:lnTo>
                  <a:lnTo>
                    <a:pt x="30302" y="520"/>
                  </a:lnTo>
                  <a:lnTo>
                    <a:pt x="30111" y="431"/>
                  </a:lnTo>
                  <a:lnTo>
                    <a:pt x="29883" y="355"/>
                  </a:lnTo>
                  <a:lnTo>
                    <a:pt x="29692" y="317"/>
                  </a:lnTo>
                  <a:lnTo>
                    <a:pt x="29476" y="292"/>
                  </a:lnTo>
                  <a:lnTo>
                    <a:pt x="29337" y="266"/>
                  </a:lnTo>
                  <a:lnTo>
                    <a:pt x="29184" y="254"/>
                  </a:lnTo>
                  <a:lnTo>
                    <a:pt x="18376" y="12"/>
                  </a:lnTo>
                  <a:lnTo>
                    <a:pt x="18110" y="0"/>
                  </a:lnTo>
                  <a:lnTo>
                    <a:pt x="17665" y="63"/>
                  </a:lnTo>
                  <a:lnTo>
                    <a:pt x="17399" y="127"/>
                  </a:lnTo>
                  <a:lnTo>
                    <a:pt x="17246" y="190"/>
                  </a:lnTo>
                  <a:lnTo>
                    <a:pt x="17094" y="254"/>
                  </a:lnTo>
                  <a:lnTo>
                    <a:pt x="16954" y="317"/>
                  </a:lnTo>
                  <a:lnTo>
                    <a:pt x="16827" y="406"/>
                  </a:lnTo>
                  <a:lnTo>
                    <a:pt x="16370" y="977"/>
                  </a:lnTo>
                  <a:lnTo>
                    <a:pt x="16357" y="1193"/>
                  </a:lnTo>
                  <a:lnTo>
                    <a:pt x="17056" y="1943"/>
                  </a:lnTo>
                  <a:lnTo>
                    <a:pt x="17437" y="2082"/>
                  </a:lnTo>
                  <a:lnTo>
                    <a:pt x="17970" y="2159"/>
                  </a:lnTo>
                  <a:lnTo>
                    <a:pt x="24980" y="2324"/>
                  </a:lnTo>
                  <a:lnTo>
                    <a:pt x="7899" y="13119"/>
                  </a:lnTo>
                  <a:lnTo>
                    <a:pt x="3149" y="10617"/>
                  </a:lnTo>
                  <a:lnTo>
                    <a:pt x="2933" y="10515"/>
                  </a:lnTo>
                  <a:lnTo>
                    <a:pt x="2781" y="10464"/>
                  </a:lnTo>
                  <a:lnTo>
                    <a:pt x="2616" y="10426"/>
                  </a:lnTo>
                  <a:lnTo>
                    <a:pt x="2273" y="10363"/>
                  </a:lnTo>
                  <a:lnTo>
                    <a:pt x="2095" y="10350"/>
                  </a:lnTo>
                  <a:lnTo>
                    <a:pt x="1816" y="10350"/>
                  </a:lnTo>
                  <a:lnTo>
                    <a:pt x="1549" y="10375"/>
                  </a:lnTo>
                  <a:lnTo>
                    <a:pt x="1371" y="10401"/>
                  </a:lnTo>
                  <a:lnTo>
                    <a:pt x="1193" y="10439"/>
                  </a:lnTo>
                  <a:lnTo>
                    <a:pt x="863" y="10541"/>
                  </a:lnTo>
                  <a:lnTo>
                    <a:pt x="723" y="10604"/>
                  </a:lnTo>
                  <a:lnTo>
                    <a:pt x="584" y="10680"/>
                  </a:lnTo>
                  <a:lnTo>
                    <a:pt x="457" y="10756"/>
                  </a:lnTo>
                  <a:lnTo>
                    <a:pt x="292" y="10896"/>
                  </a:lnTo>
                  <a:lnTo>
                    <a:pt x="88" y="11137"/>
                  </a:lnTo>
                  <a:lnTo>
                    <a:pt x="25" y="11290"/>
                  </a:lnTo>
                  <a:lnTo>
                    <a:pt x="0" y="11442"/>
                  </a:lnTo>
                  <a:lnTo>
                    <a:pt x="25" y="11658"/>
                  </a:lnTo>
                  <a:lnTo>
                    <a:pt x="584" y="12242"/>
                  </a:lnTo>
                  <a:lnTo>
                    <a:pt x="6565" y="15392"/>
                  </a:lnTo>
                  <a:lnTo>
                    <a:pt x="6756" y="15494"/>
                  </a:lnTo>
                  <a:lnTo>
                    <a:pt x="12827" y="18669"/>
                  </a:lnTo>
                  <a:lnTo>
                    <a:pt x="13030" y="18770"/>
                  </a:lnTo>
                  <a:lnTo>
                    <a:pt x="13195" y="18821"/>
                  </a:lnTo>
                  <a:lnTo>
                    <a:pt x="13360" y="18859"/>
                  </a:lnTo>
                  <a:lnTo>
                    <a:pt x="13703" y="18923"/>
                  </a:lnTo>
                  <a:lnTo>
                    <a:pt x="13881" y="18935"/>
                  </a:lnTo>
                  <a:lnTo>
                    <a:pt x="14160" y="18935"/>
                  </a:lnTo>
                  <a:lnTo>
                    <a:pt x="14427" y="18910"/>
                  </a:lnTo>
                  <a:lnTo>
                    <a:pt x="14605" y="18884"/>
                  </a:lnTo>
                  <a:lnTo>
                    <a:pt x="14782" y="18846"/>
                  </a:lnTo>
                  <a:lnTo>
                    <a:pt x="15113" y="18745"/>
                  </a:lnTo>
                  <a:lnTo>
                    <a:pt x="15252" y="18681"/>
                  </a:lnTo>
                  <a:lnTo>
                    <a:pt x="15392" y="18605"/>
                  </a:lnTo>
                  <a:lnTo>
                    <a:pt x="15519" y="18529"/>
                  </a:lnTo>
                  <a:lnTo>
                    <a:pt x="15684" y="18389"/>
                  </a:lnTo>
                  <a:lnTo>
                    <a:pt x="15849" y="18199"/>
                  </a:lnTo>
                  <a:lnTo>
                    <a:pt x="15951" y="17995"/>
                  </a:lnTo>
                  <a:lnTo>
                    <a:pt x="15976" y="17830"/>
                  </a:lnTo>
                  <a:lnTo>
                    <a:pt x="15951" y="17627"/>
                  </a:lnTo>
                  <a:lnTo>
                    <a:pt x="15849" y="17424"/>
                  </a:lnTo>
                  <a:lnTo>
                    <a:pt x="10604" y="14541"/>
                  </a:lnTo>
                  <a:lnTo>
                    <a:pt x="30187" y="2146"/>
                  </a:lnTo>
                  <a:lnTo>
                    <a:pt x="30365" y="2044"/>
                  </a:lnTo>
                  <a:lnTo>
                    <a:pt x="30505" y="1943"/>
                  </a:lnTo>
                  <a:lnTo>
                    <a:pt x="30632" y="1841"/>
                  </a:lnTo>
                  <a:lnTo>
                    <a:pt x="30759" y="1676"/>
                  </a:lnTo>
                  <a:lnTo>
                    <a:pt x="30835" y="1536"/>
                  </a:lnTo>
                  <a:lnTo>
                    <a:pt x="30873" y="1346"/>
                  </a:lnTo>
                  <a:close/>
                </a:path>
                <a:path w="91440" h="377825">
                  <a:moveTo>
                    <a:pt x="32854" y="367957"/>
                  </a:moveTo>
                  <a:lnTo>
                    <a:pt x="29756" y="366852"/>
                  </a:lnTo>
                  <a:lnTo>
                    <a:pt x="29552" y="367093"/>
                  </a:lnTo>
                  <a:lnTo>
                    <a:pt x="29489" y="367245"/>
                  </a:lnTo>
                  <a:lnTo>
                    <a:pt x="29451" y="367411"/>
                  </a:lnTo>
                  <a:lnTo>
                    <a:pt x="29464" y="367614"/>
                  </a:lnTo>
                  <a:lnTo>
                    <a:pt x="29997" y="368198"/>
                  </a:lnTo>
                  <a:lnTo>
                    <a:pt x="30200" y="368300"/>
                  </a:lnTo>
                  <a:lnTo>
                    <a:pt x="30353" y="368363"/>
                  </a:lnTo>
                  <a:lnTo>
                    <a:pt x="30518" y="368401"/>
                  </a:lnTo>
                  <a:lnTo>
                    <a:pt x="30683" y="368439"/>
                  </a:lnTo>
                  <a:lnTo>
                    <a:pt x="30949" y="368477"/>
                  </a:lnTo>
                  <a:lnTo>
                    <a:pt x="31229" y="368490"/>
                  </a:lnTo>
                  <a:lnTo>
                    <a:pt x="31407" y="368477"/>
                  </a:lnTo>
                  <a:lnTo>
                    <a:pt x="31584" y="368465"/>
                  </a:lnTo>
                  <a:lnTo>
                    <a:pt x="31762" y="368439"/>
                  </a:lnTo>
                  <a:lnTo>
                    <a:pt x="31940" y="368401"/>
                  </a:lnTo>
                  <a:lnTo>
                    <a:pt x="32118" y="368363"/>
                  </a:lnTo>
                  <a:lnTo>
                    <a:pt x="32270" y="368300"/>
                  </a:lnTo>
                  <a:lnTo>
                    <a:pt x="32562" y="368173"/>
                  </a:lnTo>
                  <a:lnTo>
                    <a:pt x="32689" y="368096"/>
                  </a:lnTo>
                  <a:lnTo>
                    <a:pt x="32816" y="368007"/>
                  </a:lnTo>
                  <a:close/>
                </a:path>
                <a:path w="91440" h="377825">
                  <a:moveTo>
                    <a:pt x="63436" y="371132"/>
                  </a:moveTo>
                  <a:lnTo>
                    <a:pt x="61963" y="368160"/>
                  </a:lnTo>
                  <a:lnTo>
                    <a:pt x="61734" y="367957"/>
                  </a:lnTo>
                  <a:lnTo>
                    <a:pt x="61188" y="367601"/>
                  </a:lnTo>
                  <a:lnTo>
                    <a:pt x="60591" y="367271"/>
                  </a:lnTo>
                  <a:lnTo>
                    <a:pt x="59931" y="366991"/>
                  </a:lnTo>
                  <a:lnTo>
                    <a:pt x="59804" y="366928"/>
                  </a:lnTo>
                  <a:lnTo>
                    <a:pt x="59664" y="366864"/>
                  </a:lnTo>
                  <a:lnTo>
                    <a:pt x="59512" y="366801"/>
                  </a:lnTo>
                  <a:lnTo>
                    <a:pt x="59347" y="366763"/>
                  </a:lnTo>
                  <a:lnTo>
                    <a:pt x="59182" y="366725"/>
                  </a:lnTo>
                  <a:lnTo>
                    <a:pt x="45720" y="361886"/>
                  </a:lnTo>
                  <a:lnTo>
                    <a:pt x="45593" y="361835"/>
                  </a:lnTo>
                  <a:lnTo>
                    <a:pt x="45262" y="361721"/>
                  </a:lnTo>
                  <a:lnTo>
                    <a:pt x="44005" y="361378"/>
                  </a:lnTo>
                  <a:lnTo>
                    <a:pt x="42799" y="361175"/>
                  </a:lnTo>
                  <a:lnTo>
                    <a:pt x="41973" y="361099"/>
                  </a:lnTo>
                  <a:lnTo>
                    <a:pt x="41122" y="361073"/>
                  </a:lnTo>
                  <a:lnTo>
                    <a:pt x="40284" y="361099"/>
                  </a:lnTo>
                  <a:lnTo>
                    <a:pt x="33655" y="363397"/>
                  </a:lnTo>
                  <a:lnTo>
                    <a:pt x="33528" y="363499"/>
                  </a:lnTo>
                  <a:lnTo>
                    <a:pt x="29768" y="366852"/>
                  </a:lnTo>
                  <a:lnTo>
                    <a:pt x="32854" y="367957"/>
                  </a:lnTo>
                  <a:lnTo>
                    <a:pt x="36449" y="364744"/>
                  </a:lnTo>
                  <a:lnTo>
                    <a:pt x="36614" y="364617"/>
                  </a:lnTo>
                  <a:lnTo>
                    <a:pt x="36766" y="364490"/>
                  </a:lnTo>
                  <a:lnTo>
                    <a:pt x="40944" y="363232"/>
                  </a:lnTo>
                  <a:lnTo>
                    <a:pt x="41427" y="363245"/>
                  </a:lnTo>
                  <a:lnTo>
                    <a:pt x="42367" y="363359"/>
                  </a:lnTo>
                  <a:lnTo>
                    <a:pt x="42811" y="363448"/>
                  </a:lnTo>
                  <a:lnTo>
                    <a:pt x="43434" y="363639"/>
                  </a:lnTo>
                  <a:lnTo>
                    <a:pt x="43586" y="363702"/>
                  </a:lnTo>
                  <a:lnTo>
                    <a:pt x="59702" y="370852"/>
                  </a:lnTo>
                  <a:lnTo>
                    <a:pt x="59702" y="371132"/>
                  </a:lnTo>
                  <a:lnTo>
                    <a:pt x="58928" y="372541"/>
                  </a:lnTo>
                  <a:lnTo>
                    <a:pt x="58801" y="372668"/>
                  </a:lnTo>
                  <a:lnTo>
                    <a:pt x="55130" y="375945"/>
                  </a:lnTo>
                  <a:lnTo>
                    <a:pt x="54952" y="376135"/>
                  </a:lnTo>
                  <a:lnTo>
                    <a:pt x="54864" y="376288"/>
                  </a:lnTo>
                  <a:lnTo>
                    <a:pt x="54813" y="376504"/>
                  </a:lnTo>
                  <a:lnTo>
                    <a:pt x="56400" y="377583"/>
                  </a:lnTo>
                  <a:lnTo>
                    <a:pt x="56769" y="377583"/>
                  </a:lnTo>
                  <a:lnTo>
                    <a:pt x="57302" y="377507"/>
                  </a:lnTo>
                  <a:lnTo>
                    <a:pt x="57632" y="377405"/>
                  </a:lnTo>
                  <a:lnTo>
                    <a:pt x="57785" y="377342"/>
                  </a:lnTo>
                  <a:lnTo>
                    <a:pt x="58000" y="377228"/>
                  </a:lnTo>
                  <a:lnTo>
                    <a:pt x="58178" y="377113"/>
                  </a:lnTo>
                  <a:lnTo>
                    <a:pt x="61976" y="373710"/>
                  </a:lnTo>
                  <a:lnTo>
                    <a:pt x="62217" y="373494"/>
                  </a:lnTo>
                  <a:lnTo>
                    <a:pt x="62611" y="373049"/>
                  </a:lnTo>
                  <a:lnTo>
                    <a:pt x="62941" y="372592"/>
                  </a:lnTo>
                  <a:lnTo>
                    <a:pt x="63182" y="372110"/>
                  </a:lnTo>
                  <a:lnTo>
                    <a:pt x="63347" y="371627"/>
                  </a:lnTo>
                  <a:lnTo>
                    <a:pt x="63436" y="371132"/>
                  </a:lnTo>
                  <a:close/>
                </a:path>
                <a:path w="91440" h="377825">
                  <a:moveTo>
                    <a:pt x="63995" y="20167"/>
                  </a:moveTo>
                  <a:lnTo>
                    <a:pt x="61772" y="17068"/>
                  </a:lnTo>
                  <a:lnTo>
                    <a:pt x="61480" y="16891"/>
                  </a:lnTo>
                  <a:lnTo>
                    <a:pt x="61328" y="16827"/>
                  </a:lnTo>
                  <a:lnTo>
                    <a:pt x="56070" y="15735"/>
                  </a:lnTo>
                  <a:lnTo>
                    <a:pt x="55283" y="15760"/>
                  </a:lnTo>
                  <a:lnTo>
                    <a:pt x="54483" y="15836"/>
                  </a:lnTo>
                  <a:lnTo>
                    <a:pt x="53708" y="15963"/>
                  </a:lnTo>
                  <a:lnTo>
                    <a:pt x="52946" y="16129"/>
                  </a:lnTo>
                  <a:lnTo>
                    <a:pt x="52489" y="16268"/>
                  </a:lnTo>
                  <a:lnTo>
                    <a:pt x="52349" y="16294"/>
                  </a:lnTo>
                  <a:lnTo>
                    <a:pt x="52120" y="16370"/>
                  </a:lnTo>
                  <a:lnTo>
                    <a:pt x="51092" y="16611"/>
                  </a:lnTo>
                  <a:lnTo>
                    <a:pt x="42202" y="20434"/>
                  </a:lnTo>
                  <a:lnTo>
                    <a:pt x="41287" y="20993"/>
                  </a:lnTo>
                  <a:lnTo>
                    <a:pt x="36004" y="26606"/>
                  </a:lnTo>
                  <a:lnTo>
                    <a:pt x="35331" y="28536"/>
                  </a:lnTo>
                  <a:lnTo>
                    <a:pt x="35382" y="28994"/>
                  </a:lnTo>
                  <a:lnTo>
                    <a:pt x="35509" y="29451"/>
                  </a:lnTo>
                  <a:lnTo>
                    <a:pt x="35712" y="29883"/>
                  </a:lnTo>
                  <a:lnTo>
                    <a:pt x="35852" y="30099"/>
                  </a:lnTo>
                  <a:lnTo>
                    <a:pt x="35979" y="30314"/>
                  </a:lnTo>
                  <a:lnTo>
                    <a:pt x="37858" y="31813"/>
                  </a:lnTo>
                  <a:lnTo>
                    <a:pt x="40424" y="30187"/>
                  </a:lnTo>
                  <a:lnTo>
                    <a:pt x="40284" y="30111"/>
                  </a:lnTo>
                  <a:lnTo>
                    <a:pt x="40093" y="29997"/>
                  </a:lnTo>
                  <a:lnTo>
                    <a:pt x="39065" y="28409"/>
                  </a:lnTo>
                  <a:lnTo>
                    <a:pt x="39471" y="27317"/>
                  </a:lnTo>
                  <a:lnTo>
                    <a:pt x="39573" y="27165"/>
                  </a:lnTo>
                  <a:lnTo>
                    <a:pt x="39890" y="26581"/>
                  </a:lnTo>
                  <a:lnTo>
                    <a:pt x="40030" y="26390"/>
                  </a:lnTo>
                  <a:lnTo>
                    <a:pt x="40436" y="25768"/>
                  </a:lnTo>
                  <a:lnTo>
                    <a:pt x="44881" y="21844"/>
                  </a:lnTo>
                  <a:lnTo>
                    <a:pt x="53416" y="18338"/>
                  </a:lnTo>
                  <a:lnTo>
                    <a:pt x="53632" y="18288"/>
                  </a:lnTo>
                  <a:lnTo>
                    <a:pt x="53759" y="18262"/>
                  </a:lnTo>
                  <a:lnTo>
                    <a:pt x="54279" y="18097"/>
                  </a:lnTo>
                  <a:lnTo>
                    <a:pt x="54698" y="18008"/>
                  </a:lnTo>
                  <a:lnTo>
                    <a:pt x="55118" y="17945"/>
                  </a:lnTo>
                  <a:lnTo>
                    <a:pt x="55981" y="17881"/>
                  </a:lnTo>
                  <a:lnTo>
                    <a:pt x="56832" y="17919"/>
                  </a:lnTo>
                  <a:lnTo>
                    <a:pt x="57658" y="18059"/>
                  </a:lnTo>
                  <a:lnTo>
                    <a:pt x="58039" y="18161"/>
                  </a:lnTo>
                  <a:lnTo>
                    <a:pt x="58750" y="18427"/>
                  </a:lnTo>
                  <a:lnTo>
                    <a:pt x="58902" y="18516"/>
                  </a:lnTo>
                  <a:lnTo>
                    <a:pt x="59055" y="18592"/>
                  </a:lnTo>
                  <a:lnTo>
                    <a:pt x="59245" y="18707"/>
                  </a:lnTo>
                  <a:lnTo>
                    <a:pt x="59512" y="18897"/>
                  </a:lnTo>
                  <a:lnTo>
                    <a:pt x="59728" y="19113"/>
                  </a:lnTo>
                  <a:lnTo>
                    <a:pt x="59918" y="19329"/>
                  </a:lnTo>
                  <a:lnTo>
                    <a:pt x="60071" y="19558"/>
                  </a:lnTo>
                  <a:lnTo>
                    <a:pt x="60185" y="19799"/>
                  </a:lnTo>
                  <a:lnTo>
                    <a:pt x="60210" y="19926"/>
                  </a:lnTo>
                  <a:lnTo>
                    <a:pt x="60274" y="20294"/>
                  </a:lnTo>
                  <a:lnTo>
                    <a:pt x="60261" y="20421"/>
                  </a:lnTo>
                  <a:lnTo>
                    <a:pt x="60261" y="20548"/>
                  </a:lnTo>
                  <a:lnTo>
                    <a:pt x="59867" y="21399"/>
                  </a:lnTo>
                  <a:lnTo>
                    <a:pt x="54394" y="26885"/>
                  </a:lnTo>
                  <a:lnTo>
                    <a:pt x="54102" y="27165"/>
                  </a:lnTo>
                  <a:lnTo>
                    <a:pt x="53987" y="27368"/>
                  </a:lnTo>
                  <a:lnTo>
                    <a:pt x="53936" y="27584"/>
                  </a:lnTo>
                  <a:lnTo>
                    <a:pt x="55130" y="28575"/>
                  </a:lnTo>
                  <a:lnTo>
                    <a:pt x="55397" y="28613"/>
                  </a:lnTo>
                  <a:lnTo>
                    <a:pt x="55575" y="28625"/>
                  </a:lnTo>
                  <a:lnTo>
                    <a:pt x="55753" y="28638"/>
                  </a:lnTo>
                  <a:lnTo>
                    <a:pt x="55943" y="28625"/>
                  </a:lnTo>
                  <a:lnTo>
                    <a:pt x="57150" y="28257"/>
                  </a:lnTo>
                  <a:lnTo>
                    <a:pt x="58064" y="27686"/>
                  </a:lnTo>
                  <a:lnTo>
                    <a:pt x="63309" y="22123"/>
                  </a:lnTo>
                  <a:lnTo>
                    <a:pt x="63411" y="21996"/>
                  </a:lnTo>
                  <a:lnTo>
                    <a:pt x="63677" y="21551"/>
                  </a:lnTo>
                  <a:lnTo>
                    <a:pt x="63855" y="21094"/>
                  </a:lnTo>
                  <a:lnTo>
                    <a:pt x="63969" y="20637"/>
                  </a:lnTo>
                  <a:lnTo>
                    <a:pt x="63995" y="20167"/>
                  </a:lnTo>
                  <a:close/>
                </a:path>
                <a:path w="91440" h="377825">
                  <a:moveTo>
                    <a:pt x="76365" y="359422"/>
                  </a:moveTo>
                  <a:lnTo>
                    <a:pt x="73507" y="356450"/>
                  </a:lnTo>
                  <a:lnTo>
                    <a:pt x="73367" y="356387"/>
                  </a:lnTo>
                  <a:lnTo>
                    <a:pt x="73202" y="356323"/>
                  </a:lnTo>
                  <a:lnTo>
                    <a:pt x="72999" y="356247"/>
                  </a:lnTo>
                  <a:lnTo>
                    <a:pt x="72644" y="356158"/>
                  </a:lnTo>
                  <a:lnTo>
                    <a:pt x="72644" y="359625"/>
                  </a:lnTo>
                  <a:lnTo>
                    <a:pt x="72618" y="359994"/>
                  </a:lnTo>
                  <a:lnTo>
                    <a:pt x="69430" y="361670"/>
                  </a:lnTo>
                  <a:lnTo>
                    <a:pt x="68961" y="361657"/>
                  </a:lnTo>
                  <a:lnTo>
                    <a:pt x="68351" y="361594"/>
                  </a:lnTo>
                  <a:lnTo>
                    <a:pt x="68059" y="361530"/>
                  </a:lnTo>
                  <a:lnTo>
                    <a:pt x="67754" y="361454"/>
                  </a:lnTo>
                  <a:lnTo>
                    <a:pt x="66217" y="359791"/>
                  </a:lnTo>
                  <a:lnTo>
                    <a:pt x="66255" y="359613"/>
                  </a:lnTo>
                  <a:lnTo>
                    <a:pt x="69596" y="357924"/>
                  </a:lnTo>
                  <a:lnTo>
                    <a:pt x="69913" y="357936"/>
                  </a:lnTo>
                  <a:lnTo>
                    <a:pt x="70523" y="358013"/>
                  </a:lnTo>
                  <a:lnTo>
                    <a:pt x="71094" y="358165"/>
                  </a:lnTo>
                  <a:lnTo>
                    <a:pt x="71234" y="358216"/>
                  </a:lnTo>
                  <a:lnTo>
                    <a:pt x="71589" y="358368"/>
                  </a:lnTo>
                  <a:lnTo>
                    <a:pt x="72644" y="359625"/>
                  </a:lnTo>
                  <a:lnTo>
                    <a:pt x="72644" y="356158"/>
                  </a:lnTo>
                  <a:lnTo>
                    <a:pt x="69773" y="355777"/>
                  </a:lnTo>
                  <a:lnTo>
                    <a:pt x="69088" y="355790"/>
                  </a:lnTo>
                  <a:lnTo>
                    <a:pt x="62496" y="359791"/>
                  </a:lnTo>
                  <a:lnTo>
                    <a:pt x="62496" y="360184"/>
                  </a:lnTo>
                  <a:lnTo>
                    <a:pt x="65316" y="363131"/>
                  </a:lnTo>
                  <a:lnTo>
                    <a:pt x="69100" y="363829"/>
                  </a:lnTo>
                  <a:lnTo>
                    <a:pt x="70459" y="363753"/>
                  </a:lnTo>
                  <a:lnTo>
                    <a:pt x="76365" y="359816"/>
                  </a:lnTo>
                  <a:lnTo>
                    <a:pt x="76365" y="359422"/>
                  </a:lnTo>
                  <a:close/>
                </a:path>
                <a:path w="91440" h="377825">
                  <a:moveTo>
                    <a:pt x="90881" y="346100"/>
                  </a:moveTo>
                  <a:lnTo>
                    <a:pt x="87274" y="342404"/>
                  </a:lnTo>
                  <a:lnTo>
                    <a:pt x="87160" y="346583"/>
                  </a:lnTo>
                  <a:lnTo>
                    <a:pt x="87109" y="346862"/>
                  </a:lnTo>
                  <a:lnTo>
                    <a:pt x="82003" y="349427"/>
                  </a:lnTo>
                  <a:lnTo>
                    <a:pt x="81051" y="349377"/>
                  </a:lnTo>
                  <a:lnTo>
                    <a:pt x="80149" y="349211"/>
                  </a:lnTo>
                  <a:lnTo>
                    <a:pt x="79590" y="349046"/>
                  </a:lnTo>
                  <a:lnTo>
                    <a:pt x="78955" y="348767"/>
                  </a:lnTo>
                  <a:lnTo>
                    <a:pt x="77343" y="346849"/>
                  </a:lnTo>
                  <a:lnTo>
                    <a:pt x="77343" y="346570"/>
                  </a:lnTo>
                  <a:lnTo>
                    <a:pt x="82245" y="343725"/>
                  </a:lnTo>
                  <a:lnTo>
                    <a:pt x="83439" y="343776"/>
                  </a:lnTo>
                  <a:lnTo>
                    <a:pt x="84353" y="343941"/>
                  </a:lnTo>
                  <a:lnTo>
                    <a:pt x="84975" y="344131"/>
                  </a:lnTo>
                  <a:lnTo>
                    <a:pt x="85712" y="344474"/>
                  </a:lnTo>
                  <a:lnTo>
                    <a:pt x="87160" y="346583"/>
                  </a:lnTo>
                  <a:lnTo>
                    <a:pt x="87160" y="342341"/>
                  </a:lnTo>
                  <a:lnTo>
                    <a:pt x="86804" y="342214"/>
                  </a:lnTo>
                  <a:lnTo>
                    <a:pt x="82664" y="341566"/>
                  </a:lnTo>
                  <a:lnTo>
                    <a:pt x="81813" y="341591"/>
                  </a:lnTo>
                  <a:lnTo>
                    <a:pt x="80975" y="341668"/>
                  </a:lnTo>
                  <a:lnTo>
                    <a:pt x="80137" y="341782"/>
                  </a:lnTo>
                  <a:lnTo>
                    <a:pt x="79895" y="341833"/>
                  </a:lnTo>
                  <a:lnTo>
                    <a:pt x="79895" y="341464"/>
                  </a:lnTo>
                  <a:lnTo>
                    <a:pt x="75501" y="337007"/>
                  </a:lnTo>
                  <a:lnTo>
                    <a:pt x="75361" y="336943"/>
                  </a:lnTo>
                  <a:lnTo>
                    <a:pt x="75044" y="336842"/>
                  </a:lnTo>
                  <a:lnTo>
                    <a:pt x="74866" y="336765"/>
                  </a:lnTo>
                  <a:lnTo>
                    <a:pt x="73964" y="336511"/>
                  </a:lnTo>
                  <a:lnTo>
                    <a:pt x="73494" y="336410"/>
                  </a:lnTo>
                  <a:lnTo>
                    <a:pt x="72059" y="336169"/>
                  </a:lnTo>
                  <a:lnTo>
                    <a:pt x="71056" y="336080"/>
                  </a:lnTo>
                  <a:lnTo>
                    <a:pt x="70053" y="336054"/>
                  </a:lnTo>
                  <a:lnTo>
                    <a:pt x="69037" y="336080"/>
                  </a:lnTo>
                  <a:lnTo>
                    <a:pt x="59232" y="342023"/>
                  </a:lnTo>
                  <a:lnTo>
                    <a:pt x="59232" y="342620"/>
                  </a:lnTo>
                  <a:lnTo>
                    <a:pt x="63728" y="347129"/>
                  </a:lnTo>
                  <a:lnTo>
                    <a:pt x="65900" y="345313"/>
                  </a:lnTo>
                  <a:lnTo>
                    <a:pt x="65125" y="344995"/>
                  </a:lnTo>
                  <a:lnTo>
                    <a:pt x="64249" y="344462"/>
                  </a:lnTo>
                  <a:lnTo>
                    <a:pt x="62953" y="342404"/>
                  </a:lnTo>
                  <a:lnTo>
                    <a:pt x="62953" y="342036"/>
                  </a:lnTo>
                  <a:lnTo>
                    <a:pt x="69227" y="338226"/>
                  </a:lnTo>
                  <a:lnTo>
                    <a:pt x="70523" y="338226"/>
                  </a:lnTo>
                  <a:lnTo>
                    <a:pt x="71780" y="338378"/>
                  </a:lnTo>
                  <a:lnTo>
                    <a:pt x="72377" y="338505"/>
                  </a:lnTo>
                  <a:lnTo>
                    <a:pt x="73215" y="338759"/>
                  </a:lnTo>
                  <a:lnTo>
                    <a:pt x="73507" y="338861"/>
                  </a:lnTo>
                  <a:lnTo>
                    <a:pt x="76174" y="341668"/>
                  </a:lnTo>
                  <a:lnTo>
                    <a:pt x="76174" y="342049"/>
                  </a:lnTo>
                  <a:lnTo>
                    <a:pt x="74828" y="344208"/>
                  </a:lnTo>
                  <a:lnTo>
                    <a:pt x="69900" y="345846"/>
                  </a:lnTo>
                  <a:lnTo>
                    <a:pt x="68605" y="345846"/>
                  </a:lnTo>
                  <a:lnTo>
                    <a:pt x="65989" y="345338"/>
                  </a:lnTo>
                  <a:lnTo>
                    <a:pt x="63842" y="347154"/>
                  </a:lnTo>
                  <a:lnTo>
                    <a:pt x="63995" y="347218"/>
                  </a:lnTo>
                  <a:lnTo>
                    <a:pt x="64262" y="347306"/>
                  </a:lnTo>
                  <a:lnTo>
                    <a:pt x="69075" y="348018"/>
                  </a:lnTo>
                  <a:lnTo>
                    <a:pt x="70091" y="347992"/>
                  </a:lnTo>
                  <a:lnTo>
                    <a:pt x="71602" y="347840"/>
                  </a:lnTo>
                  <a:lnTo>
                    <a:pt x="73063" y="347573"/>
                  </a:lnTo>
                  <a:lnTo>
                    <a:pt x="73685" y="347408"/>
                  </a:lnTo>
                  <a:lnTo>
                    <a:pt x="73710" y="347535"/>
                  </a:lnTo>
                  <a:lnTo>
                    <a:pt x="77203" y="350761"/>
                  </a:lnTo>
                  <a:lnTo>
                    <a:pt x="77381" y="350837"/>
                  </a:lnTo>
                  <a:lnTo>
                    <a:pt x="77812" y="350989"/>
                  </a:lnTo>
                  <a:lnTo>
                    <a:pt x="78562" y="351205"/>
                  </a:lnTo>
                  <a:lnTo>
                    <a:pt x="79336" y="351370"/>
                  </a:lnTo>
                  <a:lnTo>
                    <a:pt x="80149" y="351485"/>
                  </a:lnTo>
                  <a:lnTo>
                    <a:pt x="80987" y="351561"/>
                  </a:lnTo>
                  <a:lnTo>
                    <a:pt x="81826" y="351586"/>
                  </a:lnTo>
                  <a:lnTo>
                    <a:pt x="82677" y="351561"/>
                  </a:lnTo>
                  <a:lnTo>
                    <a:pt x="90881" y="346595"/>
                  </a:lnTo>
                  <a:lnTo>
                    <a:pt x="90881" y="34610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274280" y="1931644"/>
              <a:ext cx="226060" cy="86995"/>
            </a:xfrm>
            <a:custGeom>
              <a:avLst/>
              <a:gdLst/>
              <a:ahLst/>
              <a:cxnLst/>
              <a:rect l="l" t="t" r="r" b="b"/>
              <a:pathLst>
                <a:path w="226059" h="86994">
                  <a:moveTo>
                    <a:pt x="23469" y="4635"/>
                  </a:moveTo>
                  <a:lnTo>
                    <a:pt x="19748" y="635"/>
                  </a:lnTo>
                  <a:lnTo>
                    <a:pt x="19748" y="4660"/>
                  </a:lnTo>
                  <a:lnTo>
                    <a:pt x="19723" y="4787"/>
                  </a:lnTo>
                  <a:lnTo>
                    <a:pt x="19723" y="4965"/>
                  </a:lnTo>
                  <a:lnTo>
                    <a:pt x="19748" y="5524"/>
                  </a:lnTo>
                  <a:lnTo>
                    <a:pt x="19735" y="5702"/>
                  </a:lnTo>
                  <a:lnTo>
                    <a:pt x="4229" y="10820"/>
                  </a:lnTo>
                  <a:lnTo>
                    <a:pt x="4521" y="10071"/>
                  </a:lnTo>
                  <a:lnTo>
                    <a:pt x="5232" y="8801"/>
                  </a:lnTo>
                  <a:lnTo>
                    <a:pt x="5651" y="8229"/>
                  </a:lnTo>
                  <a:lnTo>
                    <a:pt x="11772" y="3251"/>
                  </a:lnTo>
                  <a:lnTo>
                    <a:pt x="11938" y="3162"/>
                  </a:lnTo>
                  <a:lnTo>
                    <a:pt x="12090" y="3073"/>
                  </a:lnTo>
                  <a:lnTo>
                    <a:pt x="12230" y="2984"/>
                  </a:lnTo>
                  <a:lnTo>
                    <a:pt x="12446" y="2857"/>
                  </a:lnTo>
                  <a:lnTo>
                    <a:pt x="15646" y="2146"/>
                  </a:lnTo>
                  <a:lnTo>
                    <a:pt x="16497" y="2209"/>
                  </a:lnTo>
                  <a:lnTo>
                    <a:pt x="16891" y="2273"/>
                  </a:lnTo>
                  <a:lnTo>
                    <a:pt x="17018" y="2311"/>
                  </a:lnTo>
                  <a:lnTo>
                    <a:pt x="17195" y="2336"/>
                  </a:lnTo>
                  <a:lnTo>
                    <a:pt x="17551" y="2425"/>
                  </a:lnTo>
                  <a:lnTo>
                    <a:pt x="19748" y="4660"/>
                  </a:lnTo>
                  <a:lnTo>
                    <a:pt x="19748" y="635"/>
                  </a:lnTo>
                  <a:lnTo>
                    <a:pt x="19418" y="508"/>
                  </a:lnTo>
                  <a:lnTo>
                    <a:pt x="19062" y="419"/>
                  </a:lnTo>
                  <a:lnTo>
                    <a:pt x="18719" y="342"/>
                  </a:lnTo>
                  <a:lnTo>
                    <a:pt x="18592" y="317"/>
                  </a:lnTo>
                  <a:lnTo>
                    <a:pt x="18453" y="292"/>
                  </a:lnTo>
                  <a:lnTo>
                    <a:pt x="18237" y="228"/>
                  </a:lnTo>
                  <a:lnTo>
                    <a:pt x="17475" y="101"/>
                  </a:lnTo>
                  <a:lnTo>
                    <a:pt x="16700" y="25"/>
                  </a:lnTo>
                  <a:lnTo>
                    <a:pt x="15506" y="0"/>
                  </a:lnTo>
                  <a:lnTo>
                    <a:pt x="14312" y="63"/>
                  </a:lnTo>
                  <a:lnTo>
                    <a:pt x="9525" y="1587"/>
                  </a:lnTo>
                  <a:lnTo>
                    <a:pt x="2273" y="7404"/>
                  </a:lnTo>
                  <a:lnTo>
                    <a:pt x="1739" y="8115"/>
                  </a:lnTo>
                  <a:lnTo>
                    <a:pt x="0" y="13639"/>
                  </a:lnTo>
                  <a:lnTo>
                    <a:pt x="12" y="14300"/>
                  </a:lnTo>
                  <a:lnTo>
                    <a:pt x="0" y="14439"/>
                  </a:lnTo>
                  <a:lnTo>
                    <a:pt x="4419" y="18656"/>
                  </a:lnTo>
                  <a:lnTo>
                    <a:pt x="4622" y="18719"/>
                  </a:lnTo>
                  <a:lnTo>
                    <a:pt x="4787" y="18770"/>
                  </a:lnTo>
                  <a:lnTo>
                    <a:pt x="6362" y="16776"/>
                  </a:lnTo>
                  <a:lnTo>
                    <a:pt x="5930" y="16649"/>
                  </a:lnTo>
                  <a:lnTo>
                    <a:pt x="3721" y="14427"/>
                  </a:lnTo>
                  <a:lnTo>
                    <a:pt x="3746" y="14300"/>
                  </a:lnTo>
                  <a:lnTo>
                    <a:pt x="3746" y="14173"/>
                  </a:lnTo>
                  <a:lnTo>
                    <a:pt x="3733" y="14033"/>
                  </a:lnTo>
                  <a:lnTo>
                    <a:pt x="3733" y="13550"/>
                  </a:lnTo>
                  <a:lnTo>
                    <a:pt x="3733" y="13411"/>
                  </a:lnTo>
                  <a:lnTo>
                    <a:pt x="19227" y="8305"/>
                  </a:lnTo>
                  <a:lnTo>
                    <a:pt x="18948" y="9017"/>
                  </a:lnTo>
                  <a:lnTo>
                    <a:pt x="18249" y="10287"/>
                  </a:lnTo>
                  <a:lnTo>
                    <a:pt x="17856" y="10820"/>
                  </a:lnTo>
                  <a:lnTo>
                    <a:pt x="11557" y="15925"/>
                  </a:lnTo>
                  <a:lnTo>
                    <a:pt x="11391" y="16027"/>
                  </a:lnTo>
                  <a:lnTo>
                    <a:pt x="11264" y="16116"/>
                  </a:lnTo>
                  <a:lnTo>
                    <a:pt x="8280" y="16941"/>
                  </a:lnTo>
                  <a:lnTo>
                    <a:pt x="7416" y="16929"/>
                  </a:lnTo>
                  <a:lnTo>
                    <a:pt x="6985" y="16891"/>
                  </a:lnTo>
                  <a:lnTo>
                    <a:pt x="6489" y="16802"/>
                  </a:lnTo>
                  <a:lnTo>
                    <a:pt x="4889" y="18783"/>
                  </a:lnTo>
                  <a:lnTo>
                    <a:pt x="5016" y="18821"/>
                  </a:lnTo>
                  <a:lnTo>
                    <a:pt x="5245" y="18872"/>
                  </a:lnTo>
                  <a:lnTo>
                    <a:pt x="6007" y="18986"/>
                  </a:lnTo>
                  <a:lnTo>
                    <a:pt x="6794" y="19062"/>
                  </a:lnTo>
                  <a:lnTo>
                    <a:pt x="7581" y="19100"/>
                  </a:lnTo>
                  <a:lnTo>
                    <a:pt x="7975" y="19100"/>
                  </a:lnTo>
                  <a:lnTo>
                    <a:pt x="14109" y="17424"/>
                  </a:lnTo>
                  <a:lnTo>
                    <a:pt x="21145" y="11747"/>
                  </a:lnTo>
                  <a:lnTo>
                    <a:pt x="21729" y="10960"/>
                  </a:lnTo>
                  <a:lnTo>
                    <a:pt x="22555" y="9486"/>
                  </a:lnTo>
                  <a:lnTo>
                    <a:pt x="23114" y="7975"/>
                  </a:lnTo>
                  <a:lnTo>
                    <a:pt x="23431" y="6438"/>
                  </a:lnTo>
                  <a:lnTo>
                    <a:pt x="23469" y="5435"/>
                  </a:lnTo>
                  <a:lnTo>
                    <a:pt x="23444" y="4864"/>
                  </a:lnTo>
                  <a:lnTo>
                    <a:pt x="23469" y="4635"/>
                  </a:lnTo>
                  <a:close/>
                </a:path>
                <a:path w="226059" h="86994">
                  <a:moveTo>
                    <a:pt x="28689" y="21437"/>
                  </a:moveTo>
                  <a:lnTo>
                    <a:pt x="28638" y="21272"/>
                  </a:lnTo>
                  <a:lnTo>
                    <a:pt x="28587" y="21120"/>
                  </a:lnTo>
                  <a:lnTo>
                    <a:pt x="28435" y="20929"/>
                  </a:lnTo>
                  <a:lnTo>
                    <a:pt x="28232" y="20764"/>
                  </a:lnTo>
                  <a:lnTo>
                    <a:pt x="28105" y="20701"/>
                  </a:lnTo>
                  <a:lnTo>
                    <a:pt x="27965" y="20624"/>
                  </a:lnTo>
                  <a:lnTo>
                    <a:pt x="27647" y="20523"/>
                  </a:lnTo>
                  <a:lnTo>
                    <a:pt x="27482" y="20485"/>
                  </a:lnTo>
                  <a:lnTo>
                    <a:pt x="26022" y="20154"/>
                  </a:lnTo>
                  <a:lnTo>
                    <a:pt x="25755" y="20104"/>
                  </a:lnTo>
                  <a:lnTo>
                    <a:pt x="25577" y="20091"/>
                  </a:lnTo>
                  <a:lnTo>
                    <a:pt x="25400" y="20078"/>
                  </a:lnTo>
                  <a:lnTo>
                    <a:pt x="25222" y="20091"/>
                  </a:lnTo>
                  <a:lnTo>
                    <a:pt x="25031" y="20104"/>
                  </a:lnTo>
                  <a:lnTo>
                    <a:pt x="24853" y="20116"/>
                  </a:lnTo>
                  <a:lnTo>
                    <a:pt x="24676" y="20154"/>
                  </a:lnTo>
                  <a:lnTo>
                    <a:pt x="24511" y="20193"/>
                  </a:lnTo>
                  <a:lnTo>
                    <a:pt x="24345" y="20256"/>
                  </a:lnTo>
                  <a:lnTo>
                    <a:pt x="24193" y="20307"/>
                  </a:lnTo>
                  <a:lnTo>
                    <a:pt x="23977" y="20421"/>
                  </a:lnTo>
                  <a:lnTo>
                    <a:pt x="23799" y="20535"/>
                  </a:lnTo>
                  <a:lnTo>
                    <a:pt x="23583" y="20726"/>
                  </a:lnTo>
                  <a:lnTo>
                    <a:pt x="22923" y="21628"/>
                  </a:lnTo>
                  <a:lnTo>
                    <a:pt x="22758" y="21894"/>
                  </a:lnTo>
                  <a:lnTo>
                    <a:pt x="22720" y="22047"/>
                  </a:lnTo>
                  <a:lnTo>
                    <a:pt x="23012" y="22694"/>
                  </a:lnTo>
                  <a:lnTo>
                    <a:pt x="23291" y="22898"/>
                  </a:lnTo>
                  <a:lnTo>
                    <a:pt x="23431" y="22961"/>
                  </a:lnTo>
                  <a:lnTo>
                    <a:pt x="23749" y="23063"/>
                  </a:lnTo>
                  <a:lnTo>
                    <a:pt x="23914" y="23101"/>
                  </a:lnTo>
                  <a:lnTo>
                    <a:pt x="25387" y="23431"/>
                  </a:lnTo>
                  <a:lnTo>
                    <a:pt x="25641" y="23482"/>
                  </a:lnTo>
                  <a:lnTo>
                    <a:pt x="25819" y="23495"/>
                  </a:lnTo>
                  <a:lnTo>
                    <a:pt x="25996" y="23507"/>
                  </a:lnTo>
                  <a:lnTo>
                    <a:pt x="26187" y="23507"/>
                  </a:lnTo>
                  <a:lnTo>
                    <a:pt x="26365" y="23495"/>
                  </a:lnTo>
                  <a:lnTo>
                    <a:pt x="26543" y="23469"/>
                  </a:lnTo>
                  <a:lnTo>
                    <a:pt x="26720" y="23431"/>
                  </a:lnTo>
                  <a:lnTo>
                    <a:pt x="26885" y="23393"/>
                  </a:lnTo>
                  <a:lnTo>
                    <a:pt x="27051" y="23342"/>
                  </a:lnTo>
                  <a:lnTo>
                    <a:pt x="27216" y="23279"/>
                  </a:lnTo>
                  <a:lnTo>
                    <a:pt x="27355" y="23202"/>
                  </a:lnTo>
                  <a:lnTo>
                    <a:pt x="27597" y="23050"/>
                  </a:lnTo>
                  <a:lnTo>
                    <a:pt x="27800" y="22860"/>
                  </a:lnTo>
                  <a:lnTo>
                    <a:pt x="28524" y="21894"/>
                  </a:lnTo>
                  <a:lnTo>
                    <a:pt x="28613" y="21742"/>
                  </a:lnTo>
                  <a:lnTo>
                    <a:pt x="28676" y="21539"/>
                  </a:lnTo>
                  <a:close/>
                </a:path>
                <a:path w="226059" h="86994">
                  <a:moveTo>
                    <a:pt x="63246" y="13550"/>
                  </a:moveTo>
                  <a:lnTo>
                    <a:pt x="59524" y="9690"/>
                  </a:lnTo>
                  <a:lnTo>
                    <a:pt x="59524" y="13703"/>
                  </a:lnTo>
                  <a:lnTo>
                    <a:pt x="59512" y="13982"/>
                  </a:lnTo>
                  <a:lnTo>
                    <a:pt x="55092" y="16738"/>
                  </a:lnTo>
                  <a:lnTo>
                    <a:pt x="55092" y="22047"/>
                  </a:lnTo>
                  <a:lnTo>
                    <a:pt x="55003" y="22618"/>
                  </a:lnTo>
                  <a:lnTo>
                    <a:pt x="54864" y="22987"/>
                  </a:lnTo>
                  <a:lnTo>
                    <a:pt x="54571" y="23469"/>
                  </a:lnTo>
                  <a:lnTo>
                    <a:pt x="54406" y="23698"/>
                  </a:lnTo>
                  <a:lnTo>
                    <a:pt x="48679" y="25971"/>
                  </a:lnTo>
                  <a:lnTo>
                    <a:pt x="47066" y="25920"/>
                  </a:lnTo>
                  <a:lnTo>
                    <a:pt x="41871" y="22440"/>
                  </a:lnTo>
                  <a:lnTo>
                    <a:pt x="41884" y="22059"/>
                  </a:lnTo>
                  <a:lnTo>
                    <a:pt x="42405" y="20828"/>
                  </a:lnTo>
                  <a:lnTo>
                    <a:pt x="48298" y="18338"/>
                  </a:lnTo>
                  <a:lnTo>
                    <a:pt x="49593" y="18351"/>
                  </a:lnTo>
                  <a:lnTo>
                    <a:pt x="55092" y="22047"/>
                  </a:lnTo>
                  <a:lnTo>
                    <a:pt x="55092" y="16738"/>
                  </a:lnTo>
                  <a:lnTo>
                    <a:pt x="49695" y="14135"/>
                  </a:lnTo>
                  <a:lnTo>
                    <a:pt x="49695" y="13855"/>
                  </a:lnTo>
                  <a:lnTo>
                    <a:pt x="49758" y="13576"/>
                  </a:lnTo>
                  <a:lnTo>
                    <a:pt x="49860" y="13296"/>
                  </a:lnTo>
                  <a:lnTo>
                    <a:pt x="50050" y="12966"/>
                  </a:lnTo>
                  <a:lnTo>
                    <a:pt x="54698" y="11074"/>
                  </a:lnTo>
                  <a:lnTo>
                    <a:pt x="55892" y="11137"/>
                  </a:lnTo>
                  <a:lnTo>
                    <a:pt x="59524" y="13703"/>
                  </a:lnTo>
                  <a:lnTo>
                    <a:pt x="59524" y="9690"/>
                  </a:lnTo>
                  <a:lnTo>
                    <a:pt x="55206" y="8915"/>
                  </a:lnTo>
                  <a:lnTo>
                    <a:pt x="54356" y="8928"/>
                  </a:lnTo>
                  <a:lnTo>
                    <a:pt x="46736" y="12077"/>
                  </a:lnTo>
                  <a:lnTo>
                    <a:pt x="46520" y="12357"/>
                  </a:lnTo>
                  <a:lnTo>
                    <a:pt x="46266" y="12827"/>
                  </a:lnTo>
                  <a:lnTo>
                    <a:pt x="46075" y="13309"/>
                  </a:lnTo>
                  <a:lnTo>
                    <a:pt x="45986" y="13804"/>
                  </a:lnTo>
                  <a:lnTo>
                    <a:pt x="45961" y="14300"/>
                  </a:lnTo>
                  <a:lnTo>
                    <a:pt x="46024" y="14782"/>
                  </a:lnTo>
                  <a:lnTo>
                    <a:pt x="46177" y="15265"/>
                  </a:lnTo>
                  <a:lnTo>
                    <a:pt x="46405" y="15722"/>
                  </a:lnTo>
                  <a:lnTo>
                    <a:pt x="46723" y="16179"/>
                  </a:lnTo>
                  <a:lnTo>
                    <a:pt x="46824" y="16306"/>
                  </a:lnTo>
                  <a:lnTo>
                    <a:pt x="46177" y="16383"/>
                  </a:lnTo>
                  <a:lnTo>
                    <a:pt x="39027" y="20002"/>
                  </a:lnTo>
                  <a:lnTo>
                    <a:pt x="38150" y="22593"/>
                  </a:lnTo>
                  <a:lnTo>
                    <a:pt x="38227" y="23177"/>
                  </a:lnTo>
                  <a:lnTo>
                    <a:pt x="48272" y="28130"/>
                  </a:lnTo>
                  <a:lnTo>
                    <a:pt x="49796" y="28041"/>
                  </a:lnTo>
                  <a:lnTo>
                    <a:pt x="57861" y="24409"/>
                  </a:lnTo>
                  <a:lnTo>
                    <a:pt x="57988" y="24244"/>
                  </a:lnTo>
                  <a:lnTo>
                    <a:pt x="58826" y="21704"/>
                  </a:lnTo>
                  <a:lnTo>
                    <a:pt x="58750" y="21120"/>
                  </a:lnTo>
                  <a:lnTo>
                    <a:pt x="57086" y="18630"/>
                  </a:lnTo>
                  <a:lnTo>
                    <a:pt x="57746" y="18491"/>
                  </a:lnTo>
                  <a:lnTo>
                    <a:pt x="62471" y="15748"/>
                  </a:lnTo>
                  <a:lnTo>
                    <a:pt x="62687" y="15481"/>
                  </a:lnTo>
                  <a:lnTo>
                    <a:pt x="62941" y="15011"/>
                  </a:lnTo>
                  <a:lnTo>
                    <a:pt x="63131" y="14528"/>
                  </a:lnTo>
                  <a:lnTo>
                    <a:pt x="63233" y="14033"/>
                  </a:lnTo>
                  <a:lnTo>
                    <a:pt x="63246" y="13550"/>
                  </a:lnTo>
                  <a:close/>
                </a:path>
                <a:path w="226059" h="86994">
                  <a:moveTo>
                    <a:pt x="75133" y="33147"/>
                  </a:moveTo>
                  <a:lnTo>
                    <a:pt x="71424" y="33045"/>
                  </a:lnTo>
                  <a:lnTo>
                    <a:pt x="71424" y="33261"/>
                  </a:lnTo>
                  <a:lnTo>
                    <a:pt x="73012" y="34175"/>
                  </a:lnTo>
                  <a:lnTo>
                    <a:pt x="73380" y="34175"/>
                  </a:lnTo>
                  <a:lnTo>
                    <a:pt x="75133" y="33147"/>
                  </a:lnTo>
                  <a:close/>
                </a:path>
                <a:path w="226059" h="86994">
                  <a:moveTo>
                    <a:pt x="78092" y="14541"/>
                  </a:moveTo>
                  <a:lnTo>
                    <a:pt x="78079" y="14376"/>
                  </a:lnTo>
                  <a:lnTo>
                    <a:pt x="77393" y="13677"/>
                  </a:lnTo>
                  <a:lnTo>
                    <a:pt x="77089" y="13563"/>
                  </a:lnTo>
                  <a:lnTo>
                    <a:pt x="76847" y="13512"/>
                  </a:lnTo>
                  <a:lnTo>
                    <a:pt x="76390" y="13462"/>
                  </a:lnTo>
                  <a:lnTo>
                    <a:pt x="76123" y="13474"/>
                  </a:lnTo>
                  <a:lnTo>
                    <a:pt x="75679" y="13525"/>
                  </a:lnTo>
                  <a:lnTo>
                    <a:pt x="75412" y="13589"/>
                  </a:lnTo>
                  <a:lnTo>
                    <a:pt x="75260" y="13652"/>
                  </a:lnTo>
                  <a:lnTo>
                    <a:pt x="75107" y="13716"/>
                  </a:lnTo>
                  <a:lnTo>
                    <a:pt x="74447" y="14287"/>
                  </a:lnTo>
                  <a:lnTo>
                    <a:pt x="74383" y="14439"/>
                  </a:lnTo>
                  <a:lnTo>
                    <a:pt x="71437" y="33045"/>
                  </a:lnTo>
                  <a:lnTo>
                    <a:pt x="75133" y="33147"/>
                  </a:lnTo>
                  <a:lnTo>
                    <a:pt x="78066" y="14592"/>
                  </a:lnTo>
                  <a:close/>
                </a:path>
                <a:path w="226059" h="86994">
                  <a:moveTo>
                    <a:pt x="191516" y="71272"/>
                  </a:moveTo>
                  <a:lnTo>
                    <a:pt x="188823" y="69862"/>
                  </a:lnTo>
                  <a:lnTo>
                    <a:pt x="186982" y="70942"/>
                  </a:lnTo>
                  <a:lnTo>
                    <a:pt x="185153" y="71780"/>
                  </a:lnTo>
                  <a:lnTo>
                    <a:pt x="183210" y="72529"/>
                  </a:lnTo>
                  <a:lnTo>
                    <a:pt x="181152" y="73164"/>
                  </a:lnTo>
                  <a:lnTo>
                    <a:pt x="180136" y="73406"/>
                  </a:lnTo>
                  <a:lnTo>
                    <a:pt x="179984" y="73456"/>
                  </a:lnTo>
                  <a:lnTo>
                    <a:pt x="179679" y="73545"/>
                  </a:lnTo>
                  <a:lnTo>
                    <a:pt x="179019" y="73698"/>
                  </a:lnTo>
                  <a:lnTo>
                    <a:pt x="178168" y="73812"/>
                  </a:lnTo>
                  <a:lnTo>
                    <a:pt x="177736" y="73825"/>
                  </a:lnTo>
                  <a:lnTo>
                    <a:pt x="177304" y="73812"/>
                  </a:lnTo>
                  <a:lnTo>
                    <a:pt x="176466" y="73736"/>
                  </a:lnTo>
                  <a:lnTo>
                    <a:pt x="175666" y="73545"/>
                  </a:lnTo>
                  <a:lnTo>
                    <a:pt x="174993" y="73304"/>
                  </a:lnTo>
                  <a:lnTo>
                    <a:pt x="174802" y="73202"/>
                  </a:lnTo>
                  <a:lnTo>
                    <a:pt x="174612" y="73101"/>
                  </a:lnTo>
                  <a:lnTo>
                    <a:pt x="174294" y="72999"/>
                  </a:lnTo>
                  <a:lnTo>
                    <a:pt x="173863" y="72936"/>
                  </a:lnTo>
                  <a:lnTo>
                    <a:pt x="173405" y="72936"/>
                  </a:lnTo>
                  <a:lnTo>
                    <a:pt x="173037" y="72986"/>
                  </a:lnTo>
                  <a:lnTo>
                    <a:pt x="172783" y="73050"/>
                  </a:lnTo>
                  <a:lnTo>
                    <a:pt x="171805" y="73672"/>
                  </a:lnTo>
                  <a:lnTo>
                    <a:pt x="171716" y="73825"/>
                  </a:lnTo>
                  <a:lnTo>
                    <a:pt x="171678" y="74028"/>
                  </a:lnTo>
                  <a:lnTo>
                    <a:pt x="171716" y="74295"/>
                  </a:lnTo>
                  <a:lnTo>
                    <a:pt x="171792" y="74447"/>
                  </a:lnTo>
                  <a:lnTo>
                    <a:pt x="171958" y="74625"/>
                  </a:lnTo>
                  <a:lnTo>
                    <a:pt x="172186" y="74790"/>
                  </a:lnTo>
                  <a:lnTo>
                    <a:pt x="177634" y="75984"/>
                  </a:lnTo>
                  <a:lnTo>
                    <a:pt x="178041" y="75971"/>
                  </a:lnTo>
                  <a:lnTo>
                    <a:pt x="179235" y="75869"/>
                  </a:lnTo>
                  <a:lnTo>
                    <a:pt x="180009" y="75755"/>
                  </a:lnTo>
                  <a:lnTo>
                    <a:pt x="180771" y="75590"/>
                  </a:lnTo>
                  <a:lnTo>
                    <a:pt x="181533" y="75374"/>
                  </a:lnTo>
                  <a:lnTo>
                    <a:pt x="182626" y="75107"/>
                  </a:lnTo>
                  <a:lnTo>
                    <a:pt x="185000" y="74371"/>
                  </a:lnTo>
                  <a:lnTo>
                    <a:pt x="187261" y="73507"/>
                  </a:lnTo>
                  <a:lnTo>
                    <a:pt x="189369" y="72517"/>
                  </a:lnTo>
                  <a:lnTo>
                    <a:pt x="191236" y="71462"/>
                  </a:lnTo>
                  <a:lnTo>
                    <a:pt x="191516" y="71272"/>
                  </a:lnTo>
                  <a:close/>
                </a:path>
                <a:path w="226059" h="86994">
                  <a:moveTo>
                    <a:pt x="192049" y="70485"/>
                  </a:moveTo>
                  <a:lnTo>
                    <a:pt x="192024" y="70332"/>
                  </a:lnTo>
                  <a:lnTo>
                    <a:pt x="190588" y="69494"/>
                  </a:lnTo>
                  <a:lnTo>
                    <a:pt x="190411" y="69481"/>
                  </a:lnTo>
                  <a:lnTo>
                    <a:pt x="190144" y="69481"/>
                  </a:lnTo>
                  <a:lnTo>
                    <a:pt x="189865" y="69507"/>
                  </a:lnTo>
                  <a:lnTo>
                    <a:pt x="189687" y="69532"/>
                  </a:lnTo>
                  <a:lnTo>
                    <a:pt x="189509" y="69570"/>
                  </a:lnTo>
                  <a:lnTo>
                    <a:pt x="189191" y="69672"/>
                  </a:lnTo>
                  <a:lnTo>
                    <a:pt x="189039" y="69735"/>
                  </a:lnTo>
                  <a:lnTo>
                    <a:pt x="188836" y="69850"/>
                  </a:lnTo>
                  <a:lnTo>
                    <a:pt x="191528" y="71259"/>
                  </a:lnTo>
                  <a:lnTo>
                    <a:pt x="191706" y="71145"/>
                  </a:lnTo>
                  <a:lnTo>
                    <a:pt x="191922" y="70904"/>
                  </a:lnTo>
                  <a:lnTo>
                    <a:pt x="192024" y="70700"/>
                  </a:lnTo>
                  <a:lnTo>
                    <a:pt x="192049" y="70535"/>
                  </a:lnTo>
                  <a:close/>
                </a:path>
                <a:path w="226059" h="86994">
                  <a:moveTo>
                    <a:pt x="196659" y="66179"/>
                  </a:moveTo>
                  <a:lnTo>
                    <a:pt x="196621" y="65976"/>
                  </a:lnTo>
                  <a:lnTo>
                    <a:pt x="196545" y="65824"/>
                  </a:lnTo>
                  <a:lnTo>
                    <a:pt x="196443" y="65684"/>
                  </a:lnTo>
                  <a:lnTo>
                    <a:pt x="195529" y="65214"/>
                  </a:lnTo>
                  <a:lnTo>
                    <a:pt x="195351" y="65176"/>
                  </a:lnTo>
                  <a:lnTo>
                    <a:pt x="195173" y="65151"/>
                  </a:lnTo>
                  <a:lnTo>
                    <a:pt x="194995" y="65138"/>
                  </a:lnTo>
                  <a:lnTo>
                    <a:pt x="194818" y="65138"/>
                  </a:lnTo>
                  <a:lnTo>
                    <a:pt x="194627" y="65151"/>
                  </a:lnTo>
                  <a:lnTo>
                    <a:pt x="173062" y="67424"/>
                  </a:lnTo>
                  <a:lnTo>
                    <a:pt x="172796" y="67462"/>
                  </a:lnTo>
                  <a:lnTo>
                    <a:pt x="172618" y="67500"/>
                  </a:lnTo>
                  <a:lnTo>
                    <a:pt x="172300" y="67602"/>
                  </a:lnTo>
                  <a:lnTo>
                    <a:pt x="172148" y="67665"/>
                  </a:lnTo>
                  <a:lnTo>
                    <a:pt x="172008" y="67741"/>
                  </a:lnTo>
                  <a:lnTo>
                    <a:pt x="171450" y="68465"/>
                  </a:lnTo>
                  <a:lnTo>
                    <a:pt x="171450" y="68618"/>
                  </a:lnTo>
                  <a:lnTo>
                    <a:pt x="171564" y="68910"/>
                  </a:lnTo>
                  <a:lnTo>
                    <a:pt x="171424" y="68935"/>
                  </a:lnTo>
                  <a:lnTo>
                    <a:pt x="171259" y="68986"/>
                  </a:lnTo>
                  <a:lnTo>
                    <a:pt x="171107" y="69049"/>
                  </a:lnTo>
                  <a:lnTo>
                    <a:pt x="170967" y="69113"/>
                  </a:lnTo>
                  <a:lnTo>
                    <a:pt x="170827" y="69189"/>
                  </a:lnTo>
                  <a:lnTo>
                    <a:pt x="170649" y="69316"/>
                  </a:lnTo>
                  <a:lnTo>
                    <a:pt x="170510" y="69456"/>
                  </a:lnTo>
                  <a:lnTo>
                    <a:pt x="173850" y="70319"/>
                  </a:lnTo>
                  <a:lnTo>
                    <a:pt x="173951" y="70167"/>
                  </a:lnTo>
                  <a:lnTo>
                    <a:pt x="174015" y="69951"/>
                  </a:lnTo>
                  <a:lnTo>
                    <a:pt x="174015" y="69748"/>
                  </a:lnTo>
                  <a:lnTo>
                    <a:pt x="173913" y="69519"/>
                  </a:lnTo>
                  <a:lnTo>
                    <a:pt x="195059" y="67297"/>
                  </a:lnTo>
                  <a:lnTo>
                    <a:pt x="195313" y="67246"/>
                  </a:lnTo>
                  <a:lnTo>
                    <a:pt x="195478" y="67208"/>
                  </a:lnTo>
                  <a:lnTo>
                    <a:pt x="195643" y="67157"/>
                  </a:lnTo>
                  <a:lnTo>
                    <a:pt x="195808" y="67094"/>
                  </a:lnTo>
                  <a:lnTo>
                    <a:pt x="196024" y="66992"/>
                  </a:lnTo>
                  <a:lnTo>
                    <a:pt x="196215" y="66878"/>
                  </a:lnTo>
                  <a:lnTo>
                    <a:pt x="196608" y="66395"/>
                  </a:lnTo>
                  <a:lnTo>
                    <a:pt x="196646" y="66243"/>
                  </a:lnTo>
                  <a:close/>
                </a:path>
                <a:path w="226059" h="86994">
                  <a:moveTo>
                    <a:pt x="226060" y="76149"/>
                  </a:moveTo>
                  <a:lnTo>
                    <a:pt x="226009" y="75946"/>
                  </a:lnTo>
                  <a:lnTo>
                    <a:pt x="225882" y="75742"/>
                  </a:lnTo>
                  <a:lnTo>
                    <a:pt x="225691" y="75577"/>
                  </a:lnTo>
                  <a:lnTo>
                    <a:pt x="225450" y="75425"/>
                  </a:lnTo>
                  <a:lnTo>
                    <a:pt x="225310" y="75361"/>
                  </a:lnTo>
                  <a:lnTo>
                    <a:pt x="225158" y="75298"/>
                  </a:lnTo>
                  <a:lnTo>
                    <a:pt x="224993" y="75260"/>
                  </a:lnTo>
                  <a:lnTo>
                    <a:pt x="224828" y="75222"/>
                  </a:lnTo>
                  <a:lnTo>
                    <a:pt x="224650" y="75196"/>
                  </a:lnTo>
                  <a:lnTo>
                    <a:pt x="224472" y="75184"/>
                  </a:lnTo>
                  <a:lnTo>
                    <a:pt x="224104" y="75171"/>
                  </a:lnTo>
                  <a:lnTo>
                    <a:pt x="223570" y="75247"/>
                  </a:lnTo>
                  <a:lnTo>
                    <a:pt x="223329" y="75323"/>
                  </a:lnTo>
                  <a:lnTo>
                    <a:pt x="199847" y="83134"/>
                  </a:lnTo>
                  <a:lnTo>
                    <a:pt x="211175" y="68948"/>
                  </a:lnTo>
                  <a:lnTo>
                    <a:pt x="211315" y="68694"/>
                  </a:lnTo>
                  <a:lnTo>
                    <a:pt x="211340" y="68541"/>
                  </a:lnTo>
                  <a:lnTo>
                    <a:pt x="209931" y="67475"/>
                  </a:lnTo>
                  <a:lnTo>
                    <a:pt x="209664" y="67462"/>
                  </a:lnTo>
                  <a:lnTo>
                    <a:pt x="209296" y="67462"/>
                  </a:lnTo>
                  <a:lnTo>
                    <a:pt x="208940" y="67513"/>
                  </a:lnTo>
                  <a:lnTo>
                    <a:pt x="207797" y="68122"/>
                  </a:lnTo>
                  <a:lnTo>
                    <a:pt x="195821" y="83146"/>
                  </a:lnTo>
                  <a:lnTo>
                    <a:pt x="195821" y="85712"/>
                  </a:lnTo>
                  <a:lnTo>
                    <a:pt x="195821" y="83146"/>
                  </a:lnTo>
                  <a:lnTo>
                    <a:pt x="194195" y="85178"/>
                  </a:lnTo>
                  <a:lnTo>
                    <a:pt x="194030" y="85382"/>
                  </a:lnTo>
                  <a:lnTo>
                    <a:pt x="193954" y="85534"/>
                  </a:lnTo>
                  <a:lnTo>
                    <a:pt x="193929" y="85852"/>
                  </a:lnTo>
                  <a:lnTo>
                    <a:pt x="193979" y="86004"/>
                  </a:lnTo>
                  <a:lnTo>
                    <a:pt x="194094" y="86194"/>
                  </a:lnTo>
                  <a:lnTo>
                    <a:pt x="194233" y="86334"/>
                  </a:lnTo>
                  <a:lnTo>
                    <a:pt x="194373" y="86448"/>
                  </a:lnTo>
                  <a:lnTo>
                    <a:pt x="194602" y="86563"/>
                  </a:lnTo>
                  <a:lnTo>
                    <a:pt x="194754" y="86626"/>
                  </a:lnTo>
                  <a:lnTo>
                    <a:pt x="194906" y="86677"/>
                  </a:lnTo>
                  <a:lnTo>
                    <a:pt x="195072" y="86715"/>
                  </a:lnTo>
                  <a:lnTo>
                    <a:pt x="195326" y="86753"/>
                  </a:lnTo>
                  <a:lnTo>
                    <a:pt x="195580" y="86779"/>
                  </a:lnTo>
                  <a:lnTo>
                    <a:pt x="195948" y="86779"/>
                  </a:lnTo>
                  <a:lnTo>
                    <a:pt x="196329" y="86715"/>
                  </a:lnTo>
                  <a:lnTo>
                    <a:pt x="196469" y="86690"/>
                  </a:lnTo>
                  <a:lnTo>
                    <a:pt x="196659" y="86626"/>
                  </a:lnTo>
                  <a:lnTo>
                    <a:pt x="196811" y="86575"/>
                  </a:lnTo>
                  <a:lnTo>
                    <a:pt x="225056" y="77177"/>
                  </a:lnTo>
                  <a:lnTo>
                    <a:pt x="225831" y="76720"/>
                  </a:lnTo>
                  <a:lnTo>
                    <a:pt x="225945" y="76568"/>
                  </a:lnTo>
                  <a:lnTo>
                    <a:pt x="226034" y="76365"/>
                  </a:lnTo>
                  <a:lnTo>
                    <a:pt x="226060" y="7614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55942" y="1920480"/>
              <a:ext cx="415290" cy="45720"/>
            </a:xfrm>
            <a:custGeom>
              <a:avLst/>
              <a:gdLst/>
              <a:ahLst/>
              <a:cxnLst/>
              <a:rect l="l" t="t" r="r" b="b"/>
              <a:pathLst>
                <a:path w="415290" h="45719">
                  <a:moveTo>
                    <a:pt x="7264" y="24676"/>
                  </a:moveTo>
                  <a:lnTo>
                    <a:pt x="6223" y="22631"/>
                  </a:lnTo>
                  <a:lnTo>
                    <a:pt x="5829" y="22707"/>
                  </a:lnTo>
                  <a:lnTo>
                    <a:pt x="5092" y="22898"/>
                  </a:lnTo>
                  <a:lnTo>
                    <a:pt x="381" y="27025"/>
                  </a:lnTo>
                  <a:lnTo>
                    <a:pt x="190" y="27724"/>
                  </a:lnTo>
                  <a:lnTo>
                    <a:pt x="0" y="29260"/>
                  </a:lnTo>
                  <a:lnTo>
                    <a:pt x="76" y="30784"/>
                  </a:lnTo>
                  <a:lnTo>
                    <a:pt x="406" y="32296"/>
                  </a:lnTo>
                  <a:lnTo>
                    <a:pt x="1397" y="34264"/>
                  </a:lnTo>
                  <a:lnTo>
                    <a:pt x="1638" y="34417"/>
                  </a:lnTo>
                  <a:lnTo>
                    <a:pt x="1778" y="34480"/>
                  </a:lnTo>
                  <a:lnTo>
                    <a:pt x="1930" y="34544"/>
                  </a:lnTo>
                  <a:lnTo>
                    <a:pt x="2260" y="34620"/>
                  </a:lnTo>
                  <a:lnTo>
                    <a:pt x="2616" y="34671"/>
                  </a:lnTo>
                  <a:lnTo>
                    <a:pt x="2971" y="34671"/>
                  </a:lnTo>
                  <a:lnTo>
                    <a:pt x="3162" y="34658"/>
                  </a:lnTo>
                  <a:lnTo>
                    <a:pt x="3429" y="34620"/>
                  </a:lnTo>
                  <a:lnTo>
                    <a:pt x="3683" y="34556"/>
                  </a:lnTo>
                  <a:lnTo>
                    <a:pt x="3848" y="34493"/>
                  </a:lnTo>
                  <a:lnTo>
                    <a:pt x="4000" y="34442"/>
                  </a:lnTo>
                  <a:lnTo>
                    <a:pt x="4140" y="34366"/>
                  </a:lnTo>
                  <a:lnTo>
                    <a:pt x="4330" y="34251"/>
                  </a:lnTo>
                  <a:lnTo>
                    <a:pt x="4533" y="34074"/>
                  </a:lnTo>
                  <a:lnTo>
                    <a:pt x="4648" y="33921"/>
                  </a:lnTo>
                  <a:lnTo>
                    <a:pt x="4737" y="33718"/>
                  </a:lnTo>
                  <a:lnTo>
                    <a:pt x="4762" y="33502"/>
                  </a:lnTo>
                  <a:lnTo>
                    <a:pt x="4711" y="33299"/>
                  </a:lnTo>
                  <a:lnTo>
                    <a:pt x="4584" y="33058"/>
                  </a:lnTo>
                  <a:lnTo>
                    <a:pt x="4406" y="32664"/>
                  </a:lnTo>
                  <a:lnTo>
                    <a:pt x="4076" y="31826"/>
                  </a:lnTo>
                  <a:lnTo>
                    <a:pt x="3784" y="30518"/>
                  </a:lnTo>
                  <a:lnTo>
                    <a:pt x="3721" y="29210"/>
                  </a:lnTo>
                  <a:lnTo>
                    <a:pt x="3886" y="27889"/>
                  </a:lnTo>
                  <a:lnTo>
                    <a:pt x="4076" y="27228"/>
                  </a:lnTo>
                  <a:lnTo>
                    <a:pt x="4089" y="27089"/>
                  </a:lnTo>
                  <a:lnTo>
                    <a:pt x="7061" y="24714"/>
                  </a:lnTo>
                  <a:lnTo>
                    <a:pt x="7264" y="24676"/>
                  </a:lnTo>
                  <a:close/>
                </a:path>
                <a:path w="415290" h="45719">
                  <a:moveTo>
                    <a:pt x="180022" y="9258"/>
                  </a:moveTo>
                  <a:lnTo>
                    <a:pt x="178054" y="3263"/>
                  </a:lnTo>
                  <a:lnTo>
                    <a:pt x="177965" y="3136"/>
                  </a:lnTo>
                  <a:lnTo>
                    <a:pt x="176301" y="1460"/>
                  </a:lnTo>
                  <a:lnTo>
                    <a:pt x="176301" y="9321"/>
                  </a:lnTo>
                  <a:lnTo>
                    <a:pt x="176225" y="9982"/>
                  </a:lnTo>
                  <a:lnTo>
                    <a:pt x="176199" y="10185"/>
                  </a:lnTo>
                  <a:lnTo>
                    <a:pt x="173291" y="15773"/>
                  </a:lnTo>
                  <a:lnTo>
                    <a:pt x="173113" y="15963"/>
                  </a:lnTo>
                  <a:lnTo>
                    <a:pt x="168998" y="17653"/>
                  </a:lnTo>
                  <a:lnTo>
                    <a:pt x="168871" y="17653"/>
                  </a:lnTo>
                  <a:lnTo>
                    <a:pt x="165582" y="16751"/>
                  </a:lnTo>
                  <a:lnTo>
                    <a:pt x="165442" y="16662"/>
                  </a:lnTo>
                  <a:lnTo>
                    <a:pt x="165214" y="16459"/>
                  </a:lnTo>
                  <a:lnTo>
                    <a:pt x="165023" y="16230"/>
                  </a:lnTo>
                  <a:lnTo>
                    <a:pt x="164871" y="16002"/>
                  </a:lnTo>
                  <a:lnTo>
                    <a:pt x="164807" y="15875"/>
                  </a:lnTo>
                  <a:lnTo>
                    <a:pt x="164744" y="15748"/>
                  </a:lnTo>
                  <a:lnTo>
                    <a:pt x="164604" y="15570"/>
                  </a:lnTo>
                  <a:lnTo>
                    <a:pt x="164363" y="15189"/>
                  </a:lnTo>
                  <a:lnTo>
                    <a:pt x="164274" y="15049"/>
                  </a:lnTo>
                  <a:lnTo>
                    <a:pt x="176047" y="7264"/>
                  </a:lnTo>
                  <a:lnTo>
                    <a:pt x="176225" y="8001"/>
                  </a:lnTo>
                  <a:lnTo>
                    <a:pt x="176301" y="9321"/>
                  </a:lnTo>
                  <a:lnTo>
                    <a:pt x="176301" y="1460"/>
                  </a:lnTo>
                  <a:lnTo>
                    <a:pt x="171094" y="25"/>
                  </a:lnTo>
                  <a:lnTo>
                    <a:pt x="170815" y="25"/>
                  </a:lnTo>
                  <a:lnTo>
                    <a:pt x="170484" y="2159"/>
                  </a:lnTo>
                  <a:lnTo>
                    <a:pt x="171399" y="2235"/>
                  </a:lnTo>
                  <a:lnTo>
                    <a:pt x="171805" y="2298"/>
                  </a:lnTo>
                  <a:lnTo>
                    <a:pt x="174447" y="3937"/>
                  </a:lnTo>
                  <a:lnTo>
                    <a:pt x="174536" y="4064"/>
                  </a:lnTo>
                  <a:lnTo>
                    <a:pt x="174675" y="4241"/>
                  </a:lnTo>
                  <a:lnTo>
                    <a:pt x="174917" y="4622"/>
                  </a:lnTo>
                  <a:lnTo>
                    <a:pt x="174993" y="4762"/>
                  </a:lnTo>
                  <a:lnTo>
                    <a:pt x="163220" y="12547"/>
                  </a:lnTo>
                  <a:lnTo>
                    <a:pt x="163055" y="11811"/>
                  </a:lnTo>
                  <a:lnTo>
                    <a:pt x="162979" y="10490"/>
                  </a:lnTo>
                  <a:lnTo>
                    <a:pt x="163017" y="9994"/>
                  </a:lnTo>
                  <a:lnTo>
                    <a:pt x="163042" y="9842"/>
                  </a:lnTo>
                  <a:lnTo>
                    <a:pt x="163042" y="9715"/>
                  </a:lnTo>
                  <a:lnTo>
                    <a:pt x="163309" y="8369"/>
                  </a:lnTo>
                  <a:lnTo>
                    <a:pt x="166039" y="3975"/>
                  </a:lnTo>
                  <a:lnTo>
                    <a:pt x="166154" y="3835"/>
                  </a:lnTo>
                  <a:lnTo>
                    <a:pt x="170268" y="2159"/>
                  </a:lnTo>
                  <a:lnTo>
                    <a:pt x="170395" y="2159"/>
                  </a:lnTo>
                  <a:lnTo>
                    <a:pt x="170726" y="12"/>
                  </a:lnTo>
                  <a:lnTo>
                    <a:pt x="170522" y="12"/>
                  </a:lnTo>
                  <a:lnTo>
                    <a:pt x="162839" y="2933"/>
                  </a:lnTo>
                  <a:lnTo>
                    <a:pt x="162699" y="3098"/>
                  </a:lnTo>
                  <a:lnTo>
                    <a:pt x="162140" y="3683"/>
                  </a:lnTo>
                  <a:lnTo>
                    <a:pt x="161061" y="5105"/>
                  </a:lnTo>
                  <a:lnTo>
                    <a:pt x="159321" y="9804"/>
                  </a:lnTo>
                  <a:lnTo>
                    <a:pt x="159245" y="10553"/>
                  </a:lnTo>
                  <a:lnTo>
                    <a:pt x="159334" y="12090"/>
                  </a:lnTo>
                  <a:lnTo>
                    <a:pt x="161251" y="16624"/>
                  </a:lnTo>
                  <a:lnTo>
                    <a:pt x="161328" y="16764"/>
                  </a:lnTo>
                  <a:lnTo>
                    <a:pt x="168160" y="19799"/>
                  </a:lnTo>
                  <a:lnTo>
                    <a:pt x="168452" y="19799"/>
                  </a:lnTo>
                  <a:lnTo>
                    <a:pt x="168630" y="19812"/>
                  </a:lnTo>
                  <a:lnTo>
                    <a:pt x="168935" y="19812"/>
                  </a:lnTo>
                  <a:lnTo>
                    <a:pt x="176466" y="16827"/>
                  </a:lnTo>
                  <a:lnTo>
                    <a:pt x="179908" y="10261"/>
                  </a:lnTo>
                  <a:lnTo>
                    <a:pt x="179920" y="10109"/>
                  </a:lnTo>
                  <a:lnTo>
                    <a:pt x="180022" y="9258"/>
                  </a:lnTo>
                  <a:close/>
                </a:path>
                <a:path w="415290" h="45719">
                  <a:moveTo>
                    <a:pt x="192976" y="17945"/>
                  </a:moveTo>
                  <a:lnTo>
                    <a:pt x="192938" y="17741"/>
                  </a:lnTo>
                  <a:lnTo>
                    <a:pt x="192887" y="17614"/>
                  </a:lnTo>
                  <a:lnTo>
                    <a:pt x="192760" y="17437"/>
                  </a:lnTo>
                  <a:lnTo>
                    <a:pt x="192570" y="17272"/>
                  </a:lnTo>
                  <a:lnTo>
                    <a:pt x="192316" y="17119"/>
                  </a:lnTo>
                  <a:lnTo>
                    <a:pt x="191846" y="16967"/>
                  </a:lnTo>
                  <a:lnTo>
                    <a:pt x="191503" y="16916"/>
                  </a:lnTo>
                  <a:lnTo>
                    <a:pt x="191312" y="16903"/>
                  </a:lnTo>
                  <a:lnTo>
                    <a:pt x="190944" y="16903"/>
                  </a:lnTo>
                  <a:lnTo>
                    <a:pt x="189903" y="16903"/>
                  </a:lnTo>
                  <a:lnTo>
                    <a:pt x="189649" y="16903"/>
                  </a:lnTo>
                  <a:lnTo>
                    <a:pt x="189458" y="16878"/>
                  </a:lnTo>
                  <a:lnTo>
                    <a:pt x="189280" y="16891"/>
                  </a:lnTo>
                  <a:lnTo>
                    <a:pt x="188823" y="16954"/>
                  </a:lnTo>
                  <a:lnTo>
                    <a:pt x="188417" y="17081"/>
                  </a:lnTo>
                  <a:lnTo>
                    <a:pt x="188264" y="17145"/>
                  </a:lnTo>
                  <a:lnTo>
                    <a:pt x="188125" y="17221"/>
                  </a:lnTo>
                  <a:lnTo>
                    <a:pt x="187998" y="17310"/>
                  </a:lnTo>
                  <a:lnTo>
                    <a:pt x="187782" y="17487"/>
                  </a:lnTo>
                  <a:lnTo>
                    <a:pt x="187642" y="17678"/>
                  </a:lnTo>
                  <a:lnTo>
                    <a:pt x="187553" y="17945"/>
                  </a:lnTo>
                  <a:lnTo>
                    <a:pt x="187452" y="18910"/>
                  </a:lnTo>
                  <a:lnTo>
                    <a:pt x="187452" y="19075"/>
                  </a:lnTo>
                  <a:lnTo>
                    <a:pt x="189103" y="20015"/>
                  </a:lnTo>
                  <a:lnTo>
                    <a:pt x="190779" y="20040"/>
                  </a:lnTo>
                  <a:lnTo>
                    <a:pt x="190969" y="20040"/>
                  </a:lnTo>
                  <a:lnTo>
                    <a:pt x="191160" y="20027"/>
                  </a:lnTo>
                  <a:lnTo>
                    <a:pt x="191338" y="20015"/>
                  </a:lnTo>
                  <a:lnTo>
                    <a:pt x="192709" y="19342"/>
                  </a:lnTo>
                  <a:lnTo>
                    <a:pt x="192836" y="19138"/>
                  </a:lnTo>
                  <a:lnTo>
                    <a:pt x="192874" y="18973"/>
                  </a:lnTo>
                  <a:lnTo>
                    <a:pt x="192951" y="18084"/>
                  </a:lnTo>
                  <a:lnTo>
                    <a:pt x="192976" y="17945"/>
                  </a:lnTo>
                  <a:close/>
                </a:path>
                <a:path w="415290" h="45719">
                  <a:moveTo>
                    <a:pt x="222643" y="13144"/>
                  </a:moveTo>
                  <a:lnTo>
                    <a:pt x="221462" y="10604"/>
                  </a:lnTo>
                  <a:lnTo>
                    <a:pt x="221259" y="10388"/>
                  </a:lnTo>
                  <a:lnTo>
                    <a:pt x="214972" y="8305"/>
                  </a:lnTo>
                  <a:lnTo>
                    <a:pt x="214655" y="8305"/>
                  </a:lnTo>
                  <a:lnTo>
                    <a:pt x="214287" y="8318"/>
                  </a:lnTo>
                  <a:lnTo>
                    <a:pt x="206413" y="8255"/>
                  </a:lnTo>
                  <a:lnTo>
                    <a:pt x="206679" y="7670"/>
                  </a:lnTo>
                  <a:lnTo>
                    <a:pt x="207086" y="7035"/>
                  </a:lnTo>
                  <a:lnTo>
                    <a:pt x="217995" y="2667"/>
                  </a:lnTo>
                  <a:lnTo>
                    <a:pt x="218567" y="2667"/>
                  </a:lnTo>
                  <a:lnTo>
                    <a:pt x="218846" y="2667"/>
                  </a:lnTo>
                  <a:lnTo>
                    <a:pt x="219202" y="2616"/>
                  </a:lnTo>
                  <a:lnTo>
                    <a:pt x="219379" y="2578"/>
                  </a:lnTo>
                  <a:lnTo>
                    <a:pt x="220484" y="1816"/>
                  </a:lnTo>
                  <a:lnTo>
                    <a:pt x="220548" y="1663"/>
                  </a:lnTo>
                  <a:lnTo>
                    <a:pt x="220548" y="1447"/>
                  </a:lnTo>
                  <a:lnTo>
                    <a:pt x="220484" y="1244"/>
                  </a:lnTo>
                  <a:lnTo>
                    <a:pt x="220345" y="1054"/>
                  </a:lnTo>
                  <a:lnTo>
                    <a:pt x="220141" y="876"/>
                  </a:lnTo>
                  <a:lnTo>
                    <a:pt x="219887" y="736"/>
                  </a:lnTo>
                  <a:lnTo>
                    <a:pt x="219748" y="673"/>
                  </a:lnTo>
                  <a:lnTo>
                    <a:pt x="219595" y="622"/>
                  </a:lnTo>
                  <a:lnTo>
                    <a:pt x="219430" y="584"/>
                  </a:lnTo>
                  <a:lnTo>
                    <a:pt x="219252" y="546"/>
                  </a:lnTo>
                  <a:lnTo>
                    <a:pt x="219075" y="533"/>
                  </a:lnTo>
                  <a:lnTo>
                    <a:pt x="218897" y="520"/>
                  </a:lnTo>
                  <a:lnTo>
                    <a:pt x="218059" y="508"/>
                  </a:lnTo>
                  <a:lnTo>
                    <a:pt x="202463" y="9144"/>
                  </a:lnTo>
                  <a:lnTo>
                    <a:pt x="202438" y="9271"/>
                  </a:lnTo>
                  <a:lnTo>
                    <a:pt x="202425" y="9410"/>
                  </a:lnTo>
                  <a:lnTo>
                    <a:pt x="201904" y="14071"/>
                  </a:lnTo>
                  <a:lnTo>
                    <a:pt x="205625" y="14198"/>
                  </a:lnTo>
                  <a:lnTo>
                    <a:pt x="206032" y="10388"/>
                  </a:lnTo>
                  <a:lnTo>
                    <a:pt x="214312" y="10477"/>
                  </a:lnTo>
                  <a:lnTo>
                    <a:pt x="214553" y="10464"/>
                  </a:lnTo>
                  <a:lnTo>
                    <a:pt x="215023" y="10490"/>
                  </a:lnTo>
                  <a:lnTo>
                    <a:pt x="218909" y="13208"/>
                  </a:lnTo>
                  <a:lnTo>
                    <a:pt x="218897" y="13347"/>
                  </a:lnTo>
                  <a:lnTo>
                    <a:pt x="218795" y="14325"/>
                  </a:lnTo>
                  <a:lnTo>
                    <a:pt x="218782" y="14528"/>
                  </a:lnTo>
                  <a:lnTo>
                    <a:pt x="212115" y="18097"/>
                  </a:lnTo>
                  <a:lnTo>
                    <a:pt x="210820" y="18046"/>
                  </a:lnTo>
                  <a:lnTo>
                    <a:pt x="205600" y="14389"/>
                  </a:lnTo>
                  <a:lnTo>
                    <a:pt x="205625" y="14211"/>
                  </a:lnTo>
                  <a:lnTo>
                    <a:pt x="201904" y="14173"/>
                  </a:lnTo>
                  <a:lnTo>
                    <a:pt x="201866" y="14465"/>
                  </a:lnTo>
                  <a:lnTo>
                    <a:pt x="212051" y="20256"/>
                  </a:lnTo>
                  <a:lnTo>
                    <a:pt x="213067" y="20205"/>
                  </a:lnTo>
                  <a:lnTo>
                    <a:pt x="222504" y="14465"/>
                  </a:lnTo>
                  <a:lnTo>
                    <a:pt x="222529" y="14325"/>
                  </a:lnTo>
                  <a:lnTo>
                    <a:pt x="222618" y="13398"/>
                  </a:lnTo>
                  <a:lnTo>
                    <a:pt x="221513" y="13398"/>
                  </a:lnTo>
                  <a:lnTo>
                    <a:pt x="222618" y="13385"/>
                  </a:lnTo>
                  <a:lnTo>
                    <a:pt x="222643" y="13144"/>
                  </a:lnTo>
                  <a:close/>
                </a:path>
                <a:path w="415290" h="45719">
                  <a:moveTo>
                    <a:pt x="256324" y="1854"/>
                  </a:moveTo>
                  <a:lnTo>
                    <a:pt x="256273" y="1651"/>
                  </a:lnTo>
                  <a:lnTo>
                    <a:pt x="256184" y="1498"/>
                  </a:lnTo>
                  <a:lnTo>
                    <a:pt x="256057" y="1358"/>
                  </a:lnTo>
                  <a:lnTo>
                    <a:pt x="255778" y="1155"/>
                  </a:lnTo>
                  <a:lnTo>
                    <a:pt x="255562" y="1066"/>
                  </a:lnTo>
                  <a:lnTo>
                    <a:pt x="255409" y="1003"/>
                  </a:lnTo>
                  <a:lnTo>
                    <a:pt x="255168" y="952"/>
                  </a:lnTo>
                  <a:lnTo>
                    <a:pt x="254901" y="901"/>
                  </a:lnTo>
                  <a:lnTo>
                    <a:pt x="254723" y="889"/>
                  </a:lnTo>
                  <a:lnTo>
                    <a:pt x="254368" y="889"/>
                  </a:lnTo>
                  <a:lnTo>
                    <a:pt x="253415" y="1104"/>
                  </a:lnTo>
                  <a:lnTo>
                    <a:pt x="242747" y="16065"/>
                  </a:lnTo>
                  <a:lnTo>
                    <a:pt x="236004" y="1422"/>
                  </a:lnTo>
                  <a:lnTo>
                    <a:pt x="235864" y="1231"/>
                  </a:lnTo>
                  <a:lnTo>
                    <a:pt x="234797" y="723"/>
                  </a:lnTo>
                  <a:lnTo>
                    <a:pt x="234530" y="685"/>
                  </a:lnTo>
                  <a:lnTo>
                    <a:pt x="234162" y="673"/>
                  </a:lnTo>
                  <a:lnTo>
                    <a:pt x="233984" y="685"/>
                  </a:lnTo>
                  <a:lnTo>
                    <a:pt x="233629" y="736"/>
                  </a:lnTo>
                  <a:lnTo>
                    <a:pt x="233451" y="774"/>
                  </a:lnTo>
                  <a:lnTo>
                    <a:pt x="233133" y="889"/>
                  </a:lnTo>
                  <a:lnTo>
                    <a:pt x="232321" y="1816"/>
                  </a:lnTo>
                  <a:lnTo>
                    <a:pt x="232359" y="2019"/>
                  </a:lnTo>
                  <a:lnTo>
                    <a:pt x="240525" y="19685"/>
                  </a:lnTo>
                  <a:lnTo>
                    <a:pt x="240563" y="19812"/>
                  </a:lnTo>
                  <a:lnTo>
                    <a:pt x="240665" y="19951"/>
                  </a:lnTo>
                  <a:lnTo>
                    <a:pt x="240779" y="20091"/>
                  </a:lnTo>
                  <a:lnTo>
                    <a:pt x="241071" y="20294"/>
                  </a:lnTo>
                  <a:lnTo>
                    <a:pt x="241350" y="20421"/>
                  </a:lnTo>
                  <a:lnTo>
                    <a:pt x="241592" y="20485"/>
                  </a:lnTo>
                  <a:lnTo>
                    <a:pt x="242023" y="20561"/>
                  </a:lnTo>
                  <a:lnTo>
                    <a:pt x="242481" y="20561"/>
                  </a:lnTo>
                  <a:lnTo>
                    <a:pt x="242658" y="20548"/>
                  </a:lnTo>
                  <a:lnTo>
                    <a:pt x="242836" y="20523"/>
                  </a:lnTo>
                  <a:lnTo>
                    <a:pt x="243014" y="20485"/>
                  </a:lnTo>
                  <a:lnTo>
                    <a:pt x="243293" y="20396"/>
                  </a:lnTo>
                  <a:lnTo>
                    <a:pt x="243420" y="20345"/>
                  </a:lnTo>
                  <a:lnTo>
                    <a:pt x="243636" y="20243"/>
                  </a:lnTo>
                  <a:lnTo>
                    <a:pt x="243840" y="20116"/>
                  </a:lnTo>
                  <a:lnTo>
                    <a:pt x="243992" y="19977"/>
                  </a:lnTo>
                  <a:lnTo>
                    <a:pt x="244094" y="19850"/>
                  </a:lnTo>
                  <a:lnTo>
                    <a:pt x="244182" y="19723"/>
                  </a:lnTo>
                  <a:lnTo>
                    <a:pt x="256184" y="2324"/>
                  </a:lnTo>
                  <a:lnTo>
                    <a:pt x="256324" y="1955"/>
                  </a:lnTo>
                  <a:close/>
                </a:path>
                <a:path w="415290" h="45719">
                  <a:moveTo>
                    <a:pt x="393001" y="44958"/>
                  </a:moveTo>
                  <a:lnTo>
                    <a:pt x="390232" y="43586"/>
                  </a:lnTo>
                  <a:lnTo>
                    <a:pt x="390067" y="43713"/>
                  </a:lnTo>
                  <a:lnTo>
                    <a:pt x="389890" y="43903"/>
                  </a:lnTo>
                  <a:lnTo>
                    <a:pt x="389788" y="44119"/>
                  </a:lnTo>
                  <a:lnTo>
                    <a:pt x="389750" y="44323"/>
                  </a:lnTo>
                  <a:lnTo>
                    <a:pt x="390994" y="45300"/>
                  </a:lnTo>
                  <a:lnTo>
                    <a:pt x="391261" y="45339"/>
                  </a:lnTo>
                  <a:lnTo>
                    <a:pt x="391718" y="45351"/>
                  </a:lnTo>
                  <a:lnTo>
                    <a:pt x="391985" y="45326"/>
                  </a:lnTo>
                  <a:lnTo>
                    <a:pt x="392163" y="45288"/>
                  </a:lnTo>
                  <a:lnTo>
                    <a:pt x="392417" y="45224"/>
                  </a:lnTo>
                  <a:lnTo>
                    <a:pt x="392722" y="45110"/>
                  </a:lnTo>
                  <a:lnTo>
                    <a:pt x="393001" y="44958"/>
                  </a:lnTo>
                  <a:close/>
                </a:path>
                <a:path w="415290" h="45719">
                  <a:moveTo>
                    <a:pt x="396430" y="25704"/>
                  </a:moveTo>
                  <a:lnTo>
                    <a:pt x="396417" y="25539"/>
                  </a:lnTo>
                  <a:lnTo>
                    <a:pt x="395732" y="24841"/>
                  </a:lnTo>
                  <a:lnTo>
                    <a:pt x="395427" y="24726"/>
                  </a:lnTo>
                  <a:lnTo>
                    <a:pt x="395185" y="24676"/>
                  </a:lnTo>
                  <a:lnTo>
                    <a:pt x="394728" y="24625"/>
                  </a:lnTo>
                  <a:lnTo>
                    <a:pt x="394462" y="24638"/>
                  </a:lnTo>
                  <a:lnTo>
                    <a:pt x="394017" y="24688"/>
                  </a:lnTo>
                  <a:lnTo>
                    <a:pt x="393750" y="24752"/>
                  </a:lnTo>
                  <a:lnTo>
                    <a:pt x="393598" y="24815"/>
                  </a:lnTo>
                  <a:lnTo>
                    <a:pt x="393446" y="24879"/>
                  </a:lnTo>
                  <a:lnTo>
                    <a:pt x="392785" y="25450"/>
                  </a:lnTo>
                  <a:lnTo>
                    <a:pt x="392722" y="25603"/>
                  </a:lnTo>
                  <a:lnTo>
                    <a:pt x="396417" y="25755"/>
                  </a:lnTo>
                  <a:close/>
                </a:path>
                <a:path w="415290" h="45719">
                  <a:moveTo>
                    <a:pt x="414553" y="30607"/>
                  </a:moveTo>
                  <a:lnTo>
                    <a:pt x="411784" y="29235"/>
                  </a:lnTo>
                  <a:lnTo>
                    <a:pt x="390245" y="43586"/>
                  </a:lnTo>
                  <a:lnTo>
                    <a:pt x="393001" y="44958"/>
                  </a:lnTo>
                  <a:lnTo>
                    <a:pt x="414553" y="30607"/>
                  </a:lnTo>
                  <a:close/>
                </a:path>
                <a:path w="415290" h="45719">
                  <a:moveTo>
                    <a:pt x="415023" y="29806"/>
                  </a:moveTo>
                  <a:lnTo>
                    <a:pt x="414705" y="29273"/>
                  </a:lnTo>
                  <a:lnTo>
                    <a:pt x="413524" y="28841"/>
                  </a:lnTo>
                  <a:lnTo>
                    <a:pt x="413346" y="28829"/>
                  </a:lnTo>
                  <a:lnTo>
                    <a:pt x="413156" y="28829"/>
                  </a:lnTo>
                  <a:lnTo>
                    <a:pt x="412978" y="28841"/>
                  </a:lnTo>
                  <a:lnTo>
                    <a:pt x="412699" y="28879"/>
                  </a:lnTo>
                  <a:lnTo>
                    <a:pt x="412445" y="28930"/>
                  </a:lnTo>
                  <a:lnTo>
                    <a:pt x="412280" y="28981"/>
                  </a:lnTo>
                  <a:lnTo>
                    <a:pt x="412127" y="29044"/>
                  </a:lnTo>
                  <a:lnTo>
                    <a:pt x="411835" y="29184"/>
                  </a:lnTo>
                  <a:lnTo>
                    <a:pt x="414540" y="30594"/>
                  </a:lnTo>
                  <a:lnTo>
                    <a:pt x="414756" y="30416"/>
                  </a:lnTo>
                  <a:lnTo>
                    <a:pt x="414883" y="30276"/>
                  </a:lnTo>
                  <a:lnTo>
                    <a:pt x="414985" y="30073"/>
                  </a:lnTo>
                  <a:lnTo>
                    <a:pt x="415023" y="2985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814502" y="1927250"/>
              <a:ext cx="231140" cy="85725"/>
            </a:xfrm>
            <a:custGeom>
              <a:avLst/>
              <a:gdLst/>
              <a:ahLst/>
              <a:cxnLst/>
              <a:rect l="l" t="t" r="r" b="b"/>
              <a:pathLst>
                <a:path w="231140" h="85725">
                  <a:moveTo>
                    <a:pt x="23596" y="84442"/>
                  </a:moveTo>
                  <a:lnTo>
                    <a:pt x="21386" y="82778"/>
                  </a:lnTo>
                  <a:lnTo>
                    <a:pt x="20980" y="82943"/>
                  </a:lnTo>
                  <a:lnTo>
                    <a:pt x="20586" y="83070"/>
                  </a:lnTo>
                  <a:lnTo>
                    <a:pt x="19773" y="83248"/>
                  </a:lnTo>
                  <a:lnTo>
                    <a:pt x="18910" y="83337"/>
                  </a:lnTo>
                  <a:lnTo>
                    <a:pt x="18059" y="83324"/>
                  </a:lnTo>
                  <a:lnTo>
                    <a:pt x="16306" y="82969"/>
                  </a:lnTo>
                  <a:lnTo>
                    <a:pt x="16154" y="82918"/>
                  </a:lnTo>
                  <a:lnTo>
                    <a:pt x="16027" y="82880"/>
                  </a:lnTo>
                  <a:lnTo>
                    <a:pt x="15862" y="82842"/>
                  </a:lnTo>
                  <a:lnTo>
                    <a:pt x="13855" y="82207"/>
                  </a:lnTo>
                  <a:lnTo>
                    <a:pt x="12026" y="81457"/>
                  </a:lnTo>
                  <a:lnTo>
                    <a:pt x="10350" y="80619"/>
                  </a:lnTo>
                  <a:lnTo>
                    <a:pt x="8813" y="79667"/>
                  </a:lnTo>
                  <a:lnTo>
                    <a:pt x="8293" y="79286"/>
                  </a:lnTo>
                  <a:lnTo>
                    <a:pt x="8140" y="79159"/>
                  </a:lnTo>
                  <a:lnTo>
                    <a:pt x="7518" y="78663"/>
                  </a:lnTo>
                  <a:lnTo>
                    <a:pt x="4000" y="73799"/>
                  </a:lnTo>
                  <a:lnTo>
                    <a:pt x="3975" y="73672"/>
                  </a:lnTo>
                  <a:lnTo>
                    <a:pt x="3873" y="73482"/>
                  </a:lnTo>
                  <a:lnTo>
                    <a:pt x="3810" y="73317"/>
                  </a:lnTo>
                  <a:lnTo>
                    <a:pt x="3746" y="73075"/>
                  </a:lnTo>
                  <a:lnTo>
                    <a:pt x="3721" y="72821"/>
                  </a:lnTo>
                  <a:lnTo>
                    <a:pt x="3746" y="72580"/>
                  </a:lnTo>
                  <a:lnTo>
                    <a:pt x="3784" y="72453"/>
                  </a:lnTo>
                  <a:lnTo>
                    <a:pt x="3810" y="72326"/>
                  </a:lnTo>
                  <a:lnTo>
                    <a:pt x="5397" y="70802"/>
                  </a:lnTo>
                  <a:lnTo>
                    <a:pt x="5524" y="70739"/>
                  </a:lnTo>
                  <a:lnTo>
                    <a:pt x="3314" y="69062"/>
                  </a:lnTo>
                  <a:lnTo>
                    <a:pt x="2997" y="69215"/>
                  </a:lnTo>
                  <a:lnTo>
                    <a:pt x="0" y="72923"/>
                  </a:lnTo>
                  <a:lnTo>
                    <a:pt x="12" y="73152"/>
                  </a:lnTo>
                  <a:lnTo>
                    <a:pt x="38" y="73380"/>
                  </a:lnTo>
                  <a:lnTo>
                    <a:pt x="152" y="73825"/>
                  </a:lnTo>
                  <a:lnTo>
                    <a:pt x="266" y="74117"/>
                  </a:lnTo>
                  <a:lnTo>
                    <a:pt x="330" y="74244"/>
                  </a:lnTo>
                  <a:lnTo>
                    <a:pt x="558" y="74942"/>
                  </a:lnTo>
                  <a:lnTo>
                    <a:pt x="4991" y="80403"/>
                  </a:lnTo>
                  <a:lnTo>
                    <a:pt x="5143" y="80518"/>
                  </a:lnTo>
                  <a:lnTo>
                    <a:pt x="5930" y="81114"/>
                  </a:lnTo>
                  <a:lnTo>
                    <a:pt x="7696" y="82207"/>
                  </a:lnTo>
                  <a:lnTo>
                    <a:pt x="9652" y="83185"/>
                  </a:lnTo>
                  <a:lnTo>
                    <a:pt x="11772" y="84048"/>
                  </a:lnTo>
                  <a:lnTo>
                    <a:pt x="14211" y="84797"/>
                  </a:lnTo>
                  <a:lnTo>
                    <a:pt x="14478" y="84899"/>
                  </a:lnTo>
                  <a:lnTo>
                    <a:pt x="18630" y="85496"/>
                  </a:lnTo>
                  <a:lnTo>
                    <a:pt x="19824" y="85432"/>
                  </a:lnTo>
                  <a:lnTo>
                    <a:pt x="20218" y="85382"/>
                  </a:lnTo>
                  <a:lnTo>
                    <a:pt x="21386" y="85178"/>
                  </a:lnTo>
                  <a:lnTo>
                    <a:pt x="22123" y="84988"/>
                  </a:lnTo>
                  <a:lnTo>
                    <a:pt x="22834" y="84759"/>
                  </a:lnTo>
                  <a:lnTo>
                    <a:pt x="23596" y="84442"/>
                  </a:lnTo>
                  <a:close/>
                </a:path>
                <a:path w="231140" h="85725">
                  <a:moveTo>
                    <a:pt x="24358" y="83553"/>
                  </a:moveTo>
                  <a:lnTo>
                    <a:pt x="24320" y="83337"/>
                  </a:lnTo>
                  <a:lnTo>
                    <a:pt x="23672" y="82740"/>
                  </a:lnTo>
                  <a:lnTo>
                    <a:pt x="23533" y="82677"/>
                  </a:lnTo>
                  <a:lnTo>
                    <a:pt x="23368" y="82626"/>
                  </a:lnTo>
                  <a:lnTo>
                    <a:pt x="23202" y="82588"/>
                  </a:lnTo>
                  <a:lnTo>
                    <a:pt x="23037" y="82550"/>
                  </a:lnTo>
                  <a:lnTo>
                    <a:pt x="22860" y="82537"/>
                  </a:lnTo>
                  <a:lnTo>
                    <a:pt x="22313" y="82524"/>
                  </a:lnTo>
                  <a:lnTo>
                    <a:pt x="21386" y="82765"/>
                  </a:lnTo>
                  <a:lnTo>
                    <a:pt x="23596" y="84429"/>
                  </a:lnTo>
                  <a:lnTo>
                    <a:pt x="23926" y="84251"/>
                  </a:lnTo>
                  <a:lnTo>
                    <a:pt x="24079" y="84112"/>
                  </a:lnTo>
                  <a:lnTo>
                    <a:pt x="24244" y="83921"/>
                  </a:lnTo>
                  <a:lnTo>
                    <a:pt x="24307" y="83756"/>
                  </a:lnTo>
                  <a:lnTo>
                    <a:pt x="24358" y="83553"/>
                  </a:lnTo>
                  <a:close/>
                </a:path>
                <a:path w="231140" h="85725">
                  <a:moveTo>
                    <a:pt x="26619" y="79451"/>
                  </a:moveTo>
                  <a:lnTo>
                    <a:pt x="26593" y="79311"/>
                  </a:lnTo>
                  <a:lnTo>
                    <a:pt x="26352" y="78562"/>
                  </a:lnTo>
                  <a:lnTo>
                    <a:pt x="25615" y="77101"/>
                  </a:lnTo>
                  <a:lnTo>
                    <a:pt x="21920" y="73113"/>
                  </a:lnTo>
                  <a:lnTo>
                    <a:pt x="21793" y="73012"/>
                  </a:lnTo>
                  <a:lnTo>
                    <a:pt x="20980" y="72402"/>
                  </a:lnTo>
                  <a:lnTo>
                    <a:pt x="19215" y="71310"/>
                  </a:lnTo>
                  <a:lnTo>
                    <a:pt x="17259" y="70332"/>
                  </a:lnTo>
                  <a:lnTo>
                    <a:pt x="15138" y="69469"/>
                  </a:lnTo>
                  <a:lnTo>
                    <a:pt x="13995" y="69100"/>
                  </a:lnTo>
                  <a:lnTo>
                    <a:pt x="12852" y="68757"/>
                  </a:lnTo>
                  <a:lnTo>
                    <a:pt x="12573" y="68668"/>
                  </a:lnTo>
                  <a:lnTo>
                    <a:pt x="12433" y="68630"/>
                  </a:lnTo>
                  <a:lnTo>
                    <a:pt x="11734" y="68389"/>
                  </a:lnTo>
                  <a:lnTo>
                    <a:pt x="11010" y="68224"/>
                  </a:lnTo>
                  <a:lnTo>
                    <a:pt x="10248" y="68110"/>
                  </a:lnTo>
                  <a:lnTo>
                    <a:pt x="9461" y="68033"/>
                  </a:lnTo>
                  <a:lnTo>
                    <a:pt x="8674" y="67995"/>
                  </a:lnTo>
                  <a:lnTo>
                    <a:pt x="7874" y="68008"/>
                  </a:lnTo>
                  <a:lnTo>
                    <a:pt x="3429" y="69011"/>
                  </a:lnTo>
                  <a:lnTo>
                    <a:pt x="5524" y="70726"/>
                  </a:lnTo>
                  <a:lnTo>
                    <a:pt x="6311" y="70434"/>
                  </a:lnTo>
                  <a:lnTo>
                    <a:pt x="7137" y="70243"/>
                  </a:lnTo>
                  <a:lnTo>
                    <a:pt x="7569" y="70192"/>
                  </a:lnTo>
                  <a:lnTo>
                    <a:pt x="8216" y="70154"/>
                  </a:lnTo>
                  <a:lnTo>
                    <a:pt x="8851" y="70167"/>
                  </a:lnTo>
                  <a:lnTo>
                    <a:pt x="9690" y="70281"/>
                  </a:lnTo>
                  <a:lnTo>
                    <a:pt x="10083" y="70370"/>
                  </a:lnTo>
                  <a:lnTo>
                    <a:pt x="10642" y="70548"/>
                  </a:lnTo>
                  <a:lnTo>
                    <a:pt x="10833" y="70624"/>
                  </a:lnTo>
                  <a:lnTo>
                    <a:pt x="11772" y="70891"/>
                  </a:lnTo>
                  <a:lnTo>
                    <a:pt x="18770" y="74358"/>
                  </a:lnTo>
                  <a:lnTo>
                    <a:pt x="22923" y="79794"/>
                  </a:lnTo>
                  <a:lnTo>
                    <a:pt x="22987" y="79933"/>
                  </a:lnTo>
                  <a:lnTo>
                    <a:pt x="23139" y="80124"/>
                  </a:lnTo>
                  <a:lnTo>
                    <a:pt x="23355" y="80289"/>
                  </a:lnTo>
                  <a:lnTo>
                    <a:pt x="23482" y="80352"/>
                  </a:lnTo>
                  <a:lnTo>
                    <a:pt x="23698" y="80454"/>
                  </a:lnTo>
                  <a:lnTo>
                    <a:pt x="23926" y="80530"/>
                  </a:lnTo>
                  <a:lnTo>
                    <a:pt x="24104" y="80568"/>
                  </a:lnTo>
                  <a:lnTo>
                    <a:pt x="24282" y="80594"/>
                  </a:lnTo>
                  <a:lnTo>
                    <a:pt x="24447" y="80606"/>
                  </a:lnTo>
                  <a:lnTo>
                    <a:pt x="24638" y="80619"/>
                  </a:lnTo>
                  <a:lnTo>
                    <a:pt x="24815" y="80606"/>
                  </a:lnTo>
                  <a:lnTo>
                    <a:pt x="26619" y="79552"/>
                  </a:lnTo>
                  <a:close/>
                </a:path>
                <a:path w="231140" h="85725">
                  <a:moveTo>
                    <a:pt x="145542" y="20320"/>
                  </a:moveTo>
                  <a:lnTo>
                    <a:pt x="141820" y="20320"/>
                  </a:lnTo>
                  <a:lnTo>
                    <a:pt x="141833" y="20472"/>
                  </a:lnTo>
                  <a:lnTo>
                    <a:pt x="141897" y="20675"/>
                  </a:lnTo>
                  <a:lnTo>
                    <a:pt x="142049" y="20866"/>
                  </a:lnTo>
                  <a:lnTo>
                    <a:pt x="142252" y="21043"/>
                  </a:lnTo>
                  <a:lnTo>
                    <a:pt x="142506" y="21183"/>
                  </a:lnTo>
                  <a:lnTo>
                    <a:pt x="142976" y="21336"/>
                  </a:lnTo>
                  <a:lnTo>
                    <a:pt x="143332" y="21386"/>
                  </a:lnTo>
                  <a:lnTo>
                    <a:pt x="143878" y="21386"/>
                  </a:lnTo>
                  <a:lnTo>
                    <a:pt x="144056" y="21361"/>
                  </a:lnTo>
                  <a:lnTo>
                    <a:pt x="144233" y="21323"/>
                  </a:lnTo>
                  <a:lnTo>
                    <a:pt x="145542" y="20370"/>
                  </a:lnTo>
                  <a:close/>
                </a:path>
                <a:path w="231140" h="85725">
                  <a:moveTo>
                    <a:pt x="146138" y="26466"/>
                  </a:moveTo>
                  <a:lnTo>
                    <a:pt x="146050" y="26314"/>
                  </a:lnTo>
                  <a:lnTo>
                    <a:pt x="145808" y="26098"/>
                  </a:lnTo>
                  <a:lnTo>
                    <a:pt x="145618" y="25984"/>
                  </a:lnTo>
                  <a:lnTo>
                    <a:pt x="145478" y="25920"/>
                  </a:lnTo>
                  <a:lnTo>
                    <a:pt x="145249" y="25844"/>
                  </a:lnTo>
                  <a:lnTo>
                    <a:pt x="144995" y="25781"/>
                  </a:lnTo>
                  <a:lnTo>
                    <a:pt x="144818" y="25755"/>
                  </a:lnTo>
                  <a:lnTo>
                    <a:pt x="144640" y="25742"/>
                  </a:lnTo>
                  <a:lnTo>
                    <a:pt x="144462" y="25730"/>
                  </a:lnTo>
                  <a:lnTo>
                    <a:pt x="144284" y="25742"/>
                  </a:lnTo>
                  <a:lnTo>
                    <a:pt x="143738" y="25806"/>
                  </a:lnTo>
                  <a:lnTo>
                    <a:pt x="142722" y="26339"/>
                  </a:lnTo>
                  <a:lnTo>
                    <a:pt x="142608" y="26492"/>
                  </a:lnTo>
                  <a:lnTo>
                    <a:pt x="142506" y="26695"/>
                  </a:lnTo>
                  <a:lnTo>
                    <a:pt x="142494" y="26962"/>
                  </a:lnTo>
                  <a:lnTo>
                    <a:pt x="142544" y="27114"/>
                  </a:lnTo>
                  <a:lnTo>
                    <a:pt x="146126" y="26479"/>
                  </a:lnTo>
                  <a:close/>
                </a:path>
                <a:path w="231140" h="85725">
                  <a:moveTo>
                    <a:pt x="163499" y="27978"/>
                  </a:moveTo>
                  <a:lnTo>
                    <a:pt x="163436" y="26441"/>
                  </a:lnTo>
                  <a:lnTo>
                    <a:pt x="163106" y="24942"/>
                  </a:lnTo>
                  <a:lnTo>
                    <a:pt x="162712" y="23964"/>
                  </a:lnTo>
                  <a:lnTo>
                    <a:pt x="162420" y="23355"/>
                  </a:lnTo>
                  <a:lnTo>
                    <a:pt x="158813" y="23990"/>
                  </a:lnTo>
                  <a:lnTo>
                    <a:pt x="159778" y="28028"/>
                  </a:lnTo>
                  <a:lnTo>
                    <a:pt x="159613" y="29349"/>
                  </a:lnTo>
                  <a:lnTo>
                    <a:pt x="159461" y="29883"/>
                  </a:lnTo>
                  <a:lnTo>
                    <a:pt x="159410" y="30010"/>
                  </a:lnTo>
                  <a:lnTo>
                    <a:pt x="159385" y="30162"/>
                  </a:lnTo>
                  <a:lnTo>
                    <a:pt x="159359" y="30416"/>
                  </a:lnTo>
                  <a:lnTo>
                    <a:pt x="156235" y="32537"/>
                  </a:lnTo>
                  <a:lnTo>
                    <a:pt x="155752" y="32626"/>
                  </a:lnTo>
                  <a:lnTo>
                    <a:pt x="155105" y="32677"/>
                  </a:lnTo>
                  <a:lnTo>
                    <a:pt x="154241" y="32664"/>
                  </a:lnTo>
                  <a:lnTo>
                    <a:pt x="153606" y="32588"/>
                  </a:lnTo>
                  <a:lnTo>
                    <a:pt x="151523" y="31813"/>
                  </a:lnTo>
                  <a:lnTo>
                    <a:pt x="151396" y="31711"/>
                  </a:lnTo>
                  <a:lnTo>
                    <a:pt x="151231" y="31572"/>
                  </a:lnTo>
                  <a:lnTo>
                    <a:pt x="151104" y="31508"/>
                  </a:lnTo>
                  <a:lnTo>
                    <a:pt x="150545" y="31165"/>
                  </a:lnTo>
                  <a:lnTo>
                    <a:pt x="150380" y="31064"/>
                  </a:lnTo>
                  <a:lnTo>
                    <a:pt x="157022" y="21513"/>
                  </a:lnTo>
                  <a:lnTo>
                    <a:pt x="157632" y="22148"/>
                  </a:lnTo>
                  <a:lnTo>
                    <a:pt x="158483" y="23355"/>
                  </a:lnTo>
                  <a:lnTo>
                    <a:pt x="158800" y="23977"/>
                  </a:lnTo>
                  <a:lnTo>
                    <a:pt x="162382" y="23279"/>
                  </a:lnTo>
                  <a:lnTo>
                    <a:pt x="162001" y="22555"/>
                  </a:lnTo>
                  <a:lnTo>
                    <a:pt x="156641" y="17462"/>
                  </a:lnTo>
                  <a:lnTo>
                    <a:pt x="156489" y="17360"/>
                  </a:lnTo>
                  <a:lnTo>
                    <a:pt x="156349" y="17233"/>
                  </a:lnTo>
                  <a:lnTo>
                    <a:pt x="150126" y="15608"/>
                  </a:lnTo>
                  <a:lnTo>
                    <a:pt x="149326" y="15633"/>
                  </a:lnTo>
                  <a:lnTo>
                    <a:pt x="148145" y="15773"/>
                  </a:lnTo>
                  <a:lnTo>
                    <a:pt x="147662" y="15862"/>
                  </a:lnTo>
                  <a:lnTo>
                    <a:pt x="147523" y="15900"/>
                  </a:lnTo>
                  <a:lnTo>
                    <a:pt x="147396" y="15925"/>
                  </a:lnTo>
                  <a:lnTo>
                    <a:pt x="147269" y="15938"/>
                  </a:lnTo>
                  <a:lnTo>
                    <a:pt x="146532" y="16129"/>
                  </a:lnTo>
                  <a:lnTo>
                    <a:pt x="141820" y="20320"/>
                  </a:lnTo>
                  <a:lnTo>
                    <a:pt x="145542" y="20307"/>
                  </a:lnTo>
                  <a:lnTo>
                    <a:pt x="145592" y="20027"/>
                  </a:lnTo>
                  <a:lnTo>
                    <a:pt x="145681" y="19786"/>
                  </a:lnTo>
                  <a:lnTo>
                    <a:pt x="148691" y="17919"/>
                  </a:lnTo>
                  <a:lnTo>
                    <a:pt x="148882" y="17881"/>
                  </a:lnTo>
                  <a:lnTo>
                    <a:pt x="149174" y="17818"/>
                  </a:lnTo>
                  <a:lnTo>
                    <a:pt x="149821" y="17767"/>
                  </a:lnTo>
                  <a:lnTo>
                    <a:pt x="150469" y="17767"/>
                  </a:lnTo>
                  <a:lnTo>
                    <a:pt x="150901" y="17792"/>
                  </a:lnTo>
                  <a:lnTo>
                    <a:pt x="153390" y="18643"/>
                  </a:lnTo>
                  <a:lnTo>
                    <a:pt x="153619" y="18821"/>
                  </a:lnTo>
                  <a:lnTo>
                    <a:pt x="153924" y="18986"/>
                  </a:lnTo>
                  <a:lnTo>
                    <a:pt x="154546" y="19418"/>
                  </a:lnTo>
                  <a:lnTo>
                    <a:pt x="147891" y="28956"/>
                  </a:lnTo>
                  <a:lnTo>
                    <a:pt x="147307" y="28308"/>
                  </a:lnTo>
                  <a:lnTo>
                    <a:pt x="146443" y="27101"/>
                  </a:lnTo>
                  <a:lnTo>
                    <a:pt x="146126" y="26479"/>
                  </a:lnTo>
                  <a:lnTo>
                    <a:pt x="142557" y="27178"/>
                  </a:lnTo>
                  <a:lnTo>
                    <a:pt x="148475" y="33121"/>
                  </a:lnTo>
                  <a:lnTo>
                    <a:pt x="154800" y="34836"/>
                  </a:lnTo>
                  <a:lnTo>
                    <a:pt x="155600" y="34810"/>
                  </a:lnTo>
                  <a:lnTo>
                    <a:pt x="156781" y="34671"/>
                  </a:lnTo>
                  <a:lnTo>
                    <a:pt x="157226" y="34594"/>
                  </a:lnTo>
                  <a:lnTo>
                    <a:pt x="157670" y="34505"/>
                  </a:lnTo>
                  <a:lnTo>
                    <a:pt x="163093" y="30276"/>
                  </a:lnTo>
                  <a:lnTo>
                    <a:pt x="163322" y="29514"/>
                  </a:lnTo>
                  <a:lnTo>
                    <a:pt x="163499" y="27978"/>
                  </a:lnTo>
                  <a:close/>
                </a:path>
                <a:path w="231140" h="85725">
                  <a:moveTo>
                    <a:pt x="180111" y="29210"/>
                  </a:moveTo>
                  <a:lnTo>
                    <a:pt x="180060" y="29057"/>
                  </a:lnTo>
                  <a:lnTo>
                    <a:pt x="179984" y="28930"/>
                  </a:lnTo>
                  <a:lnTo>
                    <a:pt x="179578" y="28117"/>
                  </a:lnTo>
                  <a:lnTo>
                    <a:pt x="179451" y="27927"/>
                  </a:lnTo>
                  <a:lnTo>
                    <a:pt x="179158" y="27660"/>
                  </a:lnTo>
                  <a:lnTo>
                    <a:pt x="178955" y="27559"/>
                  </a:lnTo>
                  <a:lnTo>
                    <a:pt x="178739" y="27470"/>
                  </a:lnTo>
                  <a:lnTo>
                    <a:pt x="178612" y="27444"/>
                  </a:lnTo>
                  <a:lnTo>
                    <a:pt x="178409" y="27393"/>
                  </a:lnTo>
                  <a:lnTo>
                    <a:pt x="178054" y="27343"/>
                  </a:lnTo>
                  <a:lnTo>
                    <a:pt x="177698" y="27343"/>
                  </a:lnTo>
                  <a:lnTo>
                    <a:pt x="177507" y="27355"/>
                  </a:lnTo>
                  <a:lnTo>
                    <a:pt x="177330" y="27381"/>
                  </a:lnTo>
                  <a:lnTo>
                    <a:pt x="177152" y="27419"/>
                  </a:lnTo>
                  <a:lnTo>
                    <a:pt x="176898" y="27482"/>
                  </a:lnTo>
                  <a:lnTo>
                    <a:pt x="175882" y="27673"/>
                  </a:lnTo>
                  <a:lnTo>
                    <a:pt x="175704" y="27698"/>
                  </a:lnTo>
                  <a:lnTo>
                    <a:pt x="175526" y="27736"/>
                  </a:lnTo>
                  <a:lnTo>
                    <a:pt x="175361" y="27774"/>
                  </a:lnTo>
                  <a:lnTo>
                    <a:pt x="175044" y="27889"/>
                  </a:lnTo>
                  <a:lnTo>
                    <a:pt x="174764" y="28041"/>
                  </a:lnTo>
                  <a:lnTo>
                    <a:pt x="174548" y="28219"/>
                  </a:lnTo>
                  <a:lnTo>
                    <a:pt x="174358" y="28460"/>
                  </a:lnTo>
                  <a:lnTo>
                    <a:pt x="174294" y="28613"/>
                  </a:lnTo>
                  <a:lnTo>
                    <a:pt x="174282" y="28879"/>
                  </a:lnTo>
                  <a:lnTo>
                    <a:pt x="174332" y="29032"/>
                  </a:lnTo>
                  <a:lnTo>
                    <a:pt x="174828" y="30010"/>
                  </a:lnTo>
                  <a:lnTo>
                    <a:pt x="174917" y="30162"/>
                  </a:lnTo>
                  <a:lnTo>
                    <a:pt x="175120" y="30353"/>
                  </a:lnTo>
                  <a:lnTo>
                    <a:pt x="175361" y="30505"/>
                  </a:lnTo>
                  <a:lnTo>
                    <a:pt x="175501" y="30568"/>
                  </a:lnTo>
                  <a:lnTo>
                    <a:pt x="175818" y="30670"/>
                  </a:lnTo>
                  <a:lnTo>
                    <a:pt x="175983" y="30708"/>
                  </a:lnTo>
                  <a:lnTo>
                    <a:pt x="176161" y="30734"/>
                  </a:lnTo>
                  <a:lnTo>
                    <a:pt x="176339" y="30746"/>
                  </a:lnTo>
                  <a:lnTo>
                    <a:pt x="176517" y="30759"/>
                  </a:lnTo>
                  <a:lnTo>
                    <a:pt x="176695" y="30746"/>
                  </a:lnTo>
                  <a:lnTo>
                    <a:pt x="177152" y="30695"/>
                  </a:lnTo>
                  <a:lnTo>
                    <a:pt x="178765" y="30378"/>
                  </a:lnTo>
                  <a:lnTo>
                    <a:pt x="179679" y="30010"/>
                  </a:lnTo>
                  <a:lnTo>
                    <a:pt x="179844" y="29883"/>
                  </a:lnTo>
                  <a:lnTo>
                    <a:pt x="179997" y="29679"/>
                  </a:lnTo>
                  <a:lnTo>
                    <a:pt x="180098" y="29476"/>
                  </a:lnTo>
                  <a:lnTo>
                    <a:pt x="180111" y="29210"/>
                  </a:lnTo>
                  <a:close/>
                </a:path>
                <a:path w="231140" h="85725">
                  <a:moveTo>
                    <a:pt x="199339" y="17056"/>
                  </a:moveTo>
                  <a:lnTo>
                    <a:pt x="198742" y="16560"/>
                  </a:lnTo>
                  <a:lnTo>
                    <a:pt x="197840" y="16344"/>
                  </a:lnTo>
                  <a:lnTo>
                    <a:pt x="197472" y="16332"/>
                  </a:lnTo>
                  <a:lnTo>
                    <a:pt x="196938" y="16408"/>
                  </a:lnTo>
                  <a:lnTo>
                    <a:pt x="196761" y="16459"/>
                  </a:lnTo>
                  <a:lnTo>
                    <a:pt x="196608" y="16510"/>
                  </a:lnTo>
                  <a:lnTo>
                    <a:pt x="196456" y="16573"/>
                  </a:lnTo>
                  <a:lnTo>
                    <a:pt x="196303" y="16637"/>
                  </a:lnTo>
                  <a:lnTo>
                    <a:pt x="195681" y="17399"/>
                  </a:lnTo>
                  <a:lnTo>
                    <a:pt x="195694" y="17564"/>
                  </a:lnTo>
                  <a:lnTo>
                    <a:pt x="195732" y="17716"/>
                  </a:lnTo>
                  <a:lnTo>
                    <a:pt x="199339" y="17056"/>
                  </a:lnTo>
                  <a:close/>
                </a:path>
                <a:path w="231140" h="85725">
                  <a:moveTo>
                    <a:pt x="206184" y="20015"/>
                  </a:moveTo>
                  <a:lnTo>
                    <a:pt x="205828" y="19494"/>
                  </a:lnTo>
                  <a:lnTo>
                    <a:pt x="205587" y="19342"/>
                  </a:lnTo>
                  <a:lnTo>
                    <a:pt x="205447" y="19278"/>
                  </a:lnTo>
                  <a:lnTo>
                    <a:pt x="205295" y="19215"/>
                  </a:lnTo>
                  <a:lnTo>
                    <a:pt x="205143" y="19177"/>
                  </a:lnTo>
                  <a:lnTo>
                    <a:pt x="204965" y="19138"/>
                  </a:lnTo>
                  <a:lnTo>
                    <a:pt x="204622" y="19088"/>
                  </a:lnTo>
                  <a:lnTo>
                    <a:pt x="204254" y="19088"/>
                  </a:lnTo>
                  <a:lnTo>
                    <a:pt x="204076" y="19100"/>
                  </a:lnTo>
                  <a:lnTo>
                    <a:pt x="203809" y="19138"/>
                  </a:lnTo>
                  <a:lnTo>
                    <a:pt x="200723" y="19761"/>
                  </a:lnTo>
                  <a:lnTo>
                    <a:pt x="199351" y="17068"/>
                  </a:lnTo>
                  <a:lnTo>
                    <a:pt x="195770" y="17767"/>
                  </a:lnTo>
                  <a:lnTo>
                    <a:pt x="197142" y="20459"/>
                  </a:lnTo>
                  <a:lnTo>
                    <a:pt x="189915" y="21869"/>
                  </a:lnTo>
                  <a:lnTo>
                    <a:pt x="189776" y="9042"/>
                  </a:lnTo>
                  <a:lnTo>
                    <a:pt x="189738" y="8839"/>
                  </a:lnTo>
                  <a:lnTo>
                    <a:pt x="189661" y="8686"/>
                  </a:lnTo>
                  <a:lnTo>
                    <a:pt x="189509" y="8496"/>
                  </a:lnTo>
                  <a:lnTo>
                    <a:pt x="188607" y="8089"/>
                  </a:lnTo>
                  <a:lnTo>
                    <a:pt x="188353" y="8051"/>
                  </a:lnTo>
                  <a:lnTo>
                    <a:pt x="188175" y="8026"/>
                  </a:lnTo>
                  <a:lnTo>
                    <a:pt x="187807" y="8026"/>
                  </a:lnTo>
                  <a:lnTo>
                    <a:pt x="187452" y="8077"/>
                  </a:lnTo>
                  <a:lnTo>
                    <a:pt x="187274" y="8115"/>
                  </a:lnTo>
                  <a:lnTo>
                    <a:pt x="187096" y="8153"/>
                  </a:lnTo>
                  <a:lnTo>
                    <a:pt x="186944" y="8216"/>
                  </a:lnTo>
                  <a:lnTo>
                    <a:pt x="186651" y="8343"/>
                  </a:lnTo>
                  <a:lnTo>
                    <a:pt x="186524" y="8420"/>
                  </a:lnTo>
                  <a:lnTo>
                    <a:pt x="186359" y="8559"/>
                  </a:lnTo>
                  <a:lnTo>
                    <a:pt x="186220" y="8699"/>
                  </a:lnTo>
                  <a:lnTo>
                    <a:pt x="186080" y="8953"/>
                  </a:lnTo>
                  <a:lnTo>
                    <a:pt x="186055" y="9105"/>
                  </a:lnTo>
                  <a:lnTo>
                    <a:pt x="186220" y="23406"/>
                  </a:lnTo>
                  <a:lnTo>
                    <a:pt x="186232" y="23558"/>
                  </a:lnTo>
                  <a:lnTo>
                    <a:pt x="186321" y="23761"/>
                  </a:lnTo>
                  <a:lnTo>
                    <a:pt x="186486" y="23952"/>
                  </a:lnTo>
                  <a:lnTo>
                    <a:pt x="187109" y="24295"/>
                  </a:lnTo>
                  <a:lnTo>
                    <a:pt x="187236" y="24345"/>
                  </a:lnTo>
                  <a:lnTo>
                    <a:pt x="187375" y="24371"/>
                  </a:lnTo>
                  <a:lnTo>
                    <a:pt x="187617" y="24409"/>
                  </a:lnTo>
                  <a:lnTo>
                    <a:pt x="187794" y="24422"/>
                  </a:lnTo>
                  <a:lnTo>
                    <a:pt x="187998" y="24434"/>
                  </a:lnTo>
                  <a:lnTo>
                    <a:pt x="188175" y="24422"/>
                  </a:lnTo>
                  <a:lnTo>
                    <a:pt x="188315" y="24422"/>
                  </a:lnTo>
                  <a:lnTo>
                    <a:pt x="188544" y="24384"/>
                  </a:lnTo>
                  <a:lnTo>
                    <a:pt x="188683" y="24358"/>
                  </a:lnTo>
                  <a:lnTo>
                    <a:pt x="198196" y="22491"/>
                  </a:lnTo>
                  <a:lnTo>
                    <a:pt x="199580" y="25171"/>
                  </a:lnTo>
                  <a:lnTo>
                    <a:pt x="199682" y="25323"/>
                  </a:lnTo>
                  <a:lnTo>
                    <a:pt x="199859" y="25501"/>
                  </a:lnTo>
                  <a:lnTo>
                    <a:pt x="200101" y="25654"/>
                  </a:lnTo>
                  <a:lnTo>
                    <a:pt x="200240" y="25717"/>
                  </a:lnTo>
                  <a:lnTo>
                    <a:pt x="200469" y="25793"/>
                  </a:lnTo>
                  <a:lnTo>
                    <a:pt x="200723" y="25857"/>
                  </a:lnTo>
                  <a:lnTo>
                    <a:pt x="200901" y="25882"/>
                  </a:lnTo>
                  <a:lnTo>
                    <a:pt x="201079" y="25895"/>
                  </a:lnTo>
                  <a:lnTo>
                    <a:pt x="201256" y="25908"/>
                  </a:lnTo>
                  <a:lnTo>
                    <a:pt x="201447" y="25895"/>
                  </a:lnTo>
                  <a:lnTo>
                    <a:pt x="201980" y="25831"/>
                  </a:lnTo>
                  <a:lnTo>
                    <a:pt x="202996" y="25298"/>
                  </a:lnTo>
                  <a:lnTo>
                    <a:pt x="203149" y="25095"/>
                  </a:lnTo>
                  <a:lnTo>
                    <a:pt x="203212" y="24942"/>
                  </a:lnTo>
                  <a:lnTo>
                    <a:pt x="203225" y="24676"/>
                  </a:lnTo>
                  <a:lnTo>
                    <a:pt x="203174" y="24523"/>
                  </a:lnTo>
                  <a:lnTo>
                    <a:pt x="201777" y="21793"/>
                  </a:lnTo>
                  <a:lnTo>
                    <a:pt x="204851" y="21183"/>
                  </a:lnTo>
                  <a:lnTo>
                    <a:pt x="205752" y="20815"/>
                  </a:lnTo>
                  <a:lnTo>
                    <a:pt x="205917" y="20688"/>
                  </a:lnTo>
                  <a:lnTo>
                    <a:pt x="206070" y="20485"/>
                  </a:lnTo>
                  <a:lnTo>
                    <a:pt x="206171" y="20281"/>
                  </a:lnTo>
                  <a:lnTo>
                    <a:pt x="206184" y="20015"/>
                  </a:lnTo>
                  <a:close/>
                </a:path>
                <a:path w="231140" h="85725">
                  <a:moveTo>
                    <a:pt x="210858" y="4241"/>
                  </a:moveTo>
                  <a:lnTo>
                    <a:pt x="210693" y="4114"/>
                  </a:lnTo>
                  <a:lnTo>
                    <a:pt x="210553" y="4051"/>
                  </a:lnTo>
                  <a:lnTo>
                    <a:pt x="210413" y="3987"/>
                  </a:lnTo>
                  <a:lnTo>
                    <a:pt x="210096" y="3886"/>
                  </a:lnTo>
                  <a:lnTo>
                    <a:pt x="209664" y="3822"/>
                  </a:lnTo>
                  <a:lnTo>
                    <a:pt x="209384" y="3810"/>
                  </a:lnTo>
                  <a:lnTo>
                    <a:pt x="209207" y="3822"/>
                  </a:lnTo>
                  <a:lnTo>
                    <a:pt x="209016" y="3835"/>
                  </a:lnTo>
                  <a:lnTo>
                    <a:pt x="208838" y="3860"/>
                  </a:lnTo>
                  <a:lnTo>
                    <a:pt x="208673" y="3898"/>
                  </a:lnTo>
                  <a:lnTo>
                    <a:pt x="208343" y="4000"/>
                  </a:lnTo>
                  <a:lnTo>
                    <a:pt x="208191" y="4064"/>
                  </a:lnTo>
                  <a:lnTo>
                    <a:pt x="207924" y="4216"/>
                  </a:lnTo>
                  <a:lnTo>
                    <a:pt x="207759" y="4356"/>
                  </a:lnTo>
                  <a:lnTo>
                    <a:pt x="207556" y="4597"/>
                  </a:lnTo>
                  <a:lnTo>
                    <a:pt x="207479" y="4800"/>
                  </a:lnTo>
                  <a:lnTo>
                    <a:pt x="207467" y="5016"/>
                  </a:lnTo>
                  <a:lnTo>
                    <a:pt x="207505" y="5168"/>
                  </a:lnTo>
                  <a:lnTo>
                    <a:pt x="207581" y="5321"/>
                  </a:lnTo>
                  <a:lnTo>
                    <a:pt x="207797" y="5549"/>
                  </a:lnTo>
                  <a:lnTo>
                    <a:pt x="210858" y="4241"/>
                  </a:lnTo>
                  <a:close/>
                </a:path>
                <a:path w="231140" h="85725">
                  <a:moveTo>
                    <a:pt x="230695" y="1016"/>
                  </a:moveTo>
                  <a:lnTo>
                    <a:pt x="230657" y="812"/>
                  </a:lnTo>
                  <a:lnTo>
                    <a:pt x="230568" y="660"/>
                  </a:lnTo>
                  <a:lnTo>
                    <a:pt x="230466" y="520"/>
                  </a:lnTo>
                  <a:lnTo>
                    <a:pt x="230136" y="279"/>
                  </a:lnTo>
                  <a:lnTo>
                    <a:pt x="229920" y="177"/>
                  </a:lnTo>
                  <a:lnTo>
                    <a:pt x="229692" y="101"/>
                  </a:lnTo>
                  <a:lnTo>
                    <a:pt x="229527" y="63"/>
                  </a:lnTo>
                  <a:lnTo>
                    <a:pt x="229171" y="12"/>
                  </a:lnTo>
                  <a:lnTo>
                    <a:pt x="228993" y="0"/>
                  </a:lnTo>
                  <a:lnTo>
                    <a:pt x="228803" y="0"/>
                  </a:lnTo>
                  <a:lnTo>
                    <a:pt x="227317" y="495"/>
                  </a:lnTo>
                  <a:lnTo>
                    <a:pt x="227139" y="673"/>
                  </a:lnTo>
                  <a:lnTo>
                    <a:pt x="227012" y="876"/>
                  </a:lnTo>
                  <a:lnTo>
                    <a:pt x="226974" y="1041"/>
                  </a:lnTo>
                  <a:lnTo>
                    <a:pt x="225983" y="16459"/>
                  </a:lnTo>
                  <a:lnTo>
                    <a:pt x="210858" y="4254"/>
                  </a:lnTo>
                  <a:lnTo>
                    <a:pt x="207797" y="5562"/>
                  </a:lnTo>
                  <a:lnTo>
                    <a:pt x="226060" y="20281"/>
                  </a:lnTo>
                  <a:lnTo>
                    <a:pt x="226288" y="20434"/>
                  </a:lnTo>
                  <a:lnTo>
                    <a:pt x="226491" y="20548"/>
                  </a:lnTo>
                  <a:lnTo>
                    <a:pt x="226809" y="20650"/>
                  </a:lnTo>
                  <a:lnTo>
                    <a:pt x="226974" y="20688"/>
                  </a:lnTo>
                  <a:lnTo>
                    <a:pt x="227317" y="20739"/>
                  </a:lnTo>
                  <a:lnTo>
                    <a:pt x="227495" y="20751"/>
                  </a:lnTo>
                  <a:lnTo>
                    <a:pt x="227685" y="20751"/>
                  </a:lnTo>
                  <a:lnTo>
                    <a:pt x="229171" y="20256"/>
                  </a:lnTo>
                  <a:lnTo>
                    <a:pt x="229349" y="20078"/>
                  </a:lnTo>
                  <a:lnTo>
                    <a:pt x="229476" y="19875"/>
                  </a:lnTo>
                  <a:lnTo>
                    <a:pt x="229527" y="19659"/>
                  </a:lnTo>
                  <a:lnTo>
                    <a:pt x="230682" y="106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825653" y="1965489"/>
              <a:ext cx="742950" cy="110489"/>
            </a:xfrm>
            <a:custGeom>
              <a:avLst/>
              <a:gdLst/>
              <a:ahLst/>
              <a:cxnLst/>
              <a:rect l="l" t="t" r="r" b="b"/>
              <a:pathLst>
                <a:path w="742950" h="110489">
                  <a:moveTo>
                    <a:pt x="4610" y="32080"/>
                  </a:moveTo>
                  <a:lnTo>
                    <a:pt x="4533" y="31877"/>
                  </a:lnTo>
                  <a:lnTo>
                    <a:pt x="4381" y="31686"/>
                  </a:lnTo>
                  <a:lnTo>
                    <a:pt x="4178" y="31508"/>
                  </a:lnTo>
                  <a:lnTo>
                    <a:pt x="4051" y="31445"/>
                  </a:lnTo>
                  <a:lnTo>
                    <a:pt x="3924" y="31369"/>
                  </a:lnTo>
                  <a:lnTo>
                    <a:pt x="3530" y="31242"/>
                  </a:lnTo>
                  <a:lnTo>
                    <a:pt x="3276" y="31191"/>
                  </a:lnTo>
                  <a:lnTo>
                    <a:pt x="3098" y="31178"/>
                  </a:lnTo>
                  <a:lnTo>
                    <a:pt x="2921" y="31165"/>
                  </a:lnTo>
                  <a:lnTo>
                    <a:pt x="2730" y="31165"/>
                  </a:lnTo>
                  <a:lnTo>
                    <a:pt x="2552" y="31178"/>
                  </a:lnTo>
                  <a:lnTo>
                    <a:pt x="2374" y="31191"/>
                  </a:lnTo>
                  <a:lnTo>
                    <a:pt x="2197" y="31229"/>
                  </a:lnTo>
                  <a:lnTo>
                    <a:pt x="2019" y="31267"/>
                  </a:lnTo>
                  <a:lnTo>
                    <a:pt x="1854" y="31318"/>
                  </a:lnTo>
                  <a:lnTo>
                    <a:pt x="1701" y="31381"/>
                  </a:lnTo>
                  <a:lnTo>
                    <a:pt x="901" y="32194"/>
                  </a:lnTo>
                  <a:lnTo>
                    <a:pt x="0" y="44780"/>
                  </a:lnTo>
                  <a:lnTo>
                    <a:pt x="0" y="44945"/>
                  </a:lnTo>
                  <a:lnTo>
                    <a:pt x="76" y="45148"/>
                  </a:lnTo>
                  <a:lnTo>
                    <a:pt x="215" y="45339"/>
                  </a:lnTo>
                  <a:lnTo>
                    <a:pt x="546" y="45580"/>
                  </a:lnTo>
                  <a:lnTo>
                    <a:pt x="685" y="45643"/>
                  </a:lnTo>
                  <a:lnTo>
                    <a:pt x="838" y="45707"/>
                  </a:lnTo>
                  <a:lnTo>
                    <a:pt x="990" y="45758"/>
                  </a:lnTo>
                  <a:lnTo>
                    <a:pt x="1155" y="45796"/>
                  </a:lnTo>
                  <a:lnTo>
                    <a:pt x="1511" y="45847"/>
                  </a:lnTo>
                  <a:lnTo>
                    <a:pt x="2057" y="45847"/>
                  </a:lnTo>
                  <a:lnTo>
                    <a:pt x="2235" y="45821"/>
                  </a:lnTo>
                  <a:lnTo>
                    <a:pt x="2413" y="45783"/>
                  </a:lnTo>
                  <a:lnTo>
                    <a:pt x="4584" y="32245"/>
                  </a:lnTo>
                  <a:lnTo>
                    <a:pt x="4610" y="32080"/>
                  </a:lnTo>
                  <a:close/>
                </a:path>
                <a:path w="742950" h="110489">
                  <a:moveTo>
                    <a:pt x="10617" y="34759"/>
                  </a:moveTo>
                  <a:lnTo>
                    <a:pt x="10439" y="34645"/>
                  </a:lnTo>
                  <a:lnTo>
                    <a:pt x="10312" y="34569"/>
                  </a:lnTo>
                  <a:lnTo>
                    <a:pt x="9842" y="34417"/>
                  </a:lnTo>
                  <a:lnTo>
                    <a:pt x="9486" y="34366"/>
                  </a:lnTo>
                  <a:lnTo>
                    <a:pt x="9309" y="34353"/>
                  </a:lnTo>
                  <a:lnTo>
                    <a:pt x="9131" y="34353"/>
                  </a:lnTo>
                  <a:lnTo>
                    <a:pt x="8940" y="34366"/>
                  </a:lnTo>
                  <a:lnTo>
                    <a:pt x="8585" y="34417"/>
                  </a:lnTo>
                  <a:lnTo>
                    <a:pt x="8407" y="34455"/>
                  </a:lnTo>
                  <a:lnTo>
                    <a:pt x="8242" y="34505"/>
                  </a:lnTo>
                  <a:lnTo>
                    <a:pt x="8089" y="34569"/>
                  </a:lnTo>
                  <a:lnTo>
                    <a:pt x="7937" y="34632"/>
                  </a:lnTo>
                  <a:lnTo>
                    <a:pt x="7683" y="34785"/>
                  </a:lnTo>
                  <a:lnTo>
                    <a:pt x="7531" y="34925"/>
                  </a:lnTo>
                  <a:lnTo>
                    <a:pt x="7366" y="35115"/>
                  </a:lnTo>
                  <a:lnTo>
                    <a:pt x="7289" y="35267"/>
                  </a:lnTo>
                  <a:lnTo>
                    <a:pt x="7251" y="35483"/>
                  </a:lnTo>
                  <a:lnTo>
                    <a:pt x="7289" y="35687"/>
                  </a:lnTo>
                  <a:lnTo>
                    <a:pt x="7391" y="35890"/>
                  </a:lnTo>
                  <a:lnTo>
                    <a:pt x="7620" y="36118"/>
                  </a:lnTo>
                  <a:lnTo>
                    <a:pt x="10617" y="34759"/>
                  </a:lnTo>
                  <a:close/>
                </a:path>
                <a:path w="742950" h="110489">
                  <a:moveTo>
                    <a:pt x="12420" y="46202"/>
                  </a:moveTo>
                  <a:lnTo>
                    <a:pt x="10223" y="44526"/>
                  </a:lnTo>
                  <a:lnTo>
                    <a:pt x="9893" y="44716"/>
                  </a:lnTo>
                  <a:lnTo>
                    <a:pt x="9740" y="44856"/>
                  </a:lnTo>
                  <a:lnTo>
                    <a:pt x="9575" y="45046"/>
                  </a:lnTo>
                  <a:lnTo>
                    <a:pt x="9499" y="45199"/>
                  </a:lnTo>
                  <a:lnTo>
                    <a:pt x="9461" y="45415"/>
                  </a:lnTo>
                  <a:lnTo>
                    <a:pt x="10693" y="46393"/>
                  </a:lnTo>
                  <a:lnTo>
                    <a:pt x="10960" y="46431"/>
                  </a:lnTo>
                  <a:lnTo>
                    <a:pt x="11506" y="46443"/>
                  </a:lnTo>
                  <a:lnTo>
                    <a:pt x="11861" y="46393"/>
                  </a:lnTo>
                  <a:lnTo>
                    <a:pt x="12026" y="46342"/>
                  </a:lnTo>
                  <a:lnTo>
                    <a:pt x="12357" y="46240"/>
                  </a:lnTo>
                  <a:close/>
                </a:path>
                <a:path w="742950" h="110489">
                  <a:moveTo>
                    <a:pt x="15760" y="42341"/>
                  </a:moveTo>
                  <a:lnTo>
                    <a:pt x="15443" y="41059"/>
                  </a:lnTo>
                  <a:lnTo>
                    <a:pt x="15379" y="40932"/>
                  </a:lnTo>
                  <a:lnTo>
                    <a:pt x="13589" y="41313"/>
                  </a:lnTo>
                  <a:lnTo>
                    <a:pt x="15367" y="40932"/>
                  </a:lnTo>
                  <a:lnTo>
                    <a:pt x="15265" y="40792"/>
                  </a:lnTo>
                  <a:lnTo>
                    <a:pt x="13843" y="40233"/>
                  </a:lnTo>
                  <a:lnTo>
                    <a:pt x="13487" y="40233"/>
                  </a:lnTo>
                  <a:lnTo>
                    <a:pt x="13296" y="40246"/>
                  </a:lnTo>
                  <a:lnTo>
                    <a:pt x="13119" y="40284"/>
                  </a:lnTo>
                  <a:lnTo>
                    <a:pt x="12954" y="40309"/>
                  </a:lnTo>
                  <a:lnTo>
                    <a:pt x="12776" y="40360"/>
                  </a:lnTo>
                  <a:lnTo>
                    <a:pt x="11734" y="41262"/>
                  </a:lnTo>
                  <a:lnTo>
                    <a:pt x="11734" y="41427"/>
                  </a:lnTo>
                  <a:lnTo>
                    <a:pt x="11785" y="41630"/>
                  </a:lnTo>
                  <a:lnTo>
                    <a:pt x="11950" y="41935"/>
                  </a:lnTo>
                  <a:lnTo>
                    <a:pt x="12014" y="42176"/>
                  </a:lnTo>
                  <a:lnTo>
                    <a:pt x="12039" y="42430"/>
                  </a:lnTo>
                  <a:lnTo>
                    <a:pt x="12014" y="42684"/>
                  </a:lnTo>
                  <a:lnTo>
                    <a:pt x="11950" y="42926"/>
                  </a:lnTo>
                  <a:lnTo>
                    <a:pt x="11836" y="43180"/>
                  </a:lnTo>
                  <a:lnTo>
                    <a:pt x="11696" y="43421"/>
                  </a:lnTo>
                  <a:lnTo>
                    <a:pt x="11506" y="43649"/>
                  </a:lnTo>
                  <a:lnTo>
                    <a:pt x="11290" y="43865"/>
                  </a:lnTo>
                  <a:lnTo>
                    <a:pt x="11023" y="44069"/>
                  </a:lnTo>
                  <a:lnTo>
                    <a:pt x="10731" y="44272"/>
                  </a:lnTo>
                  <a:lnTo>
                    <a:pt x="10236" y="44526"/>
                  </a:lnTo>
                  <a:lnTo>
                    <a:pt x="12446" y="46189"/>
                  </a:lnTo>
                  <a:lnTo>
                    <a:pt x="15722" y="42799"/>
                  </a:lnTo>
                  <a:lnTo>
                    <a:pt x="15760" y="42341"/>
                  </a:lnTo>
                  <a:close/>
                </a:path>
                <a:path w="742950" h="110489">
                  <a:moveTo>
                    <a:pt x="27051" y="22072"/>
                  </a:moveTo>
                  <a:lnTo>
                    <a:pt x="27012" y="21869"/>
                  </a:lnTo>
                  <a:lnTo>
                    <a:pt x="26949" y="21717"/>
                  </a:lnTo>
                  <a:lnTo>
                    <a:pt x="23418" y="22491"/>
                  </a:lnTo>
                  <a:lnTo>
                    <a:pt x="24955" y="23177"/>
                  </a:lnTo>
                  <a:lnTo>
                    <a:pt x="25323" y="23177"/>
                  </a:lnTo>
                  <a:lnTo>
                    <a:pt x="27051" y="22072"/>
                  </a:lnTo>
                  <a:close/>
                </a:path>
                <a:path w="742950" h="110489">
                  <a:moveTo>
                    <a:pt x="31229" y="37058"/>
                  </a:moveTo>
                  <a:lnTo>
                    <a:pt x="31153" y="36868"/>
                  </a:lnTo>
                  <a:lnTo>
                    <a:pt x="31051" y="36715"/>
                  </a:lnTo>
                  <a:lnTo>
                    <a:pt x="30924" y="36576"/>
                  </a:lnTo>
                  <a:lnTo>
                    <a:pt x="29870" y="35775"/>
                  </a:lnTo>
                  <a:lnTo>
                    <a:pt x="29705" y="35648"/>
                  </a:lnTo>
                  <a:lnTo>
                    <a:pt x="29413" y="35534"/>
                  </a:lnTo>
                  <a:lnTo>
                    <a:pt x="29260" y="35471"/>
                  </a:lnTo>
                  <a:lnTo>
                    <a:pt x="29095" y="35433"/>
                  </a:lnTo>
                  <a:lnTo>
                    <a:pt x="28663" y="35369"/>
                  </a:lnTo>
                  <a:lnTo>
                    <a:pt x="28295" y="35369"/>
                  </a:lnTo>
                  <a:lnTo>
                    <a:pt x="28016" y="35394"/>
                  </a:lnTo>
                  <a:lnTo>
                    <a:pt x="27673" y="35471"/>
                  </a:lnTo>
                  <a:lnTo>
                    <a:pt x="27343" y="35572"/>
                  </a:lnTo>
                  <a:lnTo>
                    <a:pt x="27203" y="35636"/>
                  </a:lnTo>
                  <a:lnTo>
                    <a:pt x="27000" y="35750"/>
                  </a:lnTo>
                  <a:lnTo>
                    <a:pt x="25908" y="36233"/>
                  </a:lnTo>
                  <a:lnTo>
                    <a:pt x="25692" y="36334"/>
                  </a:lnTo>
                  <a:lnTo>
                    <a:pt x="25565" y="36410"/>
                  </a:lnTo>
                  <a:lnTo>
                    <a:pt x="25412" y="36550"/>
                  </a:lnTo>
                  <a:lnTo>
                    <a:pt x="25247" y="36741"/>
                  </a:lnTo>
                  <a:lnTo>
                    <a:pt x="25171" y="36893"/>
                  </a:lnTo>
                  <a:lnTo>
                    <a:pt x="25133" y="37109"/>
                  </a:lnTo>
                  <a:lnTo>
                    <a:pt x="25171" y="37312"/>
                  </a:lnTo>
                  <a:lnTo>
                    <a:pt x="25273" y="37515"/>
                  </a:lnTo>
                  <a:lnTo>
                    <a:pt x="25501" y="37757"/>
                  </a:lnTo>
                  <a:lnTo>
                    <a:pt x="26504" y="38519"/>
                  </a:lnTo>
                  <a:lnTo>
                    <a:pt x="26682" y="38620"/>
                  </a:lnTo>
                  <a:lnTo>
                    <a:pt x="26822" y="38684"/>
                  </a:lnTo>
                  <a:lnTo>
                    <a:pt x="27724" y="38900"/>
                  </a:lnTo>
                  <a:lnTo>
                    <a:pt x="28092" y="38900"/>
                  </a:lnTo>
                  <a:lnTo>
                    <a:pt x="28371" y="38874"/>
                  </a:lnTo>
                  <a:lnTo>
                    <a:pt x="28714" y="38798"/>
                  </a:lnTo>
                  <a:lnTo>
                    <a:pt x="29044" y="38696"/>
                  </a:lnTo>
                  <a:lnTo>
                    <a:pt x="29171" y="38646"/>
                  </a:lnTo>
                  <a:lnTo>
                    <a:pt x="30467" y="38061"/>
                  </a:lnTo>
                  <a:lnTo>
                    <a:pt x="30746" y="37909"/>
                  </a:lnTo>
                  <a:lnTo>
                    <a:pt x="30911" y="37782"/>
                  </a:lnTo>
                  <a:lnTo>
                    <a:pt x="31038" y="37655"/>
                  </a:lnTo>
                  <a:lnTo>
                    <a:pt x="31115" y="37528"/>
                  </a:lnTo>
                  <a:lnTo>
                    <a:pt x="31191" y="37388"/>
                  </a:lnTo>
                  <a:lnTo>
                    <a:pt x="31229" y="37261"/>
                  </a:lnTo>
                  <a:lnTo>
                    <a:pt x="31229" y="37122"/>
                  </a:lnTo>
                  <a:close/>
                </a:path>
                <a:path w="742950" h="110489">
                  <a:moveTo>
                    <a:pt x="53962" y="27444"/>
                  </a:moveTo>
                  <a:lnTo>
                    <a:pt x="51765" y="25768"/>
                  </a:lnTo>
                  <a:lnTo>
                    <a:pt x="41351" y="30467"/>
                  </a:lnTo>
                  <a:lnTo>
                    <a:pt x="42621" y="20053"/>
                  </a:lnTo>
                  <a:lnTo>
                    <a:pt x="42710" y="19773"/>
                  </a:lnTo>
                  <a:lnTo>
                    <a:pt x="42786" y="19202"/>
                  </a:lnTo>
                  <a:lnTo>
                    <a:pt x="42760" y="18630"/>
                  </a:lnTo>
                  <a:lnTo>
                    <a:pt x="42646" y="18059"/>
                  </a:lnTo>
                  <a:lnTo>
                    <a:pt x="42430" y="17513"/>
                  </a:lnTo>
                  <a:lnTo>
                    <a:pt x="42125" y="16979"/>
                  </a:lnTo>
                  <a:lnTo>
                    <a:pt x="41922" y="16725"/>
                  </a:lnTo>
                  <a:lnTo>
                    <a:pt x="41732" y="16471"/>
                  </a:lnTo>
                  <a:lnTo>
                    <a:pt x="41249" y="15976"/>
                  </a:lnTo>
                  <a:lnTo>
                    <a:pt x="41008" y="15811"/>
                  </a:lnTo>
                  <a:lnTo>
                    <a:pt x="40881" y="15671"/>
                  </a:lnTo>
                  <a:lnTo>
                    <a:pt x="40551" y="15417"/>
                  </a:lnTo>
                  <a:lnTo>
                    <a:pt x="33223" y="13589"/>
                  </a:lnTo>
                  <a:lnTo>
                    <a:pt x="32296" y="13639"/>
                  </a:lnTo>
                  <a:lnTo>
                    <a:pt x="27635" y="14795"/>
                  </a:lnTo>
                  <a:lnTo>
                    <a:pt x="27508" y="14846"/>
                  </a:lnTo>
                  <a:lnTo>
                    <a:pt x="27114" y="15024"/>
                  </a:lnTo>
                  <a:lnTo>
                    <a:pt x="22821" y="20345"/>
                  </a:lnTo>
                  <a:lnTo>
                    <a:pt x="22872" y="21005"/>
                  </a:lnTo>
                  <a:lnTo>
                    <a:pt x="23037" y="21653"/>
                  </a:lnTo>
                  <a:lnTo>
                    <a:pt x="23164" y="21971"/>
                  </a:lnTo>
                  <a:lnTo>
                    <a:pt x="23431" y="22479"/>
                  </a:lnTo>
                  <a:lnTo>
                    <a:pt x="26949" y="21717"/>
                  </a:lnTo>
                  <a:lnTo>
                    <a:pt x="26822" y="21450"/>
                  </a:lnTo>
                  <a:lnTo>
                    <a:pt x="26695" y="21145"/>
                  </a:lnTo>
                  <a:lnTo>
                    <a:pt x="26581" y="20701"/>
                  </a:lnTo>
                  <a:lnTo>
                    <a:pt x="26543" y="20256"/>
                  </a:lnTo>
                  <a:lnTo>
                    <a:pt x="26581" y="19799"/>
                  </a:lnTo>
                  <a:lnTo>
                    <a:pt x="29756" y="16510"/>
                  </a:lnTo>
                  <a:lnTo>
                    <a:pt x="30492" y="16205"/>
                  </a:lnTo>
                  <a:lnTo>
                    <a:pt x="31000" y="16052"/>
                  </a:lnTo>
                  <a:lnTo>
                    <a:pt x="32080" y="15836"/>
                  </a:lnTo>
                  <a:lnTo>
                    <a:pt x="32931" y="15760"/>
                  </a:lnTo>
                  <a:lnTo>
                    <a:pt x="33769" y="15748"/>
                  </a:lnTo>
                  <a:lnTo>
                    <a:pt x="34874" y="15849"/>
                  </a:lnTo>
                  <a:lnTo>
                    <a:pt x="35928" y="16078"/>
                  </a:lnTo>
                  <a:lnTo>
                    <a:pt x="36410" y="16230"/>
                  </a:lnTo>
                  <a:lnTo>
                    <a:pt x="37274" y="16624"/>
                  </a:lnTo>
                  <a:lnTo>
                    <a:pt x="37820" y="16992"/>
                  </a:lnTo>
                  <a:lnTo>
                    <a:pt x="38900" y="18351"/>
                  </a:lnTo>
                  <a:lnTo>
                    <a:pt x="38976" y="18516"/>
                  </a:lnTo>
                  <a:lnTo>
                    <a:pt x="39039" y="18872"/>
                  </a:lnTo>
                  <a:lnTo>
                    <a:pt x="39052" y="19062"/>
                  </a:lnTo>
                  <a:lnTo>
                    <a:pt x="39052" y="19240"/>
                  </a:lnTo>
                  <a:lnTo>
                    <a:pt x="39014" y="19596"/>
                  </a:lnTo>
                  <a:lnTo>
                    <a:pt x="38950" y="19773"/>
                  </a:lnTo>
                  <a:lnTo>
                    <a:pt x="38925" y="19926"/>
                  </a:lnTo>
                  <a:lnTo>
                    <a:pt x="37363" y="32727"/>
                  </a:lnTo>
                  <a:lnTo>
                    <a:pt x="37376" y="32905"/>
                  </a:lnTo>
                  <a:lnTo>
                    <a:pt x="37414" y="33058"/>
                  </a:lnTo>
                  <a:lnTo>
                    <a:pt x="37490" y="33197"/>
                  </a:lnTo>
                  <a:lnTo>
                    <a:pt x="37680" y="33401"/>
                  </a:lnTo>
                  <a:lnTo>
                    <a:pt x="37884" y="33553"/>
                  </a:lnTo>
                  <a:lnTo>
                    <a:pt x="38023" y="33616"/>
                  </a:lnTo>
                  <a:lnTo>
                    <a:pt x="38188" y="33693"/>
                  </a:lnTo>
                  <a:lnTo>
                    <a:pt x="38354" y="33743"/>
                  </a:lnTo>
                  <a:lnTo>
                    <a:pt x="38519" y="33782"/>
                  </a:lnTo>
                  <a:lnTo>
                    <a:pt x="38658" y="33807"/>
                  </a:lnTo>
                  <a:lnTo>
                    <a:pt x="38836" y="33832"/>
                  </a:lnTo>
                  <a:lnTo>
                    <a:pt x="39014" y="33845"/>
                  </a:lnTo>
                  <a:lnTo>
                    <a:pt x="39192" y="33845"/>
                  </a:lnTo>
                  <a:lnTo>
                    <a:pt x="39319" y="33845"/>
                  </a:lnTo>
                  <a:lnTo>
                    <a:pt x="39471" y="33832"/>
                  </a:lnTo>
                  <a:lnTo>
                    <a:pt x="39598" y="33820"/>
                  </a:lnTo>
                  <a:lnTo>
                    <a:pt x="39738" y="33794"/>
                  </a:lnTo>
                  <a:lnTo>
                    <a:pt x="39916" y="33756"/>
                  </a:lnTo>
                  <a:lnTo>
                    <a:pt x="40157" y="33680"/>
                  </a:lnTo>
                  <a:lnTo>
                    <a:pt x="40335" y="33604"/>
                  </a:lnTo>
                  <a:lnTo>
                    <a:pt x="40525" y="33515"/>
                  </a:lnTo>
                  <a:lnTo>
                    <a:pt x="53962" y="27444"/>
                  </a:lnTo>
                  <a:close/>
                </a:path>
                <a:path w="742950" h="110489">
                  <a:moveTo>
                    <a:pt x="54737" y="26441"/>
                  </a:moveTo>
                  <a:lnTo>
                    <a:pt x="54127" y="25768"/>
                  </a:lnTo>
                  <a:lnTo>
                    <a:pt x="53924" y="25666"/>
                  </a:lnTo>
                  <a:lnTo>
                    <a:pt x="53759" y="25615"/>
                  </a:lnTo>
                  <a:lnTo>
                    <a:pt x="53594" y="25577"/>
                  </a:lnTo>
                  <a:lnTo>
                    <a:pt x="53162" y="25514"/>
                  </a:lnTo>
                  <a:lnTo>
                    <a:pt x="52793" y="25514"/>
                  </a:lnTo>
                  <a:lnTo>
                    <a:pt x="52527" y="25539"/>
                  </a:lnTo>
                  <a:lnTo>
                    <a:pt x="52349" y="25577"/>
                  </a:lnTo>
                  <a:lnTo>
                    <a:pt x="52171" y="25615"/>
                  </a:lnTo>
                  <a:lnTo>
                    <a:pt x="51854" y="25717"/>
                  </a:lnTo>
                  <a:lnTo>
                    <a:pt x="53975" y="27432"/>
                  </a:lnTo>
                  <a:lnTo>
                    <a:pt x="54190" y="27317"/>
                  </a:lnTo>
                  <a:lnTo>
                    <a:pt x="54317" y="27241"/>
                  </a:lnTo>
                  <a:lnTo>
                    <a:pt x="54470" y="27101"/>
                  </a:lnTo>
                  <a:lnTo>
                    <a:pt x="54597" y="26962"/>
                  </a:lnTo>
                  <a:lnTo>
                    <a:pt x="54698" y="26758"/>
                  </a:lnTo>
                  <a:lnTo>
                    <a:pt x="54737" y="26441"/>
                  </a:lnTo>
                  <a:close/>
                </a:path>
                <a:path w="742950" h="110489">
                  <a:moveTo>
                    <a:pt x="72720" y="18351"/>
                  </a:moveTo>
                  <a:lnTo>
                    <a:pt x="72669" y="18186"/>
                  </a:lnTo>
                  <a:lnTo>
                    <a:pt x="72580" y="18034"/>
                  </a:lnTo>
                  <a:lnTo>
                    <a:pt x="62750" y="685"/>
                  </a:lnTo>
                  <a:lnTo>
                    <a:pt x="62636" y="546"/>
                  </a:lnTo>
                  <a:lnTo>
                    <a:pt x="62395" y="342"/>
                  </a:lnTo>
                  <a:lnTo>
                    <a:pt x="62204" y="228"/>
                  </a:lnTo>
                  <a:lnTo>
                    <a:pt x="62052" y="165"/>
                  </a:lnTo>
                  <a:lnTo>
                    <a:pt x="61823" y="88"/>
                  </a:lnTo>
                  <a:lnTo>
                    <a:pt x="61569" y="38"/>
                  </a:lnTo>
                  <a:lnTo>
                    <a:pt x="61391" y="12"/>
                  </a:lnTo>
                  <a:lnTo>
                    <a:pt x="61214" y="0"/>
                  </a:lnTo>
                  <a:lnTo>
                    <a:pt x="60845" y="0"/>
                  </a:lnTo>
                  <a:lnTo>
                    <a:pt x="60401" y="63"/>
                  </a:lnTo>
                  <a:lnTo>
                    <a:pt x="60147" y="127"/>
                  </a:lnTo>
                  <a:lnTo>
                    <a:pt x="59982" y="190"/>
                  </a:lnTo>
                  <a:lnTo>
                    <a:pt x="59321" y="635"/>
                  </a:lnTo>
                  <a:lnTo>
                    <a:pt x="59207" y="774"/>
                  </a:lnTo>
                  <a:lnTo>
                    <a:pt x="59118" y="990"/>
                  </a:lnTo>
                  <a:lnTo>
                    <a:pt x="59118" y="1193"/>
                  </a:lnTo>
                  <a:lnTo>
                    <a:pt x="59169" y="1409"/>
                  </a:lnTo>
                  <a:lnTo>
                    <a:pt x="67373" y="15849"/>
                  </a:lnTo>
                  <a:lnTo>
                    <a:pt x="45694" y="7569"/>
                  </a:lnTo>
                  <a:lnTo>
                    <a:pt x="45453" y="7480"/>
                  </a:lnTo>
                  <a:lnTo>
                    <a:pt x="45288" y="7442"/>
                  </a:lnTo>
                  <a:lnTo>
                    <a:pt x="45021" y="7404"/>
                  </a:lnTo>
                  <a:lnTo>
                    <a:pt x="44754" y="7391"/>
                  </a:lnTo>
                  <a:lnTo>
                    <a:pt x="44577" y="7391"/>
                  </a:lnTo>
                  <a:lnTo>
                    <a:pt x="43548" y="7620"/>
                  </a:lnTo>
                  <a:lnTo>
                    <a:pt x="43395" y="7683"/>
                  </a:lnTo>
                  <a:lnTo>
                    <a:pt x="43268" y="7759"/>
                  </a:lnTo>
                  <a:lnTo>
                    <a:pt x="43091" y="7886"/>
                  </a:lnTo>
                  <a:lnTo>
                    <a:pt x="42951" y="8026"/>
                  </a:lnTo>
                  <a:lnTo>
                    <a:pt x="42799" y="8280"/>
                  </a:lnTo>
                  <a:lnTo>
                    <a:pt x="42748" y="8496"/>
                  </a:lnTo>
                  <a:lnTo>
                    <a:pt x="42760" y="8648"/>
                  </a:lnTo>
                  <a:lnTo>
                    <a:pt x="70091" y="19469"/>
                  </a:lnTo>
                  <a:lnTo>
                    <a:pt x="70256" y="19507"/>
                  </a:lnTo>
                  <a:lnTo>
                    <a:pt x="70434" y="19532"/>
                  </a:lnTo>
                  <a:lnTo>
                    <a:pt x="70612" y="19545"/>
                  </a:lnTo>
                  <a:lnTo>
                    <a:pt x="70891" y="19545"/>
                  </a:lnTo>
                  <a:lnTo>
                    <a:pt x="71069" y="19532"/>
                  </a:lnTo>
                  <a:lnTo>
                    <a:pt x="71424" y="19481"/>
                  </a:lnTo>
                  <a:lnTo>
                    <a:pt x="71678" y="19418"/>
                  </a:lnTo>
                  <a:lnTo>
                    <a:pt x="71843" y="19354"/>
                  </a:lnTo>
                  <a:lnTo>
                    <a:pt x="71996" y="19291"/>
                  </a:lnTo>
                  <a:lnTo>
                    <a:pt x="72136" y="19215"/>
                  </a:lnTo>
                  <a:lnTo>
                    <a:pt x="72263" y="19138"/>
                  </a:lnTo>
                  <a:lnTo>
                    <a:pt x="72478" y="18961"/>
                  </a:lnTo>
                  <a:lnTo>
                    <a:pt x="72618" y="18770"/>
                  </a:lnTo>
                  <a:lnTo>
                    <a:pt x="72682" y="18605"/>
                  </a:lnTo>
                  <a:lnTo>
                    <a:pt x="72720" y="18453"/>
                  </a:lnTo>
                  <a:close/>
                </a:path>
                <a:path w="742950" h="110489">
                  <a:moveTo>
                    <a:pt x="706755" y="99390"/>
                  </a:moveTo>
                  <a:lnTo>
                    <a:pt x="706716" y="99225"/>
                  </a:lnTo>
                  <a:lnTo>
                    <a:pt x="706564" y="98996"/>
                  </a:lnTo>
                  <a:lnTo>
                    <a:pt x="706412" y="98856"/>
                  </a:lnTo>
                  <a:lnTo>
                    <a:pt x="705904" y="98272"/>
                  </a:lnTo>
                  <a:lnTo>
                    <a:pt x="705802" y="98145"/>
                  </a:lnTo>
                  <a:lnTo>
                    <a:pt x="705662" y="97993"/>
                  </a:lnTo>
                  <a:lnTo>
                    <a:pt x="705421" y="97853"/>
                  </a:lnTo>
                  <a:lnTo>
                    <a:pt x="705281" y="97777"/>
                  </a:lnTo>
                  <a:lnTo>
                    <a:pt x="705142" y="97713"/>
                  </a:lnTo>
                  <a:lnTo>
                    <a:pt x="704977" y="97675"/>
                  </a:lnTo>
                  <a:lnTo>
                    <a:pt x="704811" y="97637"/>
                  </a:lnTo>
                  <a:lnTo>
                    <a:pt x="704456" y="97586"/>
                  </a:lnTo>
                  <a:lnTo>
                    <a:pt x="703999" y="97574"/>
                  </a:lnTo>
                  <a:lnTo>
                    <a:pt x="703554" y="97637"/>
                  </a:lnTo>
                  <a:lnTo>
                    <a:pt x="703389" y="97675"/>
                  </a:lnTo>
                  <a:lnTo>
                    <a:pt x="702030" y="98120"/>
                  </a:lnTo>
                  <a:lnTo>
                    <a:pt x="701802" y="98183"/>
                  </a:lnTo>
                  <a:lnTo>
                    <a:pt x="701548" y="98272"/>
                  </a:lnTo>
                  <a:lnTo>
                    <a:pt x="701395" y="98336"/>
                  </a:lnTo>
                  <a:lnTo>
                    <a:pt x="701205" y="98450"/>
                  </a:lnTo>
                  <a:lnTo>
                    <a:pt x="701040" y="98577"/>
                  </a:lnTo>
                  <a:lnTo>
                    <a:pt x="700874" y="98780"/>
                  </a:lnTo>
                  <a:lnTo>
                    <a:pt x="700773" y="98983"/>
                  </a:lnTo>
                  <a:lnTo>
                    <a:pt x="700747" y="99250"/>
                  </a:lnTo>
                  <a:lnTo>
                    <a:pt x="700786" y="99415"/>
                  </a:lnTo>
                  <a:lnTo>
                    <a:pt x="700938" y="99656"/>
                  </a:lnTo>
                  <a:lnTo>
                    <a:pt x="701687" y="100520"/>
                  </a:lnTo>
                  <a:lnTo>
                    <a:pt x="701827" y="100647"/>
                  </a:lnTo>
                  <a:lnTo>
                    <a:pt x="702132" y="100838"/>
                  </a:lnTo>
                  <a:lnTo>
                    <a:pt x="702348" y="100926"/>
                  </a:lnTo>
                  <a:lnTo>
                    <a:pt x="702513" y="100977"/>
                  </a:lnTo>
                  <a:lnTo>
                    <a:pt x="702678" y="101015"/>
                  </a:lnTo>
                  <a:lnTo>
                    <a:pt x="703033" y="101066"/>
                  </a:lnTo>
                  <a:lnTo>
                    <a:pt x="703478" y="101066"/>
                  </a:lnTo>
                  <a:lnTo>
                    <a:pt x="703757" y="101041"/>
                  </a:lnTo>
                  <a:lnTo>
                    <a:pt x="705700" y="100457"/>
                  </a:lnTo>
                  <a:lnTo>
                    <a:pt x="705942" y="100380"/>
                  </a:lnTo>
                  <a:lnTo>
                    <a:pt x="706221" y="100228"/>
                  </a:lnTo>
                  <a:lnTo>
                    <a:pt x="706450" y="100063"/>
                  </a:lnTo>
                  <a:lnTo>
                    <a:pt x="706589" y="99898"/>
                  </a:lnTo>
                  <a:lnTo>
                    <a:pt x="706716" y="99656"/>
                  </a:lnTo>
                  <a:lnTo>
                    <a:pt x="706755" y="99390"/>
                  </a:lnTo>
                  <a:close/>
                </a:path>
                <a:path w="742950" h="110489">
                  <a:moveTo>
                    <a:pt x="722604" y="79959"/>
                  </a:moveTo>
                  <a:lnTo>
                    <a:pt x="722566" y="79819"/>
                  </a:lnTo>
                  <a:lnTo>
                    <a:pt x="722464" y="79654"/>
                  </a:lnTo>
                  <a:lnTo>
                    <a:pt x="722376" y="79527"/>
                  </a:lnTo>
                  <a:lnTo>
                    <a:pt x="722223" y="79400"/>
                  </a:lnTo>
                  <a:lnTo>
                    <a:pt x="722058" y="79311"/>
                  </a:lnTo>
                  <a:lnTo>
                    <a:pt x="721906" y="79222"/>
                  </a:lnTo>
                  <a:lnTo>
                    <a:pt x="721779" y="79184"/>
                  </a:lnTo>
                  <a:lnTo>
                    <a:pt x="721614" y="79133"/>
                  </a:lnTo>
                  <a:lnTo>
                    <a:pt x="721423" y="79082"/>
                  </a:lnTo>
                  <a:lnTo>
                    <a:pt x="711708" y="76733"/>
                  </a:lnTo>
                  <a:lnTo>
                    <a:pt x="711276" y="76657"/>
                  </a:lnTo>
                  <a:lnTo>
                    <a:pt x="711098" y="76644"/>
                  </a:lnTo>
                  <a:lnTo>
                    <a:pt x="710907" y="76644"/>
                  </a:lnTo>
                  <a:lnTo>
                    <a:pt x="710730" y="76657"/>
                  </a:lnTo>
                  <a:lnTo>
                    <a:pt x="710374" y="76708"/>
                  </a:lnTo>
                  <a:lnTo>
                    <a:pt x="709879" y="76860"/>
                  </a:lnTo>
                  <a:lnTo>
                    <a:pt x="709726" y="76936"/>
                  </a:lnTo>
                  <a:lnTo>
                    <a:pt x="709117" y="77520"/>
                  </a:lnTo>
                  <a:lnTo>
                    <a:pt x="709053" y="77736"/>
                  </a:lnTo>
                  <a:lnTo>
                    <a:pt x="709549" y="78486"/>
                  </a:lnTo>
                  <a:lnTo>
                    <a:pt x="709739" y="78600"/>
                  </a:lnTo>
                  <a:lnTo>
                    <a:pt x="710133" y="78727"/>
                  </a:lnTo>
                  <a:lnTo>
                    <a:pt x="716419" y="80264"/>
                  </a:lnTo>
                  <a:lnTo>
                    <a:pt x="694270" y="87185"/>
                  </a:lnTo>
                  <a:lnTo>
                    <a:pt x="691349" y="83845"/>
                  </a:lnTo>
                  <a:lnTo>
                    <a:pt x="691159" y="83680"/>
                  </a:lnTo>
                  <a:lnTo>
                    <a:pt x="690016" y="83299"/>
                  </a:lnTo>
                  <a:lnTo>
                    <a:pt x="689559" y="83299"/>
                  </a:lnTo>
                  <a:lnTo>
                    <a:pt x="689292" y="83324"/>
                  </a:lnTo>
                  <a:lnTo>
                    <a:pt x="689114" y="83362"/>
                  </a:lnTo>
                  <a:lnTo>
                    <a:pt x="688936" y="83400"/>
                  </a:lnTo>
                  <a:lnTo>
                    <a:pt x="688619" y="83515"/>
                  </a:lnTo>
                  <a:lnTo>
                    <a:pt x="688340" y="83654"/>
                  </a:lnTo>
                  <a:lnTo>
                    <a:pt x="688073" y="83883"/>
                  </a:lnTo>
                  <a:lnTo>
                    <a:pt x="687819" y="84442"/>
                  </a:lnTo>
                  <a:lnTo>
                    <a:pt x="687870" y="84645"/>
                  </a:lnTo>
                  <a:lnTo>
                    <a:pt x="688009" y="84899"/>
                  </a:lnTo>
                  <a:lnTo>
                    <a:pt x="691718" y="89141"/>
                  </a:lnTo>
                  <a:lnTo>
                    <a:pt x="691819" y="89268"/>
                  </a:lnTo>
                  <a:lnTo>
                    <a:pt x="695515" y="93459"/>
                  </a:lnTo>
                  <a:lnTo>
                    <a:pt x="695667" y="93586"/>
                  </a:lnTo>
                  <a:lnTo>
                    <a:pt x="696861" y="94005"/>
                  </a:lnTo>
                  <a:lnTo>
                    <a:pt x="697318" y="94005"/>
                  </a:lnTo>
                  <a:lnTo>
                    <a:pt x="697776" y="93941"/>
                  </a:lnTo>
                  <a:lnTo>
                    <a:pt x="697941" y="93891"/>
                  </a:lnTo>
                  <a:lnTo>
                    <a:pt x="698804" y="93421"/>
                  </a:lnTo>
                  <a:lnTo>
                    <a:pt x="698931" y="93281"/>
                  </a:lnTo>
                  <a:lnTo>
                    <a:pt x="699033" y="93065"/>
                  </a:lnTo>
                  <a:lnTo>
                    <a:pt x="699058" y="92811"/>
                  </a:lnTo>
                  <a:lnTo>
                    <a:pt x="699020" y="92646"/>
                  </a:lnTo>
                  <a:lnTo>
                    <a:pt x="698868" y="92405"/>
                  </a:lnTo>
                  <a:lnTo>
                    <a:pt x="695909" y="89077"/>
                  </a:lnTo>
                  <a:lnTo>
                    <a:pt x="721271" y="81140"/>
                  </a:lnTo>
                  <a:lnTo>
                    <a:pt x="721461" y="81089"/>
                  </a:lnTo>
                  <a:lnTo>
                    <a:pt x="721715" y="81013"/>
                  </a:lnTo>
                  <a:lnTo>
                    <a:pt x="722007" y="80873"/>
                  </a:lnTo>
                  <a:lnTo>
                    <a:pt x="722185" y="80759"/>
                  </a:lnTo>
                  <a:lnTo>
                    <a:pt x="722312" y="80645"/>
                  </a:lnTo>
                  <a:lnTo>
                    <a:pt x="722477" y="80479"/>
                  </a:lnTo>
                  <a:lnTo>
                    <a:pt x="722541" y="80352"/>
                  </a:lnTo>
                  <a:lnTo>
                    <a:pt x="722604" y="80162"/>
                  </a:lnTo>
                  <a:lnTo>
                    <a:pt x="722604" y="79984"/>
                  </a:lnTo>
                  <a:close/>
                </a:path>
                <a:path w="742950" h="110489">
                  <a:moveTo>
                    <a:pt x="730300" y="100584"/>
                  </a:moveTo>
                  <a:lnTo>
                    <a:pt x="729767" y="98475"/>
                  </a:lnTo>
                  <a:lnTo>
                    <a:pt x="729500" y="98513"/>
                  </a:lnTo>
                  <a:lnTo>
                    <a:pt x="729322" y="98552"/>
                  </a:lnTo>
                  <a:lnTo>
                    <a:pt x="729005" y="98653"/>
                  </a:lnTo>
                  <a:lnTo>
                    <a:pt x="728853" y="98729"/>
                  </a:lnTo>
                  <a:lnTo>
                    <a:pt x="728713" y="98806"/>
                  </a:lnTo>
                  <a:lnTo>
                    <a:pt x="728586" y="98882"/>
                  </a:lnTo>
                  <a:lnTo>
                    <a:pt x="728345" y="99110"/>
                  </a:lnTo>
                  <a:lnTo>
                    <a:pt x="728243" y="99263"/>
                  </a:lnTo>
                  <a:lnTo>
                    <a:pt x="728167" y="99517"/>
                  </a:lnTo>
                  <a:lnTo>
                    <a:pt x="728179" y="99682"/>
                  </a:lnTo>
                  <a:lnTo>
                    <a:pt x="728243" y="99885"/>
                  </a:lnTo>
                  <a:lnTo>
                    <a:pt x="728383" y="100076"/>
                  </a:lnTo>
                  <a:lnTo>
                    <a:pt x="728586" y="100253"/>
                  </a:lnTo>
                  <a:lnTo>
                    <a:pt x="728853" y="100393"/>
                  </a:lnTo>
                  <a:lnTo>
                    <a:pt x="729322" y="100545"/>
                  </a:lnTo>
                  <a:lnTo>
                    <a:pt x="729665" y="100596"/>
                  </a:lnTo>
                  <a:lnTo>
                    <a:pt x="729843" y="100609"/>
                  </a:lnTo>
                  <a:lnTo>
                    <a:pt x="730034" y="100609"/>
                  </a:lnTo>
                  <a:lnTo>
                    <a:pt x="730211" y="100596"/>
                  </a:lnTo>
                  <a:close/>
                </a:path>
                <a:path w="742950" h="110489">
                  <a:moveTo>
                    <a:pt x="742911" y="104140"/>
                  </a:moveTo>
                  <a:lnTo>
                    <a:pt x="741921" y="101828"/>
                  </a:lnTo>
                  <a:lnTo>
                    <a:pt x="732409" y="98348"/>
                  </a:lnTo>
                  <a:lnTo>
                    <a:pt x="731266" y="98361"/>
                  </a:lnTo>
                  <a:lnTo>
                    <a:pt x="729780" y="98475"/>
                  </a:lnTo>
                  <a:lnTo>
                    <a:pt x="730300" y="100584"/>
                  </a:lnTo>
                  <a:lnTo>
                    <a:pt x="730783" y="100545"/>
                  </a:lnTo>
                  <a:lnTo>
                    <a:pt x="731329" y="100520"/>
                  </a:lnTo>
                  <a:lnTo>
                    <a:pt x="738568" y="102882"/>
                  </a:lnTo>
                  <a:lnTo>
                    <a:pt x="739178" y="104279"/>
                  </a:lnTo>
                  <a:lnTo>
                    <a:pt x="739165" y="104609"/>
                  </a:lnTo>
                  <a:lnTo>
                    <a:pt x="735965" y="107403"/>
                  </a:lnTo>
                  <a:lnTo>
                    <a:pt x="736269" y="107772"/>
                  </a:lnTo>
                  <a:lnTo>
                    <a:pt x="735952" y="107403"/>
                  </a:lnTo>
                  <a:lnTo>
                    <a:pt x="735812" y="107442"/>
                  </a:lnTo>
                  <a:lnTo>
                    <a:pt x="735533" y="107530"/>
                  </a:lnTo>
                  <a:lnTo>
                    <a:pt x="734949" y="107670"/>
                  </a:lnTo>
                  <a:lnTo>
                    <a:pt x="734352" y="107772"/>
                  </a:lnTo>
                  <a:lnTo>
                    <a:pt x="733729" y="107835"/>
                  </a:lnTo>
                  <a:lnTo>
                    <a:pt x="733107" y="107861"/>
                  </a:lnTo>
                  <a:lnTo>
                    <a:pt x="732497" y="107861"/>
                  </a:lnTo>
                  <a:lnTo>
                    <a:pt x="731875" y="107823"/>
                  </a:lnTo>
                  <a:lnTo>
                    <a:pt x="731278" y="107746"/>
                  </a:lnTo>
                  <a:lnTo>
                    <a:pt x="730986" y="107696"/>
                  </a:lnTo>
                  <a:lnTo>
                    <a:pt x="730719" y="107657"/>
                  </a:lnTo>
                  <a:lnTo>
                    <a:pt x="730542" y="107645"/>
                  </a:lnTo>
                  <a:lnTo>
                    <a:pt x="730262" y="107645"/>
                  </a:lnTo>
                  <a:lnTo>
                    <a:pt x="729996" y="107670"/>
                  </a:lnTo>
                  <a:lnTo>
                    <a:pt x="729246" y="107886"/>
                  </a:lnTo>
                  <a:lnTo>
                    <a:pt x="729030" y="107988"/>
                  </a:lnTo>
                  <a:lnTo>
                    <a:pt x="728484" y="108762"/>
                  </a:lnTo>
                  <a:lnTo>
                    <a:pt x="728510" y="108978"/>
                  </a:lnTo>
                  <a:lnTo>
                    <a:pt x="728624" y="109181"/>
                  </a:lnTo>
                  <a:lnTo>
                    <a:pt x="729462" y="109689"/>
                  </a:lnTo>
                  <a:lnTo>
                    <a:pt x="729615" y="109740"/>
                  </a:lnTo>
                  <a:lnTo>
                    <a:pt x="730173" y="109842"/>
                  </a:lnTo>
                  <a:lnTo>
                    <a:pt x="731126" y="109956"/>
                  </a:lnTo>
                  <a:lnTo>
                    <a:pt x="732104" y="110020"/>
                  </a:lnTo>
                  <a:lnTo>
                    <a:pt x="733082" y="110020"/>
                  </a:lnTo>
                  <a:lnTo>
                    <a:pt x="737387" y="109359"/>
                  </a:lnTo>
                  <a:lnTo>
                    <a:pt x="737527" y="109321"/>
                  </a:lnTo>
                  <a:lnTo>
                    <a:pt x="742873" y="104673"/>
                  </a:lnTo>
                  <a:lnTo>
                    <a:pt x="742911" y="10414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532573" y="2070582"/>
              <a:ext cx="84455" cy="184785"/>
            </a:xfrm>
            <a:custGeom>
              <a:avLst/>
              <a:gdLst/>
              <a:ahLst/>
              <a:cxnLst/>
              <a:rect l="l" t="t" r="r" b="b"/>
              <a:pathLst>
                <a:path w="84454" h="184785">
                  <a:moveTo>
                    <a:pt x="11252" y="9537"/>
                  </a:moveTo>
                  <a:lnTo>
                    <a:pt x="11214" y="9385"/>
                  </a:lnTo>
                  <a:lnTo>
                    <a:pt x="11099" y="9182"/>
                  </a:lnTo>
                  <a:lnTo>
                    <a:pt x="7721" y="10185"/>
                  </a:lnTo>
                  <a:lnTo>
                    <a:pt x="7861" y="10312"/>
                  </a:lnTo>
                  <a:lnTo>
                    <a:pt x="8089" y="10477"/>
                  </a:lnTo>
                  <a:lnTo>
                    <a:pt x="8229" y="10541"/>
                  </a:lnTo>
                  <a:lnTo>
                    <a:pt x="8458" y="10617"/>
                  </a:lnTo>
                  <a:lnTo>
                    <a:pt x="8712" y="10680"/>
                  </a:lnTo>
                  <a:lnTo>
                    <a:pt x="9055" y="10731"/>
                  </a:lnTo>
                  <a:lnTo>
                    <a:pt x="9245" y="10744"/>
                  </a:lnTo>
                  <a:lnTo>
                    <a:pt x="9423" y="10744"/>
                  </a:lnTo>
                  <a:lnTo>
                    <a:pt x="9601" y="10731"/>
                  </a:lnTo>
                  <a:lnTo>
                    <a:pt x="9880" y="10693"/>
                  </a:lnTo>
                  <a:lnTo>
                    <a:pt x="10134" y="10629"/>
                  </a:lnTo>
                  <a:lnTo>
                    <a:pt x="10299" y="10579"/>
                  </a:lnTo>
                  <a:lnTo>
                    <a:pt x="10452" y="10515"/>
                  </a:lnTo>
                  <a:lnTo>
                    <a:pt x="10604" y="10452"/>
                  </a:lnTo>
                  <a:lnTo>
                    <a:pt x="10795" y="10337"/>
                  </a:lnTo>
                  <a:lnTo>
                    <a:pt x="10960" y="10198"/>
                  </a:lnTo>
                  <a:lnTo>
                    <a:pt x="11125" y="10007"/>
                  </a:lnTo>
                  <a:lnTo>
                    <a:pt x="11226" y="9804"/>
                  </a:lnTo>
                  <a:lnTo>
                    <a:pt x="11252" y="9537"/>
                  </a:lnTo>
                  <a:close/>
                </a:path>
                <a:path w="84454" h="184785">
                  <a:moveTo>
                    <a:pt x="25285" y="3479"/>
                  </a:moveTo>
                  <a:lnTo>
                    <a:pt x="25209" y="3263"/>
                  </a:lnTo>
                  <a:lnTo>
                    <a:pt x="25069" y="3073"/>
                  </a:lnTo>
                  <a:lnTo>
                    <a:pt x="24218" y="2641"/>
                  </a:lnTo>
                  <a:lnTo>
                    <a:pt x="23964" y="2578"/>
                  </a:lnTo>
                  <a:lnTo>
                    <a:pt x="2590" y="76"/>
                  </a:lnTo>
                  <a:lnTo>
                    <a:pt x="2387" y="25"/>
                  </a:lnTo>
                  <a:lnTo>
                    <a:pt x="2260" y="25"/>
                  </a:lnTo>
                  <a:lnTo>
                    <a:pt x="2120" y="12"/>
                  </a:lnTo>
                  <a:lnTo>
                    <a:pt x="1866" y="0"/>
                  </a:lnTo>
                  <a:lnTo>
                    <a:pt x="1689" y="12"/>
                  </a:lnTo>
                  <a:lnTo>
                    <a:pt x="1397" y="50"/>
                  </a:lnTo>
                  <a:lnTo>
                    <a:pt x="1244" y="88"/>
                  </a:lnTo>
                  <a:lnTo>
                    <a:pt x="965" y="165"/>
                  </a:lnTo>
                  <a:lnTo>
                    <a:pt x="812" y="228"/>
                  </a:lnTo>
                  <a:lnTo>
                    <a:pt x="685" y="279"/>
                  </a:lnTo>
                  <a:lnTo>
                    <a:pt x="546" y="355"/>
                  </a:lnTo>
                  <a:lnTo>
                    <a:pt x="317" y="520"/>
                  </a:lnTo>
                  <a:lnTo>
                    <a:pt x="177" y="660"/>
                  </a:lnTo>
                  <a:lnTo>
                    <a:pt x="38" y="914"/>
                  </a:lnTo>
                  <a:lnTo>
                    <a:pt x="12" y="1079"/>
                  </a:lnTo>
                  <a:lnTo>
                    <a:pt x="12" y="1231"/>
                  </a:lnTo>
                  <a:lnTo>
                    <a:pt x="76" y="1409"/>
                  </a:lnTo>
                  <a:lnTo>
                    <a:pt x="139" y="1536"/>
                  </a:lnTo>
                  <a:lnTo>
                    <a:pt x="266" y="1676"/>
                  </a:lnTo>
                  <a:lnTo>
                    <a:pt x="7708" y="10172"/>
                  </a:lnTo>
                  <a:lnTo>
                    <a:pt x="11049" y="9131"/>
                  </a:lnTo>
                  <a:lnTo>
                    <a:pt x="5321" y="2616"/>
                  </a:lnTo>
                  <a:lnTo>
                    <a:pt x="22974" y="4686"/>
                  </a:lnTo>
                  <a:lnTo>
                    <a:pt x="23241" y="4711"/>
                  </a:lnTo>
                  <a:lnTo>
                    <a:pt x="23431" y="4711"/>
                  </a:lnTo>
                  <a:lnTo>
                    <a:pt x="23609" y="4699"/>
                  </a:lnTo>
                  <a:lnTo>
                    <a:pt x="23964" y="4648"/>
                  </a:lnTo>
                  <a:lnTo>
                    <a:pt x="24142" y="4610"/>
                  </a:lnTo>
                  <a:lnTo>
                    <a:pt x="24384" y="4533"/>
                  </a:lnTo>
                  <a:lnTo>
                    <a:pt x="24612" y="4432"/>
                  </a:lnTo>
                  <a:lnTo>
                    <a:pt x="24866" y="4279"/>
                  </a:lnTo>
                  <a:lnTo>
                    <a:pt x="25069" y="4089"/>
                  </a:lnTo>
                  <a:lnTo>
                    <a:pt x="25209" y="3898"/>
                  </a:lnTo>
                  <a:lnTo>
                    <a:pt x="25285" y="3683"/>
                  </a:lnTo>
                  <a:lnTo>
                    <a:pt x="25285" y="3479"/>
                  </a:lnTo>
                  <a:close/>
                </a:path>
                <a:path w="84454" h="184785">
                  <a:moveTo>
                    <a:pt x="31737" y="3136"/>
                  </a:moveTo>
                  <a:lnTo>
                    <a:pt x="31407" y="2603"/>
                  </a:lnTo>
                  <a:lnTo>
                    <a:pt x="31165" y="2451"/>
                  </a:lnTo>
                  <a:lnTo>
                    <a:pt x="31038" y="2374"/>
                  </a:lnTo>
                  <a:lnTo>
                    <a:pt x="30721" y="2273"/>
                  </a:lnTo>
                  <a:lnTo>
                    <a:pt x="30556" y="2235"/>
                  </a:lnTo>
                  <a:lnTo>
                    <a:pt x="30213" y="2184"/>
                  </a:lnTo>
                  <a:lnTo>
                    <a:pt x="30022" y="2171"/>
                  </a:lnTo>
                  <a:lnTo>
                    <a:pt x="29845" y="2184"/>
                  </a:lnTo>
                  <a:lnTo>
                    <a:pt x="29667" y="2184"/>
                  </a:lnTo>
                  <a:lnTo>
                    <a:pt x="29387" y="2222"/>
                  </a:lnTo>
                  <a:lnTo>
                    <a:pt x="29133" y="2286"/>
                  </a:lnTo>
                  <a:lnTo>
                    <a:pt x="30708" y="4191"/>
                  </a:lnTo>
                  <a:lnTo>
                    <a:pt x="30937" y="4114"/>
                  </a:lnTo>
                  <a:lnTo>
                    <a:pt x="31089" y="4038"/>
                  </a:lnTo>
                  <a:lnTo>
                    <a:pt x="31343" y="3886"/>
                  </a:lnTo>
                  <a:lnTo>
                    <a:pt x="31483" y="3746"/>
                  </a:lnTo>
                  <a:lnTo>
                    <a:pt x="31610" y="3606"/>
                  </a:lnTo>
                  <a:lnTo>
                    <a:pt x="31711" y="3390"/>
                  </a:lnTo>
                  <a:lnTo>
                    <a:pt x="31737" y="3136"/>
                  </a:lnTo>
                  <a:close/>
                </a:path>
                <a:path w="84454" h="184785">
                  <a:moveTo>
                    <a:pt x="44577" y="168503"/>
                  </a:moveTo>
                  <a:lnTo>
                    <a:pt x="44500" y="168287"/>
                  </a:lnTo>
                  <a:lnTo>
                    <a:pt x="44348" y="168097"/>
                  </a:lnTo>
                  <a:lnTo>
                    <a:pt x="44069" y="167894"/>
                  </a:lnTo>
                  <a:lnTo>
                    <a:pt x="43891" y="167792"/>
                  </a:lnTo>
                  <a:lnTo>
                    <a:pt x="43738" y="167728"/>
                  </a:lnTo>
                  <a:lnTo>
                    <a:pt x="43586" y="167678"/>
                  </a:lnTo>
                  <a:lnTo>
                    <a:pt x="43421" y="167640"/>
                  </a:lnTo>
                  <a:lnTo>
                    <a:pt x="43141" y="167601"/>
                  </a:lnTo>
                  <a:lnTo>
                    <a:pt x="43014" y="167589"/>
                  </a:lnTo>
                  <a:lnTo>
                    <a:pt x="41846" y="167462"/>
                  </a:lnTo>
                  <a:lnTo>
                    <a:pt x="41592" y="167411"/>
                  </a:lnTo>
                  <a:lnTo>
                    <a:pt x="41414" y="167398"/>
                  </a:lnTo>
                  <a:lnTo>
                    <a:pt x="41236" y="167398"/>
                  </a:lnTo>
                  <a:lnTo>
                    <a:pt x="41046" y="167386"/>
                  </a:lnTo>
                  <a:lnTo>
                    <a:pt x="40881" y="167411"/>
                  </a:lnTo>
                  <a:lnTo>
                    <a:pt x="40678" y="167411"/>
                  </a:lnTo>
                  <a:lnTo>
                    <a:pt x="40424" y="167462"/>
                  </a:lnTo>
                  <a:lnTo>
                    <a:pt x="40093" y="167563"/>
                  </a:lnTo>
                  <a:lnTo>
                    <a:pt x="39865" y="167665"/>
                  </a:lnTo>
                  <a:lnTo>
                    <a:pt x="39725" y="167741"/>
                  </a:lnTo>
                  <a:lnTo>
                    <a:pt x="39560" y="167868"/>
                  </a:lnTo>
                  <a:lnTo>
                    <a:pt x="39370" y="168046"/>
                  </a:lnTo>
                  <a:lnTo>
                    <a:pt x="39268" y="168198"/>
                  </a:lnTo>
                  <a:lnTo>
                    <a:pt x="39230" y="168338"/>
                  </a:lnTo>
                  <a:lnTo>
                    <a:pt x="38900" y="169138"/>
                  </a:lnTo>
                  <a:lnTo>
                    <a:pt x="38823" y="169278"/>
                  </a:lnTo>
                  <a:lnTo>
                    <a:pt x="38798" y="169595"/>
                  </a:lnTo>
                  <a:lnTo>
                    <a:pt x="38874" y="169799"/>
                  </a:lnTo>
                  <a:lnTo>
                    <a:pt x="39027" y="169989"/>
                  </a:lnTo>
                  <a:lnTo>
                    <a:pt x="39230" y="170167"/>
                  </a:lnTo>
                  <a:lnTo>
                    <a:pt x="39484" y="170307"/>
                  </a:lnTo>
                  <a:lnTo>
                    <a:pt x="39789" y="170408"/>
                  </a:lnTo>
                  <a:lnTo>
                    <a:pt x="39954" y="170446"/>
                  </a:lnTo>
                  <a:lnTo>
                    <a:pt x="40132" y="170484"/>
                  </a:lnTo>
                  <a:lnTo>
                    <a:pt x="41592" y="170637"/>
                  </a:lnTo>
                  <a:lnTo>
                    <a:pt x="41783" y="170675"/>
                  </a:lnTo>
                  <a:lnTo>
                    <a:pt x="41960" y="170688"/>
                  </a:lnTo>
                  <a:lnTo>
                    <a:pt x="42151" y="170700"/>
                  </a:lnTo>
                  <a:lnTo>
                    <a:pt x="42329" y="170700"/>
                  </a:lnTo>
                  <a:lnTo>
                    <a:pt x="42506" y="170688"/>
                  </a:lnTo>
                  <a:lnTo>
                    <a:pt x="42862" y="170637"/>
                  </a:lnTo>
                  <a:lnTo>
                    <a:pt x="43040" y="170599"/>
                  </a:lnTo>
                  <a:lnTo>
                    <a:pt x="43205" y="170548"/>
                  </a:lnTo>
                  <a:lnTo>
                    <a:pt x="43357" y="170484"/>
                  </a:lnTo>
                  <a:lnTo>
                    <a:pt x="43510" y="170421"/>
                  </a:lnTo>
                  <a:lnTo>
                    <a:pt x="43637" y="170332"/>
                  </a:lnTo>
                  <a:lnTo>
                    <a:pt x="43764" y="170256"/>
                  </a:lnTo>
                  <a:lnTo>
                    <a:pt x="43967" y="170078"/>
                  </a:lnTo>
                  <a:lnTo>
                    <a:pt x="44107" y="169875"/>
                  </a:lnTo>
                  <a:lnTo>
                    <a:pt x="44157" y="169672"/>
                  </a:lnTo>
                  <a:lnTo>
                    <a:pt x="44475" y="168935"/>
                  </a:lnTo>
                  <a:lnTo>
                    <a:pt x="44551" y="168808"/>
                  </a:lnTo>
                  <a:lnTo>
                    <a:pt x="44577" y="168503"/>
                  </a:lnTo>
                  <a:close/>
                </a:path>
                <a:path w="84454" h="184785">
                  <a:moveTo>
                    <a:pt x="48336" y="94132"/>
                  </a:moveTo>
                  <a:lnTo>
                    <a:pt x="47917" y="92011"/>
                  </a:lnTo>
                  <a:lnTo>
                    <a:pt x="47650" y="92036"/>
                  </a:lnTo>
                  <a:lnTo>
                    <a:pt x="47472" y="92075"/>
                  </a:lnTo>
                  <a:lnTo>
                    <a:pt x="46621" y="92481"/>
                  </a:lnTo>
                  <a:lnTo>
                    <a:pt x="46482" y="92621"/>
                  </a:lnTo>
                  <a:lnTo>
                    <a:pt x="46367" y="92760"/>
                  </a:lnTo>
                  <a:lnTo>
                    <a:pt x="46278" y="92976"/>
                  </a:lnTo>
                  <a:lnTo>
                    <a:pt x="46266" y="93192"/>
                  </a:lnTo>
                  <a:lnTo>
                    <a:pt x="46329" y="93395"/>
                  </a:lnTo>
                  <a:lnTo>
                    <a:pt x="46456" y="93586"/>
                  </a:lnTo>
                  <a:lnTo>
                    <a:pt x="46647" y="93764"/>
                  </a:lnTo>
                  <a:lnTo>
                    <a:pt x="46901" y="93903"/>
                  </a:lnTo>
                  <a:lnTo>
                    <a:pt x="47040" y="93967"/>
                  </a:lnTo>
                  <a:lnTo>
                    <a:pt x="47193" y="94030"/>
                  </a:lnTo>
                  <a:lnTo>
                    <a:pt x="47358" y="94068"/>
                  </a:lnTo>
                  <a:lnTo>
                    <a:pt x="47523" y="94107"/>
                  </a:lnTo>
                  <a:lnTo>
                    <a:pt x="47701" y="94132"/>
                  </a:lnTo>
                  <a:lnTo>
                    <a:pt x="47879" y="94145"/>
                  </a:lnTo>
                  <a:lnTo>
                    <a:pt x="48247" y="94145"/>
                  </a:lnTo>
                  <a:close/>
                </a:path>
                <a:path w="84454" h="184785">
                  <a:moveTo>
                    <a:pt x="49009" y="78981"/>
                  </a:moveTo>
                  <a:lnTo>
                    <a:pt x="48831" y="78092"/>
                  </a:lnTo>
                  <a:lnTo>
                    <a:pt x="48806" y="77965"/>
                  </a:lnTo>
                  <a:lnTo>
                    <a:pt x="48717" y="77762"/>
                  </a:lnTo>
                  <a:lnTo>
                    <a:pt x="48602" y="77622"/>
                  </a:lnTo>
                  <a:lnTo>
                    <a:pt x="48336" y="77406"/>
                  </a:lnTo>
                  <a:lnTo>
                    <a:pt x="48209" y="77343"/>
                  </a:lnTo>
                  <a:lnTo>
                    <a:pt x="48069" y="77279"/>
                  </a:lnTo>
                  <a:lnTo>
                    <a:pt x="47752" y="77177"/>
                  </a:lnTo>
                  <a:lnTo>
                    <a:pt x="47218" y="77101"/>
                  </a:lnTo>
                  <a:lnTo>
                    <a:pt x="47040" y="77089"/>
                  </a:lnTo>
                  <a:lnTo>
                    <a:pt x="46863" y="77101"/>
                  </a:lnTo>
                  <a:lnTo>
                    <a:pt x="45072" y="77254"/>
                  </a:lnTo>
                  <a:lnTo>
                    <a:pt x="44805" y="77292"/>
                  </a:lnTo>
                  <a:lnTo>
                    <a:pt x="44627" y="77330"/>
                  </a:lnTo>
                  <a:lnTo>
                    <a:pt x="44297" y="77431"/>
                  </a:lnTo>
                  <a:lnTo>
                    <a:pt x="44145" y="77495"/>
                  </a:lnTo>
                  <a:lnTo>
                    <a:pt x="44005" y="77571"/>
                  </a:lnTo>
                  <a:lnTo>
                    <a:pt x="43878" y="77647"/>
                  </a:lnTo>
                  <a:lnTo>
                    <a:pt x="43662" y="77825"/>
                  </a:lnTo>
                  <a:lnTo>
                    <a:pt x="43510" y="78016"/>
                  </a:lnTo>
                  <a:lnTo>
                    <a:pt x="43421" y="78232"/>
                  </a:lnTo>
                  <a:lnTo>
                    <a:pt x="43408" y="78435"/>
                  </a:lnTo>
                  <a:lnTo>
                    <a:pt x="43446" y="78600"/>
                  </a:lnTo>
                  <a:lnTo>
                    <a:pt x="43611" y="79413"/>
                  </a:lnTo>
                  <a:lnTo>
                    <a:pt x="43675" y="79629"/>
                  </a:lnTo>
                  <a:lnTo>
                    <a:pt x="43802" y="79819"/>
                  </a:lnTo>
                  <a:lnTo>
                    <a:pt x="43992" y="79997"/>
                  </a:lnTo>
                  <a:lnTo>
                    <a:pt x="44234" y="80149"/>
                  </a:lnTo>
                  <a:lnTo>
                    <a:pt x="44386" y="80200"/>
                  </a:lnTo>
                  <a:lnTo>
                    <a:pt x="44538" y="80264"/>
                  </a:lnTo>
                  <a:lnTo>
                    <a:pt x="44691" y="80302"/>
                  </a:lnTo>
                  <a:lnTo>
                    <a:pt x="44869" y="80340"/>
                  </a:lnTo>
                  <a:lnTo>
                    <a:pt x="45046" y="80365"/>
                  </a:lnTo>
                  <a:lnTo>
                    <a:pt x="45224" y="80378"/>
                  </a:lnTo>
                  <a:lnTo>
                    <a:pt x="45593" y="80378"/>
                  </a:lnTo>
                  <a:lnTo>
                    <a:pt x="47066" y="80225"/>
                  </a:lnTo>
                  <a:lnTo>
                    <a:pt x="47256" y="80225"/>
                  </a:lnTo>
                  <a:lnTo>
                    <a:pt x="47790" y="80149"/>
                  </a:lnTo>
                  <a:lnTo>
                    <a:pt x="48044" y="80073"/>
                  </a:lnTo>
                  <a:lnTo>
                    <a:pt x="48272" y="79984"/>
                  </a:lnTo>
                  <a:lnTo>
                    <a:pt x="48539" y="79832"/>
                  </a:lnTo>
                  <a:lnTo>
                    <a:pt x="48755" y="79654"/>
                  </a:lnTo>
                  <a:lnTo>
                    <a:pt x="48907" y="79451"/>
                  </a:lnTo>
                  <a:lnTo>
                    <a:pt x="48996" y="79248"/>
                  </a:lnTo>
                  <a:lnTo>
                    <a:pt x="49009" y="79032"/>
                  </a:lnTo>
                  <a:close/>
                </a:path>
                <a:path w="84454" h="184785">
                  <a:moveTo>
                    <a:pt x="52959" y="17411"/>
                  </a:moveTo>
                  <a:lnTo>
                    <a:pt x="52654" y="16929"/>
                  </a:lnTo>
                  <a:lnTo>
                    <a:pt x="51828" y="16548"/>
                  </a:lnTo>
                  <a:lnTo>
                    <a:pt x="51650" y="16510"/>
                  </a:lnTo>
                  <a:lnTo>
                    <a:pt x="51485" y="16497"/>
                  </a:lnTo>
                  <a:lnTo>
                    <a:pt x="51295" y="16484"/>
                  </a:lnTo>
                  <a:lnTo>
                    <a:pt x="51117" y="16471"/>
                  </a:lnTo>
                  <a:lnTo>
                    <a:pt x="50927" y="16484"/>
                  </a:lnTo>
                  <a:lnTo>
                    <a:pt x="24561" y="19304"/>
                  </a:lnTo>
                  <a:lnTo>
                    <a:pt x="43383" y="8001"/>
                  </a:lnTo>
                  <a:lnTo>
                    <a:pt x="43903" y="7442"/>
                  </a:lnTo>
                  <a:lnTo>
                    <a:pt x="43942" y="7277"/>
                  </a:lnTo>
                  <a:lnTo>
                    <a:pt x="43916" y="7023"/>
                  </a:lnTo>
                  <a:lnTo>
                    <a:pt x="43840" y="6870"/>
                  </a:lnTo>
                  <a:lnTo>
                    <a:pt x="42799" y="6261"/>
                  </a:lnTo>
                  <a:lnTo>
                    <a:pt x="42545" y="6210"/>
                  </a:lnTo>
                  <a:lnTo>
                    <a:pt x="42367" y="6197"/>
                  </a:lnTo>
                  <a:lnTo>
                    <a:pt x="41998" y="6197"/>
                  </a:lnTo>
                  <a:lnTo>
                    <a:pt x="41821" y="6210"/>
                  </a:lnTo>
                  <a:lnTo>
                    <a:pt x="41643" y="6235"/>
                  </a:lnTo>
                  <a:lnTo>
                    <a:pt x="41465" y="6273"/>
                  </a:lnTo>
                  <a:lnTo>
                    <a:pt x="41300" y="6311"/>
                  </a:lnTo>
                  <a:lnTo>
                    <a:pt x="41059" y="6400"/>
                  </a:lnTo>
                  <a:lnTo>
                    <a:pt x="40843" y="6502"/>
                  </a:lnTo>
                  <a:lnTo>
                    <a:pt x="18110" y="20142"/>
                  </a:lnTo>
                  <a:lnTo>
                    <a:pt x="17983" y="20205"/>
                  </a:lnTo>
                  <a:lnTo>
                    <a:pt x="17856" y="20294"/>
                  </a:lnTo>
                  <a:lnTo>
                    <a:pt x="17653" y="20472"/>
                  </a:lnTo>
                  <a:lnTo>
                    <a:pt x="17538" y="20624"/>
                  </a:lnTo>
                  <a:lnTo>
                    <a:pt x="17462" y="20777"/>
                  </a:lnTo>
                  <a:lnTo>
                    <a:pt x="17424" y="20929"/>
                  </a:lnTo>
                  <a:lnTo>
                    <a:pt x="17437" y="21145"/>
                  </a:lnTo>
                  <a:lnTo>
                    <a:pt x="17526" y="21348"/>
                  </a:lnTo>
                  <a:lnTo>
                    <a:pt x="17627" y="21475"/>
                  </a:lnTo>
                  <a:lnTo>
                    <a:pt x="17780" y="21628"/>
                  </a:lnTo>
                  <a:lnTo>
                    <a:pt x="17932" y="21729"/>
                  </a:lnTo>
                  <a:lnTo>
                    <a:pt x="18084" y="21805"/>
                  </a:lnTo>
                  <a:lnTo>
                    <a:pt x="18211" y="21856"/>
                  </a:lnTo>
                  <a:lnTo>
                    <a:pt x="18389" y="21920"/>
                  </a:lnTo>
                  <a:lnTo>
                    <a:pt x="18554" y="21958"/>
                  </a:lnTo>
                  <a:lnTo>
                    <a:pt x="18910" y="22009"/>
                  </a:lnTo>
                  <a:lnTo>
                    <a:pt x="19088" y="22021"/>
                  </a:lnTo>
                  <a:lnTo>
                    <a:pt x="19265" y="22021"/>
                  </a:lnTo>
                  <a:lnTo>
                    <a:pt x="19558" y="22009"/>
                  </a:lnTo>
                  <a:lnTo>
                    <a:pt x="51333" y="18618"/>
                  </a:lnTo>
                  <a:lnTo>
                    <a:pt x="51625" y="18580"/>
                  </a:lnTo>
                  <a:lnTo>
                    <a:pt x="51790" y="18542"/>
                  </a:lnTo>
                  <a:lnTo>
                    <a:pt x="51955" y="18491"/>
                  </a:lnTo>
                  <a:lnTo>
                    <a:pt x="52120" y="18427"/>
                  </a:lnTo>
                  <a:lnTo>
                    <a:pt x="52336" y="18326"/>
                  </a:lnTo>
                  <a:lnTo>
                    <a:pt x="52527" y="18211"/>
                  </a:lnTo>
                  <a:lnTo>
                    <a:pt x="52730" y="18034"/>
                  </a:lnTo>
                  <a:lnTo>
                    <a:pt x="52920" y="17729"/>
                  </a:lnTo>
                  <a:lnTo>
                    <a:pt x="52959" y="17564"/>
                  </a:lnTo>
                  <a:lnTo>
                    <a:pt x="52959" y="17411"/>
                  </a:lnTo>
                  <a:close/>
                </a:path>
                <a:path w="84454" h="184785">
                  <a:moveTo>
                    <a:pt x="56045" y="178460"/>
                  </a:moveTo>
                  <a:lnTo>
                    <a:pt x="52425" y="178054"/>
                  </a:lnTo>
                  <a:lnTo>
                    <a:pt x="50025" y="183819"/>
                  </a:lnTo>
                  <a:lnTo>
                    <a:pt x="53644" y="184226"/>
                  </a:lnTo>
                  <a:lnTo>
                    <a:pt x="56045" y="178460"/>
                  </a:lnTo>
                  <a:close/>
                </a:path>
                <a:path w="84454" h="184785">
                  <a:moveTo>
                    <a:pt x="57277" y="95351"/>
                  </a:moveTo>
                  <a:lnTo>
                    <a:pt x="57264" y="95186"/>
                  </a:lnTo>
                  <a:lnTo>
                    <a:pt x="53555" y="95529"/>
                  </a:lnTo>
                  <a:lnTo>
                    <a:pt x="54635" y="96354"/>
                  </a:lnTo>
                  <a:lnTo>
                    <a:pt x="54800" y="96393"/>
                  </a:lnTo>
                  <a:lnTo>
                    <a:pt x="54978" y="96418"/>
                  </a:lnTo>
                  <a:lnTo>
                    <a:pt x="55156" y="96431"/>
                  </a:lnTo>
                  <a:lnTo>
                    <a:pt x="55333" y="96443"/>
                  </a:lnTo>
                  <a:lnTo>
                    <a:pt x="55524" y="96431"/>
                  </a:lnTo>
                  <a:lnTo>
                    <a:pt x="55702" y="96418"/>
                  </a:lnTo>
                  <a:lnTo>
                    <a:pt x="55880" y="96393"/>
                  </a:lnTo>
                  <a:lnTo>
                    <a:pt x="56057" y="96354"/>
                  </a:lnTo>
                  <a:lnTo>
                    <a:pt x="57226" y="95554"/>
                  </a:lnTo>
                  <a:lnTo>
                    <a:pt x="57277" y="95351"/>
                  </a:lnTo>
                  <a:close/>
                </a:path>
                <a:path w="84454" h="184785">
                  <a:moveTo>
                    <a:pt x="72669" y="154012"/>
                  </a:moveTo>
                  <a:lnTo>
                    <a:pt x="71628" y="153492"/>
                  </a:lnTo>
                  <a:lnTo>
                    <a:pt x="71361" y="153454"/>
                  </a:lnTo>
                  <a:lnTo>
                    <a:pt x="70904" y="153441"/>
                  </a:lnTo>
                  <a:lnTo>
                    <a:pt x="70637" y="153466"/>
                  </a:lnTo>
                  <a:lnTo>
                    <a:pt x="70459" y="153492"/>
                  </a:lnTo>
                  <a:lnTo>
                    <a:pt x="70281" y="153543"/>
                  </a:lnTo>
                  <a:lnTo>
                    <a:pt x="69964" y="153644"/>
                  </a:lnTo>
                  <a:lnTo>
                    <a:pt x="69811" y="153708"/>
                  </a:lnTo>
                  <a:lnTo>
                    <a:pt x="69151" y="154406"/>
                  </a:lnTo>
                  <a:lnTo>
                    <a:pt x="69126" y="154673"/>
                  </a:lnTo>
                  <a:lnTo>
                    <a:pt x="69202" y="154876"/>
                  </a:lnTo>
                  <a:lnTo>
                    <a:pt x="69303" y="155016"/>
                  </a:lnTo>
                  <a:lnTo>
                    <a:pt x="72669" y="154012"/>
                  </a:lnTo>
                  <a:close/>
                </a:path>
                <a:path w="84454" h="184785">
                  <a:moveTo>
                    <a:pt x="75145" y="63627"/>
                  </a:moveTo>
                  <a:lnTo>
                    <a:pt x="75107" y="63487"/>
                  </a:lnTo>
                  <a:lnTo>
                    <a:pt x="75044" y="63334"/>
                  </a:lnTo>
                  <a:lnTo>
                    <a:pt x="74930" y="63195"/>
                  </a:lnTo>
                  <a:lnTo>
                    <a:pt x="74790" y="63055"/>
                  </a:lnTo>
                  <a:lnTo>
                    <a:pt x="74650" y="62966"/>
                  </a:lnTo>
                  <a:lnTo>
                    <a:pt x="74447" y="62865"/>
                  </a:lnTo>
                  <a:lnTo>
                    <a:pt x="66941" y="58712"/>
                  </a:lnTo>
                  <a:lnTo>
                    <a:pt x="66725" y="58623"/>
                  </a:lnTo>
                  <a:lnTo>
                    <a:pt x="66332" y="58496"/>
                  </a:lnTo>
                  <a:lnTo>
                    <a:pt x="65989" y="58445"/>
                  </a:lnTo>
                  <a:lnTo>
                    <a:pt x="65709" y="58432"/>
                  </a:lnTo>
                  <a:lnTo>
                    <a:pt x="65532" y="58445"/>
                  </a:lnTo>
                  <a:lnTo>
                    <a:pt x="65354" y="58458"/>
                  </a:lnTo>
                  <a:lnTo>
                    <a:pt x="65163" y="58483"/>
                  </a:lnTo>
                  <a:lnTo>
                    <a:pt x="64998" y="58521"/>
                  </a:lnTo>
                  <a:lnTo>
                    <a:pt x="64668" y="58610"/>
                  </a:lnTo>
                  <a:lnTo>
                    <a:pt x="64516" y="58674"/>
                  </a:lnTo>
                  <a:lnTo>
                    <a:pt x="63906" y="59143"/>
                  </a:lnTo>
                  <a:lnTo>
                    <a:pt x="63792" y="59347"/>
                  </a:lnTo>
                  <a:lnTo>
                    <a:pt x="63754" y="59512"/>
                  </a:lnTo>
                  <a:lnTo>
                    <a:pt x="63792" y="59766"/>
                  </a:lnTo>
                  <a:lnTo>
                    <a:pt x="63868" y="59918"/>
                  </a:lnTo>
                  <a:lnTo>
                    <a:pt x="64020" y="60109"/>
                  </a:lnTo>
                  <a:lnTo>
                    <a:pt x="64300" y="60312"/>
                  </a:lnTo>
                  <a:lnTo>
                    <a:pt x="69215" y="63030"/>
                  </a:lnTo>
                  <a:lnTo>
                    <a:pt x="44627" y="65265"/>
                  </a:lnTo>
                  <a:lnTo>
                    <a:pt x="43903" y="61493"/>
                  </a:lnTo>
                  <a:lnTo>
                    <a:pt x="43865" y="61341"/>
                  </a:lnTo>
                  <a:lnTo>
                    <a:pt x="43738" y="61150"/>
                  </a:lnTo>
                  <a:lnTo>
                    <a:pt x="43484" y="60934"/>
                  </a:lnTo>
                  <a:lnTo>
                    <a:pt x="43294" y="60820"/>
                  </a:lnTo>
                  <a:lnTo>
                    <a:pt x="43002" y="60706"/>
                  </a:lnTo>
                  <a:lnTo>
                    <a:pt x="42837" y="60667"/>
                  </a:lnTo>
                  <a:lnTo>
                    <a:pt x="42659" y="60629"/>
                  </a:lnTo>
                  <a:lnTo>
                    <a:pt x="42494" y="60604"/>
                  </a:lnTo>
                  <a:lnTo>
                    <a:pt x="42303" y="60591"/>
                  </a:lnTo>
                  <a:lnTo>
                    <a:pt x="41948" y="60591"/>
                  </a:lnTo>
                  <a:lnTo>
                    <a:pt x="41490" y="60655"/>
                  </a:lnTo>
                  <a:lnTo>
                    <a:pt x="41236" y="60718"/>
                  </a:lnTo>
                  <a:lnTo>
                    <a:pt x="41084" y="60769"/>
                  </a:lnTo>
                  <a:lnTo>
                    <a:pt x="40932" y="60845"/>
                  </a:lnTo>
                  <a:lnTo>
                    <a:pt x="40665" y="60985"/>
                  </a:lnTo>
                  <a:lnTo>
                    <a:pt x="40449" y="61163"/>
                  </a:lnTo>
                  <a:lnTo>
                    <a:pt x="40297" y="61366"/>
                  </a:lnTo>
                  <a:lnTo>
                    <a:pt x="40208" y="61569"/>
                  </a:lnTo>
                  <a:lnTo>
                    <a:pt x="40195" y="61785"/>
                  </a:lnTo>
                  <a:lnTo>
                    <a:pt x="41148" y="66713"/>
                  </a:lnTo>
                  <a:lnTo>
                    <a:pt x="42075" y="71513"/>
                  </a:lnTo>
                  <a:lnTo>
                    <a:pt x="42760" y="72199"/>
                  </a:lnTo>
                  <a:lnTo>
                    <a:pt x="43065" y="72313"/>
                  </a:lnTo>
                  <a:lnTo>
                    <a:pt x="43319" y="72364"/>
                  </a:lnTo>
                  <a:lnTo>
                    <a:pt x="43497" y="72390"/>
                  </a:lnTo>
                  <a:lnTo>
                    <a:pt x="43675" y="72402"/>
                  </a:lnTo>
                  <a:lnTo>
                    <a:pt x="43853" y="72415"/>
                  </a:lnTo>
                  <a:lnTo>
                    <a:pt x="44043" y="72402"/>
                  </a:lnTo>
                  <a:lnTo>
                    <a:pt x="44221" y="72390"/>
                  </a:lnTo>
                  <a:lnTo>
                    <a:pt x="44399" y="72364"/>
                  </a:lnTo>
                  <a:lnTo>
                    <a:pt x="44577" y="72326"/>
                  </a:lnTo>
                  <a:lnTo>
                    <a:pt x="45377" y="71958"/>
                  </a:lnTo>
                  <a:lnTo>
                    <a:pt x="45542" y="71831"/>
                  </a:lnTo>
                  <a:lnTo>
                    <a:pt x="45694" y="71628"/>
                  </a:lnTo>
                  <a:lnTo>
                    <a:pt x="45783" y="71374"/>
                  </a:lnTo>
                  <a:lnTo>
                    <a:pt x="45783" y="71170"/>
                  </a:lnTo>
                  <a:lnTo>
                    <a:pt x="45046" y="67386"/>
                  </a:lnTo>
                  <a:lnTo>
                    <a:pt x="73507" y="64808"/>
                  </a:lnTo>
                  <a:lnTo>
                    <a:pt x="73761" y="64770"/>
                  </a:lnTo>
                  <a:lnTo>
                    <a:pt x="73939" y="64731"/>
                  </a:lnTo>
                  <a:lnTo>
                    <a:pt x="74244" y="64643"/>
                  </a:lnTo>
                  <a:lnTo>
                    <a:pt x="74396" y="64579"/>
                  </a:lnTo>
                  <a:lnTo>
                    <a:pt x="74663" y="64427"/>
                  </a:lnTo>
                  <a:lnTo>
                    <a:pt x="74841" y="64300"/>
                  </a:lnTo>
                  <a:lnTo>
                    <a:pt x="74968" y="64160"/>
                  </a:lnTo>
                  <a:lnTo>
                    <a:pt x="75095" y="63957"/>
                  </a:lnTo>
                  <a:lnTo>
                    <a:pt x="75133" y="63830"/>
                  </a:lnTo>
                  <a:lnTo>
                    <a:pt x="75145" y="63639"/>
                  </a:lnTo>
                  <a:close/>
                </a:path>
                <a:path w="84454" h="184785">
                  <a:moveTo>
                    <a:pt x="77431" y="159981"/>
                  </a:moveTo>
                  <a:lnTo>
                    <a:pt x="77393" y="159804"/>
                  </a:lnTo>
                  <a:lnTo>
                    <a:pt x="77304" y="159664"/>
                  </a:lnTo>
                  <a:lnTo>
                    <a:pt x="77203" y="159537"/>
                  </a:lnTo>
                  <a:lnTo>
                    <a:pt x="72682" y="154012"/>
                  </a:lnTo>
                  <a:lnTo>
                    <a:pt x="69316" y="155016"/>
                  </a:lnTo>
                  <a:lnTo>
                    <a:pt x="72237" y="158597"/>
                  </a:lnTo>
                  <a:lnTo>
                    <a:pt x="48183" y="155879"/>
                  </a:lnTo>
                  <a:lnTo>
                    <a:pt x="49745" y="152120"/>
                  </a:lnTo>
                  <a:lnTo>
                    <a:pt x="49809" y="151955"/>
                  </a:lnTo>
                  <a:lnTo>
                    <a:pt x="49542" y="151307"/>
                  </a:lnTo>
                  <a:lnTo>
                    <a:pt x="49390" y="151180"/>
                  </a:lnTo>
                  <a:lnTo>
                    <a:pt x="49263" y="151104"/>
                  </a:lnTo>
                  <a:lnTo>
                    <a:pt x="49123" y="151041"/>
                  </a:lnTo>
                  <a:lnTo>
                    <a:pt x="48971" y="150977"/>
                  </a:lnTo>
                  <a:lnTo>
                    <a:pt x="48818" y="150926"/>
                  </a:lnTo>
                  <a:lnTo>
                    <a:pt x="48653" y="150888"/>
                  </a:lnTo>
                  <a:lnTo>
                    <a:pt x="48310" y="150837"/>
                  </a:lnTo>
                  <a:lnTo>
                    <a:pt x="48120" y="150825"/>
                  </a:lnTo>
                  <a:lnTo>
                    <a:pt x="47942" y="150825"/>
                  </a:lnTo>
                  <a:lnTo>
                    <a:pt x="47752" y="150837"/>
                  </a:lnTo>
                  <a:lnTo>
                    <a:pt x="47396" y="150888"/>
                  </a:lnTo>
                  <a:lnTo>
                    <a:pt x="46901" y="151041"/>
                  </a:lnTo>
                  <a:lnTo>
                    <a:pt x="46697" y="151155"/>
                  </a:lnTo>
                  <a:lnTo>
                    <a:pt x="46507" y="151269"/>
                  </a:lnTo>
                  <a:lnTo>
                    <a:pt x="46304" y="151447"/>
                  </a:lnTo>
                  <a:lnTo>
                    <a:pt x="46139" y="151688"/>
                  </a:lnTo>
                  <a:lnTo>
                    <a:pt x="42138" y="161302"/>
                  </a:lnTo>
                  <a:lnTo>
                    <a:pt x="42087" y="161467"/>
                  </a:lnTo>
                  <a:lnTo>
                    <a:pt x="42849" y="162407"/>
                  </a:lnTo>
                  <a:lnTo>
                    <a:pt x="43078" y="162483"/>
                  </a:lnTo>
                  <a:lnTo>
                    <a:pt x="43243" y="162534"/>
                  </a:lnTo>
                  <a:lnTo>
                    <a:pt x="43599" y="162585"/>
                  </a:lnTo>
                  <a:lnTo>
                    <a:pt x="43967" y="162585"/>
                  </a:lnTo>
                  <a:lnTo>
                    <a:pt x="44145" y="162572"/>
                  </a:lnTo>
                  <a:lnTo>
                    <a:pt x="44323" y="162560"/>
                  </a:lnTo>
                  <a:lnTo>
                    <a:pt x="44500" y="162521"/>
                  </a:lnTo>
                  <a:lnTo>
                    <a:pt x="44996" y="162382"/>
                  </a:lnTo>
                  <a:lnTo>
                    <a:pt x="45148" y="162306"/>
                  </a:lnTo>
                  <a:lnTo>
                    <a:pt x="45402" y="162153"/>
                  </a:lnTo>
                  <a:lnTo>
                    <a:pt x="45605" y="161975"/>
                  </a:lnTo>
                  <a:lnTo>
                    <a:pt x="45758" y="161721"/>
                  </a:lnTo>
                  <a:lnTo>
                    <a:pt x="47320" y="157975"/>
                  </a:lnTo>
                  <a:lnTo>
                    <a:pt x="75006" y="161124"/>
                  </a:lnTo>
                  <a:lnTo>
                    <a:pt x="75133" y="161137"/>
                  </a:lnTo>
                  <a:lnTo>
                    <a:pt x="75285" y="161150"/>
                  </a:lnTo>
                  <a:lnTo>
                    <a:pt x="75577" y="161150"/>
                  </a:lnTo>
                  <a:lnTo>
                    <a:pt x="75920" y="161124"/>
                  </a:lnTo>
                  <a:lnTo>
                    <a:pt x="76098" y="161099"/>
                  </a:lnTo>
                  <a:lnTo>
                    <a:pt x="76593" y="160947"/>
                  </a:lnTo>
                  <a:lnTo>
                    <a:pt x="76746" y="160883"/>
                  </a:lnTo>
                  <a:lnTo>
                    <a:pt x="76873" y="160807"/>
                  </a:lnTo>
                  <a:lnTo>
                    <a:pt x="77012" y="160718"/>
                  </a:lnTo>
                  <a:lnTo>
                    <a:pt x="77165" y="160591"/>
                  </a:lnTo>
                  <a:lnTo>
                    <a:pt x="77266" y="160464"/>
                  </a:lnTo>
                  <a:lnTo>
                    <a:pt x="77355" y="160337"/>
                  </a:lnTo>
                  <a:lnTo>
                    <a:pt x="77419" y="160134"/>
                  </a:lnTo>
                  <a:lnTo>
                    <a:pt x="77431" y="159981"/>
                  </a:lnTo>
                  <a:close/>
                </a:path>
                <a:path w="84454" h="184785">
                  <a:moveTo>
                    <a:pt x="79717" y="87388"/>
                  </a:moveTo>
                  <a:lnTo>
                    <a:pt x="79667" y="87122"/>
                  </a:lnTo>
                  <a:lnTo>
                    <a:pt x="79590" y="86969"/>
                  </a:lnTo>
                  <a:lnTo>
                    <a:pt x="79425" y="86791"/>
                  </a:lnTo>
                  <a:lnTo>
                    <a:pt x="79197" y="86626"/>
                  </a:lnTo>
                  <a:lnTo>
                    <a:pt x="79057" y="86563"/>
                  </a:lnTo>
                  <a:lnTo>
                    <a:pt x="78917" y="86499"/>
                  </a:lnTo>
                  <a:lnTo>
                    <a:pt x="78765" y="86448"/>
                  </a:lnTo>
                  <a:lnTo>
                    <a:pt x="78600" y="86410"/>
                  </a:lnTo>
                  <a:lnTo>
                    <a:pt x="78244" y="86347"/>
                  </a:lnTo>
                  <a:lnTo>
                    <a:pt x="54190" y="84658"/>
                  </a:lnTo>
                  <a:lnTo>
                    <a:pt x="53975" y="84620"/>
                  </a:lnTo>
                  <a:lnTo>
                    <a:pt x="53848" y="84620"/>
                  </a:lnTo>
                  <a:lnTo>
                    <a:pt x="53403" y="84594"/>
                  </a:lnTo>
                  <a:lnTo>
                    <a:pt x="53035" y="84645"/>
                  </a:lnTo>
                  <a:lnTo>
                    <a:pt x="52870" y="84683"/>
                  </a:lnTo>
                  <a:lnTo>
                    <a:pt x="52717" y="84734"/>
                  </a:lnTo>
                  <a:lnTo>
                    <a:pt x="52539" y="84785"/>
                  </a:lnTo>
                  <a:lnTo>
                    <a:pt x="52387" y="84848"/>
                  </a:lnTo>
                  <a:lnTo>
                    <a:pt x="52247" y="84924"/>
                  </a:lnTo>
                  <a:lnTo>
                    <a:pt x="52120" y="85001"/>
                  </a:lnTo>
                  <a:lnTo>
                    <a:pt x="51828" y="85280"/>
                  </a:lnTo>
                  <a:lnTo>
                    <a:pt x="51727" y="85483"/>
                  </a:lnTo>
                  <a:lnTo>
                    <a:pt x="51676" y="85699"/>
                  </a:lnTo>
                  <a:lnTo>
                    <a:pt x="51689" y="85839"/>
                  </a:lnTo>
                  <a:lnTo>
                    <a:pt x="52781" y="91554"/>
                  </a:lnTo>
                  <a:lnTo>
                    <a:pt x="47929" y="91986"/>
                  </a:lnTo>
                  <a:lnTo>
                    <a:pt x="48336" y="94119"/>
                  </a:lnTo>
                  <a:lnTo>
                    <a:pt x="53200" y="93687"/>
                  </a:lnTo>
                  <a:lnTo>
                    <a:pt x="53555" y="95516"/>
                  </a:lnTo>
                  <a:lnTo>
                    <a:pt x="57264" y="95173"/>
                  </a:lnTo>
                  <a:lnTo>
                    <a:pt x="56908" y="93345"/>
                  </a:lnTo>
                  <a:lnTo>
                    <a:pt x="61798" y="92900"/>
                  </a:lnTo>
                  <a:lnTo>
                    <a:pt x="62141" y="92849"/>
                  </a:lnTo>
                  <a:lnTo>
                    <a:pt x="62560" y="92722"/>
                  </a:lnTo>
                  <a:lnTo>
                    <a:pt x="62712" y="92659"/>
                  </a:lnTo>
                  <a:lnTo>
                    <a:pt x="62852" y="92583"/>
                  </a:lnTo>
                  <a:lnTo>
                    <a:pt x="63436" y="91871"/>
                  </a:lnTo>
                  <a:lnTo>
                    <a:pt x="63436" y="91668"/>
                  </a:lnTo>
                  <a:lnTo>
                    <a:pt x="63385" y="91516"/>
                  </a:lnTo>
                  <a:lnTo>
                    <a:pt x="63258" y="91313"/>
                  </a:lnTo>
                  <a:lnTo>
                    <a:pt x="63068" y="91135"/>
                  </a:lnTo>
                  <a:lnTo>
                    <a:pt x="61836" y="90754"/>
                  </a:lnTo>
                  <a:lnTo>
                    <a:pt x="61468" y="90754"/>
                  </a:lnTo>
                  <a:lnTo>
                    <a:pt x="56489" y="91211"/>
                  </a:lnTo>
                  <a:lnTo>
                    <a:pt x="55664" y="86931"/>
                  </a:lnTo>
                  <a:lnTo>
                    <a:pt x="77546" y="88480"/>
                  </a:lnTo>
                  <a:lnTo>
                    <a:pt x="77812" y="88493"/>
                  </a:lnTo>
                  <a:lnTo>
                    <a:pt x="77990" y="88480"/>
                  </a:lnTo>
                  <a:lnTo>
                    <a:pt x="78181" y="88468"/>
                  </a:lnTo>
                  <a:lnTo>
                    <a:pt x="78359" y="88430"/>
                  </a:lnTo>
                  <a:lnTo>
                    <a:pt x="78524" y="88404"/>
                  </a:lnTo>
                  <a:lnTo>
                    <a:pt x="78701" y="88353"/>
                  </a:lnTo>
                  <a:lnTo>
                    <a:pt x="78854" y="88290"/>
                  </a:lnTo>
                  <a:lnTo>
                    <a:pt x="79146" y="88150"/>
                  </a:lnTo>
                  <a:lnTo>
                    <a:pt x="79705" y="87490"/>
                  </a:lnTo>
                  <a:close/>
                </a:path>
                <a:path w="84454" h="184785">
                  <a:moveTo>
                    <a:pt x="82956" y="110705"/>
                  </a:moveTo>
                  <a:lnTo>
                    <a:pt x="56997" y="108178"/>
                  </a:lnTo>
                  <a:lnTo>
                    <a:pt x="81102" y="101104"/>
                  </a:lnTo>
                  <a:lnTo>
                    <a:pt x="81343" y="101028"/>
                  </a:lnTo>
                  <a:lnTo>
                    <a:pt x="81495" y="100965"/>
                  </a:lnTo>
                  <a:lnTo>
                    <a:pt x="81749" y="100812"/>
                  </a:lnTo>
                  <a:lnTo>
                    <a:pt x="81915" y="100672"/>
                  </a:lnTo>
                  <a:lnTo>
                    <a:pt x="82042" y="100533"/>
                  </a:lnTo>
                  <a:lnTo>
                    <a:pt x="82143" y="100330"/>
                  </a:lnTo>
                  <a:lnTo>
                    <a:pt x="82181" y="100114"/>
                  </a:lnTo>
                  <a:lnTo>
                    <a:pt x="82156" y="99898"/>
                  </a:lnTo>
                  <a:lnTo>
                    <a:pt x="82054" y="99707"/>
                  </a:lnTo>
                  <a:lnTo>
                    <a:pt x="81051" y="99148"/>
                  </a:lnTo>
                  <a:lnTo>
                    <a:pt x="80708" y="99085"/>
                  </a:lnTo>
                  <a:lnTo>
                    <a:pt x="80518" y="99072"/>
                  </a:lnTo>
                  <a:lnTo>
                    <a:pt x="80340" y="99072"/>
                  </a:lnTo>
                  <a:lnTo>
                    <a:pt x="80162" y="99085"/>
                  </a:lnTo>
                  <a:lnTo>
                    <a:pt x="79794" y="99136"/>
                  </a:lnTo>
                  <a:lnTo>
                    <a:pt x="79629" y="99174"/>
                  </a:lnTo>
                  <a:lnTo>
                    <a:pt x="50546" y="107708"/>
                  </a:lnTo>
                  <a:lnTo>
                    <a:pt x="50368" y="107759"/>
                  </a:lnTo>
                  <a:lnTo>
                    <a:pt x="50139" y="107835"/>
                  </a:lnTo>
                  <a:lnTo>
                    <a:pt x="49987" y="107911"/>
                  </a:lnTo>
                  <a:lnTo>
                    <a:pt x="49847" y="107975"/>
                  </a:lnTo>
                  <a:lnTo>
                    <a:pt x="49707" y="108077"/>
                  </a:lnTo>
                  <a:lnTo>
                    <a:pt x="49542" y="108204"/>
                  </a:lnTo>
                  <a:lnTo>
                    <a:pt x="49415" y="108343"/>
                  </a:lnTo>
                  <a:lnTo>
                    <a:pt x="49326" y="108534"/>
                  </a:lnTo>
                  <a:lnTo>
                    <a:pt x="49288" y="108661"/>
                  </a:lnTo>
                  <a:lnTo>
                    <a:pt x="49276" y="108864"/>
                  </a:lnTo>
                  <a:lnTo>
                    <a:pt x="49631" y="109397"/>
                  </a:lnTo>
                  <a:lnTo>
                    <a:pt x="49936" y="109588"/>
                  </a:lnTo>
                  <a:lnTo>
                    <a:pt x="50406" y="109740"/>
                  </a:lnTo>
                  <a:lnTo>
                    <a:pt x="50749" y="109791"/>
                  </a:lnTo>
                  <a:lnTo>
                    <a:pt x="50939" y="109804"/>
                  </a:lnTo>
                  <a:lnTo>
                    <a:pt x="82169" y="112826"/>
                  </a:lnTo>
                  <a:lnTo>
                    <a:pt x="82956" y="110705"/>
                  </a:lnTo>
                  <a:close/>
                </a:path>
                <a:path w="84454" h="184785">
                  <a:moveTo>
                    <a:pt x="84429" y="111696"/>
                  </a:moveTo>
                  <a:lnTo>
                    <a:pt x="84391" y="111531"/>
                  </a:lnTo>
                  <a:lnTo>
                    <a:pt x="84328" y="111379"/>
                  </a:lnTo>
                  <a:lnTo>
                    <a:pt x="83616" y="110871"/>
                  </a:lnTo>
                  <a:lnTo>
                    <a:pt x="83299" y="110769"/>
                  </a:lnTo>
                  <a:lnTo>
                    <a:pt x="82956" y="110718"/>
                  </a:lnTo>
                  <a:lnTo>
                    <a:pt x="82169" y="112826"/>
                  </a:lnTo>
                  <a:lnTo>
                    <a:pt x="82626" y="112852"/>
                  </a:lnTo>
                  <a:lnTo>
                    <a:pt x="82804" y="112839"/>
                  </a:lnTo>
                  <a:lnTo>
                    <a:pt x="82994" y="112814"/>
                  </a:lnTo>
                  <a:lnTo>
                    <a:pt x="83159" y="112776"/>
                  </a:lnTo>
                  <a:lnTo>
                    <a:pt x="83502" y="112687"/>
                  </a:lnTo>
                  <a:lnTo>
                    <a:pt x="83654" y="112623"/>
                  </a:lnTo>
                  <a:lnTo>
                    <a:pt x="83794" y="112560"/>
                  </a:lnTo>
                  <a:lnTo>
                    <a:pt x="83921" y="112471"/>
                  </a:lnTo>
                  <a:lnTo>
                    <a:pt x="84048" y="112395"/>
                  </a:lnTo>
                  <a:lnTo>
                    <a:pt x="84239" y="112204"/>
                  </a:lnTo>
                  <a:lnTo>
                    <a:pt x="84366" y="112001"/>
                  </a:lnTo>
                  <a:lnTo>
                    <a:pt x="84416" y="11179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910514" y="2057171"/>
              <a:ext cx="688975" cy="309245"/>
            </a:xfrm>
            <a:custGeom>
              <a:avLst/>
              <a:gdLst/>
              <a:ahLst/>
              <a:cxnLst/>
              <a:rect l="l" t="t" r="r" b="b"/>
              <a:pathLst>
                <a:path w="688975" h="309244">
                  <a:moveTo>
                    <a:pt x="31064" y="12103"/>
                  </a:moveTo>
                  <a:lnTo>
                    <a:pt x="31026" y="11950"/>
                  </a:lnTo>
                  <a:lnTo>
                    <a:pt x="30949" y="11798"/>
                  </a:lnTo>
                  <a:lnTo>
                    <a:pt x="29540" y="11150"/>
                  </a:lnTo>
                  <a:lnTo>
                    <a:pt x="29273" y="11137"/>
                  </a:lnTo>
                  <a:lnTo>
                    <a:pt x="29083" y="11150"/>
                  </a:lnTo>
                  <a:lnTo>
                    <a:pt x="28905" y="11163"/>
                  </a:lnTo>
                  <a:lnTo>
                    <a:pt x="28727" y="11188"/>
                  </a:lnTo>
                  <a:lnTo>
                    <a:pt x="28549" y="11226"/>
                  </a:lnTo>
                  <a:lnTo>
                    <a:pt x="28232" y="11328"/>
                  </a:lnTo>
                  <a:lnTo>
                    <a:pt x="22720" y="13665"/>
                  </a:lnTo>
                  <a:lnTo>
                    <a:pt x="6616" y="482"/>
                  </a:lnTo>
                  <a:lnTo>
                    <a:pt x="6451" y="368"/>
                  </a:lnTo>
                  <a:lnTo>
                    <a:pt x="6311" y="279"/>
                  </a:lnTo>
                  <a:lnTo>
                    <a:pt x="6121" y="177"/>
                  </a:lnTo>
                  <a:lnTo>
                    <a:pt x="5981" y="127"/>
                  </a:lnTo>
                  <a:lnTo>
                    <a:pt x="5715" y="63"/>
                  </a:lnTo>
                  <a:lnTo>
                    <a:pt x="5473" y="25"/>
                  </a:lnTo>
                  <a:lnTo>
                    <a:pt x="5295" y="12"/>
                  </a:lnTo>
                  <a:lnTo>
                    <a:pt x="5130" y="12"/>
                  </a:lnTo>
                  <a:lnTo>
                    <a:pt x="5003" y="0"/>
                  </a:lnTo>
                  <a:lnTo>
                    <a:pt x="4838" y="12"/>
                  </a:lnTo>
                  <a:lnTo>
                    <a:pt x="4546" y="50"/>
                  </a:lnTo>
                  <a:lnTo>
                    <a:pt x="4381" y="88"/>
                  </a:lnTo>
                  <a:lnTo>
                    <a:pt x="4229" y="127"/>
                  </a:lnTo>
                  <a:lnTo>
                    <a:pt x="4064" y="177"/>
                  </a:lnTo>
                  <a:lnTo>
                    <a:pt x="3911" y="241"/>
                  </a:lnTo>
                  <a:lnTo>
                    <a:pt x="3759" y="317"/>
                  </a:lnTo>
                  <a:lnTo>
                    <a:pt x="3581" y="431"/>
                  </a:lnTo>
                  <a:lnTo>
                    <a:pt x="3429" y="571"/>
                  </a:lnTo>
                  <a:lnTo>
                    <a:pt x="3289" y="723"/>
                  </a:lnTo>
                  <a:lnTo>
                    <a:pt x="63" y="6896"/>
                  </a:lnTo>
                  <a:lnTo>
                    <a:pt x="12" y="7048"/>
                  </a:lnTo>
                  <a:lnTo>
                    <a:pt x="0" y="7315"/>
                  </a:lnTo>
                  <a:lnTo>
                    <a:pt x="1587" y="8229"/>
                  </a:lnTo>
                  <a:lnTo>
                    <a:pt x="1765" y="8242"/>
                  </a:lnTo>
                  <a:lnTo>
                    <a:pt x="1943" y="8229"/>
                  </a:lnTo>
                  <a:lnTo>
                    <a:pt x="2400" y="8178"/>
                  </a:lnTo>
                  <a:lnTo>
                    <a:pt x="3644" y="7429"/>
                  </a:lnTo>
                  <a:lnTo>
                    <a:pt x="5664" y="3505"/>
                  </a:lnTo>
                  <a:lnTo>
                    <a:pt x="19646" y="14960"/>
                  </a:lnTo>
                  <a:lnTo>
                    <a:pt x="14185" y="17259"/>
                  </a:lnTo>
                  <a:lnTo>
                    <a:pt x="16281" y="18973"/>
                  </a:lnTo>
                  <a:lnTo>
                    <a:pt x="30264" y="13081"/>
                  </a:lnTo>
                  <a:lnTo>
                    <a:pt x="30467" y="12979"/>
                  </a:lnTo>
                  <a:lnTo>
                    <a:pt x="30594" y="12903"/>
                  </a:lnTo>
                  <a:lnTo>
                    <a:pt x="30759" y="12763"/>
                  </a:lnTo>
                  <a:lnTo>
                    <a:pt x="30899" y="12623"/>
                  </a:lnTo>
                  <a:lnTo>
                    <a:pt x="31013" y="12420"/>
                  </a:lnTo>
                  <a:lnTo>
                    <a:pt x="31064" y="12217"/>
                  </a:lnTo>
                  <a:close/>
                </a:path>
                <a:path w="688975" h="309244">
                  <a:moveTo>
                    <a:pt x="609346" y="267665"/>
                  </a:moveTo>
                  <a:lnTo>
                    <a:pt x="609307" y="267512"/>
                  </a:lnTo>
                  <a:lnTo>
                    <a:pt x="608799" y="266979"/>
                  </a:lnTo>
                  <a:lnTo>
                    <a:pt x="608596" y="266877"/>
                  </a:lnTo>
                  <a:lnTo>
                    <a:pt x="607187" y="266382"/>
                  </a:lnTo>
                  <a:lnTo>
                    <a:pt x="606869" y="266280"/>
                  </a:lnTo>
                  <a:lnTo>
                    <a:pt x="606704" y="266242"/>
                  </a:lnTo>
                  <a:lnTo>
                    <a:pt x="606526" y="266217"/>
                  </a:lnTo>
                  <a:lnTo>
                    <a:pt x="606348" y="266204"/>
                  </a:lnTo>
                  <a:lnTo>
                    <a:pt x="605980" y="266192"/>
                  </a:lnTo>
                  <a:lnTo>
                    <a:pt x="605802" y="266204"/>
                  </a:lnTo>
                  <a:lnTo>
                    <a:pt x="604748" y="266560"/>
                  </a:lnTo>
                  <a:lnTo>
                    <a:pt x="604583" y="266661"/>
                  </a:lnTo>
                  <a:lnTo>
                    <a:pt x="604443" y="266801"/>
                  </a:lnTo>
                  <a:lnTo>
                    <a:pt x="603694" y="267462"/>
                  </a:lnTo>
                  <a:lnTo>
                    <a:pt x="603262" y="268109"/>
                  </a:lnTo>
                  <a:lnTo>
                    <a:pt x="603313" y="268427"/>
                  </a:lnTo>
                  <a:lnTo>
                    <a:pt x="603402" y="268579"/>
                  </a:lnTo>
                  <a:lnTo>
                    <a:pt x="604088" y="269036"/>
                  </a:lnTo>
                  <a:lnTo>
                    <a:pt x="604354" y="269125"/>
                  </a:lnTo>
                  <a:lnTo>
                    <a:pt x="605269" y="269455"/>
                  </a:lnTo>
                  <a:lnTo>
                    <a:pt x="605421" y="269519"/>
                  </a:lnTo>
                  <a:lnTo>
                    <a:pt x="605739" y="269621"/>
                  </a:lnTo>
                  <a:lnTo>
                    <a:pt x="605904" y="269659"/>
                  </a:lnTo>
                  <a:lnTo>
                    <a:pt x="606082" y="269684"/>
                  </a:lnTo>
                  <a:lnTo>
                    <a:pt x="606259" y="269697"/>
                  </a:lnTo>
                  <a:lnTo>
                    <a:pt x="606628" y="269697"/>
                  </a:lnTo>
                  <a:lnTo>
                    <a:pt x="606806" y="269684"/>
                  </a:lnTo>
                  <a:lnTo>
                    <a:pt x="606996" y="269659"/>
                  </a:lnTo>
                  <a:lnTo>
                    <a:pt x="607250" y="269595"/>
                  </a:lnTo>
                  <a:lnTo>
                    <a:pt x="607491" y="269519"/>
                  </a:lnTo>
                  <a:lnTo>
                    <a:pt x="607783" y="269392"/>
                  </a:lnTo>
                  <a:lnTo>
                    <a:pt x="608037" y="269227"/>
                  </a:lnTo>
                  <a:lnTo>
                    <a:pt x="609041" y="268338"/>
                  </a:lnTo>
                  <a:lnTo>
                    <a:pt x="609155" y="268198"/>
                  </a:lnTo>
                  <a:lnTo>
                    <a:pt x="609282" y="267995"/>
                  </a:lnTo>
                  <a:lnTo>
                    <a:pt x="609333" y="267779"/>
                  </a:lnTo>
                  <a:close/>
                </a:path>
                <a:path w="688975" h="309244">
                  <a:moveTo>
                    <a:pt x="609447" y="297662"/>
                  </a:moveTo>
                  <a:lnTo>
                    <a:pt x="608787" y="296849"/>
                  </a:lnTo>
                  <a:lnTo>
                    <a:pt x="608330" y="296684"/>
                  </a:lnTo>
                  <a:lnTo>
                    <a:pt x="608076" y="296659"/>
                  </a:lnTo>
                  <a:lnTo>
                    <a:pt x="577265" y="292620"/>
                  </a:lnTo>
                  <a:lnTo>
                    <a:pt x="577088" y="292595"/>
                  </a:lnTo>
                  <a:lnTo>
                    <a:pt x="576910" y="292569"/>
                  </a:lnTo>
                  <a:lnTo>
                    <a:pt x="576618" y="292557"/>
                  </a:lnTo>
                  <a:lnTo>
                    <a:pt x="576453" y="292569"/>
                  </a:lnTo>
                  <a:lnTo>
                    <a:pt x="576072" y="292608"/>
                  </a:lnTo>
                  <a:lnTo>
                    <a:pt x="575906" y="292646"/>
                  </a:lnTo>
                  <a:lnTo>
                    <a:pt x="575576" y="292747"/>
                  </a:lnTo>
                  <a:lnTo>
                    <a:pt x="575424" y="292823"/>
                  </a:lnTo>
                  <a:lnTo>
                    <a:pt x="575284" y="292887"/>
                  </a:lnTo>
                  <a:lnTo>
                    <a:pt x="575106" y="293014"/>
                  </a:lnTo>
                  <a:lnTo>
                    <a:pt x="574954" y="293154"/>
                  </a:lnTo>
                  <a:lnTo>
                    <a:pt x="574814" y="293344"/>
                  </a:lnTo>
                  <a:lnTo>
                    <a:pt x="574725" y="293560"/>
                  </a:lnTo>
                  <a:lnTo>
                    <a:pt x="574725" y="293763"/>
                  </a:lnTo>
                  <a:lnTo>
                    <a:pt x="574789" y="293979"/>
                  </a:lnTo>
                  <a:lnTo>
                    <a:pt x="574916" y="294170"/>
                  </a:lnTo>
                  <a:lnTo>
                    <a:pt x="575119" y="294347"/>
                  </a:lnTo>
                  <a:lnTo>
                    <a:pt x="594855" y="308470"/>
                  </a:lnTo>
                  <a:lnTo>
                    <a:pt x="595172" y="308648"/>
                  </a:lnTo>
                  <a:lnTo>
                    <a:pt x="595388" y="308724"/>
                  </a:lnTo>
                  <a:lnTo>
                    <a:pt x="595642" y="308787"/>
                  </a:lnTo>
                  <a:lnTo>
                    <a:pt x="595820" y="308813"/>
                  </a:lnTo>
                  <a:lnTo>
                    <a:pt x="595998" y="308825"/>
                  </a:lnTo>
                  <a:lnTo>
                    <a:pt x="596353" y="308838"/>
                  </a:lnTo>
                  <a:lnTo>
                    <a:pt x="596544" y="308825"/>
                  </a:lnTo>
                  <a:lnTo>
                    <a:pt x="596811" y="308787"/>
                  </a:lnTo>
                  <a:lnTo>
                    <a:pt x="597065" y="308724"/>
                  </a:lnTo>
                  <a:lnTo>
                    <a:pt x="597230" y="308673"/>
                  </a:lnTo>
                  <a:lnTo>
                    <a:pt x="597382" y="308610"/>
                  </a:lnTo>
                  <a:lnTo>
                    <a:pt x="597535" y="308546"/>
                  </a:lnTo>
                  <a:lnTo>
                    <a:pt x="597725" y="308432"/>
                  </a:lnTo>
                  <a:lnTo>
                    <a:pt x="597890" y="308292"/>
                  </a:lnTo>
                  <a:lnTo>
                    <a:pt x="598055" y="308114"/>
                  </a:lnTo>
                  <a:lnTo>
                    <a:pt x="598157" y="307898"/>
                  </a:lnTo>
                  <a:lnTo>
                    <a:pt x="598182" y="307682"/>
                  </a:lnTo>
                  <a:lnTo>
                    <a:pt x="597801" y="307073"/>
                  </a:lnTo>
                  <a:lnTo>
                    <a:pt x="581494" y="295414"/>
                  </a:lnTo>
                  <a:lnTo>
                    <a:pt x="607085" y="298742"/>
                  </a:lnTo>
                  <a:lnTo>
                    <a:pt x="607364" y="298767"/>
                  </a:lnTo>
                  <a:lnTo>
                    <a:pt x="607542" y="298780"/>
                  </a:lnTo>
                  <a:lnTo>
                    <a:pt x="607720" y="298767"/>
                  </a:lnTo>
                  <a:lnTo>
                    <a:pt x="607910" y="298754"/>
                  </a:lnTo>
                  <a:lnTo>
                    <a:pt x="608088" y="298716"/>
                  </a:lnTo>
                  <a:lnTo>
                    <a:pt x="608584" y="298577"/>
                  </a:lnTo>
                  <a:lnTo>
                    <a:pt x="608736" y="298513"/>
                  </a:lnTo>
                  <a:lnTo>
                    <a:pt x="608876" y="298437"/>
                  </a:lnTo>
                  <a:lnTo>
                    <a:pt x="609434" y="297776"/>
                  </a:lnTo>
                  <a:close/>
                </a:path>
                <a:path w="688975" h="309244">
                  <a:moveTo>
                    <a:pt x="614400" y="261772"/>
                  </a:moveTo>
                  <a:lnTo>
                    <a:pt x="611301" y="260654"/>
                  </a:lnTo>
                  <a:lnTo>
                    <a:pt x="611162" y="260794"/>
                  </a:lnTo>
                  <a:lnTo>
                    <a:pt x="611035" y="260997"/>
                  </a:lnTo>
                  <a:lnTo>
                    <a:pt x="610984" y="261213"/>
                  </a:lnTo>
                  <a:lnTo>
                    <a:pt x="611035" y="261531"/>
                  </a:lnTo>
                  <a:lnTo>
                    <a:pt x="611124" y="261670"/>
                  </a:lnTo>
                  <a:lnTo>
                    <a:pt x="611251" y="261810"/>
                  </a:lnTo>
                  <a:lnTo>
                    <a:pt x="611593" y="262051"/>
                  </a:lnTo>
                  <a:lnTo>
                    <a:pt x="611809" y="262140"/>
                  </a:lnTo>
                  <a:lnTo>
                    <a:pt x="612140" y="262229"/>
                  </a:lnTo>
                  <a:lnTo>
                    <a:pt x="612482" y="262280"/>
                  </a:lnTo>
                  <a:lnTo>
                    <a:pt x="612762" y="262293"/>
                  </a:lnTo>
                  <a:lnTo>
                    <a:pt x="612940" y="262280"/>
                  </a:lnTo>
                  <a:lnTo>
                    <a:pt x="613117" y="262267"/>
                  </a:lnTo>
                  <a:lnTo>
                    <a:pt x="613308" y="262242"/>
                  </a:lnTo>
                  <a:lnTo>
                    <a:pt x="613473" y="262204"/>
                  </a:lnTo>
                  <a:lnTo>
                    <a:pt x="613803" y="262115"/>
                  </a:lnTo>
                  <a:lnTo>
                    <a:pt x="613956" y="262051"/>
                  </a:lnTo>
                  <a:lnTo>
                    <a:pt x="614235" y="261899"/>
                  </a:lnTo>
                  <a:lnTo>
                    <a:pt x="614400" y="261772"/>
                  </a:lnTo>
                  <a:close/>
                </a:path>
                <a:path w="688975" h="309244">
                  <a:moveTo>
                    <a:pt x="622007" y="284975"/>
                  </a:moveTo>
                  <a:lnTo>
                    <a:pt x="618451" y="281279"/>
                  </a:lnTo>
                  <a:lnTo>
                    <a:pt x="618286" y="281228"/>
                  </a:lnTo>
                  <a:lnTo>
                    <a:pt x="618286" y="285178"/>
                  </a:lnTo>
                  <a:lnTo>
                    <a:pt x="618286" y="285457"/>
                  </a:lnTo>
                  <a:lnTo>
                    <a:pt x="618197" y="285877"/>
                  </a:lnTo>
                  <a:lnTo>
                    <a:pt x="613143" y="288302"/>
                  </a:lnTo>
                  <a:lnTo>
                    <a:pt x="612660" y="288277"/>
                  </a:lnTo>
                  <a:lnTo>
                    <a:pt x="611720" y="288175"/>
                  </a:lnTo>
                  <a:lnTo>
                    <a:pt x="611276" y="288074"/>
                  </a:lnTo>
                  <a:lnTo>
                    <a:pt x="610730" y="287909"/>
                  </a:lnTo>
                  <a:lnTo>
                    <a:pt x="610577" y="287858"/>
                  </a:lnTo>
                  <a:lnTo>
                    <a:pt x="608482" y="285711"/>
                  </a:lnTo>
                  <a:lnTo>
                    <a:pt x="608520" y="285153"/>
                  </a:lnTo>
                  <a:lnTo>
                    <a:pt x="609346" y="283933"/>
                  </a:lnTo>
                  <a:lnTo>
                    <a:pt x="609739" y="283629"/>
                  </a:lnTo>
                  <a:lnTo>
                    <a:pt x="613625" y="282587"/>
                  </a:lnTo>
                  <a:lnTo>
                    <a:pt x="614108" y="282613"/>
                  </a:lnTo>
                  <a:lnTo>
                    <a:pt x="615035" y="282714"/>
                  </a:lnTo>
                  <a:lnTo>
                    <a:pt x="615911" y="282930"/>
                  </a:lnTo>
                  <a:lnTo>
                    <a:pt x="616038" y="282981"/>
                  </a:lnTo>
                  <a:lnTo>
                    <a:pt x="616305" y="283083"/>
                  </a:lnTo>
                  <a:lnTo>
                    <a:pt x="618286" y="285178"/>
                  </a:lnTo>
                  <a:lnTo>
                    <a:pt x="618286" y="281228"/>
                  </a:lnTo>
                  <a:lnTo>
                    <a:pt x="618159" y="281165"/>
                  </a:lnTo>
                  <a:lnTo>
                    <a:pt x="613803" y="280441"/>
                  </a:lnTo>
                  <a:lnTo>
                    <a:pt x="612952" y="280454"/>
                  </a:lnTo>
                  <a:lnTo>
                    <a:pt x="612114" y="280530"/>
                  </a:lnTo>
                  <a:lnTo>
                    <a:pt x="611276" y="280644"/>
                  </a:lnTo>
                  <a:lnTo>
                    <a:pt x="611022" y="280708"/>
                  </a:lnTo>
                  <a:lnTo>
                    <a:pt x="611022" y="280327"/>
                  </a:lnTo>
                  <a:lnTo>
                    <a:pt x="607301" y="276148"/>
                  </a:lnTo>
                  <a:lnTo>
                    <a:pt x="607301" y="280543"/>
                  </a:lnTo>
                  <a:lnTo>
                    <a:pt x="607301" y="280911"/>
                  </a:lnTo>
                  <a:lnTo>
                    <a:pt x="601027" y="284721"/>
                  </a:lnTo>
                  <a:lnTo>
                    <a:pt x="599732" y="284721"/>
                  </a:lnTo>
                  <a:lnTo>
                    <a:pt x="598474" y="284568"/>
                  </a:lnTo>
                  <a:lnTo>
                    <a:pt x="597877" y="284441"/>
                  </a:lnTo>
                  <a:lnTo>
                    <a:pt x="597141" y="284238"/>
                  </a:lnTo>
                  <a:lnTo>
                    <a:pt x="596963" y="284149"/>
                  </a:lnTo>
                  <a:lnTo>
                    <a:pt x="594080" y="280898"/>
                  </a:lnTo>
                  <a:lnTo>
                    <a:pt x="594144" y="280530"/>
                  </a:lnTo>
                  <a:lnTo>
                    <a:pt x="601002" y="277075"/>
                  </a:lnTo>
                  <a:lnTo>
                    <a:pt x="602284" y="277152"/>
                  </a:lnTo>
                  <a:lnTo>
                    <a:pt x="602907" y="277253"/>
                  </a:lnTo>
                  <a:lnTo>
                    <a:pt x="604088" y="277533"/>
                  </a:lnTo>
                  <a:lnTo>
                    <a:pt x="604227" y="277596"/>
                  </a:lnTo>
                  <a:lnTo>
                    <a:pt x="604354" y="277634"/>
                  </a:lnTo>
                  <a:lnTo>
                    <a:pt x="604621" y="277723"/>
                  </a:lnTo>
                  <a:lnTo>
                    <a:pt x="605129" y="277952"/>
                  </a:lnTo>
                  <a:lnTo>
                    <a:pt x="607301" y="280543"/>
                  </a:lnTo>
                  <a:lnTo>
                    <a:pt x="607301" y="276148"/>
                  </a:lnTo>
                  <a:lnTo>
                    <a:pt x="606844" y="275932"/>
                  </a:lnTo>
                  <a:lnTo>
                    <a:pt x="606488" y="275818"/>
                  </a:lnTo>
                  <a:lnTo>
                    <a:pt x="606348" y="275755"/>
                  </a:lnTo>
                  <a:lnTo>
                    <a:pt x="606183" y="275717"/>
                  </a:lnTo>
                  <a:lnTo>
                    <a:pt x="601179" y="274929"/>
                  </a:lnTo>
                  <a:lnTo>
                    <a:pt x="600163" y="274955"/>
                  </a:lnTo>
                  <a:lnTo>
                    <a:pt x="590359" y="280898"/>
                  </a:lnTo>
                  <a:lnTo>
                    <a:pt x="590359" y="281482"/>
                  </a:lnTo>
                  <a:lnTo>
                    <a:pt x="594969" y="286029"/>
                  </a:lnTo>
                  <a:lnTo>
                    <a:pt x="595388" y="286181"/>
                  </a:lnTo>
                  <a:lnTo>
                    <a:pt x="600202" y="286893"/>
                  </a:lnTo>
                  <a:lnTo>
                    <a:pt x="601218" y="286867"/>
                  </a:lnTo>
                  <a:lnTo>
                    <a:pt x="602221" y="286778"/>
                  </a:lnTo>
                  <a:lnTo>
                    <a:pt x="603224" y="286639"/>
                  </a:lnTo>
                  <a:lnTo>
                    <a:pt x="604189" y="286435"/>
                  </a:lnTo>
                  <a:lnTo>
                    <a:pt x="604799" y="286270"/>
                  </a:lnTo>
                  <a:lnTo>
                    <a:pt x="604837" y="286410"/>
                  </a:lnTo>
                  <a:lnTo>
                    <a:pt x="608253" y="289598"/>
                  </a:lnTo>
                  <a:lnTo>
                    <a:pt x="608507" y="289699"/>
                  </a:lnTo>
                  <a:lnTo>
                    <a:pt x="608939" y="289864"/>
                  </a:lnTo>
                  <a:lnTo>
                    <a:pt x="610082" y="290156"/>
                  </a:lnTo>
                  <a:lnTo>
                    <a:pt x="611289" y="290360"/>
                  </a:lnTo>
                  <a:lnTo>
                    <a:pt x="611708" y="290398"/>
                  </a:lnTo>
                  <a:lnTo>
                    <a:pt x="612965" y="290449"/>
                  </a:lnTo>
                  <a:lnTo>
                    <a:pt x="613816" y="290436"/>
                  </a:lnTo>
                  <a:lnTo>
                    <a:pt x="622007" y="285457"/>
                  </a:lnTo>
                  <a:lnTo>
                    <a:pt x="622007" y="284975"/>
                  </a:lnTo>
                  <a:close/>
                </a:path>
                <a:path w="688975" h="309244">
                  <a:moveTo>
                    <a:pt x="644779" y="265963"/>
                  </a:moveTo>
                  <a:lnTo>
                    <a:pt x="643813" y="259727"/>
                  </a:lnTo>
                  <a:lnTo>
                    <a:pt x="643775" y="259575"/>
                  </a:lnTo>
                  <a:lnTo>
                    <a:pt x="643661" y="259372"/>
                  </a:lnTo>
                  <a:lnTo>
                    <a:pt x="643470" y="259207"/>
                  </a:lnTo>
                  <a:lnTo>
                    <a:pt x="643089" y="258978"/>
                  </a:lnTo>
                  <a:lnTo>
                    <a:pt x="642924" y="258927"/>
                  </a:lnTo>
                  <a:lnTo>
                    <a:pt x="642924" y="266090"/>
                  </a:lnTo>
                  <a:lnTo>
                    <a:pt x="642924" y="258927"/>
                  </a:lnTo>
                  <a:lnTo>
                    <a:pt x="642772" y="258876"/>
                  </a:lnTo>
                  <a:lnTo>
                    <a:pt x="642607" y="258851"/>
                  </a:lnTo>
                  <a:lnTo>
                    <a:pt x="642429" y="258813"/>
                  </a:lnTo>
                  <a:lnTo>
                    <a:pt x="642251" y="258800"/>
                  </a:lnTo>
                  <a:lnTo>
                    <a:pt x="641794" y="258800"/>
                  </a:lnTo>
                  <a:lnTo>
                    <a:pt x="640334" y="259397"/>
                  </a:lnTo>
                  <a:lnTo>
                    <a:pt x="640194" y="259600"/>
                  </a:lnTo>
                  <a:lnTo>
                    <a:pt x="640118" y="259753"/>
                  </a:lnTo>
                  <a:lnTo>
                    <a:pt x="640105" y="260019"/>
                  </a:lnTo>
                  <a:lnTo>
                    <a:pt x="640715" y="264033"/>
                  </a:lnTo>
                  <a:lnTo>
                    <a:pt x="620115" y="256654"/>
                  </a:lnTo>
                  <a:lnTo>
                    <a:pt x="623785" y="253377"/>
                  </a:lnTo>
                  <a:lnTo>
                    <a:pt x="623938" y="253238"/>
                  </a:lnTo>
                  <a:lnTo>
                    <a:pt x="624078" y="252984"/>
                  </a:lnTo>
                  <a:lnTo>
                    <a:pt x="624103" y="252818"/>
                  </a:lnTo>
                  <a:lnTo>
                    <a:pt x="624078" y="252552"/>
                  </a:lnTo>
                  <a:lnTo>
                    <a:pt x="624001" y="252412"/>
                  </a:lnTo>
                  <a:lnTo>
                    <a:pt x="623849" y="252222"/>
                  </a:lnTo>
                  <a:lnTo>
                    <a:pt x="622515" y="251739"/>
                  </a:lnTo>
                  <a:lnTo>
                    <a:pt x="622160" y="251739"/>
                  </a:lnTo>
                  <a:lnTo>
                    <a:pt x="621614" y="251815"/>
                  </a:lnTo>
                  <a:lnTo>
                    <a:pt x="621284" y="251917"/>
                  </a:lnTo>
                  <a:lnTo>
                    <a:pt x="621131" y="251980"/>
                  </a:lnTo>
                  <a:lnTo>
                    <a:pt x="620864" y="252133"/>
                  </a:lnTo>
                  <a:lnTo>
                    <a:pt x="620699" y="252260"/>
                  </a:lnTo>
                  <a:lnTo>
                    <a:pt x="616153" y="256311"/>
                  </a:lnTo>
                  <a:lnTo>
                    <a:pt x="615988" y="256451"/>
                  </a:lnTo>
                  <a:lnTo>
                    <a:pt x="611314" y="260642"/>
                  </a:lnTo>
                  <a:lnTo>
                    <a:pt x="614413" y="261759"/>
                  </a:lnTo>
                  <a:lnTo>
                    <a:pt x="618058" y="258495"/>
                  </a:lnTo>
                  <a:lnTo>
                    <a:pt x="641870" y="267030"/>
                  </a:lnTo>
                  <a:lnTo>
                    <a:pt x="642099" y="267093"/>
                  </a:lnTo>
                  <a:lnTo>
                    <a:pt x="642226" y="267131"/>
                  </a:lnTo>
                  <a:lnTo>
                    <a:pt x="642442" y="267157"/>
                  </a:lnTo>
                  <a:lnTo>
                    <a:pt x="642581" y="267169"/>
                  </a:lnTo>
                  <a:lnTo>
                    <a:pt x="642721" y="267182"/>
                  </a:lnTo>
                  <a:lnTo>
                    <a:pt x="642988" y="267182"/>
                  </a:lnTo>
                  <a:lnTo>
                    <a:pt x="643204" y="267157"/>
                  </a:lnTo>
                  <a:lnTo>
                    <a:pt x="643356" y="267144"/>
                  </a:lnTo>
                  <a:lnTo>
                    <a:pt x="643534" y="267106"/>
                  </a:lnTo>
                  <a:lnTo>
                    <a:pt x="643877" y="267004"/>
                  </a:lnTo>
                  <a:lnTo>
                    <a:pt x="644029" y="266941"/>
                  </a:lnTo>
                  <a:lnTo>
                    <a:pt x="644156" y="266877"/>
                  </a:lnTo>
                  <a:lnTo>
                    <a:pt x="644283" y="266801"/>
                  </a:lnTo>
                  <a:lnTo>
                    <a:pt x="644474" y="266661"/>
                  </a:lnTo>
                  <a:lnTo>
                    <a:pt x="644588" y="266534"/>
                  </a:lnTo>
                  <a:lnTo>
                    <a:pt x="644690" y="266382"/>
                  </a:lnTo>
                  <a:lnTo>
                    <a:pt x="644740" y="266255"/>
                  </a:lnTo>
                  <a:lnTo>
                    <a:pt x="644779" y="266115"/>
                  </a:lnTo>
                  <a:lnTo>
                    <a:pt x="644779" y="265963"/>
                  </a:lnTo>
                  <a:close/>
                </a:path>
                <a:path w="688975" h="309244">
                  <a:moveTo>
                    <a:pt x="684428" y="209600"/>
                  </a:moveTo>
                  <a:lnTo>
                    <a:pt x="684377" y="209384"/>
                  </a:lnTo>
                  <a:lnTo>
                    <a:pt x="684263" y="209194"/>
                  </a:lnTo>
                  <a:lnTo>
                    <a:pt x="684085" y="209016"/>
                  </a:lnTo>
                  <a:lnTo>
                    <a:pt x="683844" y="208864"/>
                  </a:lnTo>
                  <a:lnTo>
                    <a:pt x="683552" y="208737"/>
                  </a:lnTo>
                  <a:lnTo>
                    <a:pt x="683387" y="208699"/>
                  </a:lnTo>
                  <a:lnTo>
                    <a:pt x="683221" y="208661"/>
                  </a:lnTo>
                  <a:lnTo>
                    <a:pt x="682866" y="208610"/>
                  </a:lnTo>
                  <a:lnTo>
                    <a:pt x="682409" y="208610"/>
                  </a:lnTo>
                  <a:lnTo>
                    <a:pt x="650405" y="211010"/>
                  </a:lnTo>
                  <a:lnTo>
                    <a:pt x="649947" y="211061"/>
                  </a:lnTo>
                  <a:lnTo>
                    <a:pt x="649617" y="211162"/>
                  </a:lnTo>
                  <a:lnTo>
                    <a:pt x="649465" y="211226"/>
                  </a:lnTo>
                  <a:lnTo>
                    <a:pt x="649312" y="211289"/>
                  </a:lnTo>
                  <a:lnTo>
                    <a:pt x="649185" y="211366"/>
                  </a:lnTo>
                  <a:lnTo>
                    <a:pt x="649020" y="211505"/>
                  </a:lnTo>
                  <a:lnTo>
                    <a:pt x="648881" y="211645"/>
                  </a:lnTo>
                  <a:lnTo>
                    <a:pt x="648779" y="211785"/>
                  </a:lnTo>
                  <a:lnTo>
                    <a:pt x="648690" y="212051"/>
                  </a:lnTo>
                  <a:lnTo>
                    <a:pt x="648690" y="212204"/>
                  </a:lnTo>
                  <a:lnTo>
                    <a:pt x="648728" y="212369"/>
                  </a:lnTo>
                  <a:lnTo>
                    <a:pt x="648792" y="212509"/>
                  </a:lnTo>
                  <a:lnTo>
                    <a:pt x="649478" y="212991"/>
                  </a:lnTo>
                  <a:lnTo>
                    <a:pt x="676770" y="222161"/>
                  </a:lnTo>
                  <a:lnTo>
                    <a:pt x="677011" y="222237"/>
                  </a:lnTo>
                  <a:lnTo>
                    <a:pt x="677456" y="222300"/>
                  </a:lnTo>
                  <a:lnTo>
                    <a:pt x="677913" y="222300"/>
                  </a:lnTo>
                  <a:lnTo>
                    <a:pt x="679183" y="221881"/>
                  </a:lnTo>
                  <a:lnTo>
                    <a:pt x="679335" y="221754"/>
                  </a:lnTo>
                  <a:lnTo>
                    <a:pt x="679475" y="221615"/>
                  </a:lnTo>
                  <a:lnTo>
                    <a:pt x="679589" y="221411"/>
                  </a:lnTo>
                  <a:lnTo>
                    <a:pt x="679627" y="221195"/>
                  </a:lnTo>
                  <a:lnTo>
                    <a:pt x="679602" y="220992"/>
                  </a:lnTo>
                  <a:lnTo>
                    <a:pt x="679500" y="220789"/>
                  </a:lnTo>
                  <a:lnTo>
                    <a:pt x="678751" y="220281"/>
                  </a:lnTo>
                  <a:lnTo>
                    <a:pt x="656259" y="212750"/>
                  </a:lnTo>
                  <a:lnTo>
                    <a:pt x="683729" y="210489"/>
                  </a:lnTo>
                  <a:lnTo>
                    <a:pt x="683933" y="210388"/>
                  </a:lnTo>
                  <a:lnTo>
                    <a:pt x="684428" y="209702"/>
                  </a:lnTo>
                  <a:close/>
                </a:path>
                <a:path w="688975" h="309244">
                  <a:moveTo>
                    <a:pt x="688517" y="198882"/>
                  </a:moveTo>
                  <a:lnTo>
                    <a:pt x="677062" y="190652"/>
                  </a:lnTo>
                  <a:lnTo>
                    <a:pt x="676897" y="190639"/>
                  </a:lnTo>
                  <a:lnTo>
                    <a:pt x="676732" y="190601"/>
                  </a:lnTo>
                  <a:lnTo>
                    <a:pt x="676592" y="190588"/>
                  </a:lnTo>
                  <a:lnTo>
                    <a:pt x="676452" y="190588"/>
                  </a:lnTo>
                  <a:lnTo>
                    <a:pt x="668769" y="189699"/>
                  </a:lnTo>
                  <a:lnTo>
                    <a:pt x="668502" y="189661"/>
                  </a:lnTo>
                  <a:lnTo>
                    <a:pt x="667626" y="191770"/>
                  </a:lnTo>
                  <a:lnTo>
                    <a:pt x="667766" y="191795"/>
                  </a:lnTo>
                  <a:lnTo>
                    <a:pt x="674039" y="192506"/>
                  </a:lnTo>
                  <a:lnTo>
                    <a:pt x="672122" y="197129"/>
                  </a:lnTo>
                  <a:lnTo>
                    <a:pt x="671868" y="197624"/>
                  </a:lnTo>
                  <a:lnTo>
                    <a:pt x="667346" y="199517"/>
                  </a:lnTo>
                  <a:lnTo>
                    <a:pt x="666864" y="199517"/>
                  </a:lnTo>
                  <a:lnTo>
                    <a:pt x="666153" y="199466"/>
                  </a:lnTo>
                  <a:lnTo>
                    <a:pt x="665873" y="200075"/>
                  </a:lnTo>
                  <a:lnTo>
                    <a:pt x="666140" y="199466"/>
                  </a:lnTo>
                  <a:lnTo>
                    <a:pt x="666000" y="199453"/>
                  </a:lnTo>
                  <a:lnTo>
                    <a:pt x="665861" y="199440"/>
                  </a:lnTo>
                  <a:lnTo>
                    <a:pt x="664756" y="199326"/>
                  </a:lnTo>
                  <a:lnTo>
                    <a:pt x="664489" y="199288"/>
                  </a:lnTo>
                  <a:lnTo>
                    <a:pt x="659434" y="195732"/>
                  </a:lnTo>
                  <a:lnTo>
                    <a:pt x="659460" y="195351"/>
                  </a:lnTo>
                  <a:lnTo>
                    <a:pt x="666000" y="191706"/>
                  </a:lnTo>
                  <a:lnTo>
                    <a:pt x="666648" y="191706"/>
                  </a:lnTo>
                  <a:lnTo>
                    <a:pt x="667473" y="191770"/>
                  </a:lnTo>
                  <a:lnTo>
                    <a:pt x="667613" y="191770"/>
                  </a:lnTo>
                  <a:lnTo>
                    <a:pt x="668489" y="189661"/>
                  </a:lnTo>
                  <a:lnTo>
                    <a:pt x="668223" y="189636"/>
                  </a:lnTo>
                  <a:lnTo>
                    <a:pt x="667994" y="189598"/>
                  </a:lnTo>
                  <a:lnTo>
                    <a:pt x="666991" y="189547"/>
                  </a:lnTo>
                  <a:lnTo>
                    <a:pt x="665975" y="189547"/>
                  </a:lnTo>
                  <a:lnTo>
                    <a:pt x="655713" y="195846"/>
                  </a:lnTo>
                  <a:lnTo>
                    <a:pt x="655764" y="196430"/>
                  </a:lnTo>
                  <a:lnTo>
                    <a:pt x="663384" y="201371"/>
                  </a:lnTo>
                  <a:lnTo>
                    <a:pt x="663524" y="201396"/>
                  </a:lnTo>
                  <a:lnTo>
                    <a:pt x="665073" y="201561"/>
                  </a:lnTo>
                  <a:lnTo>
                    <a:pt x="665251" y="201574"/>
                  </a:lnTo>
                  <a:lnTo>
                    <a:pt x="665492" y="200990"/>
                  </a:lnTo>
                  <a:lnTo>
                    <a:pt x="665264" y="201574"/>
                  </a:lnTo>
                  <a:lnTo>
                    <a:pt x="665683" y="201625"/>
                  </a:lnTo>
                  <a:lnTo>
                    <a:pt x="666521" y="201676"/>
                  </a:lnTo>
                  <a:lnTo>
                    <a:pt x="667372" y="201676"/>
                  </a:lnTo>
                  <a:lnTo>
                    <a:pt x="675652" y="197739"/>
                  </a:lnTo>
                  <a:lnTo>
                    <a:pt x="677621" y="193014"/>
                  </a:lnTo>
                  <a:lnTo>
                    <a:pt x="684784" y="198996"/>
                  </a:lnTo>
                  <a:lnTo>
                    <a:pt x="684745" y="199669"/>
                  </a:lnTo>
                  <a:lnTo>
                    <a:pt x="684580" y="200329"/>
                  </a:lnTo>
                  <a:lnTo>
                    <a:pt x="684441" y="200647"/>
                  </a:lnTo>
                  <a:lnTo>
                    <a:pt x="684377" y="200799"/>
                  </a:lnTo>
                  <a:lnTo>
                    <a:pt x="684390" y="201002"/>
                  </a:lnTo>
                  <a:lnTo>
                    <a:pt x="684453" y="201206"/>
                  </a:lnTo>
                  <a:lnTo>
                    <a:pt x="685139" y="201739"/>
                  </a:lnTo>
                  <a:lnTo>
                    <a:pt x="685368" y="201815"/>
                  </a:lnTo>
                  <a:lnTo>
                    <a:pt x="685533" y="201866"/>
                  </a:lnTo>
                  <a:lnTo>
                    <a:pt x="685888" y="201917"/>
                  </a:lnTo>
                  <a:lnTo>
                    <a:pt x="686435" y="201917"/>
                  </a:lnTo>
                  <a:lnTo>
                    <a:pt x="686612" y="201891"/>
                  </a:lnTo>
                  <a:lnTo>
                    <a:pt x="686790" y="201853"/>
                  </a:lnTo>
                  <a:lnTo>
                    <a:pt x="687285" y="201714"/>
                  </a:lnTo>
                  <a:lnTo>
                    <a:pt x="687501" y="201599"/>
                  </a:lnTo>
                  <a:lnTo>
                    <a:pt x="687692" y="201485"/>
                  </a:lnTo>
                  <a:lnTo>
                    <a:pt x="687895" y="201307"/>
                  </a:lnTo>
                  <a:lnTo>
                    <a:pt x="688035" y="201066"/>
                  </a:lnTo>
                  <a:lnTo>
                    <a:pt x="688238" y="200634"/>
                  </a:lnTo>
                  <a:lnTo>
                    <a:pt x="688454" y="199758"/>
                  </a:lnTo>
                  <a:lnTo>
                    <a:pt x="688517" y="19888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923875" y="2004644"/>
              <a:ext cx="238760" cy="71755"/>
            </a:xfrm>
            <a:custGeom>
              <a:avLst/>
              <a:gdLst/>
              <a:ahLst/>
              <a:cxnLst/>
              <a:rect l="l" t="t" r="r" b="b"/>
              <a:pathLst>
                <a:path w="238759" h="71755">
                  <a:moveTo>
                    <a:pt x="2908" y="71488"/>
                  </a:moveTo>
                  <a:lnTo>
                    <a:pt x="812" y="69773"/>
                  </a:lnTo>
                  <a:lnTo>
                    <a:pt x="596" y="69875"/>
                  </a:lnTo>
                  <a:lnTo>
                    <a:pt x="101" y="70319"/>
                  </a:lnTo>
                  <a:lnTo>
                    <a:pt x="12" y="70535"/>
                  </a:lnTo>
                  <a:lnTo>
                    <a:pt x="0" y="70739"/>
                  </a:lnTo>
                  <a:lnTo>
                    <a:pt x="38" y="70904"/>
                  </a:lnTo>
                  <a:lnTo>
                    <a:pt x="114" y="71043"/>
                  </a:lnTo>
                  <a:lnTo>
                    <a:pt x="266" y="71234"/>
                  </a:lnTo>
                  <a:lnTo>
                    <a:pt x="482" y="71399"/>
                  </a:lnTo>
                  <a:lnTo>
                    <a:pt x="622" y="71462"/>
                  </a:lnTo>
                  <a:lnTo>
                    <a:pt x="838" y="71564"/>
                  </a:lnTo>
                  <a:lnTo>
                    <a:pt x="1079" y="71628"/>
                  </a:lnTo>
                  <a:lnTo>
                    <a:pt x="1244" y="71666"/>
                  </a:lnTo>
                  <a:lnTo>
                    <a:pt x="1422" y="71691"/>
                  </a:lnTo>
                  <a:lnTo>
                    <a:pt x="1600" y="71704"/>
                  </a:lnTo>
                  <a:lnTo>
                    <a:pt x="1968" y="71704"/>
                  </a:lnTo>
                  <a:lnTo>
                    <a:pt x="2146" y="71691"/>
                  </a:lnTo>
                  <a:lnTo>
                    <a:pt x="2324" y="71666"/>
                  </a:lnTo>
                  <a:lnTo>
                    <a:pt x="2501" y="71628"/>
                  </a:lnTo>
                  <a:lnTo>
                    <a:pt x="2832" y="71526"/>
                  </a:lnTo>
                  <a:close/>
                </a:path>
                <a:path w="238759" h="71755">
                  <a:moveTo>
                    <a:pt x="17703" y="64630"/>
                  </a:moveTo>
                  <a:lnTo>
                    <a:pt x="17665" y="64477"/>
                  </a:lnTo>
                  <a:lnTo>
                    <a:pt x="17589" y="64325"/>
                  </a:lnTo>
                  <a:lnTo>
                    <a:pt x="16179" y="63677"/>
                  </a:lnTo>
                  <a:lnTo>
                    <a:pt x="15913" y="63665"/>
                  </a:lnTo>
                  <a:lnTo>
                    <a:pt x="15722" y="63677"/>
                  </a:lnTo>
                  <a:lnTo>
                    <a:pt x="15544" y="63690"/>
                  </a:lnTo>
                  <a:lnTo>
                    <a:pt x="15367" y="63715"/>
                  </a:lnTo>
                  <a:lnTo>
                    <a:pt x="15189" y="63754"/>
                  </a:lnTo>
                  <a:lnTo>
                    <a:pt x="14871" y="63855"/>
                  </a:lnTo>
                  <a:lnTo>
                    <a:pt x="16891" y="65608"/>
                  </a:lnTo>
                  <a:lnTo>
                    <a:pt x="17399" y="65290"/>
                  </a:lnTo>
                  <a:lnTo>
                    <a:pt x="17538" y="65151"/>
                  </a:lnTo>
                  <a:lnTo>
                    <a:pt x="17653" y="64947"/>
                  </a:lnTo>
                  <a:lnTo>
                    <a:pt x="17703" y="64744"/>
                  </a:lnTo>
                  <a:close/>
                </a:path>
                <a:path w="238759" h="71755">
                  <a:moveTo>
                    <a:pt x="38862" y="53581"/>
                  </a:moveTo>
                  <a:lnTo>
                    <a:pt x="38773" y="53124"/>
                  </a:lnTo>
                  <a:lnTo>
                    <a:pt x="38633" y="52793"/>
                  </a:lnTo>
                  <a:lnTo>
                    <a:pt x="38582" y="52616"/>
                  </a:lnTo>
                  <a:lnTo>
                    <a:pt x="38442" y="52006"/>
                  </a:lnTo>
                  <a:lnTo>
                    <a:pt x="37795" y="50533"/>
                  </a:lnTo>
                  <a:lnTo>
                    <a:pt x="36906" y="49110"/>
                  </a:lnTo>
                  <a:lnTo>
                    <a:pt x="35775" y="47764"/>
                  </a:lnTo>
                  <a:lnTo>
                    <a:pt x="35140" y="47155"/>
                  </a:lnTo>
                  <a:lnTo>
                    <a:pt x="35140" y="53809"/>
                  </a:lnTo>
                  <a:lnTo>
                    <a:pt x="35140" y="54051"/>
                  </a:lnTo>
                  <a:lnTo>
                    <a:pt x="33401" y="56032"/>
                  </a:lnTo>
                  <a:lnTo>
                    <a:pt x="33235" y="56108"/>
                  </a:lnTo>
                  <a:lnTo>
                    <a:pt x="30734" y="56616"/>
                  </a:lnTo>
                  <a:lnTo>
                    <a:pt x="29870" y="56591"/>
                  </a:lnTo>
                  <a:lnTo>
                    <a:pt x="29044" y="56476"/>
                  </a:lnTo>
                  <a:lnTo>
                    <a:pt x="28282" y="56261"/>
                  </a:lnTo>
                  <a:lnTo>
                    <a:pt x="28155" y="56210"/>
                  </a:lnTo>
                  <a:lnTo>
                    <a:pt x="27914" y="56121"/>
                  </a:lnTo>
                  <a:lnTo>
                    <a:pt x="27711" y="56057"/>
                  </a:lnTo>
                  <a:lnTo>
                    <a:pt x="27012" y="55829"/>
                  </a:lnTo>
                  <a:lnTo>
                    <a:pt x="26758" y="55753"/>
                  </a:lnTo>
                  <a:lnTo>
                    <a:pt x="28079" y="45643"/>
                  </a:lnTo>
                  <a:lnTo>
                    <a:pt x="29019" y="46139"/>
                  </a:lnTo>
                  <a:lnTo>
                    <a:pt x="30480" y="47117"/>
                  </a:lnTo>
                  <a:lnTo>
                    <a:pt x="31051" y="47586"/>
                  </a:lnTo>
                  <a:lnTo>
                    <a:pt x="31724" y="48133"/>
                  </a:lnTo>
                  <a:lnTo>
                    <a:pt x="34937" y="53162"/>
                  </a:lnTo>
                  <a:lnTo>
                    <a:pt x="34975" y="53289"/>
                  </a:lnTo>
                  <a:lnTo>
                    <a:pt x="35090" y="53555"/>
                  </a:lnTo>
                  <a:lnTo>
                    <a:pt x="35140" y="53809"/>
                  </a:lnTo>
                  <a:lnTo>
                    <a:pt x="35140" y="47155"/>
                  </a:lnTo>
                  <a:lnTo>
                    <a:pt x="34391" y="46520"/>
                  </a:lnTo>
                  <a:lnTo>
                    <a:pt x="34213" y="46342"/>
                  </a:lnTo>
                  <a:lnTo>
                    <a:pt x="25603" y="41948"/>
                  </a:lnTo>
                  <a:lnTo>
                    <a:pt x="25476" y="41897"/>
                  </a:lnTo>
                  <a:lnTo>
                    <a:pt x="25285" y="41833"/>
                  </a:lnTo>
                  <a:lnTo>
                    <a:pt x="25158" y="41770"/>
                  </a:lnTo>
                  <a:lnTo>
                    <a:pt x="24561" y="41579"/>
                  </a:lnTo>
                  <a:lnTo>
                    <a:pt x="24561" y="44132"/>
                  </a:lnTo>
                  <a:lnTo>
                    <a:pt x="23241" y="54229"/>
                  </a:lnTo>
                  <a:lnTo>
                    <a:pt x="22339" y="53721"/>
                  </a:lnTo>
                  <a:lnTo>
                    <a:pt x="20878" y="52755"/>
                  </a:lnTo>
                  <a:lnTo>
                    <a:pt x="20231" y="52235"/>
                  </a:lnTo>
                  <a:lnTo>
                    <a:pt x="16433" y="46710"/>
                  </a:lnTo>
                  <a:lnTo>
                    <a:pt x="16370" y="46583"/>
                  </a:lnTo>
                  <a:lnTo>
                    <a:pt x="16306" y="46456"/>
                  </a:lnTo>
                  <a:lnTo>
                    <a:pt x="16256" y="46291"/>
                  </a:lnTo>
                  <a:lnTo>
                    <a:pt x="16205" y="45923"/>
                  </a:lnTo>
                  <a:lnTo>
                    <a:pt x="16205" y="45796"/>
                  </a:lnTo>
                  <a:lnTo>
                    <a:pt x="16929" y="44488"/>
                  </a:lnTo>
                  <a:lnTo>
                    <a:pt x="17322" y="44170"/>
                  </a:lnTo>
                  <a:lnTo>
                    <a:pt x="17614" y="43992"/>
                  </a:lnTo>
                  <a:lnTo>
                    <a:pt x="17945" y="43815"/>
                  </a:lnTo>
                  <a:lnTo>
                    <a:pt x="18072" y="43776"/>
                  </a:lnTo>
                  <a:lnTo>
                    <a:pt x="18211" y="43726"/>
                  </a:lnTo>
                  <a:lnTo>
                    <a:pt x="18935" y="43472"/>
                  </a:lnTo>
                  <a:lnTo>
                    <a:pt x="19342" y="43383"/>
                  </a:lnTo>
                  <a:lnTo>
                    <a:pt x="19773" y="43307"/>
                  </a:lnTo>
                  <a:lnTo>
                    <a:pt x="20624" y="43243"/>
                  </a:lnTo>
                  <a:lnTo>
                    <a:pt x="21488" y="43268"/>
                  </a:lnTo>
                  <a:lnTo>
                    <a:pt x="23317" y="43700"/>
                  </a:lnTo>
                  <a:lnTo>
                    <a:pt x="23444" y="43751"/>
                  </a:lnTo>
                  <a:lnTo>
                    <a:pt x="23749" y="43840"/>
                  </a:lnTo>
                  <a:lnTo>
                    <a:pt x="24561" y="44132"/>
                  </a:lnTo>
                  <a:lnTo>
                    <a:pt x="24561" y="41579"/>
                  </a:lnTo>
                  <a:lnTo>
                    <a:pt x="21437" y="41084"/>
                  </a:lnTo>
                  <a:lnTo>
                    <a:pt x="20637" y="41084"/>
                  </a:lnTo>
                  <a:lnTo>
                    <a:pt x="16192" y="41973"/>
                  </a:lnTo>
                  <a:lnTo>
                    <a:pt x="16027" y="42037"/>
                  </a:lnTo>
                  <a:lnTo>
                    <a:pt x="15887" y="42087"/>
                  </a:lnTo>
                  <a:lnTo>
                    <a:pt x="15697" y="42164"/>
                  </a:lnTo>
                  <a:lnTo>
                    <a:pt x="15087" y="42468"/>
                  </a:lnTo>
                  <a:lnTo>
                    <a:pt x="14528" y="42824"/>
                  </a:lnTo>
                  <a:lnTo>
                    <a:pt x="14033" y="43192"/>
                  </a:lnTo>
                  <a:lnTo>
                    <a:pt x="13817" y="43395"/>
                  </a:lnTo>
                  <a:lnTo>
                    <a:pt x="13589" y="43586"/>
                  </a:lnTo>
                  <a:lnTo>
                    <a:pt x="12484" y="45808"/>
                  </a:lnTo>
                  <a:lnTo>
                    <a:pt x="12484" y="46037"/>
                  </a:lnTo>
                  <a:lnTo>
                    <a:pt x="12496" y="46278"/>
                  </a:lnTo>
                  <a:lnTo>
                    <a:pt x="12573" y="46736"/>
                  </a:lnTo>
                  <a:lnTo>
                    <a:pt x="12776" y="47231"/>
                  </a:lnTo>
                  <a:lnTo>
                    <a:pt x="12941" y="47866"/>
                  </a:lnTo>
                  <a:lnTo>
                    <a:pt x="17094" y="53479"/>
                  </a:lnTo>
                  <a:lnTo>
                    <a:pt x="17272" y="53619"/>
                  </a:lnTo>
                  <a:lnTo>
                    <a:pt x="17907" y="54127"/>
                  </a:lnTo>
                  <a:lnTo>
                    <a:pt x="26035" y="58039"/>
                  </a:lnTo>
                  <a:lnTo>
                    <a:pt x="26200" y="58102"/>
                  </a:lnTo>
                  <a:lnTo>
                    <a:pt x="29921" y="58775"/>
                  </a:lnTo>
                  <a:lnTo>
                    <a:pt x="30721" y="58775"/>
                  </a:lnTo>
                  <a:lnTo>
                    <a:pt x="35331" y="57835"/>
                  </a:lnTo>
                  <a:lnTo>
                    <a:pt x="38862" y="54038"/>
                  </a:lnTo>
                  <a:lnTo>
                    <a:pt x="38862" y="53581"/>
                  </a:lnTo>
                  <a:close/>
                </a:path>
                <a:path w="238759" h="71755">
                  <a:moveTo>
                    <a:pt x="57886" y="48336"/>
                  </a:moveTo>
                  <a:lnTo>
                    <a:pt x="55791" y="46609"/>
                  </a:lnTo>
                  <a:lnTo>
                    <a:pt x="55651" y="46672"/>
                  </a:lnTo>
                  <a:lnTo>
                    <a:pt x="55092" y="46837"/>
                  </a:lnTo>
                  <a:lnTo>
                    <a:pt x="54470" y="46951"/>
                  </a:lnTo>
                  <a:lnTo>
                    <a:pt x="53848" y="46990"/>
                  </a:lnTo>
                  <a:lnTo>
                    <a:pt x="53530" y="46977"/>
                  </a:lnTo>
                  <a:lnTo>
                    <a:pt x="51308" y="46253"/>
                  </a:lnTo>
                  <a:lnTo>
                    <a:pt x="36982" y="34505"/>
                  </a:lnTo>
                  <a:lnTo>
                    <a:pt x="36830" y="34366"/>
                  </a:lnTo>
                  <a:lnTo>
                    <a:pt x="36703" y="34302"/>
                  </a:lnTo>
                  <a:lnTo>
                    <a:pt x="36563" y="34239"/>
                  </a:lnTo>
                  <a:lnTo>
                    <a:pt x="36245" y="34137"/>
                  </a:lnTo>
                  <a:lnTo>
                    <a:pt x="36080" y="34099"/>
                  </a:lnTo>
                  <a:lnTo>
                    <a:pt x="35902" y="34086"/>
                  </a:lnTo>
                  <a:lnTo>
                    <a:pt x="35725" y="34061"/>
                  </a:lnTo>
                  <a:lnTo>
                    <a:pt x="35356" y="34061"/>
                  </a:lnTo>
                  <a:lnTo>
                    <a:pt x="35001" y="34112"/>
                  </a:lnTo>
                  <a:lnTo>
                    <a:pt x="34823" y="34150"/>
                  </a:lnTo>
                  <a:lnTo>
                    <a:pt x="33909" y="34594"/>
                  </a:lnTo>
                  <a:lnTo>
                    <a:pt x="33769" y="34734"/>
                  </a:lnTo>
                  <a:lnTo>
                    <a:pt x="33629" y="34988"/>
                  </a:lnTo>
                  <a:lnTo>
                    <a:pt x="33604" y="35140"/>
                  </a:lnTo>
                  <a:lnTo>
                    <a:pt x="33642" y="35407"/>
                  </a:lnTo>
                  <a:lnTo>
                    <a:pt x="33718" y="35560"/>
                  </a:lnTo>
                  <a:lnTo>
                    <a:pt x="33870" y="35750"/>
                  </a:lnTo>
                  <a:lnTo>
                    <a:pt x="48158" y="47472"/>
                  </a:lnTo>
                  <a:lnTo>
                    <a:pt x="53695" y="49149"/>
                  </a:lnTo>
                  <a:lnTo>
                    <a:pt x="54381" y="49123"/>
                  </a:lnTo>
                  <a:lnTo>
                    <a:pt x="55054" y="49060"/>
                  </a:lnTo>
                  <a:lnTo>
                    <a:pt x="56375" y="48831"/>
                  </a:lnTo>
                  <a:lnTo>
                    <a:pt x="57010" y="48653"/>
                  </a:lnTo>
                  <a:lnTo>
                    <a:pt x="57607" y="48450"/>
                  </a:lnTo>
                  <a:lnTo>
                    <a:pt x="57886" y="48336"/>
                  </a:lnTo>
                  <a:close/>
                </a:path>
                <a:path w="238759" h="71755">
                  <a:moveTo>
                    <a:pt x="58699" y="47345"/>
                  </a:moveTo>
                  <a:lnTo>
                    <a:pt x="57086" y="46380"/>
                  </a:lnTo>
                  <a:lnTo>
                    <a:pt x="56819" y="46380"/>
                  </a:lnTo>
                  <a:lnTo>
                    <a:pt x="56540" y="46405"/>
                  </a:lnTo>
                  <a:lnTo>
                    <a:pt x="56362" y="46431"/>
                  </a:lnTo>
                  <a:lnTo>
                    <a:pt x="56184" y="46469"/>
                  </a:lnTo>
                  <a:lnTo>
                    <a:pt x="56019" y="46507"/>
                  </a:lnTo>
                  <a:lnTo>
                    <a:pt x="55867" y="46570"/>
                  </a:lnTo>
                  <a:lnTo>
                    <a:pt x="57886" y="48323"/>
                  </a:lnTo>
                  <a:lnTo>
                    <a:pt x="58102" y="48221"/>
                  </a:lnTo>
                  <a:lnTo>
                    <a:pt x="58343" y="48056"/>
                  </a:lnTo>
                  <a:lnTo>
                    <a:pt x="58534" y="47866"/>
                  </a:lnTo>
                  <a:lnTo>
                    <a:pt x="58648" y="47663"/>
                  </a:lnTo>
                  <a:lnTo>
                    <a:pt x="58699" y="47447"/>
                  </a:lnTo>
                  <a:close/>
                </a:path>
                <a:path w="238759" h="71755">
                  <a:moveTo>
                    <a:pt x="66992" y="43929"/>
                  </a:moveTo>
                  <a:lnTo>
                    <a:pt x="63258" y="44043"/>
                  </a:lnTo>
                  <a:lnTo>
                    <a:pt x="63296" y="44259"/>
                  </a:lnTo>
                  <a:lnTo>
                    <a:pt x="63373" y="44411"/>
                  </a:lnTo>
                  <a:lnTo>
                    <a:pt x="63538" y="44589"/>
                  </a:lnTo>
                  <a:lnTo>
                    <a:pt x="63817" y="44792"/>
                  </a:lnTo>
                  <a:lnTo>
                    <a:pt x="64033" y="44881"/>
                  </a:lnTo>
                  <a:lnTo>
                    <a:pt x="64185" y="44945"/>
                  </a:lnTo>
                  <a:lnTo>
                    <a:pt x="64427" y="44996"/>
                  </a:lnTo>
                  <a:lnTo>
                    <a:pt x="64693" y="45046"/>
                  </a:lnTo>
                  <a:lnTo>
                    <a:pt x="64871" y="45059"/>
                  </a:lnTo>
                  <a:lnTo>
                    <a:pt x="65239" y="45059"/>
                  </a:lnTo>
                  <a:lnTo>
                    <a:pt x="65417" y="45046"/>
                  </a:lnTo>
                  <a:lnTo>
                    <a:pt x="65595" y="45008"/>
                  </a:lnTo>
                  <a:lnTo>
                    <a:pt x="65773" y="44983"/>
                  </a:lnTo>
                  <a:lnTo>
                    <a:pt x="66103" y="44881"/>
                  </a:lnTo>
                  <a:lnTo>
                    <a:pt x="66255" y="44818"/>
                  </a:lnTo>
                  <a:lnTo>
                    <a:pt x="66522" y="44665"/>
                  </a:lnTo>
                  <a:lnTo>
                    <a:pt x="66687" y="44526"/>
                  </a:lnTo>
                  <a:lnTo>
                    <a:pt x="66890" y="44284"/>
                  </a:lnTo>
                  <a:lnTo>
                    <a:pt x="66992" y="43980"/>
                  </a:lnTo>
                  <a:close/>
                </a:path>
                <a:path w="238759" h="71755">
                  <a:moveTo>
                    <a:pt x="78155" y="39154"/>
                  </a:moveTo>
                  <a:lnTo>
                    <a:pt x="78117" y="39001"/>
                  </a:lnTo>
                  <a:lnTo>
                    <a:pt x="78041" y="38849"/>
                  </a:lnTo>
                  <a:lnTo>
                    <a:pt x="77076" y="38265"/>
                  </a:lnTo>
                  <a:lnTo>
                    <a:pt x="66814" y="36156"/>
                  </a:lnTo>
                  <a:lnTo>
                    <a:pt x="66700" y="29819"/>
                  </a:lnTo>
                  <a:lnTo>
                    <a:pt x="66675" y="29591"/>
                  </a:lnTo>
                  <a:lnTo>
                    <a:pt x="66598" y="29438"/>
                  </a:lnTo>
                  <a:lnTo>
                    <a:pt x="66433" y="29260"/>
                  </a:lnTo>
                  <a:lnTo>
                    <a:pt x="65278" y="28803"/>
                  </a:lnTo>
                  <a:lnTo>
                    <a:pt x="65100" y="28790"/>
                  </a:lnTo>
                  <a:lnTo>
                    <a:pt x="64731" y="28790"/>
                  </a:lnTo>
                  <a:lnTo>
                    <a:pt x="64554" y="28803"/>
                  </a:lnTo>
                  <a:lnTo>
                    <a:pt x="64198" y="28867"/>
                  </a:lnTo>
                  <a:lnTo>
                    <a:pt x="63868" y="28968"/>
                  </a:lnTo>
                  <a:lnTo>
                    <a:pt x="63728" y="29032"/>
                  </a:lnTo>
                  <a:lnTo>
                    <a:pt x="62992" y="29870"/>
                  </a:lnTo>
                  <a:lnTo>
                    <a:pt x="63080" y="35382"/>
                  </a:lnTo>
                  <a:lnTo>
                    <a:pt x="54356" y="33578"/>
                  </a:lnTo>
                  <a:lnTo>
                    <a:pt x="54102" y="33528"/>
                  </a:lnTo>
                  <a:lnTo>
                    <a:pt x="53924" y="33515"/>
                  </a:lnTo>
                  <a:lnTo>
                    <a:pt x="53555" y="33515"/>
                  </a:lnTo>
                  <a:lnTo>
                    <a:pt x="53200" y="33566"/>
                  </a:lnTo>
                  <a:lnTo>
                    <a:pt x="53022" y="33604"/>
                  </a:lnTo>
                  <a:lnTo>
                    <a:pt x="52108" y="34048"/>
                  </a:lnTo>
                  <a:lnTo>
                    <a:pt x="51904" y="34290"/>
                  </a:lnTo>
                  <a:lnTo>
                    <a:pt x="51841" y="34442"/>
                  </a:lnTo>
                  <a:lnTo>
                    <a:pt x="51803" y="34594"/>
                  </a:lnTo>
                  <a:lnTo>
                    <a:pt x="51841" y="34861"/>
                  </a:lnTo>
                  <a:lnTo>
                    <a:pt x="51917" y="35013"/>
                  </a:lnTo>
                  <a:lnTo>
                    <a:pt x="52882" y="35585"/>
                  </a:lnTo>
                  <a:lnTo>
                    <a:pt x="63119" y="37719"/>
                  </a:lnTo>
                  <a:lnTo>
                    <a:pt x="63246" y="44030"/>
                  </a:lnTo>
                  <a:lnTo>
                    <a:pt x="66967" y="43916"/>
                  </a:lnTo>
                  <a:lnTo>
                    <a:pt x="66852" y="38481"/>
                  </a:lnTo>
                  <a:lnTo>
                    <a:pt x="75603" y="40284"/>
                  </a:lnTo>
                  <a:lnTo>
                    <a:pt x="75857" y="40335"/>
                  </a:lnTo>
                  <a:lnTo>
                    <a:pt x="76047" y="40347"/>
                  </a:lnTo>
                  <a:lnTo>
                    <a:pt x="76403" y="40347"/>
                  </a:lnTo>
                  <a:lnTo>
                    <a:pt x="76771" y="40297"/>
                  </a:lnTo>
                  <a:lnTo>
                    <a:pt x="76936" y="40259"/>
                  </a:lnTo>
                  <a:lnTo>
                    <a:pt x="77114" y="40220"/>
                  </a:lnTo>
                  <a:lnTo>
                    <a:pt x="77266" y="40157"/>
                  </a:lnTo>
                  <a:lnTo>
                    <a:pt x="77558" y="40030"/>
                  </a:lnTo>
                  <a:lnTo>
                    <a:pt x="77685" y="39954"/>
                  </a:lnTo>
                  <a:lnTo>
                    <a:pt x="77851" y="39814"/>
                  </a:lnTo>
                  <a:lnTo>
                    <a:pt x="78155" y="39268"/>
                  </a:lnTo>
                  <a:close/>
                </a:path>
                <a:path w="238759" h="71755">
                  <a:moveTo>
                    <a:pt x="204355" y="17868"/>
                  </a:moveTo>
                  <a:lnTo>
                    <a:pt x="197789" y="17678"/>
                  </a:lnTo>
                  <a:lnTo>
                    <a:pt x="200583" y="1308"/>
                  </a:lnTo>
                  <a:lnTo>
                    <a:pt x="200609" y="1130"/>
                  </a:lnTo>
                  <a:lnTo>
                    <a:pt x="200634" y="990"/>
                  </a:lnTo>
                  <a:lnTo>
                    <a:pt x="200609" y="850"/>
                  </a:lnTo>
                  <a:lnTo>
                    <a:pt x="200545" y="685"/>
                  </a:lnTo>
                  <a:lnTo>
                    <a:pt x="200431" y="546"/>
                  </a:lnTo>
                  <a:lnTo>
                    <a:pt x="200291" y="406"/>
                  </a:lnTo>
                  <a:lnTo>
                    <a:pt x="200164" y="317"/>
                  </a:lnTo>
                  <a:lnTo>
                    <a:pt x="200037" y="241"/>
                  </a:lnTo>
                  <a:lnTo>
                    <a:pt x="199910" y="190"/>
                  </a:lnTo>
                  <a:lnTo>
                    <a:pt x="199580" y="76"/>
                  </a:lnTo>
                  <a:lnTo>
                    <a:pt x="199161" y="12"/>
                  </a:lnTo>
                  <a:lnTo>
                    <a:pt x="198894" y="0"/>
                  </a:lnTo>
                  <a:lnTo>
                    <a:pt x="198716" y="0"/>
                  </a:lnTo>
                  <a:lnTo>
                    <a:pt x="198526" y="12"/>
                  </a:lnTo>
                  <a:lnTo>
                    <a:pt x="198348" y="38"/>
                  </a:lnTo>
                  <a:lnTo>
                    <a:pt x="198208" y="76"/>
                  </a:lnTo>
                  <a:lnTo>
                    <a:pt x="198081" y="101"/>
                  </a:lnTo>
                  <a:lnTo>
                    <a:pt x="197878" y="165"/>
                  </a:lnTo>
                  <a:lnTo>
                    <a:pt x="197751" y="215"/>
                  </a:lnTo>
                  <a:lnTo>
                    <a:pt x="197523" y="304"/>
                  </a:lnTo>
                  <a:lnTo>
                    <a:pt x="188658" y="3860"/>
                  </a:lnTo>
                  <a:lnTo>
                    <a:pt x="188366" y="3987"/>
                  </a:lnTo>
                  <a:lnTo>
                    <a:pt x="188188" y="4102"/>
                  </a:lnTo>
                  <a:lnTo>
                    <a:pt x="187998" y="4292"/>
                  </a:lnTo>
                  <a:lnTo>
                    <a:pt x="187845" y="4546"/>
                  </a:lnTo>
                  <a:lnTo>
                    <a:pt x="187807" y="4699"/>
                  </a:lnTo>
                  <a:lnTo>
                    <a:pt x="187820" y="4914"/>
                  </a:lnTo>
                  <a:lnTo>
                    <a:pt x="187934" y="5168"/>
                  </a:lnTo>
                  <a:lnTo>
                    <a:pt x="188061" y="5308"/>
                  </a:lnTo>
                  <a:lnTo>
                    <a:pt x="188277" y="5473"/>
                  </a:lnTo>
                  <a:lnTo>
                    <a:pt x="188404" y="5537"/>
                  </a:lnTo>
                  <a:lnTo>
                    <a:pt x="188620" y="5638"/>
                  </a:lnTo>
                  <a:lnTo>
                    <a:pt x="188849" y="5715"/>
                  </a:lnTo>
                  <a:lnTo>
                    <a:pt x="189191" y="5778"/>
                  </a:lnTo>
                  <a:lnTo>
                    <a:pt x="189369" y="5791"/>
                  </a:lnTo>
                  <a:lnTo>
                    <a:pt x="189560" y="5803"/>
                  </a:lnTo>
                  <a:lnTo>
                    <a:pt x="189738" y="5791"/>
                  </a:lnTo>
                  <a:lnTo>
                    <a:pt x="189915" y="5778"/>
                  </a:lnTo>
                  <a:lnTo>
                    <a:pt x="190271" y="5727"/>
                  </a:lnTo>
                  <a:lnTo>
                    <a:pt x="190449" y="5676"/>
                  </a:lnTo>
                  <a:lnTo>
                    <a:pt x="190665" y="5613"/>
                  </a:lnTo>
                  <a:lnTo>
                    <a:pt x="196532" y="3263"/>
                  </a:lnTo>
                  <a:lnTo>
                    <a:pt x="194094" y="17564"/>
                  </a:lnTo>
                  <a:lnTo>
                    <a:pt x="187515" y="17360"/>
                  </a:lnTo>
                  <a:lnTo>
                    <a:pt x="187248" y="17360"/>
                  </a:lnTo>
                  <a:lnTo>
                    <a:pt x="186804" y="17411"/>
                  </a:lnTo>
                  <a:lnTo>
                    <a:pt x="186550" y="17475"/>
                  </a:lnTo>
                  <a:lnTo>
                    <a:pt x="185699" y="17970"/>
                  </a:lnTo>
                  <a:lnTo>
                    <a:pt x="185585" y="18110"/>
                  </a:lnTo>
                  <a:lnTo>
                    <a:pt x="185496" y="18313"/>
                  </a:lnTo>
                  <a:lnTo>
                    <a:pt x="185483" y="18580"/>
                  </a:lnTo>
                  <a:lnTo>
                    <a:pt x="185699" y="18973"/>
                  </a:lnTo>
                  <a:lnTo>
                    <a:pt x="185839" y="19113"/>
                  </a:lnTo>
                  <a:lnTo>
                    <a:pt x="186093" y="19265"/>
                  </a:lnTo>
                  <a:lnTo>
                    <a:pt x="186232" y="19329"/>
                  </a:lnTo>
                  <a:lnTo>
                    <a:pt x="186461" y="19405"/>
                  </a:lnTo>
                  <a:lnTo>
                    <a:pt x="186715" y="19456"/>
                  </a:lnTo>
                  <a:lnTo>
                    <a:pt x="187071" y="19507"/>
                  </a:lnTo>
                  <a:lnTo>
                    <a:pt x="195402" y="19761"/>
                  </a:lnTo>
                  <a:lnTo>
                    <a:pt x="195567" y="19761"/>
                  </a:lnTo>
                  <a:lnTo>
                    <a:pt x="204000" y="20015"/>
                  </a:lnTo>
                  <a:lnTo>
                    <a:pt x="204355" y="17868"/>
                  </a:lnTo>
                  <a:close/>
                </a:path>
                <a:path w="238759" h="71755">
                  <a:moveTo>
                    <a:pt x="206057" y="18846"/>
                  </a:moveTo>
                  <a:lnTo>
                    <a:pt x="205828" y="18402"/>
                  </a:lnTo>
                  <a:lnTo>
                    <a:pt x="205689" y="18262"/>
                  </a:lnTo>
                  <a:lnTo>
                    <a:pt x="205447" y="18110"/>
                  </a:lnTo>
                  <a:lnTo>
                    <a:pt x="205308" y="18046"/>
                  </a:lnTo>
                  <a:lnTo>
                    <a:pt x="204990" y="17945"/>
                  </a:lnTo>
                  <a:lnTo>
                    <a:pt x="204470" y="17868"/>
                  </a:lnTo>
                  <a:lnTo>
                    <a:pt x="204000" y="20015"/>
                  </a:lnTo>
                  <a:lnTo>
                    <a:pt x="204279" y="20015"/>
                  </a:lnTo>
                  <a:lnTo>
                    <a:pt x="204724" y="19964"/>
                  </a:lnTo>
                  <a:lnTo>
                    <a:pt x="204990" y="19900"/>
                  </a:lnTo>
                  <a:lnTo>
                    <a:pt x="205828" y="19405"/>
                  </a:lnTo>
                  <a:lnTo>
                    <a:pt x="205943" y="19265"/>
                  </a:lnTo>
                  <a:lnTo>
                    <a:pt x="206032" y="19050"/>
                  </a:lnTo>
                  <a:lnTo>
                    <a:pt x="206057" y="18846"/>
                  </a:lnTo>
                  <a:close/>
                </a:path>
                <a:path w="238759" h="71755">
                  <a:moveTo>
                    <a:pt x="228257" y="19507"/>
                  </a:moveTo>
                  <a:lnTo>
                    <a:pt x="228206" y="19304"/>
                  </a:lnTo>
                  <a:lnTo>
                    <a:pt x="228079" y="19113"/>
                  </a:lnTo>
                  <a:lnTo>
                    <a:pt x="227901" y="18935"/>
                  </a:lnTo>
                  <a:lnTo>
                    <a:pt x="226669" y="18542"/>
                  </a:lnTo>
                  <a:lnTo>
                    <a:pt x="226212" y="20688"/>
                  </a:lnTo>
                  <a:lnTo>
                    <a:pt x="226479" y="20688"/>
                  </a:lnTo>
                  <a:lnTo>
                    <a:pt x="226669" y="20675"/>
                  </a:lnTo>
                  <a:lnTo>
                    <a:pt x="226847" y="20650"/>
                  </a:lnTo>
                  <a:lnTo>
                    <a:pt x="227025" y="20612"/>
                  </a:lnTo>
                  <a:lnTo>
                    <a:pt x="227355" y="20510"/>
                  </a:lnTo>
                  <a:lnTo>
                    <a:pt x="227507" y="20447"/>
                  </a:lnTo>
                  <a:lnTo>
                    <a:pt x="227647" y="20383"/>
                  </a:lnTo>
                  <a:lnTo>
                    <a:pt x="227774" y="20294"/>
                  </a:lnTo>
                  <a:lnTo>
                    <a:pt x="228244" y="19723"/>
                  </a:lnTo>
                  <a:lnTo>
                    <a:pt x="228257" y="19507"/>
                  </a:lnTo>
                  <a:close/>
                </a:path>
                <a:path w="238759" h="71755">
                  <a:moveTo>
                    <a:pt x="238315" y="8839"/>
                  </a:moveTo>
                  <a:lnTo>
                    <a:pt x="238061" y="7315"/>
                  </a:lnTo>
                  <a:lnTo>
                    <a:pt x="237540" y="5829"/>
                  </a:lnTo>
                  <a:lnTo>
                    <a:pt x="237159" y="5105"/>
                  </a:lnTo>
                  <a:lnTo>
                    <a:pt x="236689" y="4330"/>
                  </a:lnTo>
                  <a:lnTo>
                    <a:pt x="236639" y="4203"/>
                  </a:lnTo>
                  <a:lnTo>
                    <a:pt x="236334" y="3695"/>
                  </a:lnTo>
                  <a:lnTo>
                    <a:pt x="236004" y="3289"/>
                  </a:lnTo>
                  <a:lnTo>
                    <a:pt x="235610" y="2895"/>
                  </a:lnTo>
                  <a:lnTo>
                    <a:pt x="235369" y="2717"/>
                  </a:lnTo>
                  <a:lnTo>
                    <a:pt x="235140" y="2527"/>
                  </a:lnTo>
                  <a:lnTo>
                    <a:pt x="229844" y="965"/>
                  </a:lnTo>
                  <a:lnTo>
                    <a:pt x="229666" y="939"/>
                  </a:lnTo>
                  <a:lnTo>
                    <a:pt x="229323" y="939"/>
                  </a:lnTo>
                  <a:lnTo>
                    <a:pt x="229196" y="927"/>
                  </a:lnTo>
                  <a:lnTo>
                    <a:pt x="228396" y="952"/>
                  </a:lnTo>
                  <a:lnTo>
                    <a:pt x="221564" y="3695"/>
                  </a:lnTo>
                  <a:lnTo>
                    <a:pt x="221386" y="3873"/>
                  </a:lnTo>
                  <a:lnTo>
                    <a:pt x="221081" y="4165"/>
                  </a:lnTo>
                  <a:lnTo>
                    <a:pt x="221081" y="16967"/>
                  </a:lnTo>
                  <a:lnTo>
                    <a:pt x="220916" y="16992"/>
                  </a:lnTo>
                  <a:lnTo>
                    <a:pt x="221081" y="16967"/>
                  </a:lnTo>
                  <a:lnTo>
                    <a:pt x="221081" y="4165"/>
                  </a:lnTo>
                  <a:lnTo>
                    <a:pt x="217843" y="9550"/>
                  </a:lnTo>
                  <a:lnTo>
                    <a:pt x="217766" y="9779"/>
                  </a:lnTo>
                  <a:lnTo>
                    <a:pt x="217652" y="10350"/>
                  </a:lnTo>
                  <a:lnTo>
                    <a:pt x="217614" y="10490"/>
                  </a:lnTo>
                  <a:lnTo>
                    <a:pt x="217487" y="11264"/>
                  </a:lnTo>
                  <a:lnTo>
                    <a:pt x="217474" y="12788"/>
                  </a:lnTo>
                  <a:lnTo>
                    <a:pt x="219100" y="17335"/>
                  </a:lnTo>
                  <a:lnTo>
                    <a:pt x="219189" y="17500"/>
                  </a:lnTo>
                  <a:lnTo>
                    <a:pt x="226199" y="20688"/>
                  </a:lnTo>
                  <a:lnTo>
                    <a:pt x="226568" y="18542"/>
                  </a:lnTo>
                  <a:lnTo>
                    <a:pt x="226288" y="18529"/>
                  </a:lnTo>
                  <a:lnTo>
                    <a:pt x="225666" y="18453"/>
                  </a:lnTo>
                  <a:lnTo>
                    <a:pt x="224002" y="17932"/>
                  </a:lnTo>
                  <a:lnTo>
                    <a:pt x="223837" y="17856"/>
                  </a:lnTo>
                  <a:lnTo>
                    <a:pt x="222732" y="16725"/>
                  </a:lnTo>
                  <a:lnTo>
                    <a:pt x="222656" y="16573"/>
                  </a:lnTo>
                  <a:lnTo>
                    <a:pt x="221208" y="12585"/>
                  </a:lnTo>
                  <a:lnTo>
                    <a:pt x="221208" y="11264"/>
                  </a:lnTo>
                  <a:lnTo>
                    <a:pt x="221297" y="10693"/>
                  </a:lnTo>
                  <a:lnTo>
                    <a:pt x="221449" y="9994"/>
                  </a:lnTo>
                  <a:lnTo>
                    <a:pt x="221691" y="9131"/>
                  </a:lnTo>
                  <a:lnTo>
                    <a:pt x="222275" y="7835"/>
                  </a:lnTo>
                  <a:lnTo>
                    <a:pt x="222681" y="7213"/>
                  </a:lnTo>
                  <a:lnTo>
                    <a:pt x="223075" y="6578"/>
                  </a:lnTo>
                  <a:lnTo>
                    <a:pt x="224078" y="5372"/>
                  </a:lnTo>
                  <a:lnTo>
                    <a:pt x="224574" y="4889"/>
                  </a:lnTo>
                  <a:lnTo>
                    <a:pt x="224713" y="4762"/>
                  </a:lnTo>
                  <a:lnTo>
                    <a:pt x="229209" y="3098"/>
                  </a:lnTo>
                  <a:lnTo>
                    <a:pt x="229374" y="3098"/>
                  </a:lnTo>
                  <a:lnTo>
                    <a:pt x="230111" y="3175"/>
                  </a:lnTo>
                  <a:lnTo>
                    <a:pt x="233057" y="4927"/>
                  </a:lnTo>
                  <a:lnTo>
                    <a:pt x="233146" y="5080"/>
                  </a:lnTo>
                  <a:lnTo>
                    <a:pt x="233489" y="5638"/>
                  </a:lnTo>
                  <a:lnTo>
                    <a:pt x="233921" y="6451"/>
                  </a:lnTo>
                  <a:lnTo>
                    <a:pt x="234365" y="7734"/>
                  </a:lnTo>
                  <a:lnTo>
                    <a:pt x="234594" y="9042"/>
                  </a:lnTo>
                  <a:lnTo>
                    <a:pt x="234594" y="10363"/>
                  </a:lnTo>
                  <a:lnTo>
                    <a:pt x="234492" y="10922"/>
                  </a:lnTo>
                  <a:lnTo>
                    <a:pt x="234340" y="11633"/>
                  </a:lnTo>
                  <a:lnTo>
                    <a:pt x="231063" y="16878"/>
                  </a:lnTo>
                  <a:lnTo>
                    <a:pt x="230949" y="17030"/>
                  </a:lnTo>
                  <a:lnTo>
                    <a:pt x="230873" y="17183"/>
                  </a:lnTo>
                  <a:lnTo>
                    <a:pt x="230835" y="17399"/>
                  </a:lnTo>
                  <a:lnTo>
                    <a:pt x="230860" y="17602"/>
                  </a:lnTo>
                  <a:lnTo>
                    <a:pt x="232308" y="18427"/>
                  </a:lnTo>
                  <a:lnTo>
                    <a:pt x="232498" y="18440"/>
                  </a:lnTo>
                  <a:lnTo>
                    <a:pt x="232676" y="18440"/>
                  </a:lnTo>
                  <a:lnTo>
                    <a:pt x="232867" y="18427"/>
                  </a:lnTo>
                  <a:lnTo>
                    <a:pt x="233794" y="18199"/>
                  </a:lnTo>
                  <a:lnTo>
                    <a:pt x="234124" y="18021"/>
                  </a:lnTo>
                  <a:lnTo>
                    <a:pt x="234289" y="17881"/>
                  </a:lnTo>
                  <a:lnTo>
                    <a:pt x="234975" y="17208"/>
                  </a:lnTo>
                  <a:lnTo>
                    <a:pt x="236143" y="15811"/>
                  </a:lnTo>
                  <a:lnTo>
                    <a:pt x="236601" y="15074"/>
                  </a:lnTo>
                  <a:lnTo>
                    <a:pt x="237070" y="14351"/>
                  </a:lnTo>
                  <a:lnTo>
                    <a:pt x="237744" y="12839"/>
                  </a:lnTo>
                  <a:lnTo>
                    <a:pt x="238023" y="11849"/>
                  </a:lnTo>
                  <a:lnTo>
                    <a:pt x="238125" y="11379"/>
                  </a:lnTo>
                  <a:lnTo>
                    <a:pt x="238175" y="11188"/>
                  </a:lnTo>
                  <a:lnTo>
                    <a:pt x="238315" y="10363"/>
                  </a:lnTo>
                  <a:lnTo>
                    <a:pt x="238315" y="883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142442" y="2006498"/>
              <a:ext cx="244475" cy="73025"/>
            </a:xfrm>
            <a:custGeom>
              <a:avLst/>
              <a:gdLst/>
              <a:ahLst/>
              <a:cxnLst/>
              <a:rect l="l" t="t" r="r" b="b"/>
              <a:pathLst>
                <a:path w="244475" h="73025">
                  <a:moveTo>
                    <a:pt x="8001" y="16687"/>
                  </a:moveTo>
                  <a:lnTo>
                    <a:pt x="7734" y="16687"/>
                  </a:lnTo>
                  <a:lnTo>
                    <a:pt x="7277" y="16738"/>
                  </a:lnTo>
                  <a:lnTo>
                    <a:pt x="7023" y="16802"/>
                  </a:lnTo>
                  <a:lnTo>
                    <a:pt x="6858" y="16865"/>
                  </a:lnTo>
                  <a:lnTo>
                    <a:pt x="6705" y="16916"/>
                  </a:lnTo>
                  <a:lnTo>
                    <a:pt x="6565" y="16992"/>
                  </a:lnTo>
                  <a:lnTo>
                    <a:pt x="6438" y="17068"/>
                  </a:lnTo>
                  <a:lnTo>
                    <a:pt x="6223" y="17246"/>
                  </a:lnTo>
                  <a:lnTo>
                    <a:pt x="6057" y="17437"/>
                  </a:lnTo>
                  <a:lnTo>
                    <a:pt x="5969" y="17653"/>
                  </a:lnTo>
                  <a:lnTo>
                    <a:pt x="5956" y="17856"/>
                  </a:lnTo>
                  <a:lnTo>
                    <a:pt x="6007" y="18072"/>
                  </a:lnTo>
                  <a:lnTo>
                    <a:pt x="6172" y="18313"/>
                  </a:lnTo>
                  <a:lnTo>
                    <a:pt x="6324" y="18440"/>
                  </a:lnTo>
                  <a:lnTo>
                    <a:pt x="6565" y="18592"/>
                  </a:lnTo>
                  <a:lnTo>
                    <a:pt x="6705" y="18656"/>
                  </a:lnTo>
                  <a:lnTo>
                    <a:pt x="7023" y="18757"/>
                  </a:lnTo>
                  <a:lnTo>
                    <a:pt x="7188" y="18796"/>
                  </a:lnTo>
                  <a:lnTo>
                    <a:pt x="7366" y="18821"/>
                  </a:lnTo>
                  <a:lnTo>
                    <a:pt x="7543" y="18834"/>
                  </a:lnTo>
                  <a:lnTo>
                    <a:pt x="8001" y="16687"/>
                  </a:lnTo>
                  <a:close/>
                </a:path>
                <a:path w="244475" h="73025">
                  <a:moveTo>
                    <a:pt x="16014" y="15443"/>
                  </a:moveTo>
                  <a:lnTo>
                    <a:pt x="15989" y="15290"/>
                  </a:lnTo>
                  <a:lnTo>
                    <a:pt x="15925" y="15138"/>
                  </a:lnTo>
                  <a:lnTo>
                    <a:pt x="15773" y="14947"/>
                  </a:lnTo>
                  <a:lnTo>
                    <a:pt x="15570" y="14770"/>
                  </a:lnTo>
                  <a:lnTo>
                    <a:pt x="15443" y="14706"/>
                  </a:lnTo>
                  <a:lnTo>
                    <a:pt x="15303" y="14630"/>
                  </a:lnTo>
                  <a:lnTo>
                    <a:pt x="14922" y="14503"/>
                  </a:lnTo>
                  <a:lnTo>
                    <a:pt x="14668" y="14452"/>
                  </a:lnTo>
                  <a:lnTo>
                    <a:pt x="14490" y="14439"/>
                  </a:lnTo>
                  <a:lnTo>
                    <a:pt x="14300" y="14427"/>
                  </a:lnTo>
                  <a:lnTo>
                    <a:pt x="14122" y="14427"/>
                  </a:lnTo>
                  <a:lnTo>
                    <a:pt x="13944" y="14439"/>
                  </a:lnTo>
                  <a:lnTo>
                    <a:pt x="13576" y="14490"/>
                  </a:lnTo>
                  <a:lnTo>
                    <a:pt x="13246" y="14579"/>
                  </a:lnTo>
                  <a:lnTo>
                    <a:pt x="13093" y="14643"/>
                  </a:lnTo>
                  <a:lnTo>
                    <a:pt x="12941" y="14719"/>
                  </a:lnTo>
                  <a:lnTo>
                    <a:pt x="12687" y="14871"/>
                  </a:lnTo>
                  <a:lnTo>
                    <a:pt x="12446" y="15100"/>
                  </a:lnTo>
                  <a:lnTo>
                    <a:pt x="8013" y="16687"/>
                  </a:lnTo>
                  <a:lnTo>
                    <a:pt x="7645" y="18834"/>
                  </a:lnTo>
                  <a:lnTo>
                    <a:pt x="15824" y="15913"/>
                  </a:lnTo>
                  <a:lnTo>
                    <a:pt x="15938" y="15760"/>
                  </a:lnTo>
                  <a:lnTo>
                    <a:pt x="16002" y="15544"/>
                  </a:lnTo>
                  <a:close/>
                </a:path>
                <a:path w="244475" h="73025">
                  <a:moveTo>
                    <a:pt x="18237" y="4991"/>
                  </a:moveTo>
                  <a:lnTo>
                    <a:pt x="15570" y="3568"/>
                  </a:lnTo>
                  <a:lnTo>
                    <a:pt x="419" y="12941"/>
                  </a:lnTo>
                  <a:lnTo>
                    <a:pt x="241" y="13042"/>
                  </a:lnTo>
                  <a:lnTo>
                    <a:pt x="50" y="13233"/>
                  </a:lnTo>
                  <a:lnTo>
                    <a:pt x="0" y="14058"/>
                  </a:lnTo>
                  <a:lnTo>
                    <a:pt x="381" y="14414"/>
                  </a:lnTo>
                  <a:lnTo>
                    <a:pt x="965" y="14643"/>
                  </a:lnTo>
                  <a:lnTo>
                    <a:pt x="1765" y="14719"/>
                  </a:lnTo>
                  <a:lnTo>
                    <a:pt x="2400" y="14630"/>
                  </a:lnTo>
                  <a:lnTo>
                    <a:pt x="2984" y="14414"/>
                  </a:lnTo>
                  <a:lnTo>
                    <a:pt x="18237" y="4991"/>
                  </a:lnTo>
                  <a:close/>
                </a:path>
                <a:path w="244475" h="73025">
                  <a:moveTo>
                    <a:pt x="18757" y="4152"/>
                  </a:moveTo>
                  <a:lnTo>
                    <a:pt x="18719" y="4000"/>
                  </a:lnTo>
                  <a:lnTo>
                    <a:pt x="18643" y="3848"/>
                  </a:lnTo>
                  <a:lnTo>
                    <a:pt x="17246" y="3200"/>
                  </a:lnTo>
                  <a:lnTo>
                    <a:pt x="16967" y="3187"/>
                  </a:lnTo>
                  <a:lnTo>
                    <a:pt x="16789" y="3200"/>
                  </a:lnTo>
                  <a:lnTo>
                    <a:pt x="16598" y="3213"/>
                  </a:lnTo>
                  <a:lnTo>
                    <a:pt x="16421" y="3238"/>
                  </a:lnTo>
                  <a:lnTo>
                    <a:pt x="16256" y="3276"/>
                  </a:lnTo>
                  <a:lnTo>
                    <a:pt x="15849" y="3403"/>
                  </a:lnTo>
                  <a:lnTo>
                    <a:pt x="15570" y="3556"/>
                  </a:lnTo>
                  <a:lnTo>
                    <a:pt x="18237" y="4978"/>
                  </a:lnTo>
                  <a:lnTo>
                    <a:pt x="18415" y="4864"/>
                  </a:lnTo>
                  <a:lnTo>
                    <a:pt x="18592" y="4673"/>
                  </a:lnTo>
                  <a:lnTo>
                    <a:pt x="18732" y="4419"/>
                  </a:lnTo>
                  <a:lnTo>
                    <a:pt x="18757" y="4254"/>
                  </a:lnTo>
                  <a:close/>
                </a:path>
                <a:path w="244475" h="73025">
                  <a:moveTo>
                    <a:pt x="19621" y="9118"/>
                  </a:moveTo>
                  <a:lnTo>
                    <a:pt x="19570" y="8915"/>
                  </a:lnTo>
                  <a:lnTo>
                    <a:pt x="18034" y="8153"/>
                  </a:lnTo>
                  <a:lnTo>
                    <a:pt x="17856" y="8140"/>
                  </a:lnTo>
                  <a:lnTo>
                    <a:pt x="17665" y="8153"/>
                  </a:lnTo>
                  <a:lnTo>
                    <a:pt x="17221" y="8204"/>
                  </a:lnTo>
                  <a:lnTo>
                    <a:pt x="16967" y="8267"/>
                  </a:lnTo>
                  <a:lnTo>
                    <a:pt x="16802" y="8331"/>
                  </a:lnTo>
                  <a:lnTo>
                    <a:pt x="16649" y="8382"/>
                  </a:lnTo>
                  <a:lnTo>
                    <a:pt x="15913" y="9118"/>
                  </a:lnTo>
                  <a:lnTo>
                    <a:pt x="19608" y="9283"/>
                  </a:lnTo>
                  <a:lnTo>
                    <a:pt x="19621" y="9118"/>
                  </a:lnTo>
                  <a:close/>
                </a:path>
                <a:path w="244475" h="73025">
                  <a:moveTo>
                    <a:pt x="50368" y="7912"/>
                  </a:moveTo>
                  <a:lnTo>
                    <a:pt x="48755" y="3416"/>
                  </a:lnTo>
                  <a:lnTo>
                    <a:pt x="48691" y="3289"/>
                  </a:lnTo>
                  <a:lnTo>
                    <a:pt x="48399" y="2768"/>
                  </a:lnTo>
                  <a:lnTo>
                    <a:pt x="48069" y="2349"/>
                  </a:lnTo>
                  <a:lnTo>
                    <a:pt x="47675" y="1968"/>
                  </a:lnTo>
                  <a:lnTo>
                    <a:pt x="47434" y="1790"/>
                  </a:lnTo>
                  <a:lnTo>
                    <a:pt x="47205" y="1600"/>
                  </a:lnTo>
                  <a:lnTo>
                    <a:pt x="46672" y="1270"/>
                  </a:lnTo>
                  <a:lnTo>
                    <a:pt x="46088" y="977"/>
                  </a:lnTo>
                  <a:lnTo>
                    <a:pt x="45618" y="787"/>
                  </a:lnTo>
                  <a:lnTo>
                    <a:pt x="45618" y="4864"/>
                  </a:lnTo>
                  <a:lnTo>
                    <a:pt x="33388" y="12407"/>
                  </a:lnTo>
                  <a:lnTo>
                    <a:pt x="33286" y="11684"/>
                  </a:lnTo>
                  <a:lnTo>
                    <a:pt x="33286" y="10363"/>
                  </a:lnTo>
                  <a:lnTo>
                    <a:pt x="33362" y="9791"/>
                  </a:lnTo>
                  <a:lnTo>
                    <a:pt x="33401" y="9639"/>
                  </a:lnTo>
                  <a:lnTo>
                    <a:pt x="33413" y="9499"/>
                  </a:lnTo>
                  <a:lnTo>
                    <a:pt x="33743" y="8229"/>
                  </a:lnTo>
                  <a:lnTo>
                    <a:pt x="34328" y="6934"/>
                  </a:lnTo>
                  <a:lnTo>
                    <a:pt x="34734" y="6311"/>
                  </a:lnTo>
                  <a:lnTo>
                    <a:pt x="35128" y="5676"/>
                  </a:lnTo>
                  <a:lnTo>
                    <a:pt x="36131" y="4470"/>
                  </a:lnTo>
                  <a:lnTo>
                    <a:pt x="36614" y="3987"/>
                  </a:lnTo>
                  <a:lnTo>
                    <a:pt x="36779" y="3835"/>
                  </a:lnTo>
                  <a:lnTo>
                    <a:pt x="36893" y="3695"/>
                  </a:lnTo>
                  <a:lnTo>
                    <a:pt x="41275" y="2171"/>
                  </a:lnTo>
                  <a:lnTo>
                    <a:pt x="41757" y="2184"/>
                  </a:lnTo>
                  <a:lnTo>
                    <a:pt x="43840" y="2768"/>
                  </a:lnTo>
                  <a:lnTo>
                    <a:pt x="44005" y="2844"/>
                  </a:lnTo>
                  <a:lnTo>
                    <a:pt x="45072" y="3886"/>
                  </a:lnTo>
                  <a:lnTo>
                    <a:pt x="45123" y="4013"/>
                  </a:lnTo>
                  <a:lnTo>
                    <a:pt x="45199" y="4140"/>
                  </a:lnTo>
                  <a:lnTo>
                    <a:pt x="45542" y="4711"/>
                  </a:lnTo>
                  <a:lnTo>
                    <a:pt x="45618" y="4864"/>
                  </a:lnTo>
                  <a:lnTo>
                    <a:pt x="45618" y="787"/>
                  </a:lnTo>
                  <a:lnTo>
                    <a:pt x="42087" y="50"/>
                  </a:lnTo>
                  <a:lnTo>
                    <a:pt x="41935" y="38"/>
                  </a:lnTo>
                  <a:lnTo>
                    <a:pt x="41732" y="12"/>
                  </a:lnTo>
                  <a:lnTo>
                    <a:pt x="41376" y="12"/>
                  </a:lnTo>
                  <a:lnTo>
                    <a:pt x="40462" y="25"/>
                  </a:lnTo>
                  <a:lnTo>
                    <a:pt x="33566" y="2844"/>
                  </a:lnTo>
                  <a:lnTo>
                    <a:pt x="32867" y="3517"/>
                  </a:lnTo>
                  <a:lnTo>
                    <a:pt x="31699" y="4914"/>
                  </a:lnTo>
                  <a:lnTo>
                    <a:pt x="31242" y="5651"/>
                  </a:lnTo>
                  <a:lnTo>
                    <a:pt x="30772" y="6375"/>
                  </a:lnTo>
                  <a:lnTo>
                    <a:pt x="30099" y="7874"/>
                  </a:lnTo>
                  <a:lnTo>
                    <a:pt x="29895" y="8648"/>
                  </a:lnTo>
                  <a:lnTo>
                    <a:pt x="29819" y="8877"/>
                  </a:lnTo>
                  <a:lnTo>
                    <a:pt x="29718" y="9347"/>
                  </a:lnTo>
                  <a:lnTo>
                    <a:pt x="29679" y="9588"/>
                  </a:lnTo>
                  <a:lnTo>
                    <a:pt x="29565" y="10350"/>
                  </a:lnTo>
                  <a:lnTo>
                    <a:pt x="29552" y="11887"/>
                  </a:lnTo>
                  <a:lnTo>
                    <a:pt x="31153" y="16383"/>
                  </a:lnTo>
                  <a:lnTo>
                    <a:pt x="31254" y="16598"/>
                  </a:lnTo>
                  <a:lnTo>
                    <a:pt x="38112" y="19786"/>
                  </a:lnTo>
                  <a:lnTo>
                    <a:pt x="38265" y="19786"/>
                  </a:lnTo>
                  <a:lnTo>
                    <a:pt x="38633" y="17640"/>
                  </a:lnTo>
                  <a:lnTo>
                    <a:pt x="38430" y="17627"/>
                  </a:lnTo>
                  <a:lnTo>
                    <a:pt x="36753" y="17310"/>
                  </a:lnTo>
                  <a:lnTo>
                    <a:pt x="36563" y="17259"/>
                  </a:lnTo>
                  <a:lnTo>
                    <a:pt x="34836" y="15925"/>
                  </a:lnTo>
                  <a:lnTo>
                    <a:pt x="34810" y="15798"/>
                  </a:lnTo>
                  <a:lnTo>
                    <a:pt x="34721" y="15671"/>
                  </a:lnTo>
                  <a:lnTo>
                    <a:pt x="34607" y="15468"/>
                  </a:lnTo>
                  <a:lnTo>
                    <a:pt x="34378" y="15087"/>
                  </a:lnTo>
                  <a:lnTo>
                    <a:pt x="34290" y="14935"/>
                  </a:lnTo>
                  <a:lnTo>
                    <a:pt x="46507" y="7378"/>
                  </a:lnTo>
                  <a:lnTo>
                    <a:pt x="46647" y="8115"/>
                  </a:lnTo>
                  <a:lnTo>
                    <a:pt x="46634" y="9436"/>
                  </a:lnTo>
                  <a:lnTo>
                    <a:pt x="46545" y="10007"/>
                  </a:lnTo>
                  <a:lnTo>
                    <a:pt x="46520" y="10160"/>
                  </a:lnTo>
                  <a:lnTo>
                    <a:pt x="43256" y="15849"/>
                  </a:lnTo>
                  <a:lnTo>
                    <a:pt x="43129" y="15963"/>
                  </a:lnTo>
                  <a:lnTo>
                    <a:pt x="43027" y="16103"/>
                  </a:lnTo>
                  <a:lnTo>
                    <a:pt x="38862" y="17640"/>
                  </a:lnTo>
                  <a:lnTo>
                    <a:pt x="38735" y="17640"/>
                  </a:lnTo>
                  <a:lnTo>
                    <a:pt x="38277" y="19786"/>
                  </a:lnTo>
                  <a:lnTo>
                    <a:pt x="38671" y="19799"/>
                  </a:lnTo>
                  <a:lnTo>
                    <a:pt x="46367" y="16954"/>
                  </a:lnTo>
                  <a:lnTo>
                    <a:pt x="47053" y="16281"/>
                  </a:lnTo>
                  <a:lnTo>
                    <a:pt x="48221" y="14871"/>
                  </a:lnTo>
                  <a:lnTo>
                    <a:pt x="49149" y="13411"/>
                  </a:lnTo>
                  <a:lnTo>
                    <a:pt x="49822" y="11912"/>
                  </a:lnTo>
                  <a:lnTo>
                    <a:pt x="50101" y="10922"/>
                  </a:lnTo>
                  <a:lnTo>
                    <a:pt x="50228" y="10223"/>
                  </a:lnTo>
                  <a:lnTo>
                    <a:pt x="50368" y="9436"/>
                  </a:lnTo>
                  <a:lnTo>
                    <a:pt x="50368" y="7912"/>
                  </a:lnTo>
                  <a:close/>
                </a:path>
                <a:path w="244475" h="73025">
                  <a:moveTo>
                    <a:pt x="65824" y="18453"/>
                  </a:moveTo>
                  <a:lnTo>
                    <a:pt x="65671" y="18453"/>
                  </a:lnTo>
                  <a:lnTo>
                    <a:pt x="65354" y="18427"/>
                  </a:lnTo>
                  <a:lnTo>
                    <a:pt x="62928" y="16776"/>
                  </a:lnTo>
                  <a:lnTo>
                    <a:pt x="62928" y="16586"/>
                  </a:lnTo>
                  <a:lnTo>
                    <a:pt x="62953" y="16459"/>
                  </a:lnTo>
                  <a:lnTo>
                    <a:pt x="65455" y="1828"/>
                  </a:lnTo>
                  <a:lnTo>
                    <a:pt x="65455" y="1625"/>
                  </a:lnTo>
                  <a:lnTo>
                    <a:pt x="65239" y="1231"/>
                  </a:lnTo>
                  <a:lnTo>
                    <a:pt x="65100" y="1092"/>
                  </a:lnTo>
                  <a:lnTo>
                    <a:pt x="64846" y="952"/>
                  </a:lnTo>
                  <a:lnTo>
                    <a:pt x="64706" y="889"/>
                  </a:lnTo>
                  <a:lnTo>
                    <a:pt x="64554" y="825"/>
                  </a:lnTo>
                  <a:lnTo>
                    <a:pt x="64223" y="749"/>
                  </a:lnTo>
                  <a:lnTo>
                    <a:pt x="63868" y="698"/>
                  </a:lnTo>
                  <a:lnTo>
                    <a:pt x="63512" y="698"/>
                  </a:lnTo>
                  <a:lnTo>
                    <a:pt x="61747" y="1727"/>
                  </a:lnTo>
                  <a:lnTo>
                    <a:pt x="59258" y="16306"/>
                  </a:lnTo>
                  <a:lnTo>
                    <a:pt x="59207" y="16573"/>
                  </a:lnTo>
                  <a:lnTo>
                    <a:pt x="59207" y="16979"/>
                  </a:lnTo>
                  <a:lnTo>
                    <a:pt x="59270" y="17360"/>
                  </a:lnTo>
                  <a:lnTo>
                    <a:pt x="65455" y="20612"/>
                  </a:lnTo>
                  <a:lnTo>
                    <a:pt x="65824" y="18453"/>
                  </a:lnTo>
                  <a:close/>
                </a:path>
                <a:path w="244475" h="73025">
                  <a:moveTo>
                    <a:pt x="67500" y="19443"/>
                  </a:moveTo>
                  <a:lnTo>
                    <a:pt x="67449" y="19227"/>
                  </a:lnTo>
                  <a:lnTo>
                    <a:pt x="67284" y="18986"/>
                  </a:lnTo>
                  <a:lnTo>
                    <a:pt x="67132" y="18859"/>
                  </a:lnTo>
                  <a:lnTo>
                    <a:pt x="66890" y="18707"/>
                  </a:lnTo>
                  <a:lnTo>
                    <a:pt x="66751" y="18643"/>
                  </a:lnTo>
                  <a:lnTo>
                    <a:pt x="66522" y="18567"/>
                  </a:lnTo>
                  <a:lnTo>
                    <a:pt x="66268" y="18516"/>
                  </a:lnTo>
                  <a:lnTo>
                    <a:pt x="65913" y="18465"/>
                  </a:lnTo>
                  <a:lnTo>
                    <a:pt x="65455" y="20612"/>
                  </a:lnTo>
                  <a:lnTo>
                    <a:pt x="65735" y="20612"/>
                  </a:lnTo>
                  <a:lnTo>
                    <a:pt x="66179" y="20561"/>
                  </a:lnTo>
                  <a:lnTo>
                    <a:pt x="66433" y="20497"/>
                  </a:lnTo>
                  <a:lnTo>
                    <a:pt x="66598" y="20447"/>
                  </a:lnTo>
                  <a:lnTo>
                    <a:pt x="66751" y="20383"/>
                  </a:lnTo>
                  <a:lnTo>
                    <a:pt x="66890" y="20307"/>
                  </a:lnTo>
                  <a:lnTo>
                    <a:pt x="67081" y="20193"/>
                  </a:lnTo>
                  <a:lnTo>
                    <a:pt x="67233" y="20053"/>
                  </a:lnTo>
                  <a:lnTo>
                    <a:pt x="67398" y="19862"/>
                  </a:lnTo>
                  <a:lnTo>
                    <a:pt x="67487" y="19646"/>
                  </a:lnTo>
                  <a:lnTo>
                    <a:pt x="67500" y="19443"/>
                  </a:lnTo>
                  <a:close/>
                </a:path>
                <a:path w="244475" h="73025">
                  <a:moveTo>
                    <a:pt x="90957" y="20154"/>
                  </a:moveTo>
                  <a:lnTo>
                    <a:pt x="90906" y="19951"/>
                  </a:lnTo>
                  <a:lnTo>
                    <a:pt x="90741" y="19710"/>
                  </a:lnTo>
                  <a:lnTo>
                    <a:pt x="87452" y="20815"/>
                  </a:lnTo>
                  <a:lnTo>
                    <a:pt x="87591" y="20942"/>
                  </a:lnTo>
                  <a:lnTo>
                    <a:pt x="88455" y="21285"/>
                  </a:lnTo>
                  <a:lnTo>
                    <a:pt x="88633" y="21323"/>
                  </a:lnTo>
                  <a:lnTo>
                    <a:pt x="88823" y="21336"/>
                  </a:lnTo>
                  <a:lnTo>
                    <a:pt x="89179" y="21336"/>
                  </a:lnTo>
                  <a:lnTo>
                    <a:pt x="89369" y="21323"/>
                  </a:lnTo>
                  <a:lnTo>
                    <a:pt x="89547" y="21297"/>
                  </a:lnTo>
                  <a:lnTo>
                    <a:pt x="89712" y="21259"/>
                  </a:lnTo>
                  <a:lnTo>
                    <a:pt x="89890" y="21209"/>
                  </a:lnTo>
                  <a:lnTo>
                    <a:pt x="90043" y="21158"/>
                  </a:lnTo>
                  <a:lnTo>
                    <a:pt x="90195" y="21094"/>
                  </a:lnTo>
                  <a:lnTo>
                    <a:pt x="90347" y="21031"/>
                  </a:lnTo>
                  <a:lnTo>
                    <a:pt x="90474" y="20955"/>
                  </a:lnTo>
                  <a:lnTo>
                    <a:pt x="90690" y="20777"/>
                  </a:lnTo>
                  <a:lnTo>
                    <a:pt x="90843" y="20574"/>
                  </a:lnTo>
                  <a:lnTo>
                    <a:pt x="90932" y="20370"/>
                  </a:lnTo>
                  <a:lnTo>
                    <a:pt x="90957" y="20154"/>
                  </a:lnTo>
                  <a:close/>
                </a:path>
                <a:path w="244475" h="73025">
                  <a:moveTo>
                    <a:pt x="92964" y="8420"/>
                  </a:moveTo>
                  <a:lnTo>
                    <a:pt x="92913" y="8204"/>
                  </a:lnTo>
                  <a:lnTo>
                    <a:pt x="92786" y="8013"/>
                  </a:lnTo>
                  <a:lnTo>
                    <a:pt x="92544" y="7797"/>
                  </a:lnTo>
                  <a:lnTo>
                    <a:pt x="92354" y="7683"/>
                  </a:lnTo>
                  <a:lnTo>
                    <a:pt x="92214" y="7620"/>
                  </a:lnTo>
                  <a:lnTo>
                    <a:pt x="91986" y="7543"/>
                  </a:lnTo>
                  <a:lnTo>
                    <a:pt x="91732" y="7493"/>
                  </a:lnTo>
                  <a:lnTo>
                    <a:pt x="91376" y="7442"/>
                  </a:lnTo>
                  <a:lnTo>
                    <a:pt x="91008" y="7442"/>
                  </a:lnTo>
                  <a:lnTo>
                    <a:pt x="83680" y="12255"/>
                  </a:lnTo>
                  <a:lnTo>
                    <a:pt x="79260" y="7569"/>
                  </a:lnTo>
                  <a:lnTo>
                    <a:pt x="79133" y="7429"/>
                  </a:lnTo>
                  <a:lnTo>
                    <a:pt x="78892" y="7277"/>
                  </a:lnTo>
                  <a:lnTo>
                    <a:pt x="78740" y="7213"/>
                  </a:lnTo>
                  <a:lnTo>
                    <a:pt x="78600" y="7162"/>
                  </a:lnTo>
                  <a:lnTo>
                    <a:pt x="78435" y="7112"/>
                  </a:lnTo>
                  <a:lnTo>
                    <a:pt x="78270" y="7073"/>
                  </a:lnTo>
                  <a:lnTo>
                    <a:pt x="78092" y="7048"/>
                  </a:lnTo>
                  <a:lnTo>
                    <a:pt x="77914" y="7035"/>
                  </a:lnTo>
                  <a:lnTo>
                    <a:pt x="77546" y="7035"/>
                  </a:lnTo>
                  <a:lnTo>
                    <a:pt x="77368" y="7048"/>
                  </a:lnTo>
                  <a:lnTo>
                    <a:pt x="77177" y="7073"/>
                  </a:lnTo>
                  <a:lnTo>
                    <a:pt x="77012" y="7112"/>
                  </a:lnTo>
                  <a:lnTo>
                    <a:pt x="76835" y="7150"/>
                  </a:lnTo>
                  <a:lnTo>
                    <a:pt x="76682" y="7213"/>
                  </a:lnTo>
                  <a:lnTo>
                    <a:pt x="76530" y="7277"/>
                  </a:lnTo>
                  <a:lnTo>
                    <a:pt x="76250" y="7416"/>
                  </a:lnTo>
                  <a:lnTo>
                    <a:pt x="76034" y="7594"/>
                  </a:lnTo>
                  <a:lnTo>
                    <a:pt x="75882" y="7785"/>
                  </a:lnTo>
                  <a:lnTo>
                    <a:pt x="75793" y="8001"/>
                  </a:lnTo>
                  <a:lnTo>
                    <a:pt x="75768" y="8204"/>
                  </a:lnTo>
                  <a:lnTo>
                    <a:pt x="75819" y="8420"/>
                  </a:lnTo>
                  <a:lnTo>
                    <a:pt x="75984" y="8661"/>
                  </a:lnTo>
                  <a:lnTo>
                    <a:pt x="81127" y="14122"/>
                  </a:lnTo>
                  <a:lnTo>
                    <a:pt x="74193" y="19189"/>
                  </a:lnTo>
                  <a:lnTo>
                    <a:pt x="73977" y="19367"/>
                  </a:lnTo>
                  <a:lnTo>
                    <a:pt x="73875" y="19519"/>
                  </a:lnTo>
                  <a:lnTo>
                    <a:pt x="73787" y="19723"/>
                  </a:lnTo>
                  <a:lnTo>
                    <a:pt x="73761" y="19939"/>
                  </a:lnTo>
                  <a:lnTo>
                    <a:pt x="73812" y="20142"/>
                  </a:lnTo>
                  <a:lnTo>
                    <a:pt x="73939" y="20345"/>
                  </a:lnTo>
                  <a:lnTo>
                    <a:pt x="74129" y="20510"/>
                  </a:lnTo>
                  <a:lnTo>
                    <a:pt x="74752" y="20802"/>
                  </a:lnTo>
                  <a:lnTo>
                    <a:pt x="74993" y="20866"/>
                  </a:lnTo>
                  <a:lnTo>
                    <a:pt x="75171" y="20891"/>
                  </a:lnTo>
                  <a:lnTo>
                    <a:pt x="75349" y="20904"/>
                  </a:lnTo>
                  <a:lnTo>
                    <a:pt x="75526" y="20916"/>
                  </a:lnTo>
                  <a:lnTo>
                    <a:pt x="75717" y="20904"/>
                  </a:lnTo>
                  <a:lnTo>
                    <a:pt x="76161" y="20853"/>
                  </a:lnTo>
                  <a:lnTo>
                    <a:pt x="76428" y="20789"/>
                  </a:lnTo>
                  <a:lnTo>
                    <a:pt x="76581" y="20739"/>
                  </a:lnTo>
                  <a:lnTo>
                    <a:pt x="76733" y="20675"/>
                  </a:lnTo>
                  <a:lnTo>
                    <a:pt x="77012" y="20523"/>
                  </a:lnTo>
                  <a:lnTo>
                    <a:pt x="83019" y="16129"/>
                  </a:lnTo>
                  <a:lnTo>
                    <a:pt x="87452" y="20815"/>
                  </a:lnTo>
                  <a:lnTo>
                    <a:pt x="90728" y="19710"/>
                  </a:lnTo>
                  <a:lnTo>
                    <a:pt x="85572" y="14262"/>
                  </a:lnTo>
                  <a:lnTo>
                    <a:pt x="92544" y="9169"/>
                  </a:lnTo>
                  <a:lnTo>
                    <a:pt x="92697" y="9029"/>
                  </a:lnTo>
                  <a:lnTo>
                    <a:pt x="92862" y="8839"/>
                  </a:lnTo>
                  <a:lnTo>
                    <a:pt x="92951" y="8623"/>
                  </a:lnTo>
                  <a:lnTo>
                    <a:pt x="92964" y="8420"/>
                  </a:lnTo>
                  <a:close/>
                </a:path>
                <a:path w="244475" h="73025">
                  <a:moveTo>
                    <a:pt x="198856" y="33718"/>
                  </a:moveTo>
                  <a:lnTo>
                    <a:pt x="198831" y="33553"/>
                  </a:lnTo>
                  <a:lnTo>
                    <a:pt x="198767" y="33413"/>
                  </a:lnTo>
                  <a:lnTo>
                    <a:pt x="198653" y="33274"/>
                  </a:lnTo>
                  <a:lnTo>
                    <a:pt x="198513" y="33147"/>
                  </a:lnTo>
                  <a:lnTo>
                    <a:pt x="198386" y="33045"/>
                  </a:lnTo>
                  <a:lnTo>
                    <a:pt x="198259" y="32981"/>
                  </a:lnTo>
                  <a:lnTo>
                    <a:pt x="198120" y="32918"/>
                  </a:lnTo>
                  <a:lnTo>
                    <a:pt x="197993" y="32880"/>
                  </a:lnTo>
                  <a:lnTo>
                    <a:pt x="197840" y="32829"/>
                  </a:lnTo>
                  <a:lnTo>
                    <a:pt x="197700" y="32791"/>
                  </a:lnTo>
                  <a:lnTo>
                    <a:pt x="197307" y="32727"/>
                  </a:lnTo>
                  <a:lnTo>
                    <a:pt x="196926" y="32727"/>
                  </a:lnTo>
                  <a:lnTo>
                    <a:pt x="186461" y="32270"/>
                  </a:lnTo>
                  <a:lnTo>
                    <a:pt x="186194" y="32245"/>
                  </a:lnTo>
                  <a:lnTo>
                    <a:pt x="186016" y="32258"/>
                  </a:lnTo>
                  <a:lnTo>
                    <a:pt x="185750" y="32296"/>
                  </a:lnTo>
                  <a:lnTo>
                    <a:pt x="185496" y="32359"/>
                  </a:lnTo>
                  <a:lnTo>
                    <a:pt x="185331" y="32410"/>
                  </a:lnTo>
                  <a:lnTo>
                    <a:pt x="185178" y="32473"/>
                  </a:lnTo>
                  <a:lnTo>
                    <a:pt x="185026" y="32537"/>
                  </a:lnTo>
                  <a:lnTo>
                    <a:pt x="184899" y="32613"/>
                  </a:lnTo>
                  <a:lnTo>
                    <a:pt x="184772" y="32702"/>
                  </a:lnTo>
                  <a:lnTo>
                    <a:pt x="184581" y="32880"/>
                  </a:lnTo>
                  <a:lnTo>
                    <a:pt x="184480" y="33032"/>
                  </a:lnTo>
                  <a:lnTo>
                    <a:pt x="184404" y="33185"/>
                  </a:lnTo>
                  <a:lnTo>
                    <a:pt x="184378" y="33401"/>
                  </a:lnTo>
                  <a:lnTo>
                    <a:pt x="184429" y="33604"/>
                  </a:lnTo>
                  <a:lnTo>
                    <a:pt x="184962" y="34137"/>
                  </a:lnTo>
                  <a:lnTo>
                    <a:pt x="185102" y="34201"/>
                  </a:lnTo>
                  <a:lnTo>
                    <a:pt x="185242" y="34264"/>
                  </a:lnTo>
                  <a:lnTo>
                    <a:pt x="185407" y="34315"/>
                  </a:lnTo>
                  <a:lnTo>
                    <a:pt x="185572" y="34353"/>
                  </a:lnTo>
                  <a:lnTo>
                    <a:pt x="185750" y="34378"/>
                  </a:lnTo>
                  <a:lnTo>
                    <a:pt x="185928" y="34391"/>
                  </a:lnTo>
                  <a:lnTo>
                    <a:pt x="192925" y="34709"/>
                  </a:lnTo>
                  <a:lnTo>
                    <a:pt x="175209" y="45173"/>
                  </a:lnTo>
                  <a:lnTo>
                    <a:pt x="170611" y="42570"/>
                  </a:lnTo>
                  <a:lnTo>
                    <a:pt x="170256" y="42405"/>
                  </a:lnTo>
                  <a:lnTo>
                    <a:pt x="170002" y="42341"/>
                  </a:lnTo>
                  <a:lnTo>
                    <a:pt x="169570" y="42278"/>
                  </a:lnTo>
                  <a:lnTo>
                    <a:pt x="169202" y="42278"/>
                  </a:lnTo>
                  <a:lnTo>
                    <a:pt x="169024" y="42291"/>
                  </a:lnTo>
                  <a:lnTo>
                    <a:pt x="168846" y="42316"/>
                  </a:lnTo>
                  <a:lnTo>
                    <a:pt x="168668" y="42354"/>
                  </a:lnTo>
                  <a:lnTo>
                    <a:pt x="168503" y="42392"/>
                  </a:lnTo>
                  <a:lnTo>
                    <a:pt x="168338" y="42443"/>
                  </a:lnTo>
                  <a:lnTo>
                    <a:pt x="168186" y="42506"/>
                  </a:lnTo>
                  <a:lnTo>
                    <a:pt x="167411" y="43345"/>
                  </a:lnTo>
                  <a:lnTo>
                    <a:pt x="167424" y="43548"/>
                  </a:lnTo>
                  <a:lnTo>
                    <a:pt x="167513" y="43751"/>
                  </a:lnTo>
                  <a:lnTo>
                    <a:pt x="167665" y="43942"/>
                  </a:lnTo>
                  <a:lnTo>
                    <a:pt x="167944" y="44145"/>
                  </a:lnTo>
                  <a:lnTo>
                    <a:pt x="179768" y="50825"/>
                  </a:lnTo>
                  <a:lnTo>
                    <a:pt x="179984" y="50914"/>
                  </a:lnTo>
                  <a:lnTo>
                    <a:pt x="180289" y="51015"/>
                  </a:lnTo>
                  <a:lnTo>
                    <a:pt x="180454" y="51054"/>
                  </a:lnTo>
                  <a:lnTo>
                    <a:pt x="180721" y="51092"/>
                  </a:lnTo>
                  <a:lnTo>
                    <a:pt x="181000" y="51104"/>
                  </a:lnTo>
                  <a:lnTo>
                    <a:pt x="181178" y="51104"/>
                  </a:lnTo>
                  <a:lnTo>
                    <a:pt x="181356" y="51079"/>
                  </a:lnTo>
                  <a:lnTo>
                    <a:pt x="182968" y="50038"/>
                  </a:lnTo>
                  <a:lnTo>
                    <a:pt x="182829" y="49580"/>
                  </a:lnTo>
                  <a:lnTo>
                    <a:pt x="182664" y="49390"/>
                  </a:lnTo>
                  <a:lnTo>
                    <a:pt x="182435" y="49250"/>
                  </a:lnTo>
                  <a:lnTo>
                    <a:pt x="177812" y="46647"/>
                  </a:lnTo>
                  <a:lnTo>
                    <a:pt x="198297" y="34544"/>
                  </a:lnTo>
                  <a:lnTo>
                    <a:pt x="198437" y="34442"/>
                  </a:lnTo>
                  <a:lnTo>
                    <a:pt x="198564" y="34340"/>
                  </a:lnTo>
                  <a:lnTo>
                    <a:pt x="198704" y="34175"/>
                  </a:lnTo>
                  <a:lnTo>
                    <a:pt x="198793" y="34036"/>
                  </a:lnTo>
                  <a:lnTo>
                    <a:pt x="198856" y="33832"/>
                  </a:lnTo>
                  <a:close/>
                </a:path>
                <a:path w="244475" h="73025">
                  <a:moveTo>
                    <a:pt x="215836" y="51600"/>
                  </a:moveTo>
                  <a:lnTo>
                    <a:pt x="202806" y="50800"/>
                  </a:lnTo>
                  <a:lnTo>
                    <a:pt x="214668" y="43776"/>
                  </a:lnTo>
                  <a:lnTo>
                    <a:pt x="214833" y="43662"/>
                  </a:lnTo>
                  <a:lnTo>
                    <a:pt x="215036" y="43472"/>
                  </a:lnTo>
                  <a:lnTo>
                    <a:pt x="215163" y="43268"/>
                  </a:lnTo>
                  <a:lnTo>
                    <a:pt x="215214" y="43065"/>
                  </a:lnTo>
                  <a:lnTo>
                    <a:pt x="214922" y="42418"/>
                  </a:lnTo>
                  <a:lnTo>
                    <a:pt x="214693" y="42252"/>
                  </a:lnTo>
                  <a:lnTo>
                    <a:pt x="214490" y="42151"/>
                  </a:lnTo>
                  <a:lnTo>
                    <a:pt x="214172" y="42049"/>
                  </a:lnTo>
                  <a:lnTo>
                    <a:pt x="214007" y="42011"/>
                  </a:lnTo>
                  <a:lnTo>
                    <a:pt x="213829" y="41986"/>
                  </a:lnTo>
                  <a:lnTo>
                    <a:pt x="213652" y="41973"/>
                  </a:lnTo>
                  <a:lnTo>
                    <a:pt x="213474" y="41960"/>
                  </a:lnTo>
                  <a:lnTo>
                    <a:pt x="213283" y="41973"/>
                  </a:lnTo>
                  <a:lnTo>
                    <a:pt x="213106" y="41986"/>
                  </a:lnTo>
                  <a:lnTo>
                    <a:pt x="212750" y="42037"/>
                  </a:lnTo>
                  <a:lnTo>
                    <a:pt x="212344" y="42164"/>
                  </a:lnTo>
                  <a:lnTo>
                    <a:pt x="212115" y="42265"/>
                  </a:lnTo>
                  <a:lnTo>
                    <a:pt x="197789" y="50749"/>
                  </a:lnTo>
                  <a:lnTo>
                    <a:pt x="197510" y="50901"/>
                  </a:lnTo>
                  <a:lnTo>
                    <a:pt x="197383" y="50977"/>
                  </a:lnTo>
                  <a:lnTo>
                    <a:pt x="190258" y="55206"/>
                  </a:lnTo>
                  <a:lnTo>
                    <a:pt x="189738" y="55753"/>
                  </a:lnTo>
                  <a:lnTo>
                    <a:pt x="189687" y="55905"/>
                  </a:lnTo>
                  <a:lnTo>
                    <a:pt x="189738" y="56222"/>
                  </a:lnTo>
                  <a:lnTo>
                    <a:pt x="189941" y="56515"/>
                  </a:lnTo>
                  <a:lnTo>
                    <a:pt x="190220" y="56718"/>
                  </a:lnTo>
                  <a:lnTo>
                    <a:pt x="190423" y="56819"/>
                  </a:lnTo>
                  <a:lnTo>
                    <a:pt x="190741" y="56921"/>
                  </a:lnTo>
                  <a:lnTo>
                    <a:pt x="190906" y="56946"/>
                  </a:lnTo>
                  <a:lnTo>
                    <a:pt x="191084" y="56984"/>
                  </a:lnTo>
                  <a:lnTo>
                    <a:pt x="191262" y="56997"/>
                  </a:lnTo>
                  <a:lnTo>
                    <a:pt x="191630" y="56997"/>
                  </a:lnTo>
                  <a:lnTo>
                    <a:pt x="191808" y="56984"/>
                  </a:lnTo>
                  <a:lnTo>
                    <a:pt x="191985" y="56959"/>
                  </a:lnTo>
                  <a:lnTo>
                    <a:pt x="192163" y="56921"/>
                  </a:lnTo>
                  <a:lnTo>
                    <a:pt x="192493" y="56832"/>
                  </a:lnTo>
                  <a:lnTo>
                    <a:pt x="192646" y="56769"/>
                  </a:lnTo>
                  <a:lnTo>
                    <a:pt x="192824" y="56667"/>
                  </a:lnTo>
                  <a:lnTo>
                    <a:pt x="199478" y="52768"/>
                  </a:lnTo>
                  <a:lnTo>
                    <a:pt x="203606" y="53035"/>
                  </a:lnTo>
                  <a:lnTo>
                    <a:pt x="199250" y="60998"/>
                  </a:lnTo>
                  <a:lnTo>
                    <a:pt x="199174" y="61163"/>
                  </a:lnTo>
                  <a:lnTo>
                    <a:pt x="199148" y="61366"/>
                  </a:lnTo>
                  <a:lnTo>
                    <a:pt x="199745" y="62103"/>
                  </a:lnTo>
                  <a:lnTo>
                    <a:pt x="199885" y="62166"/>
                  </a:lnTo>
                  <a:lnTo>
                    <a:pt x="200037" y="62230"/>
                  </a:lnTo>
                  <a:lnTo>
                    <a:pt x="200190" y="62280"/>
                  </a:lnTo>
                  <a:lnTo>
                    <a:pt x="200355" y="62306"/>
                  </a:lnTo>
                  <a:lnTo>
                    <a:pt x="200533" y="62344"/>
                  </a:lnTo>
                  <a:lnTo>
                    <a:pt x="200710" y="62357"/>
                  </a:lnTo>
                  <a:lnTo>
                    <a:pt x="200901" y="62369"/>
                  </a:lnTo>
                  <a:lnTo>
                    <a:pt x="201079" y="62357"/>
                  </a:lnTo>
                  <a:lnTo>
                    <a:pt x="201625" y="62293"/>
                  </a:lnTo>
                  <a:lnTo>
                    <a:pt x="201955" y="62191"/>
                  </a:lnTo>
                  <a:lnTo>
                    <a:pt x="202247" y="62064"/>
                  </a:lnTo>
                  <a:lnTo>
                    <a:pt x="202374" y="61988"/>
                  </a:lnTo>
                  <a:lnTo>
                    <a:pt x="202501" y="61899"/>
                  </a:lnTo>
                  <a:lnTo>
                    <a:pt x="202641" y="61760"/>
                  </a:lnTo>
                  <a:lnTo>
                    <a:pt x="202768" y="61620"/>
                  </a:lnTo>
                  <a:lnTo>
                    <a:pt x="207340" y="53263"/>
                  </a:lnTo>
                  <a:lnTo>
                    <a:pt x="215265" y="53746"/>
                  </a:lnTo>
                  <a:lnTo>
                    <a:pt x="215836" y="51600"/>
                  </a:lnTo>
                  <a:close/>
                </a:path>
                <a:path w="244475" h="73025">
                  <a:moveTo>
                    <a:pt x="217411" y="52527"/>
                  </a:moveTo>
                  <a:lnTo>
                    <a:pt x="217284" y="52222"/>
                  </a:lnTo>
                  <a:lnTo>
                    <a:pt x="217106" y="52044"/>
                  </a:lnTo>
                  <a:lnTo>
                    <a:pt x="216877" y="51879"/>
                  </a:lnTo>
                  <a:lnTo>
                    <a:pt x="216598" y="51752"/>
                  </a:lnTo>
                  <a:lnTo>
                    <a:pt x="216446" y="51701"/>
                  </a:lnTo>
                  <a:lnTo>
                    <a:pt x="216281" y="51663"/>
                  </a:lnTo>
                  <a:lnTo>
                    <a:pt x="215925" y="51612"/>
                  </a:lnTo>
                  <a:lnTo>
                    <a:pt x="215265" y="53746"/>
                  </a:lnTo>
                  <a:lnTo>
                    <a:pt x="215544" y="53759"/>
                  </a:lnTo>
                  <a:lnTo>
                    <a:pt x="215722" y="53746"/>
                  </a:lnTo>
                  <a:lnTo>
                    <a:pt x="217144" y="53187"/>
                  </a:lnTo>
                  <a:lnTo>
                    <a:pt x="217271" y="53047"/>
                  </a:lnTo>
                  <a:lnTo>
                    <a:pt x="217373" y="52844"/>
                  </a:lnTo>
                  <a:lnTo>
                    <a:pt x="217411" y="52527"/>
                  </a:lnTo>
                  <a:close/>
                </a:path>
                <a:path w="244475" h="73025">
                  <a:moveTo>
                    <a:pt x="233045" y="53022"/>
                  </a:moveTo>
                  <a:lnTo>
                    <a:pt x="233006" y="52870"/>
                  </a:lnTo>
                  <a:lnTo>
                    <a:pt x="232943" y="52717"/>
                  </a:lnTo>
                  <a:lnTo>
                    <a:pt x="232791" y="52527"/>
                  </a:lnTo>
                  <a:lnTo>
                    <a:pt x="231914" y="52108"/>
                  </a:lnTo>
                  <a:lnTo>
                    <a:pt x="231660" y="52057"/>
                  </a:lnTo>
                  <a:lnTo>
                    <a:pt x="231470" y="52044"/>
                  </a:lnTo>
                  <a:lnTo>
                    <a:pt x="231292" y="52031"/>
                  </a:lnTo>
                  <a:lnTo>
                    <a:pt x="231114" y="52044"/>
                  </a:lnTo>
                  <a:lnTo>
                    <a:pt x="229882" y="52374"/>
                  </a:lnTo>
                  <a:lnTo>
                    <a:pt x="211721" y="63106"/>
                  </a:lnTo>
                  <a:lnTo>
                    <a:pt x="211543" y="63233"/>
                  </a:lnTo>
                  <a:lnTo>
                    <a:pt x="211035" y="63576"/>
                  </a:lnTo>
                  <a:lnTo>
                    <a:pt x="209638" y="65798"/>
                  </a:lnTo>
                  <a:lnTo>
                    <a:pt x="209638" y="65989"/>
                  </a:lnTo>
                  <a:lnTo>
                    <a:pt x="209626" y="66192"/>
                  </a:lnTo>
                  <a:lnTo>
                    <a:pt x="211874" y="68922"/>
                  </a:lnTo>
                  <a:lnTo>
                    <a:pt x="212115" y="68999"/>
                  </a:lnTo>
                  <a:lnTo>
                    <a:pt x="212636" y="69088"/>
                  </a:lnTo>
                  <a:lnTo>
                    <a:pt x="212991" y="69088"/>
                  </a:lnTo>
                  <a:lnTo>
                    <a:pt x="213182" y="69075"/>
                  </a:lnTo>
                  <a:lnTo>
                    <a:pt x="213360" y="69049"/>
                  </a:lnTo>
                  <a:lnTo>
                    <a:pt x="213537" y="69011"/>
                  </a:lnTo>
                  <a:lnTo>
                    <a:pt x="213868" y="68922"/>
                  </a:lnTo>
                  <a:lnTo>
                    <a:pt x="214020" y="68859"/>
                  </a:lnTo>
                  <a:lnTo>
                    <a:pt x="214299" y="68707"/>
                  </a:lnTo>
                  <a:lnTo>
                    <a:pt x="214464" y="68580"/>
                  </a:lnTo>
                  <a:lnTo>
                    <a:pt x="214604" y="68440"/>
                  </a:lnTo>
                  <a:lnTo>
                    <a:pt x="214731" y="68237"/>
                  </a:lnTo>
                  <a:lnTo>
                    <a:pt x="214795" y="68033"/>
                  </a:lnTo>
                  <a:lnTo>
                    <a:pt x="214261" y="67221"/>
                  </a:lnTo>
                  <a:lnTo>
                    <a:pt x="213360" y="66014"/>
                  </a:lnTo>
                  <a:lnTo>
                    <a:pt x="213360" y="65824"/>
                  </a:lnTo>
                  <a:lnTo>
                    <a:pt x="214299" y="64592"/>
                  </a:lnTo>
                  <a:lnTo>
                    <a:pt x="214503" y="64477"/>
                  </a:lnTo>
                  <a:lnTo>
                    <a:pt x="232486" y="53848"/>
                  </a:lnTo>
                  <a:lnTo>
                    <a:pt x="233045" y="53136"/>
                  </a:lnTo>
                  <a:close/>
                </a:path>
                <a:path w="244475" h="73025">
                  <a:moveTo>
                    <a:pt x="244271" y="69773"/>
                  </a:moveTo>
                  <a:lnTo>
                    <a:pt x="243586" y="67678"/>
                  </a:lnTo>
                  <a:lnTo>
                    <a:pt x="219583" y="70916"/>
                  </a:lnTo>
                  <a:lnTo>
                    <a:pt x="220268" y="73012"/>
                  </a:lnTo>
                  <a:lnTo>
                    <a:pt x="244271" y="6977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360513" y="2068791"/>
              <a:ext cx="107950" cy="215900"/>
            </a:xfrm>
            <a:custGeom>
              <a:avLst/>
              <a:gdLst/>
              <a:ahLst/>
              <a:cxnLst/>
              <a:rect l="l" t="t" r="r" b="b"/>
              <a:pathLst>
                <a:path w="107950" h="215900">
                  <a:moveTo>
                    <a:pt x="13144" y="15201"/>
                  </a:moveTo>
                  <a:lnTo>
                    <a:pt x="9499" y="14846"/>
                  </a:lnTo>
                  <a:lnTo>
                    <a:pt x="9461" y="15011"/>
                  </a:lnTo>
                  <a:lnTo>
                    <a:pt x="9766" y="15646"/>
                  </a:lnTo>
                  <a:lnTo>
                    <a:pt x="10591" y="16027"/>
                  </a:lnTo>
                  <a:lnTo>
                    <a:pt x="10934" y="16090"/>
                  </a:lnTo>
                  <a:lnTo>
                    <a:pt x="11201" y="16103"/>
                  </a:lnTo>
                  <a:lnTo>
                    <a:pt x="11391" y="16103"/>
                  </a:lnTo>
                  <a:lnTo>
                    <a:pt x="11569" y="16090"/>
                  </a:lnTo>
                  <a:lnTo>
                    <a:pt x="13030" y="15405"/>
                  </a:lnTo>
                  <a:lnTo>
                    <a:pt x="13131" y="15252"/>
                  </a:lnTo>
                  <a:close/>
                </a:path>
                <a:path w="107950" h="215900">
                  <a:moveTo>
                    <a:pt x="27724" y="6337"/>
                  </a:moveTo>
                  <a:lnTo>
                    <a:pt x="27686" y="6184"/>
                  </a:lnTo>
                  <a:lnTo>
                    <a:pt x="27622" y="6032"/>
                  </a:lnTo>
                  <a:lnTo>
                    <a:pt x="27470" y="5842"/>
                  </a:lnTo>
                  <a:lnTo>
                    <a:pt x="26593" y="5422"/>
                  </a:lnTo>
                  <a:lnTo>
                    <a:pt x="26238" y="5359"/>
                  </a:lnTo>
                  <a:lnTo>
                    <a:pt x="25971" y="5346"/>
                  </a:lnTo>
                  <a:lnTo>
                    <a:pt x="25793" y="5346"/>
                  </a:lnTo>
                  <a:lnTo>
                    <a:pt x="25514" y="5384"/>
                  </a:lnTo>
                  <a:lnTo>
                    <a:pt x="16256" y="6642"/>
                  </a:lnTo>
                  <a:lnTo>
                    <a:pt x="18211" y="1257"/>
                  </a:lnTo>
                  <a:lnTo>
                    <a:pt x="18262" y="1092"/>
                  </a:lnTo>
                  <a:lnTo>
                    <a:pt x="17970" y="457"/>
                  </a:lnTo>
                  <a:lnTo>
                    <a:pt x="17678" y="254"/>
                  </a:lnTo>
                  <a:lnTo>
                    <a:pt x="17538" y="190"/>
                  </a:lnTo>
                  <a:lnTo>
                    <a:pt x="17221" y="88"/>
                  </a:lnTo>
                  <a:lnTo>
                    <a:pt x="17056" y="50"/>
                  </a:lnTo>
                  <a:lnTo>
                    <a:pt x="16789" y="12"/>
                  </a:lnTo>
                  <a:lnTo>
                    <a:pt x="16522" y="0"/>
                  </a:lnTo>
                  <a:lnTo>
                    <a:pt x="16344" y="12"/>
                  </a:lnTo>
                  <a:lnTo>
                    <a:pt x="16154" y="25"/>
                  </a:lnTo>
                  <a:lnTo>
                    <a:pt x="15976" y="38"/>
                  </a:lnTo>
                  <a:lnTo>
                    <a:pt x="14592" y="889"/>
                  </a:lnTo>
                  <a:lnTo>
                    <a:pt x="12293" y="7175"/>
                  </a:lnTo>
                  <a:lnTo>
                    <a:pt x="1524" y="8623"/>
                  </a:lnTo>
                  <a:lnTo>
                    <a:pt x="1257" y="8674"/>
                  </a:lnTo>
                  <a:lnTo>
                    <a:pt x="1079" y="8712"/>
                  </a:lnTo>
                  <a:lnTo>
                    <a:pt x="914" y="8775"/>
                  </a:lnTo>
                  <a:lnTo>
                    <a:pt x="762" y="8826"/>
                  </a:lnTo>
                  <a:lnTo>
                    <a:pt x="622" y="8902"/>
                  </a:lnTo>
                  <a:lnTo>
                    <a:pt x="495" y="8978"/>
                  </a:lnTo>
                  <a:lnTo>
                    <a:pt x="317" y="9105"/>
                  </a:lnTo>
                  <a:lnTo>
                    <a:pt x="177" y="9245"/>
                  </a:lnTo>
                  <a:lnTo>
                    <a:pt x="50" y="9448"/>
                  </a:lnTo>
                  <a:lnTo>
                    <a:pt x="0" y="9664"/>
                  </a:lnTo>
                  <a:lnTo>
                    <a:pt x="469" y="10426"/>
                  </a:lnTo>
                  <a:lnTo>
                    <a:pt x="596" y="10502"/>
                  </a:lnTo>
                  <a:lnTo>
                    <a:pt x="800" y="10591"/>
                  </a:lnTo>
                  <a:lnTo>
                    <a:pt x="1041" y="10668"/>
                  </a:lnTo>
                  <a:lnTo>
                    <a:pt x="1206" y="10706"/>
                  </a:lnTo>
                  <a:lnTo>
                    <a:pt x="1473" y="10744"/>
                  </a:lnTo>
                  <a:lnTo>
                    <a:pt x="1739" y="10756"/>
                  </a:lnTo>
                  <a:lnTo>
                    <a:pt x="1930" y="10744"/>
                  </a:lnTo>
                  <a:lnTo>
                    <a:pt x="2108" y="10731"/>
                  </a:lnTo>
                  <a:lnTo>
                    <a:pt x="11455" y="9474"/>
                  </a:lnTo>
                  <a:lnTo>
                    <a:pt x="9512" y="14833"/>
                  </a:lnTo>
                  <a:lnTo>
                    <a:pt x="13157" y="15189"/>
                  </a:lnTo>
                  <a:lnTo>
                    <a:pt x="15430" y="8940"/>
                  </a:lnTo>
                  <a:lnTo>
                    <a:pt x="26200" y="7480"/>
                  </a:lnTo>
                  <a:lnTo>
                    <a:pt x="26466" y="7429"/>
                  </a:lnTo>
                  <a:lnTo>
                    <a:pt x="26644" y="7391"/>
                  </a:lnTo>
                  <a:lnTo>
                    <a:pt x="26797" y="7327"/>
                  </a:lnTo>
                  <a:lnTo>
                    <a:pt x="26949" y="7264"/>
                  </a:lnTo>
                  <a:lnTo>
                    <a:pt x="27724" y="6438"/>
                  </a:lnTo>
                  <a:close/>
                </a:path>
                <a:path w="107950" h="215900">
                  <a:moveTo>
                    <a:pt x="68046" y="208216"/>
                  </a:moveTo>
                  <a:lnTo>
                    <a:pt x="67906" y="207911"/>
                  </a:lnTo>
                  <a:lnTo>
                    <a:pt x="66814" y="207352"/>
                  </a:lnTo>
                  <a:lnTo>
                    <a:pt x="66548" y="207314"/>
                  </a:lnTo>
                  <a:lnTo>
                    <a:pt x="66090" y="207302"/>
                  </a:lnTo>
                  <a:lnTo>
                    <a:pt x="65824" y="207327"/>
                  </a:lnTo>
                  <a:lnTo>
                    <a:pt x="65646" y="207365"/>
                  </a:lnTo>
                  <a:lnTo>
                    <a:pt x="65468" y="207403"/>
                  </a:lnTo>
                  <a:lnTo>
                    <a:pt x="65303" y="207454"/>
                  </a:lnTo>
                  <a:lnTo>
                    <a:pt x="65151" y="207518"/>
                  </a:lnTo>
                  <a:lnTo>
                    <a:pt x="64998" y="207581"/>
                  </a:lnTo>
                  <a:lnTo>
                    <a:pt x="64744" y="207733"/>
                  </a:lnTo>
                  <a:lnTo>
                    <a:pt x="64592" y="207873"/>
                  </a:lnTo>
                  <a:lnTo>
                    <a:pt x="64465" y="208013"/>
                  </a:lnTo>
                  <a:lnTo>
                    <a:pt x="64363" y="208216"/>
                  </a:lnTo>
                  <a:lnTo>
                    <a:pt x="64325" y="208432"/>
                  </a:lnTo>
                  <a:lnTo>
                    <a:pt x="68046" y="208267"/>
                  </a:lnTo>
                  <a:close/>
                </a:path>
                <a:path w="107950" h="215900">
                  <a:moveTo>
                    <a:pt x="68618" y="214528"/>
                  </a:moveTo>
                  <a:lnTo>
                    <a:pt x="68046" y="208280"/>
                  </a:lnTo>
                  <a:lnTo>
                    <a:pt x="64325" y="208495"/>
                  </a:lnTo>
                  <a:lnTo>
                    <a:pt x="64681" y="212509"/>
                  </a:lnTo>
                  <a:lnTo>
                    <a:pt x="44577" y="204724"/>
                  </a:lnTo>
                  <a:lnTo>
                    <a:pt x="48450" y="201510"/>
                  </a:lnTo>
                  <a:lnTo>
                    <a:pt x="45415" y="200329"/>
                  </a:lnTo>
                  <a:lnTo>
                    <a:pt x="40640" y="204304"/>
                  </a:lnTo>
                  <a:lnTo>
                    <a:pt x="40411" y="204482"/>
                  </a:lnTo>
                  <a:lnTo>
                    <a:pt x="35547" y="208546"/>
                  </a:lnTo>
                  <a:lnTo>
                    <a:pt x="35369" y="208737"/>
                  </a:lnTo>
                  <a:lnTo>
                    <a:pt x="35267" y="208876"/>
                  </a:lnTo>
                  <a:lnTo>
                    <a:pt x="35204" y="209092"/>
                  </a:lnTo>
                  <a:lnTo>
                    <a:pt x="35204" y="209308"/>
                  </a:lnTo>
                  <a:lnTo>
                    <a:pt x="35280" y="209511"/>
                  </a:lnTo>
                  <a:lnTo>
                    <a:pt x="35433" y="209702"/>
                  </a:lnTo>
                  <a:lnTo>
                    <a:pt x="36372" y="210146"/>
                  </a:lnTo>
                  <a:lnTo>
                    <a:pt x="36550" y="210185"/>
                  </a:lnTo>
                  <a:lnTo>
                    <a:pt x="36728" y="210197"/>
                  </a:lnTo>
                  <a:lnTo>
                    <a:pt x="36906" y="210210"/>
                  </a:lnTo>
                  <a:lnTo>
                    <a:pt x="37084" y="210210"/>
                  </a:lnTo>
                  <a:lnTo>
                    <a:pt x="37274" y="210197"/>
                  </a:lnTo>
                  <a:lnTo>
                    <a:pt x="38569" y="209715"/>
                  </a:lnTo>
                  <a:lnTo>
                    <a:pt x="42405" y="206527"/>
                  </a:lnTo>
                  <a:lnTo>
                    <a:pt x="65659" y="215531"/>
                  </a:lnTo>
                  <a:lnTo>
                    <a:pt x="65786" y="215569"/>
                  </a:lnTo>
                  <a:lnTo>
                    <a:pt x="65913" y="215607"/>
                  </a:lnTo>
                  <a:lnTo>
                    <a:pt x="66052" y="215646"/>
                  </a:lnTo>
                  <a:lnTo>
                    <a:pt x="66179" y="215671"/>
                  </a:lnTo>
                  <a:lnTo>
                    <a:pt x="66319" y="215684"/>
                  </a:lnTo>
                  <a:lnTo>
                    <a:pt x="66471" y="215696"/>
                  </a:lnTo>
                  <a:lnTo>
                    <a:pt x="66776" y="215696"/>
                  </a:lnTo>
                  <a:lnTo>
                    <a:pt x="66903" y="215696"/>
                  </a:lnTo>
                  <a:lnTo>
                    <a:pt x="67106" y="215671"/>
                  </a:lnTo>
                  <a:lnTo>
                    <a:pt x="67310" y="215633"/>
                  </a:lnTo>
                  <a:lnTo>
                    <a:pt x="67462" y="215595"/>
                  </a:lnTo>
                  <a:lnTo>
                    <a:pt x="67640" y="215544"/>
                  </a:lnTo>
                  <a:lnTo>
                    <a:pt x="67779" y="215493"/>
                  </a:lnTo>
                  <a:lnTo>
                    <a:pt x="67932" y="215417"/>
                  </a:lnTo>
                  <a:lnTo>
                    <a:pt x="68084" y="215341"/>
                  </a:lnTo>
                  <a:lnTo>
                    <a:pt x="68300" y="215176"/>
                  </a:lnTo>
                  <a:lnTo>
                    <a:pt x="68478" y="214972"/>
                  </a:lnTo>
                  <a:lnTo>
                    <a:pt x="68541" y="214833"/>
                  </a:lnTo>
                  <a:lnTo>
                    <a:pt x="68592" y="214655"/>
                  </a:lnTo>
                  <a:lnTo>
                    <a:pt x="68618" y="214528"/>
                  </a:lnTo>
                  <a:close/>
                </a:path>
                <a:path w="107950" h="215900">
                  <a:moveTo>
                    <a:pt x="73863" y="118859"/>
                  </a:moveTo>
                  <a:lnTo>
                    <a:pt x="73583" y="116713"/>
                  </a:lnTo>
                  <a:lnTo>
                    <a:pt x="73317" y="116738"/>
                  </a:lnTo>
                  <a:lnTo>
                    <a:pt x="73139" y="116776"/>
                  </a:lnTo>
                  <a:lnTo>
                    <a:pt x="72961" y="116814"/>
                  </a:lnTo>
                  <a:lnTo>
                    <a:pt x="72796" y="116878"/>
                  </a:lnTo>
                  <a:lnTo>
                    <a:pt x="72644" y="116928"/>
                  </a:lnTo>
                  <a:lnTo>
                    <a:pt x="72504" y="117005"/>
                  </a:lnTo>
                  <a:lnTo>
                    <a:pt x="72250" y="117157"/>
                  </a:lnTo>
                  <a:lnTo>
                    <a:pt x="72097" y="117297"/>
                  </a:lnTo>
                  <a:lnTo>
                    <a:pt x="71983" y="117449"/>
                  </a:lnTo>
                  <a:lnTo>
                    <a:pt x="71882" y="117652"/>
                  </a:lnTo>
                  <a:lnTo>
                    <a:pt x="71856" y="117856"/>
                  </a:lnTo>
                  <a:lnTo>
                    <a:pt x="71907" y="118071"/>
                  </a:lnTo>
                  <a:lnTo>
                    <a:pt x="72097" y="118364"/>
                  </a:lnTo>
                  <a:lnTo>
                    <a:pt x="72250" y="118491"/>
                  </a:lnTo>
                  <a:lnTo>
                    <a:pt x="72440" y="118605"/>
                  </a:lnTo>
                  <a:lnTo>
                    <a:pt x="72580" y="118668"/>
                  </a:lnTo>
                  <a:lnTo>
                    <a:pt x="72885" y="118770"/>
                  </a:lnTo>
                  <a:lnTo>
                    <a:pt x="73050" y="118808"/>
                  </a:lnTo>
                  <a:lnTo>
                    <a:pt x="73406" y="118859"/>
                  </a:lnTo>
                  <a:lnTo>
                    <a:pt x="73863" y="118859"/>
                  </a:lnTo>
                  <a:close/>
                </a:path>
                <a:path w="107950" h="215900">
                  <a:moveTo>
                    <a:pt x="78955" y="149694"/>
                  </a:moveTo>
                  <a:lnTo>
                    <a:pt x="76669" y="148056"/>
                  </a:lnTo>
                  <a:lnTo>
                    <a:pt x="76339" y="148247"/>
                  </a:lnTo>
                  <a:lnTo>
                    <a:pt x="76187" y="148386"/>
                  </a:lnTo>
                  <a:lnTo>
                    <a:pt x="76073" y="148539"/>
                  </a:lnTo>
                  <a:lnTo>
                    <a:pt x="75971" y="148742"/>
                  </a:lnTo>
                  <a:lnTo>
                    <a:pt x="75946" y="148958"/>
                  </a:lnTo>
                  <a:lnTo>
                    <a:pt x="76352" y="149580"/>
                  </a:lnTo>
                  <a:lnTo>
                    <a:pt x="76530" y="149694"/>
                  </a:lnTo>
                  <a:lnTo>
                    <a:pt x="76669" y="149758"/>
                  </a:lnTo>
                  <a:lnTo>
                    <a:pt x="76974" y="149860"/>
                  </a:lnTo>
                  <a:lnTo>
                    <a:pt x="77139" y="149898"/>
                  </a:lnTo>
                  <a:lnTo>
                    <a:pt x="77495" y="149948"/>
                  </a:lnTo>
                  <a:lnTo>
                    <a:pt x="77952" y="149948"/>
                  </a:lnTo>
                  <a:lnTo>
                    <a:pt x="78397" y="149885"/>
                  </a:lnTo>
                  <a:lnTo>
                    <a:pt x="78574" y="149834"/>
                  </a:lnTo>
                  <a:lnTo>
                    <a:pt x="78955" y="149694"/>
                  </a:lnTo>
                  <a:close/>
                </a:path>
                <a:path w="107950" h="215900">
                  <a:moveTo>
                    <a:pt x="98983" y="146481"/>
                  </a:moveTo>
                  <a:lnTo>
                    <a:pt x="90779" y="144043"/>
                  </a:lnTo>
                  <a:lnTo>
                    <a:pt x="98209" y="140487"/>
                  </a:lnTo>
                  <a:lnTo>
                    <a:pt x="98907" y="139700"/>
                  </a:lnTo>
                  <a:lnTo>
                    <a:pt x="98907" y="139534"/>
                  </a:lnTo>
                  <a:lnTo>
                    <a:pt x="98513" y="138963"/>
                  </a:lnTo>
                  <a:lnTo>
                    <a:pt x="98336" y="138849"/>
                  </a:lnTo>
                  <a:lnTo>
                    <a:pt x="98196" y="138785"/>
                  </a:lnTo>
                  <a:lnTo>
                    <a:pt x="98044" y="138722"/>
                  </a:lnTo>
                  <a:lnTo>
                    <a:pt x="97891" y="138684"/>
                  </a:lnTo>
                  <a:lnTo>
                    <a:pt x="97637" y="138633"/>
                  </a:lnTo>
                  <a:lnTo>
                    <a:pt x="97370" y="138595"/>
                  </a:lnTo>
                  <a:lnTo>
                    <a:pt x="97180" y="138582"/>
                  </a:lnTo>
                  <a:lnTo>
                    <a:pt x="97002" y="138595"/>
                  </a:lnTo>
                  <a:lnTo>
                    <a:pt x="96824" y="138607"/>
                  </a:lnTo>
                  <a:lnTo>
                    <a:pt x="96634" y="138620"/>
                  </a:lnTo>
                  <a:lnTo>
                    <a:pt x="96456" y="138658"/>
                  </a:lnTo>
                  <a:lnTo>
                    <a:pt x="96291" y="138696"/>
                  </a:lnTo>
                  <a:lnTo>
                    <a:pt x="96126" y="138747"/>
                  </a:lnTo>
                  <a:lnTo>
                    <a:pt x="95973" y="138811"/>
                  </a:lnTo>
                  <a:lnTo>
                    <a:pt x="87249" y="143002"/>
                  </a:lnTo>
                  <a:lnTo>
                    <a:pt x="77698" y="140144"/>
                  </a:lnTo>
                  <a:lnTo>
                    <a:pt x="77470" y="140068"/>
                  </a:lnTo>
                  <a:lnTo>
                    <a:pt x="77292" y="140042"/>
                  </a:lnTo>
                  <a:lnTo>
                    <a:pt x="77114" y="140030"/>
                  </a:lnTo>
                  <a:lnTo>
                    <a:pt x="76746" y="140017"/>
                  </a:lnTo>
                  <a:lnTo>
                    <a:pt x="76568" y="140030"/>
                  </a:lnTo>
                  <a:lnTo>
                    <a:pt x="76301" y="140068"/>
                  </a:lnTo>
                  <a:lnTo>
                    <a:pt x="76047" y="140131"/>
                  </a:lnTo>
                  <a:lnTo>
                    <a:pt x="75882" y="140182"/>
                  </a:lnTo>
                  <a:lnTo>
                    <a:pt x="75730" y="140246"/>
                  </a:lnTo>
                  <a:lnTo>
                    <a:pt x="75577" y="140309"/>
                  </a:lnTo>
                  <a:lnTo>
                    <a:pt x="75450" y="140385"/>
                  </a:lnTo>
                  <a:lnTo>
                    <a:pt x="75323" y="140474"/>
                  </a:lnTo>
                  <a:lnTo>
                    <a:pt x="75184" y="140614"/>
                  </a:lnTo>
                  <a:lnTo>
                    <a:pt x="75057" y="140754"/>
                  </a:lnTo>
                  <a:lnTo>
                    <a:pt x="74968" y="140957"/>
                  </a:lnTo>
                  <a:lnTo>
                    <a:pt x="74942" y="141224"/>
                  </a:lnTo>
                  <a:lnTo>
                    <a:pt x="84074" y="144513"/>
                  </a:lnTo>
                  <a:lnTo>
                    <a:pt x="76682" y="148056"/>
                  </a:lnTo>
                  <a:lnTo>
                    <a:pt x="78955" y="149694"/>
                  </a:lnTo>
                  <a:lnTo>
                    <a:pt x="87604" y="145567"/>
                  </a:lnTo>
                  <a:lnTo>
                    <a:pt x="97155" y="148412"/>
                  </a:lnTo>
                  <a:lnTo>
                    <a:pt x="98983" y="146481"/>
                  </a:lnTo>
                  <a:close/>
                </a:path>
                <a:path w="107950" h="215900">
                  <a:moveTo>
                    <a:pt x="99949" y="147370"/>
                  </a:moveTo>
                  <a:lnTo>
                    <a:pt x="99898" y="147154"/>
                  </a:lnTo>
                  <a:lnTo>
                    <a:pt x="99783" y="146964"/>
                  </a:lnTo>
                  <a:lnTo>
                    <a:pt x="99491" y="146697"/>
                  </a:lnTo>
                  <a:lnTo>
                    <a:pt x="99364" y="146634"/>
                  </a:lnTo>
                  <a:lnTo>
                    <a:pt x="99225" y="146558"/>
                  </a:lnTo>
                  <a:lnTo>
                    <a:pt x="98996" y="146481"/>
                  </a:lnTo>
                  <a:lnTo>
                    <a:pt x="97167" y="148412"/>
                  </a:lnTo>
                  <a:lnTo>
                    <a:pt x="97421" y="148463"/>
                  </a:lnTo>
                  <a:lnTo>
                    <a:pt x="97599" y="148501"/>
                  </a:lnTo>
                  <a:lnTo>
                    <a:pt x="97777" y="148513"/>
                  </a:lnTo>
                  <a:lnTo>
                    <a:pt x="97955" y="148526"/>
                  </a:lnTo>
                  <a:lnTo>
                    <a:pt x="98132" y="148513"/>
                  </a:lnTo>
                  <a:lnTo>
                    <a:pt x="98323" y="148501"/>
                  </a:lnTo>
                  <a:lnTo>
                    <a:pt x="98501" y="148488"/>
                  </a:lnTo>
                  <a:lnTo>
                    <a:pt x="98679" y="148450"/>
                  </a:lnTo>
                  <a:lnTo>
                    <a:pt x="99949" y="147472"/>
                  </a:lnTo>
                  <a:close/>
                </a:path>
                <a:path w="107950" h="215900">
                  <a:moveTo>
                    <a:pt x="101892" y="84442"/>
                  </a:moveTo>
                  <a:lnTo>
                    <a:pt x="101866" y="84302"/>
                  </a:lnTo>
                  <a:lnTo>
                    <a:pt x="101803" y="84137"/>
                  </a:lnTo>
                  <a:lnTo>
                    <a:pt x="101650" y="83934"/>
                  </a:lnTo>
                  <a:lnTo>
                    <a:pt x="101447" y="83781"/>
                  </a:lnTo>
                  <a:lnTo>
                    <a:pt x="101307" y="83705"/>
                  </a:lnTo>
                  <a:lnTo>
                    <a:pt x="93992" y="79362"/>
                  </a:lnTo>
                  <a:lnTo>
                    <a:pt x="93802" y="79248"/>
                  </a:lnTo>
                  <a:lnTo>
                    <a:pt x="93497" y="79133"/>
                  </a:lnTo>
                  <a:lnTo>
                    <a:pt x="93332" y="79095"/>
                  </a:lnTo>
                  <a:lnTo>
                    <a:pt x="92989" y="79044"/>
                  </a:lnTo>
                  <a:lnTo>
                    <a:pt x="92621" y="79044"/>
                  </a:lnTo>
                  <a:lnTo>
                    <a:pt x="92430" y="79057"/>
                  </a:lnTo>
                  <a:lnTo>
                    <a:pt x="92252" y="79070"/>
                  </a:lnTo>
                  <a:lnTo>
                    <a:pt x="92075" y="79108"/>
                  </a:lnTo>
                  <a:lnTo>
                    <a:pt x="91909" y="79146"/>
                  </a:lnTo>
                  <a:lnTo>
                    <a:pt x="91668" y="79222"/>
                  </a:lnTo>
                  <a:lnTo>
                    <a:pt x="91440" y="79324"/>
                  </a:lnTo>
                  <a:lnTo>
                    <a:pt x="90919" y="79768"/>
                  </a:lnTo>
                  <a:lnTo>
                    <a:pt x="90830" y="79921"/>
                  </a:lnTo>
                  <a:lnTo>
                    <a:pt x="90779" y="80124"/>
                  </a:lnTo>
                  <a:lnTo>
                    <a:pt x="90792" y="80289"/>
                  </a:lnTo>
                  <a:lnTo>
                    <a:pt x="90868" y="80492"/>
                  </a:lnTo>
                  <a:lnTo>
                    <a:pt x="91008" y="80683"/>
                  </a:lnTo>
                  <a:lnTo>
                    <a:pt x="91274" y="80886"/>
                  </a:lnTo>
                  <a:lnTo>
                    <a:pt x="96037" y="83731"/>
                  </a:lnTo>
                  <a:lnTo>
                    <a:pt x="71348" y="85458"/>
                  </a:lnTo>
                  <a:lnTo>
                    <a:pt x="70866" y="81661"/>
                  </a:lnTo>
                  <a:lnTo>
                    <a:pt x="70827" y="81508"/>
                  </a:lnTo>
                  <a:lnTo>
                    <a:pt x="70713" y="81318"/>
                  </a:lnTo>
                  <a:lnTo>
                    <a:pt x="69316" y="80721"/>
                  </a:lnTo>
                  <a:lnTo>
                    <a:pt x="68961" y="80721"/>
                  </a:lnTo>
                  <a:lnTo>
                    <a:pt x="68770" y="80733"/>
                  </a:lnTo>
                  <a:lnTo>
                    <a:pt x="68414" y="80784"/>
                  </a:lnTo>
                  <a:lnTo>
                    <a:pt x="68084" y="80886"/>
                  </a:lnTo>
                  <a:lnTo>
                    <a:pt x="67932" y="80949"/>
                  </a:lnTo>
                  <a:lnTo>
                    <a:pt x="67589" y="81127"/>
                  </a:lnTo>
                  <a:lnTo>
                    <a:pt x="67424" y="81267"/>
                  </a:lnTo>
                  <a:lnTo>
                    <a:pt x="67144" y="81775"/>
                  </a:lnTo>
                  <a:lnTo>
                    <a:pt x="67144" y="81927"/>
                  </a:lnTo>
                  <a:lnTo>
                    <a:pt x="67767" y="86652"/>
                  </a:lnTo>
                  <a:lnTo>
                    <a:pt x="67779" y="86791"/>
                  </a:lnTo>
                  <a:lnTo>
                    <a:pt x="68414" y="91655"/>
                  </a:lnTo>
                  <a:lnTo>
                    <a:pt x="68453" y="91808"/>
                  </a:lnTo>
                  <a:lnTo>
                    <a:pt x="68567" y="92011"/>
                  </a:lnTo>
                  <a:lnTo>
                    <a:pt x="68745" y="92189"/>
                  </a:lnTo>
                  <a:lnTo>
                    <a:pt x="68986" y="92341"/>
                  </a:lnTo>
                  <a:lnTo>
                    <a:pt x="69126" y="92405"/>
                  </a:lnTo>
                  <a:lnTo>
                    <a:pt x="69354" y="92481"/>
                  </a:lnTo>
                  <a:lnTo>
                    <a:pt x="69608" y="92544"/>
                  </a:lnTo>
                  <a:lnTo>
                    <a:pt x="69964" y="92595"/>
                  </a:lnTo>
                  <a:lnTo>
                    <a:pt x="70421" y="92595"/>
                  </a:lnTo>
                  <a:lnTo>
                    <a:pt x="70866" y="92532"/>
                  </a:lnTo>
                  <a:lnTo>
                    <a:pt x="71196" y="92430"/>
                  </a:lnTo>
                  <a:lnTo>
                    <a:pt x="71348" y="92367"/>
                  </a:lnTo>
                  <a:lnTo>
                    <a:pt x="71501" y="92303"/>
                  </a:lnTo>
                  <a:lnTo>
                    <a:pt x="71691" y="92189"/>
                  </a:lnTo>
                  <a:lnTo>
                    <a:pt x="71856" y="92049"/>
                  </a:lnTo>
                  <a:lnTo>
                    <a:pt x="72136" y="91554"/>
                  </a:lnTo>
                  <a:lnTo>
                    <a:pt x="72136" y="91389"/>
                  </a:lnTo>
                  <a:lnTo>
                    <a:pt x="71640" y="87604"/>
                  </a:lnTo>
                  <a:lnTo>
                    <a:pt x="99974" y="85598"/>
                  </a:lnTo>
                  <a:lnTo>
                    <a:pt x="100228" y="85585"/>
                  </a:lnTo>
                  <a:lnTo>
                    <a:pt x="100368" y="85572"/>
                  </a:lnTo>
                  <a:lnTo>
                    <a:pt x="100584" y="85534"/>
                  </a:lnTo>
                  <a:lnTo>
                    <a:pt x="100787" y="85483"/>
                  </a:lnTo>
                  <a:lnTo>
                    <a:pt x="100952" y="85432"/>
                  </a:lnTo>
                  <a:lnTo>
                    <a:pt x="101079" y="85382"/>
                  </a:lnTo>
                  <a:lnTo>
                    <a:pt x="101231" y="85305"/>
                  </a:lnTo>
                  <a:lnTo>
                    <a:pt x="101384" y="85217"/>
                  </a:lnTo>
                  <a:lnTo>
                    <a:pt x="101536" y="85102"/>
                  </a:lnTo>
                  <a:lnTo>
                    <a:pt x="101676" y="84975"/>
                  </a:lnTo>
                  <a:lnTo>
                    <a:pt x="101777" y="84823"/>
                  </a:lnTo>
                  <a:lnTo>
                    <a:pt x="101866" y="84645"/>
                  </a:lnTo>
                  <a:lnTo>
                    <a:pt x="101892" y="84505"/>
                  </a:lnTo>
                  <a:close/>
                </a:path>
                <a:path w="107950" h="215900">
                  <a:moveTo>
                    <a:pt x="104241" y="102349"/>
                  </a:moveTo>
                  <a:lnTo>
                    <a:pt x="104216" y="102209"/>
                  </a:lnTo>
                  <a:lnTo>
                    <a:pt x="104216" y="102057"/>
                  </a:lnTo>
                  <a:lnTo>
                    <a:pt x="104190" y="101815"/>
                  </a:lnTo>
                  <a:lnTo>
                    <a:pt x="104051" y="101371"/>
                  </a:lnTo>
                  <a:lnTo>
                    <a:pt x="103936" y="101155"/>
                  </a:lnTo>
                  <a:lnTo>
                    <a:pt x="103835" y="100926"/>
                  </a:lnTo>
                  <a:lnTo>
                    <a:pt x="100520" y="98552"/>
                  </a:lnTo>
                  <a:lnTo>
                    <a:pt x="100520" y="102438"/>
                  </a:lnTo>
                  <a:lnTo>
                    <a:pt x="100520" y="102603"/>
                  </a:lnTo>
                  <a:lnTo>
                    <a:pt x="98056" y="104876"/>
                  </a:lnTo>
                  <a:lnTo>
                    <a:pt x="97853" y="104927"/>
                  </a:lnTo>
                  <a:lnTo>
                    <a:pt x="97650" y="104978"/>
                  </a:lnTo>
                  <a:lnTo>
                    <a:pt x="97523" y="105029"/>
                  </a:lnTo>
                  <a:lnTo>
                    <a:pt x="96710" y="105321"/>
                  </a:lnTo>
                  <a:lnTo>
                    <a:pt x="96481" y="105397"/>
                  </a:lnTo>
                  <a:lnTo>
                    <a:pt x="92278" y="103860"/>
                  </a:lnTo>
                  <a:lnTo>
                    <a:pt x="92278" y="106464"/>
                  </a:lnTo>
                  <a:lnTo>
                    <a:pt x="91046" y="106692"/>
                  </a:lnTo>
                  <a:lnTo>
                    <a:pt x="88785" y="106984"/>
                  </a:lnTo>
                  <a:lnTo>
                    <a:pt x="88011" y="107048"/>
                  </a:lnTo>
                  <a:lnTo>
                    <a:pt x="87833" y="107048"/>
                  </a:lnTo>
                  <a:lnTo>
                    <a:pt x="87655" y="107061"/>
                  </a:lnTo>
                  <a:lnTo>
                    <a:pt x="87376" y="107073"/>
                  </a:lnTo>
                  <a:lnTo>
                    <a:pt x="85090" y="107175"/>
                  </a:lnTo>
                  <a:lnTo>
                    <a:pt x="77355" y="106426"/>
                  </a:lnTo>
                  <a:lnTo>
                    <a:pt x="77089" y="106387"/>
                  </a:lnTo>
                  <a:lnTo>
                    <a:pt x="73837" y="104317"/>
                  </a:lnTo>
                  <a:lnTo>
                    <a:pt x="73825" y="104190"/>
                  </a:lnTo>
                  <a:lnTo>
                    <a:pt x="73812" y="103911"/>
                  </a:lnTo>
                  <a:lnTo>
                    <a:pt x="73850" y="103657"/>
                  </a:lnTo>
                  <a:lnTo>
                    <a:pt x="76428" y="101612"/>
                  </a:lnTo>
                  <a:lnTo>
                    <a:pt x="76606" y="101561"/>
                  </a:lnTo>
                  <a:lnTo>
                    <a:pt x="77825" y="101142"/>
                  </a:lnTo>
                  <a:lnTo>
                    <a:pt x="92278" y="106464"/>
                  </a:lnTo>
                  <a:lnTo>
                    <a:pt x="92278" y="103860"/>
                  </a:lnTo>
                  <a:lnTo>
                    <a:pt x="81991" y="100076"/>
                  </a:lnTo>
                  <a:lnTo>
                    <a:pt x="83261" y="99834"/>
                  </a:lnTo>
                  <a:lnTo>
                    <a:pt x="85521" y="99542"/>
                  </a:lnTo>
                  <a:lnTo>
                    <a:pt x="86639" y="99479"/>
                  </a:lnTo>
                  <a:lnTo>
                    <a:pt x="89217" y="99352"/>
                  </a:lnTo>
                  <a:lnTo>
                    <a:pt x="91490" y="99402"/>
                  </a:lnTo>
                  <a:lnTo>
                    <a:pt x="93738" y="99580"/>
                  </a:lnTo>
                  <a:lnTo>
                    <a:pt x="95935" y="99898"/>
                  </a:lnTo>
                  <a:lnTo>
                    <a:pt x="96774" y="100063"/>
                  </a:lnTo>
                  <a:lnTo>
                    <a:pt x="96951" y="100101"/>
                  </a:lnTo>
                  <a:lnTo>
                    <a:pt x="97205" y="100139"/>
                  </a:lnTo>
                  <a:lnTo>
                    <a:pt x="100037" y="101371"/>
                  </a:lnTo>
                  <a:lnTo>
                    <a:pt x="100291" y="101701"/>
                  </a:lnTo>
                  <a:lnTo>
                    <a:pt x="100418" y="101942"/>
                  </a:lnTo>
                  <a:lnTo>
                    <a:pt x="100495" y="102260"/>
                  </a:lnTo>
                  <a:lnTo>
                    <a:pt x="100507" y="102387"/>
                  </a:lnTo>
                  <a:lnTo>
                    <a:pt x="100520" y="98552"/>
                  </a:lnTo>
                  <a:lnTo>
                    <a:pt x="99758" y="98323"/>
                  </a:lnTo>
                  <a:lnTo>
                    <a:pt x="99034" y="98158"/>
                  </a:lnTo>
                  <a:lnTo>
                    <a:pt x="98526" y="98069"/>
                  </a:lnTo>
                  <a:lnTo>
                    <a:pt x="98374" y="98056"/>
                  </a:lnTo>
                  <a:lnTo>
                    <a:pt x="98158" y="98018"/>
                  </a:lnTo>
                  <a:lnTo>
                    <a:pt x="97142" y="97815"/>
                  </a:lnTo>
                  <a:lnTo>
                    <a:pt x="94589" y="97459"/>
                  </a:lnTo>
                  <a:lnTo>
                    <a:pt x="91986" y="97256"/>
                  </a:lnTo>
                  <a:lnTo>
                    <a:pt x="89344" y="97205"/>
                  </a:lnTo>
                  <a:lnTo>
                    <a:pt x="88011" y="97243"/>
                  </a:lnTo>
                  <a:lnTo>
                    <a:pt x="86829" y="97320"/>
                  </a:lnTo>
                  <a:lnTo>
                    <a:pt x="86702" y="97320"/>
                  </a:lnTo>
                  <a:lnTo>
                    <a:pt x="86461" y="97320"/>
                  </a:lnTo>
                  <a:lnTo>
                    <a:pt x="86283" y="97332"/>
                  </a:lnTo>
                  <a:lnTo>
                    <a:pt x="86106" y="97345"/>
                  </a:lnTo>
                  <a:lnTo>
                    <a:pt x="75057" y="99644"/>
                  </a:lnTo>
                  <a:lnTo>
                    <a:pt x="74904" y="99695"/>
                  </a:lnTo>
                  <a:lnTo>
                    <a:pt x="74726" y="99745"/>
                  </a:lnTo>
                  <a:lnTo>
                    <a:pt x="72402" y="100761"/>
                  </a:lnTo>
                  <a:lnTo>
                    <a:pt x="72110" y="100939"/>
                  </a:lnTo>
                  <a:lnTo>
                    <a:pt x="70091" y="103936"/>
                  </a:lnTo>
                  <a:lnTo>
                    <a:pt x="70091" y="104241"/>
                  </a:lnTo>
                  <a:lnTo>
                    <a:pt x="70104" y="104406"/>
                  </a:lnTo>
                  <a:lnTo>
                    <a:pt x="70116" y="104533"/>
                  </a:lnTo>
                  <a:lnTo>
                    <a:pt x="75933" y="108458"/>
                  </a:lnTo>
                  <a:lnTo>
                    <a:pt x="77165" y="108712"/>
                  </a:lnTo>
                  <a:lnTo>
                    <a:pt x="79717" y="109067"/>
                  </a:lnTo>
                  <a:lnTo>
                    <a:pt x="82321" y="109270"/>
                  </a:lnTo>
                  <a:lnTo>
                    <a:pt x="84963" y="109334"/>
                  </a:lnTo>
                  <a:lnTo>
                    <a:pt x="87528" y="109232"/>
                  </a:lnTo>
                  <a:lnTo>
                    <a:pt x="87934" y="109194"/>
                  </a:lnTo>
                  <a:lnTo>
                    <a:pt x="88099" y="109194"/>
                  </a:lnTo>
                  <a:lnTo>
                    <a:pt x="89255" y="109105"/>
                  </a:lnTo>
                  <a:lnTo>
                    <a:pt x="99314" y="106870"/>
                  </a:lnTo>
                  <a:lnTo>
                    <a:pt x="104241" y="102590"/>
                  </a:lnTo>
                  <a:lnTo>
                    <a:pt x="104241" y="102349"/>
                  </a:lnTo>
                  <a:close/>
                </a:path>
                <a:path w="107950" h="215900">
                  <a:moveTo>
                    <a:pt x="104267" y="116713"/>
                  </a:moveTo>
                  <a:lnTo>
                    <a:pt x="103987" y="114566"/>
                  </a:lnTo>
                  <a:lnTo>
                    <a:pt x="83883" y="115989"/>
                  </a:lnTo>
                  <a:lnTo>
                    <a:pt x="83705" y="116001"/>
                  </a:lnTo>
                  <a:lnTo>
                    <a:pt x="83527" y="116014"/>
                  </a:lnTo>
                  <a:lnTo>
                    <a:pt x="73596" y="116713"/>
                  </a:lnTo>
                  <a:lnTo>
                    <a:pt x="73863" y="118859"/>
                  </a:lnTo>
                  <a:lnTo>
                    <a:pt x="83096" y="118211"/>
                  </a:lnTo>
                  <a:lnTo>
                    <a:pt x="85839" y="119951"/>
                  </a:lnTo>
                  <a:lnTo>
                    <a:pt x="73748" y="124675"/>
                  </a:lnTo>
                  <a:lnTo>
                    <a:pt x="73533" y="124764"/>
                  </a:lnTo>
                  <a:lnTo>
                    <a:pt x="73406" y="124841"/>
                  </a:lnTo>
                  <a:lnTo>
                    <a:pt x="73228" y="124968"/>
                  </a:lnTo>
                  <a:lnTo>
                    <a:pt x="73075" y="125107"/>
                  </a:lnTo>
                  <a:lnTo>
                    <a:pt x="72948" y="125310"/>
                  </a:lnTo>
                  <a:lnTo>
                    <a:pt x="72885" y="125514"/>
                  </a:lnTo>
                  <a:lnTo>
                    <a:pt x="72898" y="125730"/>
                  </a:lnTo>
                  <a:lnTo>
                    <a:pt x="72974" y="125933"/>
                  </a:lnTo>
                  <a:lnTo>
                    <a:pt x="74244" y="126606"/>
                  </a:lnTo>
                  <a:lnTo>
                    <a:pt x="74422" y="126619"/>
                  </a:lnTo>
                  <a:lnTo>
                    <a:pt x="74599" y="126631"/>
                  </a:lnTo>
                  <a:lnTo>
                    <a:pt x="74790" y="126631"/>
                  </a:lnTo>
                  <a:lnTo>
                    <a:pt x="74968" y="126619"/>
                  </a:lnTo>
                  <a:lnTo>
                    <a:pt x="75145" y="126593"/>
                  </a:lnTo>
                  <a:lnTo>
                    <a:pt x="75323" y="126555"/>
                  </a:lnTo>
                  <a:lnTo>
                    <a:pt x="75653" y="126466"/>
                  </a:lnTo>
                  <a:lnTo>
                    <a:pt x="88328" y="121526"/>
                  </a:lnTo>
                  <a:lnTo>
                    <a:pt x="93624" y="124866"/>
                  </a:lnTo>
                  <a:lnTo>
                    <a:pt x="94792" y="125209"/>
                  </a:lnTo>
                  <a:lnTo>
                    <a:pt x="95161" y="125209"/>
                  </a:lnTo>
                  <a:lnTo>
                    <a:pt x="95516" y="125158"/>
                  </a:lnTo>
                  <a:lnTo>
                    <a:pt x="95694" y="125120"/>
                  </a:lnTo>
                  <a:lnTo>
                    <a:pt x="96672" y="124561"/>
                  </a:lnTo>
                  <a:lnTo>
                    <a:pt x="96786" y="124421"/>
                  </a:lnTo>
                  <a:lnTo>
                    <a:pt x="96862" y="124206"/>
                  </a:lnTo>
                  <a:lnTo>
                    <a:pt x="96735" y="123698"/>
                  </a:lnTo>
                  <a:lnTo>
                    <a:pt x="96621" y="123558"/>
                  </a:lnTo>
                  <a:lnTo>
                    <a:pt x="96469" y="123431"/>
                  </a:lnTo>
                  <a:lnTo>
                    <a:pt x="87744" y="117881"/>
                  </a:lnTo>
                  <a:lnTo>
                    <a:pt x="104267" y="116713"/>
                  </a:lnTo>
                  <a:close/>
                </a:path>
                <a:path w="107950" h="215900">
                  <a:moveTo>
                    <a:pt x="105994" y="115544"/>
                  </a:moveTo>
                  <a:lnTo>
                    <a:pt x="105943" y="115341"/>
                  </a:lnTo>
                  <a:lnTo>
                    <a:pt x="105829" y="115138"/>
                  </a:lnTo>
                  <a:lnTo>
                    <a:pt x="105651" y="114960"/>
                  </a:lnTo>
                  <a:lnTo>
                    <a:pt x="105410" y="114808"/>
                  </a:lnTo>
                  <a:lnTo>
                    <a:pt x="105270" y="114744"/>
                  </a:lnTo>
                  <a:lnTo>
                    <a:pt x="104965" y="114642"/>
                  </a:lnTo>
                  <a:lnTo>
                    <a:pt x="104800" y="114604"/>
                  </a:lnTo>
                  <a:lnTo>
                    <a:pt x="104444" y="114554"/>
                  </a:lnTo>
                  <a:lnTo>
                    <a:pt x="103987" y="114554"/>
                  </a:lnTo>
                  <a:lnTo>
                    <a:pt x="104267" y="116700"/>
                  </a:lnTo>
                  <a:lnTo>
                    <a:pt x="104546" y="116674"/>
                  </a:lnTo>
                  <a:lnTo>
                    <a:pt x="104724" y="116636"/>
                  </a:lnTo>
                  <a:lnTo>
                    <a:pt x="105054" y="116535"/>
                  </a:lnTo>
                  <a:lnTo>
                    <a:pt x="105206" y="116484"/>
                  </a:lnTo>
                  <a:lnTo>
                    <a:pt x="105486" y="116332"/>
                  </a:lnTo>
                  <a:lnTo>
                    <a:pt x="105702" y="116154"/>
                  </a:lnTo>
                  <a:lnTo>
                    <a:pt x="105905" y="115912"/>
                  </a:lnTo>
                  <a:lnTo>
                    <a:pt x="105968" y="115760"/>
                  </a:lnTo>
                  <a:lnTo>
                    <a:pt x="105994" y="115544"/>
                  </a:lnTo>
                  <a:close/>
                </a:path>
                <a:path w="107950" h="215900">
                  <a:moveTo>
                    <a:pt x="107899" y="130162"/>
                  </a:moveTo>
                  <a:lnTo>
                    <a:pt x="107505" y="129590"/>
                  </a:lnTo>
                  <a:lnTo>
                    <a:pt x="107327" y="129476"/>
                  </a:lnTo>
                  <a:lnTo>
                    <a:pt x="107035" y="129349"/>
                  </a:lnTo>
                  <a:lnTo>
                    <a:pt x="106870" y="129311"/>
                  </a:lnTo>
                  <a:lnTo>
                    <a:pt x="106705" y="129273"/>
                  </a:lnTo>
                  <a:lnTo>
                    <a:pt x="106540" y="129235"/>
                  </a:lnTo>
                  <a:lnTo>
                    <a:pt x="106362" y="129222"/>
                  </a:lnTo>
                  <a:lnTo>
                    <a:pt x="106172" y="129209"/>
                  </a:lnTo>
                  <a:lnTo>
                    <a:pt x="105994" y="129222"/>
                  </a:lnTo>
                  <a:lnTo>
                    <a:pt x="80746" y="131000"/>
                  </a:lnTo>
                  <a:lnTo>
                    <a:pt x="80568" y="131013"/>
                  </a:lnTo>
                  <a:lnTo>
                    <a:pt x="80365" y="131038"/>
                  </a:lnTo>
                  <a:lnTo>
                    <a:pt x="80238" y="131038"/>
                  </a:lnTo>
                  <a:lnTo>
                    <a:pt x="74155" y="135293"/>
                  </a:lnTo>
                  <a:lnTo>
                    <a:pt x="74180" y="135483"/>
                  </a:lnTo>
                  <a:lnTo>
                    <a:pt x="74218" y="135636"/>
                  </a:lnTo>
                  <a:lnTo>
                    <a:pt x="74333" y="135839"/>
                  </a:lnTo>
                  <a:lnTo>
                    <a:pt x="75450" y="136385"/>
                  </a:lnTo>
                  <a:lnTo>
                    <a:pt x="75717" y="136423"/>
                  </a:lnTo>
                  <a:lnTo>
                    <a:pt x="75895" y="136436"/>
                  </a:lnTo>
                  <a:lnTo>
                    <a:pt x="76085" y="136423"/>
                  </a:lnTo>
                  <a:lnTo>
                    <a:pt x="76263" y="136410"/>
                  </a:lnTo>
                  <a:lnTo>
                    <a:pt x="76441" y="136398"/>
                  </a:lnTo>
                  <a:lnTo>
                    <a:pt x="76619" y="136359"/>
                  </a:lnTo>
                  <a:lnTo>
                    <a:pt x="76796" y="136321"/>
                  </a:lnTo>
                  <a:lnTo>
                    <a:pt x="76962" y="136258"/>
                  </a:lnTo>
                  <a:lnTo>
                    <a:pt x="77114" y="136207"/>
                  </a:lnTo>
                  <a:lnTo>
                    <a:pt x="77876" y="135483"/>
                  </a:lnTo>
                  <a:lnTo>
                    <a:pt x="77901" y="135280"/>
                  </a:lnTo>
                  <a:lnTo>
                    <a:pt x="77876" y="135128"/>
                  </a:lnTo>
                  <a:lnTo>
                    <a:pt x="80746" y="133159"/>
                  </a:lnTo>
                  <a:lnTo>
                    <a:pt x="80949" y="133146"/>
                  </a:lnTo>
                  <a:lnTo>
                    <a:pt x="106184" y="131356"/>
                  </a:lnTo>
                  <a:lnTo>
                    <a:pt x="106629" y="131305"/>
                  </a:lnTo>
                  <a:lnTo>
                    <a:pt x="106959" y="131203"/>
                  </a:lnTo>
                  <a:lnTo>
                    <a:pt x="107111" y="131140"/>
                  </a:lnTo>
                  <a:lnTo>
                    <a:pt x="107899" y="130314"/>
                  </a:lnTo>
                  <a:lnTo>
                    <a:pt x="107899" y="13016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333234" y="2268626"/>
              <a:ext cx="79375" cy="69850"/>
            </a:xfrm>
            <a:custGeom>
              <a:avLst/>
              <a:gdLst/>
              <a:ahLst/>
              <a:cxnLst/>
              <a:rect l="l" t="t" r="r" b="b"/>
              <a:pathLst>
                <a:path w="79375" h="69850">
                  <a:moveTo>
                    <a:pt x="3378" y="61849"/>
                  </a:moveTo>
                  <a:lnTo>
                    <a:pt x="355" y="60667"/>
                  </a:lnTo>
                  <a:lnTo>
                    <a:pt x="215" y="60807"/>
                  </a:lnTo>
                  <a:lnTo>
                    <a:pt x="76" y="61010"/>
                  </a:lnTo>
                  <a:lnTo>
                    <a:pt x="12" y="61214"/>
                  </a:lnTo>
                  <a:lnTo>
                    <a:pt x="12" y="61429"/>
                  </a:lnTo>
                  <a:lnTo>
                    <a:pt x="88" y="61633"/>
                  </a:lnTo>
                  <a:lnTo>
                    <a:pt x="241" y="61823"/>
                  </a:lnTo>
                  <a:lnTo>
                    <a:pt x="444" y="61988"/>
                  </a:lnTo>
                  <a:lnTo>
                    <a:pt x="571" y="62064"/>
                  </a:lnTo>
                  <a:lnTo>
                    <a:pt x="711" y="62128"/>
                  </a:lnTo>
                  <a:lnTo>
                    <a:pt x="850" y="62191"/>
                  </a:lnTo>
                  <a:lnTo>
                    <a:pt x="1016" y="62242"/>
                  </a:lnTo>
                  <a:lnTo>
                    <a:pt x="1181" y="62280"/>
                  </a:lnTo>
                  <a:lnTo>
                    <a:pt x="1536" y="62331"/>
                  </a:lnTo>
                  <a:lnTo>
                    <a:pt x="1892" y="62331"/>
                  </a:lnTo>
                  <a:lnTo>
                    <a:pt x="2082" y="62318"/>
                  </a:lnTo>
                  <a:lnTo>
                    <a:pt x="2260" y="62306"/>
                  </a:lnTo>
                  <a:lnTo>
                    <a:pt x="2438" y="62268"/>
                  </a:lnTo>
                  <a:lnTo>
                    <a:pt x="2603" y="62230"/>
                  </a:lnTo>
                  <a:lnTo>
                    <a:pt x="2768" y="62179"/>
                  </a:lnTo>
                  <a:lnTo>
                    <a:pt x="2933" y="62115"/>
                  </a:lnTo>
                  <a:lnTo>
                    <a:pt x="3073" y="62052"/>
                  </a:lnTo>
                  <a:lnTo>
                    <a:pt x="3213" y="61976"/>
                  </a:lnTo>
                  <a:lnTo>
                    <a:pt x="3378" y="61849"/>
                  </a:lnTo>
                  <a:close/>
                </a:path>
                <a:path w="79375" h="69850">
                  <a:moveTo>
                    <a:pt x="10045" y="59474"/>
                  </a:moveTo>
                  <a:lnTo>
                    <a:pt x="9804" y="59397"/>
                  </a:lnTo>
                  <a:lnTo>
                    <a:pt x="9169" y="59182"/>
                  </a:lnTo>
                  <a:lnTo>
                    <a:pt x="8559" y="59042"/>
                  </a:lnTo>
                  <a:lnTo>
                    <a:pt x="7912" y="58928"/>
                  </a:lnTo>
                  <a:lnTo>
                    <a:pt x="7581" y="58889"/>
                  </a:lnTo>
                  <a:lnTo>
                    <a:pt x="6565" y="58826"/>
                  </a:lnTo>
                  <a:lnTo>
                    <a:pt x="5892" y="58826"/>
                  </a:lnTo>
                  <a:lnTo>
                    <a:pt x="355" y="60655"/>
                  </a:lnTo>
                  <a:lnTo>
                    <a:pt x="3378" y="61836"/>
                  </a:lnTo>
                  <a:lnTo>
                    <a:pt x="3683" y="61607"/>
                  </a:lnTo>
                  <a:lnTo>
                    <a:pt x="3911" y="61480"/>
                  </a:lnTo>
                  <a:lnTo>
                    <a:pt x="5943" y="60985"/>
                  </a:lnTo>
                  <a:lnTo>
                    <a:pt x="6731" y="61010"/>
                  </a:lnTo>
                  <a:lnTo>
                    <a:pt x="7327" y="61112"/>
                  </a:lnTo>
                  <a:lnTo>
                    <a:pt x="7874" y="61277"/>
                  </a:lnTo>
                  <a:lnTo>
                    <a:pt x="10045" y="59474"/>
                  </a:lnTo>
                  <a:close/>
                </a:path>
                <a:path w="79375" h="69850">
                  <a:moveTo>
                    <a:pt x="30187" y="59321"/>
                  </a:moveTo>
                  <a:lnTo>
                    <a:pt x="26466" y="59461"/>
                  </a:lnTo>
                  <a:lnTo>
                    <a:pt x="26504" y="59677"/>
                  </a:lnTo>
                  <a:lnTo>
                    <a:pt x="26581" y="59829"/>
                  </a:lnTo>
                  <a:lnTo>
                    <a:pt x="26746" y="60007"/>
                  </a:lnTo>
                  <a:lnTo>
                    <a:pt x="27038" y="60210"/>
                  </a:lnTo>
                  <a:lnTo>
                    <a:pt x="27254" y="60299"/>
                  </a:lnTo>
                  <a:lnTo>
                    <a:pt x="27571" y="60401"/>
                  </a:lnTo>
                  <a:lnTo>
                    <a:pt x="28003" y="60464"/>
                  </a:lnTo>
                  <a:lnTo>
                    <a:pt x="28282" y="60477"/>
                  </a:lnTo>
                  <a:lnTo>
                    <a:pt x="28460" y="60464"/>
                  </a:lnTo>
                  <a:lnTo>
                    <a:pt x="28638" y="60452"/>
                  </a:lnTo>
                  <a:lnTo>
                    <a:pt x="28816" y="60413"/>
                  </a:lnTo>
                  <a:lnTo>
                    <a:pt x="28994" y="60388"/>
                  </a:lnTo>
                  <a:lnTo>
                    <a:pt x="29400" y="60248"/>
                  </a:lnTo>
                  <a:lnTo>
                    <a:pt x="29603" y="60147"/>
                  </a:lnTo>
                  <a:lnTo>
                    <a:pt x="29730" y="60058"/>
                  </a:lnTo>
                  <a:lnTo>
                    <a:pt x="29895" y="59931"/>
                  </a:lnTo>
                  <a:lnTo>
                    <a:pt x="30035" y="59791"/>
                  </a:lnTo>
                  <a:lnTo>
                    <a:pt x="30149" y="59588"/>
                  </a:lnTo>
                  <a:lnTo>
                    <a:pt x="30187" y="59372"/>
                  </a:lnTo>
                  <a:close/>
                </a:path>
                <a:path w="79375" h="69850">
                  <a:moveTo>
                    <a:pt x="30683" y="67500"/>
                  </a:moveTo>
                  <a:lnTo>
                    <a:pt x="10274" y="59588"/>
                  </a:lnTo>
                  <a:lnTo>
                    <a:pt x="10134" y="59512"/>
                  </a:lnTo>
                  <a:lnTo>
                    <a:pt x="7886" y="61290"/>
                  </a:lnTo>
                  <a:lnTo>
                    <a:pt x="8026" y="61353"/>
                  </a:lnTo>
                  <a:lnTo>
                    <a:pt x="28511" y="69303"/>
                  </a:lnTo>
                  <a:lnTo>
                    <a:pt x="30683" y="67500"/>
                  </a:lnTo>
                  <a:close/>
                </a:path>
                <a:path w="79375" h="69850">
                  <a:moveTo>
                    <a:pt x="31470" y="68338"/>
                  </a:moveTo>
                  <a:lnTo>
                    <a:pt x="31432" y="68122"/>
                  </a:lnTo>
                  <a:lnTo>
                    <a:pt x="31343" y="67983"/>
                  </a:lnTo>
                  <a:lnTo>
                    <a:pt x="31191" y="67792"/>
                  </a:lnTo>
                  <a:lnTo>
                    <a:pt x="31026" y="67665"/>
                  </a:lnTo>
                  <a:lnTo>
                    <a:pt x="30899" y="67589"/>
                  </a:lnTo>
                  <a:lnTo>
                    <a:pt x="30695" y="67500"/>
                  </a:lnTo>
                  <a:lnTo>
                    <a:pt x="28524" y="69303"/>
                  </a:lnTo>
                  <a:lnTo>
                    <a:pt x="28829" y="69405"/>
                  </a:lnTo>
                  <a:lnTo>
                    <a:pt x="29095" y="69456"/>
                  </a:lnTo>
                  <a:lnTo>
                    <a:pt x="29273" y="69469"/>
                  </a:lnTo>
                  <a:lnTo>
                    <a:pt x="29451" y="69481"/>
                  </a:lnTo>
                  <a:lnTo>
                    <a:pt x="29629" y="69481"/>
                  </a:lnTo>
                  <a:lnTo>
                    <a:pt x="29819" y="69469"/>
                  </a:lnTo>
                  <a:lnTo>
                    <a:pt x="30175" y="69418"/>
                  </a:lnTo>
                  <a:lnTo>
                    <a:pt x="30657" y="69265"/>
                  </a:lnTo>
                  <a:lnTo>
                    <a:pt x="30810" y="69189"/>
                  </a:lnTo>
                  <a:lnTo>
                    <a:pt x="30949" y="69113"/>
                  </a:lnTo>
                  <a:lnTo>
                    <a:pt x="31115" y="68986"/>
                  </a:lnTo>
                  <a:lnTo>
                    <a:pt x="31267" y="68846"/>
                  </a:lnTo>
                  <a:lnTo>
                    <a:pt x="31445" y="68541"/>
                  </a:lnTo>
                  <a:lnTo>
                    <a:pt x="31470" y="68389"/>
                  </a:lnTo>
                  <a:close/>
                </a:path>
                <a:path w="79375" h="69850">
                  <a:moveTo>
                    <a:pt x="45554" y="55118"/>
                  </a:moveTo>
                  <a:lnTo>
                    <a:pt x="29197" y="48780"/>
                  </a:lnTo>
                  <a:lnTo>
                    <a:pt x="29044" y="48704"/>
                  </a:lnTo>
                  <a:lnTo>
                    <a:pt x="28892" y="48653"/>
                  </a:lnTo>
                  <a:lnTo>
                    <a:pt x="20789" y="45516"/>
                  </a:lnTo>
                  <a:lnTo>
                    <a:pt x="20561" y="45440"/>
                  </a:lnTo>
                  <a:lnTo>
                    <a:pt x="20396" y="45389"/>
                  </a:lnTo>
                  <a:lnTo>
                    <a:pt x="20129" y="45351"/>
                  </a:lnTo>
                  <a:lnTo>
                    <a:pt x="19862" y="45339"/>
                  </a:lnTo>
                  <a:lnTo>
                    <a:pt x="19685" y="45339"/>
                  </a:lnTo>
                  <a:lnTo>
                    <a:pt x="19494" y="45351"/>
                  </a:lnTo>
                  <a:lnTo>
                    <a:pt x="19138" y="45402"/>
                  </a:lnTo>
                  <a:lnTo>
                    <a:pt x="18973" y="45440"/>
                  </a:lnTo>
                  <a:lnTo>
                    <a:pt x="18808" y="45491"/>
                  </a:lnTo>
                  <a:lnTo>
                    <a:pt x="18643" y="45554"/>
                  </a:lnTo>
                  <a:lnTo>
                    <a:pt x="18440" y="45669"/>
                  </a:lnTo>
                  <a:lnTo>
                    <a:pt x="18249" y="45783"/>
                  </a:lnTo>
                  <a:lnTo>
                    <a:pt x="17856" y="46380"/>
                  </a:lnTo>
                  <a:lnTo>
                    <a:pt x="17856" y="46583"/>
                  </a:lnTo>
                  <a:lnTo>
                    <a:pt x="17932" y="46786"/>
                  </a:lnTo>
                  <a:lnTo>
                    <a:pt x="18084" y="46977"/>
                  </a:lnTo>
                  <a:lnTo>
                    <a:pt x="18288" y="47155"/>
                  </a:lnTo>
                  <a:lnTo>
                    <a:pt x="18542" y="47294"/>
                  </a:lnTo>
                  <a:lnTo>
                    <a:pt x="26123" y="50241"/>
                  </a:lnTo>
                  <a:lnTo>
                    <a:pt x="26212" y="52654"/>
                  </a:lnTo>
                  <a:lnTo>
                    <a:pt x="12052" y="51930"/>
                  </a:lnTo>
                  <a:lnTo>
                    <a:pt x="11785" y="51904"/>
                  </a:lnTo>
                  <a:lnTo>
                    <a:pt x="11607" y="51917"/>
                  </a:lnTo>
                  <a:lnTo>
                    <a:pt x="11328" y="51955"/>
                  </a:lnTo>
                  <a:lnTo>
                    <a:pt x="11074" y="52019"/>
                  </a:lnTo>
                  <a:lnTo>
                    <a:pt x="10160" y="52539"/>
                  </a:lnTo>
                  <a:lnTo>
                    <a:pt x="10020" y="52730"/>
                  </a:lnTo>
                  <a:lnTo>
                    <a:pt x="9956" y="52895"/>
                  </a:lnTo>
                  <a:lnTo>
                    <a:pt x="9944" y="53047"/>
                  </a:lnTo>
                  <a:lnTo>
                    <a:pt x="9982" y="53263"/>
                  </a:lnTo>
                  <a:lnTo>
                    <a:pt x="10096" y="53454"/>
                  </a:lnTo>
                  <a:lnTo>
                    <a:pt x="10274" y="53632"/>
                  </a:lnTo>
                  <a:lnTo>
                    <a:pt x="10502" y="53797"/>
                  </a:lnTo>
                  <a:lnTo>
                    <a:pt x="10642" y="53860"/>
                  </a:lnTo>
                  <a:lnTo>
                    <a:pt x="10947" y="53962"/>
                  </a:lnTo>
                  <a:lnTo>
                    <a:pt x="11112" y="54000"/>
                  </a:lnTo>
                  <a:lnTo>
                    <a:pt x="11290" y="54038"/>
                  </a:lnTo>
                  <a:lnTo>
                    <a:pt x="11468" y="54051"/>
                  </a:lnTo>
                  <a:lnTo>
                    <a:pt x="26289" y="54838"/>
                  </a:lnTo>
                  <a:lnTo>
                    <a:pt x="26466" y="59448"/>
                  </a:lnTo>
                  <a:lnTo>
                    <a:pt x="30187" y="59309"/>
                  </a:lnTo>
                  <a:lnTo>
                    <a:pt x="29908" y="51714"/>
                  </a:lnTo>
                  <a:lnTo>
                    <a:pt x="43383" y="56934"/>
                  </a:lnTo>
                  <a:lnTo>
                    <a:pt x="45554" y="55118"/>
                  </a:lnTo>
                  <a:close/>
                </a:path>
                <a:path w="79375" h="69850">
                  <a:moveTo>
                    <a:pt x="46342" y="55956"/>
                  </a:moveTo>
                  <a:lnTo>
                    <a:pt x="45834" y="55257"/>
                  </a:lnTo>
                  <a:lnTo>
                    <a:pt x="45567" y="55118"/>
                  </a:lnTo>
                  <a:lnTo>
                    <a:pt x="43395" y="56934"/>
                  </a:lnTo>
                  <a:lnTo>
                    <a:pt x="43624" y="57010"/>
                  </a:lnTo>
                  <a:lnTo>
                    <a:pt x="43789" y="57048"/>
                  </a:lnTo>
                  <a:lnTo>
                    <a:pt x="44145" y="57099"/>
                  </a:lnTo>
                  <a:lnTo>
                    <a:pt x="44513" y="57099"/>
                  </a:lnTo>
                  <a:lnTo>
                    <a:pt x="44691" y="57086"/>
                  </a:lnTo>
                  <a:lnTo>
                    <a:pt x="45046" y="57035"/>
                  </a:lnTo>
                  <a:lnTo>
                    <a:pt x="45224" y="56997"/>
                  </a:lnTo>
                  <a:lnTo>
                    <a:pt x="45389" y="56946"/>
                  </a:lnTo>
                  <a:lnTo>
                    <a:pt x="45542" y="56883"/>
                  </a:lnTo>
                  <a:lnTo>
                    <a:pt x="45681" y="56819"/>
                  </a:lnTo>
                  <a:lnTo>
                    <a:pt x="45821" y="56743"/>
                  </a:lnTo>
                  <a:lnTo>
                    <a:pt x="46291" y="56222"/>
                  </a:lnTo>
                  <a:lnTo>
                    <a:pt x="46342" y="56070"/>
                  </a:lnTo>
                  <a:close/>
                </a:path>
                <a:path w="79375" h="69850">
                  <a:moveTo>
                    <a:pt x="61175" y="42392"/>
                  </a:moveTo>
                  <a:lnTo>
                    <a:pt x="59791" y="39903"/>
                  </a:lnTo>
                  <a:lnTo>
                    <a:pt x="59664" y="39776"/>
                  </a:lnTo>
                  <a:lnTo>
                    <a:pt x="59143" y="39243"/>
                  </a:lnTo>
                  <a:lnTo>
                    <a:pt x="57670" y="38011"/>
                  </a:lnTo>
                  <a:lnTo>
                    <a:pt x="55981" y="36880"/>
                  </a:lnTo>
                  <a:lnTo>
                    <a:pt x="54102" y="35852"/>
                  </a:lnTo>
                  <a:lnTo>
                    <a:pt x="53073" y="35394"/>
                  </a:lnTo>
                  <a:lnTo>
                    <a:pt x="52031" y="34975"/>
                  </a:lnTo>
                  <a:lnTo>
                    <a:pt x="51765" y="34848"/>
                  </a:lnTo>
                  <a:lnTo>
                    <a:pt x="51523" y="34759"/>
                  </a:lnTo>
                  <a:lnTo>
                    <a:pt x="50685" y="34417"/>
                  </a:lnTo>
                  <a:lnTo>
                    <a:pt x="48387" y="33718"/>
                  </a:lnTo>
                  <a:lnTo>
                    <a:pt x="45974" y="33147"/>
                  </a:lnTo>
                  <a:lnTo>
                    <a:pt x="43472" y="32715"/>
                  </a:lnTo>
                  <a:lnTo>
                    <a:pt x="42176" y="32575"/>
                  </a:lnTo>
                  <a:lnTo>
                    <a:pt x="40932" y="32486"/>
                  </a:lnTo>
                  <a:lnTo>
                    <a:pt x="40805" y="32461"/>
                  </a:lnTo>
                  <a:lnTo>
                    <a:pt x="40576" y="32435"/>
                  </a:lnTo>
                  <a:lnTo>
                    <a:pt x="40424" y="32397"/>
                  </a:lnTo>
                  <a:lnTo>
                    <a:pt x="39636" y="32334"/>
                  </a:lnTo>
                  <a:lnTo>
                    <a:pt x="38849" y="32308"/>
                  </a:lnTo>
                  <a:lnTo>
                    <a:pt x="38049" y="32334"/>
                  </a:lnTo>
                  <a:lnTo>
                    <a:pt x="33464" y="33451"/>
                  </a:lnTo>
                  <a:lnTo>
                    <a:pt x="33464" y="39217"/>
                  </a:lnTo>
                  <a:lnTo>
                    <a:pt x="33324" y="39281"/>
                  </a:lnTo>
                  <a:lnTo>
                    <a:pt x="33121" y="39344"/>
                  </a:lnTo>
                  <a:lnTo>
                    <a:pt x="33274" y="39281"/>
                  </a:lnTo>
                  <a:lnTo>
                    <a:pt x="33464" y="39217"/>
                  </a:lnTo>
                  <a:lnTo>
                    <a:pt x="33464" y="33451"/>
                  </a:lnTo>
                  <a:lnTo>
                    <a:pt x="32981" y="33693"/>
                  </a:lnTo>
                  <a:lnTo>
                    <a:pt x="32423" y="34036"/>
                  </a:lnTo>
                  <a:lnTo>
                    <a:pt x="32169" y="34213"/>
                  </a:lnTo>
                  <a:lnTo>
                    <a:pt x="31864" y="34455"/>
                  </a:lnTo>
                  <a:lnTo>
                    <a:pt x="31610" y="34645"/>
                  </a:lnTo>
                  <a:lnTo>
                    <a:pt x="31216" y="35064"/>
                  </a:lnTo>
                  <a:lnTo>
                    <a:pt x="30886" y="35483"/>
                  </a:lnTo>
                  <a:lnTo>
                    <a:pt x="30632" y="35928"/>
                  </a:lnTo>
                  <a:lnTo>
                    <a:pt x="30543" y="36156"/>
                  </a:lnTo>
                  <a:lnTo>
                    <a:pt x="30441" y="36385"/>
                  </a:lnTo>
                  <a:lnTo>
                    <a:pt x="30340" y="36842"/>
                  </a:lnTo>
                  <a:lnTo>
                    <a:pt x="30314" y="37312"/>
                  </a:lnTo>
                  <a:lnTo>
                    <a:pt x="30365" y="37769"/>
                  </a:lnTo>
                  <a:lnTo>
                    <a:pt x="31737" y="39865"/>
                  </a:lnTo>
                  <a:lnTo>
                    <a:pt x="32346" y="40474"/>
                  </a:lnTo>
                  <a:lnTo>
                    <a:pt x="39725" y="44869"/>
                  </a:lnTo>
                  <a:lnTo>
                    <a:pt x="40792" y="45275"/>
                  </a:lnTo>
                  <a:lnTo>
                    <a:pt x="50571" y="47231"/>
                  </a:lnTo>
                  <a:lnTo>
                    <a:pt x="51066" y="47294"/>
                  </a:lnTo>
                  <a:lnTo>
                    <a:pt x="51854" y="47358"/>
                  </a:lnTo>
                  <a:lnTo>
                    <a:pt x="52654" y="47383"/>
                  </a:lnTo>
                  <a:lnTo>
                    <a:pt x="53454" y="47358"/>
                  </a:lnTo>
                  <a:lnTo>
                    <a:pt x="59321" y="45478"/>
                  </a:lnTo>
                  <a:lnTo>
                    <a:pt x="59512" y="45339"/>
                  </a:lnTo>
                  <a:lnTo>
                    <a:pt x="59639" y="45250"/>
                  </a:lnTo>
                  <a:lnTo>
                    <a:pt x="56603" y="44081"/>
                  </a:lnTo>
                  <a:lnTo>
                    <a:pt x="52616" y="45224"/>
                  </a:lnTo>
                  <a:lnTo>
                    <a:pt x="51816" y="45161"/>
                  </a:lnTo>
                  <a:lnTo>
                    <a:pt x="51676" y="45135"/>
                  </a:lnTo>
                  <a:lnTo>
                    <a:pt x="51536" y="45123"/>
                  </a:lnTo>
                  <a:lnTo>
                    <a:pt x="51409" y="45123"/>
                  </a:lnTo>
                  <a:lnTo>
                    <a:pt x="50215" y="45008"/>
                  </a:lnTo>
                  <a:lnTo>
                    <a:pt x="45961" y="36360"/>
                  </a:lnTo>
                  <a:lnTo>
                    <a:pt x="45961" y="44297"/>
                  </a:lnTo>
                  <a:lnTo>
                    <a:pt x="44792" y="44018"/>
                  </a:lnTo>
                  <a:lnTo>
                    <a:pt x="42824" y="43408"/>
                  </a:lnTo>
                  <a:lnTo>
                    <a:pt x="42125" y="43167"/>
                  </a:lnTo>
                  <a:lnTo>
                    <a:pt x="41910" y="43065"/>
                  </a:lnTo>
                  <a:lnTo>
                    <a:pt x="35077" y="38823"/>
                  </a:lnTo>
                  <a:lnTo>
                    <a:pt x="34975" y="38696"/>
                  </a:lnTo>
                  <a:lnTo>
                    <a:pt x="34848" y="38595"/>
                  </a:lnTo>
                  <a:lnTo>
                    <a:pt x="34594" y="38354"/>
                  </a:lnTo>
                  <a:lnTo>
                    <a:pt x="34036" y="37172"/>
                  </a:lnTo>
                  <a:lnTo>
                    <a:pt x="34061" y="36931"/>
                  </a:lnTo>
                  <a:lnTo>
                    <a:pt x="34861" y="35648"/>
                  </a:lnTo>
                  <a:lnTo>
                    <a:pt x="38887" y="34467"/>
                  </a:lnTo>
                  <a:lnTo>
                    <a:pt x="39598" y="34544"/>
                  </a:lnTo>
                  <a:lnTo>
                    <a:pt x="39865" y="34569"/>
                  </a:lnTo>
                  <a:lnTo>
                    <a:pt x="40005" y="34582"/>
                  </a:lnTo>
                  <a:lnTo>
                    <a:pt x="41236" y="34709"/>
                  </a:lnTo>
                  <a:lnTo>
                    <a:pt x="45961" y="44297"/>
                  </a:lnTo>
                  <a:lnTo>
                    <a:pt x="45961" y="36360"/>
                  </a:lnTo>
                  <a:lnTo>
                    <a:pt x="45491" y="35394"/>
                  </a:lnTo>
                  <a:lnTo>
                    <a:pt x="46685" y="35674"/>
                  </a:lnTo>
                  <a:lnTo>
                    <a:pt x="48666" y="36283"/>
                  </a:lnTo>
                  <a:lnTo>
                    <a:pt x="49453" y="36601"/>
                  </a:lnTo>
                  <a:lnTo>
                    <a:pt x="49593" y="36639"/>
                  </a:lnTo>
                  <a:lnTo>
                    <a:pt x="49885" y="36766"/>
                  </a:lnTo>
                  <a:lnTo>
                    <a:pt x="56502" y="41008"/>
                  </a:lnTo>
                  <a:lnTo>
                    <a:pt x="56654" y="41135"/>
                  </a:lnTo>
                  <a:lnTo>
                    <a:pt x="56896" y="41338"/>
                  </a:lnTo>
                  <a:lnTo>
                    <a:pt x="57454" y="42519"/>
                  </a:lnTo>
                  <a:lnTo>
                    <a:pt x="57442" y="42646"/>
                  </a:lnTo>
                  <a:lnTo>
                    <a:pt x="57442" y="42773"/>
                  </a:lnTo>
                  <a:lnTo>
                    <a:pt x="56667" y="44018"/>
                  </a:lnTo>
                  <a:lnTo>
                    <a:pt x="59639" y="45237"/>
                  </a:lnTo>
                  <a:lnTo>
                    <a:pt x="59880" y="45046"/>
                  </a:lnTo>
                  <a:lnTo>
                    <a:pt x="61150" y="42849"/>
                  </a:lnTo>
                  <a:lnTo>
                    <a:pt x="61175" y="42392"/>
                  </a:lnTo>
                  <a:close/>
                </a:path>
                <a:path w="79375" h="69850">
                  <a:moveTo>
                    <a:pt x="65849" y="9880"/>
                  </a:moveTo>
                  <a:lnTo>
                    <a:pt x="62826" y="8712"/>
                  </a:lnTo>
                  <a:lnTo>
                    <a:pt x="62649" y="8902"/>
                  </a:lnTo>
                  <a:lnTo>
                    <a:pt x="62547" y="9042"/>
                  </a:lnTo>
                  <a:lnTo>
                    <a:pt x="62484" y="9258"/>
                  </a:lnTo>
                  <a:lnTo>
                    <a:pt x="62484" y="9474"/>
                  </a:lnTo>
                  <a:lnTo>
                    <a:pt x="62560" y="9677"/>
                  </a:lnTo>
                  <a:lnTo>
                    <a:pt x="62712" y="9867"/>
                  </a:lnTo>
                  <a:lnTo>
                    <a:pt x="63652" y="10312"/>
                  </a:lnTo>
                  <a:lnTo>
                    <a:pt x="63830" y="10350"/>
                  </a:lnTo>
                  <a:lnTo>
                    <a:pt x="64008" y="10363"/>
                  </a:lnTo>
                  <a:lnTo>
                    <a:pt x="64185" y="10375"/>
                  </a:lnTo>
                  <a:lnTo>
                    <a:pt x="64363" y="10375"/>
                  </a:lnTo>
                  <a:lnTo>
                    <a:pt x="64554" y="10363"/>
                  </a:lnTo>
                  <a:lnTo>
                    <a:pt x="64909" y="10312"/>
                  </a:lnTo>
                  <a:lnTo>
                    <a:pt x="65392" y="10160"/>
                  </a:lnTo>
                  <a:lnTo>
                    <a:pt x="65544" y="10083"/>
                  </a:lnTo>
                  <a:lnTo>
                    <a:pt x="65798" y="9931"/>
                  </a:lnTo>
                  <a:close/>
                </a:path>
                <a:path w="79375" h="69850">
                  <a:moveTo>
                    <a:pt x="76060" y="1016"/>
                  </a:moveTo>
                  <a:lnTo>
                    <a:pt x="74345" y="0"/>
                  </a:lnTo>
                  <a:lnTo>
                    <a:pt x="74168" y="0"/>
                  </a:lnTo>
                  <a:lnTo>
                    <a:pt x="73990" y="12"/>
                  </a:lnTo>
                  <a:lnTo>
                    <a:pt x="73799" y="38"/>
                  </a:lnTo>
                  <a:lnTo>
                    <a:pt x="73634" y="76"/>
                  </a:lnTo>
                  <a:lnTo>
                    <a:pt x="73215" y="190"/>
                  </a:lnTo>
                  <a:lnTo>
                    <a:pt x="72986" y="292"/>
                  </a:lnTo>
                  <a:lnTo>
                    <a:pt x="72859" y="368"/>
                  </a:lnTo>
                  <a:lnTo>
                    <a:pt x="72682" y="495"/>
                  </a:lnTo>
                  <a:lnTo>
                    <a:pt x="75717" y="1663"/>
                  </a:lnTo>
                  <a:lnTo>
                    <a:pt x="76009" y="1282"/>
                  </a:lnTo>
                  <a:lnTo>
                    <a:pt x="76060" y="1117"/>
                  </a:lnTo>
                  <a:close/>
                </a:path>
                <a:path w="79375" h="69850">
                  <a:moveTo>
                    <a:pt x="79121" y="27470"/>
                  </a:moveTo>
                  <a:lnTo>
                    <a:pt x="77724" y="24968"/>
                  </a:lnTo>
                  <a:lnTo>
                    <a:pt x="77558" y="24815"/>
                  </a:lnTo>
                  <a:lnTo>
                    <a:pt x="77101" y="24295"/>
                  </a:lnTo>
                  <a:lnTo>
                    <a:pt x="75615" y="23063"/>
                  </a:lnTo>
                  <a:lnTo>
                    <a:pt x="75387" y="22910"/>
                  </a:lnTo>
                  <a:lnTo>
                    <a:pt x="75387" y="27597"/>
                  </a:lnTo>
                  <a:lnTo>
                    <a:pt x="75387" y="27724"/>
                  </a:lnTo>
                  <a:lnTo>
                    <a:pt x="74650" y="29070"/>
                  </a:lnTo>
                  <a:lnTo>
                    <a:pt x="74523" y="29171"/>
                  </a:lnTo>
                  <a:lnTo>
                    <a:pt x="70777" y="30314"/>
                  </a:lnTo>
                  <a:lnTo>
                    <a:pt x="70345" y="30302"/>
                  </a:lnTo>
                  <a:lnTo>
                    <a:pt x="69926" y="30264"/>
                  </a:lnTo>
                  <a:lnTo>
                    <a:pt x="69710" y="30226"/>
                  </a:lnTo>
                  <a:lnTo>
                    <a:pt x="69570" y="30213"/>
                  </a:lnTo>
                  <a:lnTo>
                    <a:pt x="69443" y="30200"/>
                  </a:lnTo>
                  <a:lnTo>
                    <a:pt x="68186" y="30086"/>
                  </a:lnTo>
                  <a:lnTo>
                    <a:pt x="63474" y="20485"/>
                  </a:lnTo>
                  <a:lnTo>
                    <a:pt x="64630" y="20751"/>
                  </a:lnTo>
                  <a:lnTo>
                    <a:pt x="66611" y="21361"/>
                  </a:lnTo>
                  <a:lnTo>
                    <a:pt x="67538" y="21729"/>
                  </a:lnTo>
                  <a:lnTo>
                    <a:pt x="67779" y="21805"/>
                  </a:lnTo>
                  <a:lnTo>
                    <a:pt x="74358" y="25984"/>
                  </a:lnTo>
                  <a:lnTo>
                    <a:pt x="74498" y="26123"/>
                  </a:lnTo>
                  <a:lnTo>
                    <a:pt x="74650" y="26250"/>
                  </a:lnTo>
                  <a:lnTo>
                    <a:pt x="74841" y="26416"/>
                  </a:lnTo>
                  <a:lnTo>
                    <a:pt x="75031" y="26631"/>
                  </a:lnTo>
                  <a:lnTo>
                    <a:pt x="75184" y="26873"/>
                  </a:lnTo>
                  <a:lnTo>
                    <a:pt x="75298" y="27101"/>
                  </a:lnTo>
                  <a:lnTo>
                    <a:pt x="75323" y="27228"/>
                  </a:lnTo>
                  <a:lnTo>
                    <a:pt x="75361" y="27355"/>
                  </a:lnTo>
                  <a:lnTo>
                    <a:pt x="75387" y="27597"/>
                  </a:lnTo>
                  <a:lnTo>
                    <a:pt x="75387" y="22910"/>
                  </a:lnTo>
                  <a:lnTo>
                    <a:pt x="73926" y="21932"/>
                  </a:lnTo>
                  <a:lnTo>
                    <a:pt x="72047" y="20904"/>
                  </a:lnTo>
                  <a:lnTo>
                    <a:pt x="71018" y="20447"/>
                  </a:lnTo>
                  <a:lnTo>
                    <a:pt x="69811" y="19964"/>
                  </a:lnTo>
                  <a:lnTo>
                    <a:pt x="69481" y="19837"/>
                  </a:lnTo>
                  <a:lnTo>
                    <a:pt x="68630" y="19494"/>
                  </a:lnTo>
                  <a:lnTo>
                    <a:pt x="66344" y="18796"/>
                  </a:lnTo>
                  <a:lnTo>
                    <a:pt x="63931" y="18224"/>
                  </a:lnTo>
                  <a:lnTo>
                    <a:pt x="61417" y="17792"/>
                  </a:lnTo>
                  <a:lnTo>
                    <a:pt x="60134" y="17653"/>
                  </a:lnTo>
                  <a:lnTo>
                    <a:pt x="58889" y="17564"/>
                  </a:lnTo>
                  <a:lnTo>
                    <a:pt x="58750" y="17538"/>
                  </a:lnTo>
                  <a:lnTo>
                    <a:pt x="58521" y="17526"/>
                  </a:lnTo>
                  <a:lnTo>
                    <a:pt x="57594" y="17411"/>
                  </a:lnTo>
                  <a:lnTo>
                    <a:pt x="56794" y="17386"/>
                  </a:lnTo>
                  <a:lnTo>
                    <a:pt x="55994" y="17411"/>
                  </a:lnTo>
                  <a:lnTo>
                    <a:pt x="55206" y="17475"/>
                  </a:lnTo>
                  <a:lnTo>
                    <a:pt x="49809" y="19532"/>
                  </a:lnTo>
                  <a:lnTo>
                    <a:pt x="52819" y="20713"/>
                  </a:lnTo>
                  <a:lnTo>
                    <a:pt x="52997" y="20574"/>
                  </a:lnTo>
                  <a:lnTo>
                    <a:pt x="56616" y="19545"/>
                  </a:lnTo>
                  <a:lnTo>
                    <a:pt x="57048" y="19558"/>
                  </a:lnTo>
                  <a:lnTo>
                    <a:pt x="57556" y="19608"/>
                  </a:lnTo>
                  <a:lnTo>
                    <a:pt x="57683" y="19634"/>
                  </a:lnTo>
                  <a:lnTo>
                    <a:pt x="57810" y="19646"/>
                  </a:lnTo>
                  <a:lnTo>
                    <a:pt x="57950" y="19659"/>
                  </a:lnTo>
                  <a:lnTo>
                    <a:pt x="59194" y="19786"/>
                  </a:lnTo>
                  <a:lnTo>
                    <a:pt x="63919" y="29375"/>
                  </a:lnTo>
                  <a:lnTo>
                    <a:pt x="62763" y="29095"/>
                  </a:lnTo>
                  <a:lnTo>
                    <a:pt x="60782" y="28486"/>
                  </a:lnTo>
                  <a:lnTo>
                    <a:pt x="59944" y="28181"/>
                  </a:lnTo>
                  <a:lnTo>
                    <a:pt x="53035" y="23876"/>
                  </a:lnTo>
                  <a:lnTo>
                    <a:pt x="52870" y="23698"/>
                  </a:lnTo>
                  <a:lnTo>
                    <a:pt x="52730" y="23622"/>
                  </a:lnTo>
                  <a:lnTo>
                    <a:pt x="51993" y="22250"/>
                  </a:lnTo>
                  <a:lnTo>
                    <a:pt x="52819" y="20713"/>
                  </a:lnTo>
                  <a:lnTo>
                    <a:pt x="49796" y="19532"/>
                  </a:lnTo>
                  <a:lnTo>
                    <a:pt x="48260" y="22390"/>
                  </a:lnTo>
                  <a:lnTo>
                    <a:pt x="48310" y="22847"/>
                  </a:lnTo>
                  <a:lnTo>
                    <a:pt x="48387" y="23075"/>
                  </a:lnTo>
                  <a:lnTo>
                    <a:pt x="48450" y="23304"/>
                  </a:lnTo>
                  <a:lnTo>
                    <a:pt x="49707" y="24942"/>
                  </a:lnTo>
                  <a:lnTo>
                    <a:pt x="57683" y="29933"/>
                  </a:lnTo>
                  <a:lnTo>
                    <a:pt x="68757" y="32346"/>
                  </a:lnTo>
                  <a:lnTo>
                    <a:pt x="69024" y="32372"/>
                  </a:lnTo>
                  <a:lnTo>
                    <a:pt x="69811" y="32435"/>
                  </a:lnTo>
                  <a:lnTo>
                    <a:pt x="70599" y="32461"/>
                  </a:lnTo>
                  <a:lnTo>
                    <a:pt x="71399" y="32448"/>
                  </a:lnTo>
                  <a:lnTo>
                    <a:pt x="77495" y="30391"/>
                  </a:lnTo>
                  <a:lnTo>
                    <a:pt x="77635" y="30276"/>
                  </a:lnTo>
                  <a:lnTo>
                    <a:pt x="77812" y="30124"/>
                  </a:lnTo>
                  <a:lnTo>
                    <a:pt x="78219" y="29718"/>
                  </a:lnTo>
                  <a:lnTo>
                    <a:pt x="78549" y="29286"/>
                  </a:lnTo>
                  <a:lnTo>
                    <a:pt x="78803" y="28841"/>
                  </a:lnTo>
                  <a:lnTo>
                    <a:pt x="78981" y="28384"/>
                  </a:lnTo>
                  <a:lnTo>
                    <a:pt x="79095" y="27927"/>
                  </a:lnTo>
                  <a:lnTo>
                    <a:pt x="79121" y="2747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940080" y="2047887"/>
              <a:ext cx="407670" cy="300990"/>
            </a:xfrm>
            <a:custGeom>
              <a:avLst/>
              <a:gdLst/>
              <a:ahLst/>
              <a:cxnLst/>
              <a:rect l="l" t="t" r="r" b="b"/>
              <a:pathLst>
                <a:path w="407670" h="300989">
                  <a:moveTo>
                    <a:pt x="31089" y="44831"/>
                  </a:moveTo>
                  <a:lnTo>
                    <a:pt x="31064" y="44615"/>
                  </a:lnTo>
                  <a:lnTo>
                    <a:pt x="30975" y="44411"/>
                  </a:lnTo>
                  <a:lnTo>
                    <a:pt x="30810" y="44221"/>
                  </a:lnTo>
                  <a:lnTo>
                    <a:pt x="30594" y="44069"/>
                  </a:lnTo>
                  <a:lnTo>
                    <a:pt x="30454" y="43992"/>
                  </a:lnTo>
                  <a:lnTo>
                    <a:pt x="30314" y="43929"/>
                  </a:lnTo>
                  <a:lnTo>
                    <a:pt x="29997" y="43827"/>
                  </a:lnTo>
                  <a:lnTo>
                    <a:pt x="29476" y="43751"/>
                  </a:lnTo>
                  <a:lnTo>
                    <a:pt x="29108" y="43751"/>
                  </a:lnTo>
                  <a:lnTo>
                    <a:pt x="28752" y="43802"/>
                  </a:lnTo>
                  <a:lnTo>
                    <a:pt x="28575" y="43840"/>
                  </a:lnTo>
                  <a:lnTo>
                    <a:pt x="28409" y="43878"/>
                  </a:lnTo>
                  <a:lnTo>
                    <a:pt x="28168" y="43967"/>
                  </a:lnTo>
                  <a:lnTo>
                    <a:pt x="22720" y="46266"/>
                  </a:lnTo>
                  <a:lnTo>
                    <a:pt x="6642" y="33096"/>
                  </a:lnTo>
                  <a:lnTo>
                    <a:pt x="6426" y="32931"/>
                  </a:lnTo>
                  <a:lnTo>
                    <a:pt x="6299" y="32854"/>
                  </a:lnTo>
                  <a:lnTo>
                    <a:pt x="6159" y="32791"/>
                  </a:lnTo>
                  <a:lnTo>
                    <a:pt x="5842" y="32689"/>
                  </a:lnTo>
                  <a:lnTo>
                    <a:pt x="5651" y="32639"/>
                  </a:lnTo>
                  <a:lnTo>
                    <a:pt x="5473" y="32613"/>
                  </a:lnTo>
                  <a:lnTo>
                    <a:pt x="5321" y="32613"/>
                  </a:lnTo>
                  <a:lnTo>
                    <a:pt x="4927" y="32600"/>
                  </a:lnTo>
                  <a:lnTo>
                    <a:pt x="4775" y="32626"/>
                  </a:lnTo>
                  <a:lnTo>
                    <a:pt x="4597" y="32651"/>
                  </a:lnTo>
                  <a:lnTo>
                    <a:pt x="4419" y="32689"/>
                  </a:lnTo>
                  <a:lnTo>
                    <a:pt x="4089" y="32791"/>
                  </a:lnTo>
                  <a:lnTo>
                    <a:pt x="3797" y="32918"/>
                  </a:lnTo>
                  <a:lnTo>
                    <a:pt x="3644" y="32994"/>
                  </a:lnTo>
                  <a:lnTo>
                    <a:pt x="3479" y="33134"/>
                  </a:lnTo>
                  <a:lnTo>
                    <a:pt x="3352" y="33274"/>
                  </a:lnTo>
                  <a:lnTo>
                    <a:pt x="3225" y="33477"/>
                  </a:lnTo>
                  <a:lnTo>
                    <a:pt x="88" y="39497"/>
                  </a:lnTo>
                  <a:lnTo>
                    <a:pt x="25" y="39662"/>
                  </a:lnTo>
                  <a:lnTo>
                    <a:pt x="0" y="39865"/>
                  </a:lnTo>
                  <a:lnTo>
                    <a:pt x="685" y="40627"/>
                  </a:lnTo>
                  <a:lnTo>
                    <a:pt x="1066" y="40767"/>
                  </a:lnTo>
                  <a:lnTo>
                    <a:pt x="1320" y="40805"/>
                  </a:lnTo>
                  <a:lnTo>
                    <a:pt x="1587" y="40843"/>
                  </a:lnTo>
                  <a:lnTo>
                    <a:pt x="1955" y="40843"/>
                  </a:lnTo>
                  <a:lnTo>
                    <a:pt x="2133" y="40830"/>
                  </a:lnTo>
                  <a:lnTo>
                    <a:pt x="2311" y="40805"/>
                  </a:lnTo>
                  <a:lnTo>
                    <a:pt x="2489" y="40767"/>
                  </a:lnTo>
                  <a:lnTo>
                    <a:pt x="3302" y="40411"/>
                  </a:lnTo>
                  <a:lnTo>
                    <a:pt x="3467" y="40284"/>
                  </a:lnTo>
                  <a:lnTo>
                    <a:pt x="3619" y="40081"/>
                  </a:lnTo>
                  <a:lnTo>
                    <a:pt x="5689" y="36118"/>
                  </a:lnTo>
                  <a:lnTo>
                    <a:pt x="19646" y="47561"/>
                  </a:lnTo>
                  <a:lnTo>
                    <a:pt x="14185" y="49860"/>
                  </a:lnTo>
                  <a:lnTo>
                    <a:pt x="13970" y="49949"/>
                  </a:lnTo>
                  <a:lnTo>
                    <a:pt x="13728" y="50114"/>
                  </a:lnTo>
                  <a:lnTo>
                    <a:pt x="13538" y="50304"/>
                  </a:lnTo>
                  <a:lnTo>
                    <a:pt x="13423" y="50507"/>
                  </a:lnTo>
                  <a:lnTo>
                    <a:pt x="13373" y="50723"/>
                  </a:lnTo>
                  <a:lnTo>
                    <a:pt x="13411" y="50977"/>
                  </a:lnTo>
                  <a:lnTo>
                    <a:pt x="13931" y="51511"/>
                  </a:lnTo>
                  <a:lnTo>
                    <a:pt x="14147" y="51612"/>
                  </a:lnTo>
                  <a:lnTo>
                    <a:pt x="14452" y="51714"/>
                  </a:lnTo>
                  <a:lnTo>
                    <a:pt x="14630" y="51752"/>
                  </a:lnTo>
                  <a:lnTo>
                    <a:pt x="14808" y="51765"/>
                  </a:lnTo>
                  <a:lnTo>
                    <a:pt x="14986" y="51790"/>
                  </a:lnTo>
                  <a:lnTo>
                    <a:pt x="15252" y="51790"/>
                  </a:lnTo>
                  <a:lnTo>
                    <a:pt x="15532" y="51765"/>
                  </a:lnTo>
                  <a:lnTo>
                    <a:pt x="15709" y="51739"/>
                  </a:lnTo>
                  <a:lnTo>
                    <a:pt x="15887" y="51701"/>
                  </a:lnTo>
                  <a:lnTo>
                    <a:pt x="16052" y="51663"/>
                  </a:lnTo>
                  <a:lnTo>
                    <a:pt x="16268" y="51587"/>
                  </a:lnTo>
                  <a:lnTo>
                    <a:pt x="23190" y="48679"/>
                  </a:lnTo>
                  <a:lnTo>
                    <a:pt x="23393" y="48590"/>
                  </a:lnTo>
                  <a:lnTo>
                    <a:pt x="30276" y="45694"/>
                  </a:lnTo>
                  <a:lnTo>
                    <a:pt x="30492" y="45593"/>
                  </a:lnTo>
                  <a:lnTo>
                    <a:pt x="30619" y="45504"/>
                  </a:lnTo>
                  <a:lnTo>
                    <a:pt x="30835" y="45339"/>
                  </a:lnTo>
                  <a:lnTo>
                    <a:pt x="30949" y="45186"/>
                  </a:lnTo>
                  <a:lnTo>
                    <a:pt x="31038" y="45034"/>
                  </a:lnTo>
                  <a:lnTo>
                    <a:pt x="31089" y="44831"/>
                  </a:lnTo>
                  <a:close/>
                </a:path>
                <a:path w="407670" h="300989">
                  <a:moveTo>
                    <a:pt x="52260" y="33896"/>
                  </a:moveTo>
                  <a:lnTo>
                    <a:pt x="52247" y="33655"/>
                  </a:lnTo>
                  <a:lnTo>
                    <a:pt x="52171" y="33197"/>
                  </a:lnTo>
                  <a:lnTo>
                    <a:pt x="51968" y="32715"/>
                  </a:lnTo>
                  <a:lnTo>
                    <a:pt x="51803" y="32080"/>
                  </a:lnTo>
                  <a:lnTo>
                    <a:pt x="47777" y="26593"/>
                  </a:lnTo>
                  <a:lnTo>
                    <a:pt x="47650" y="26454"/>
                  </a:lnTo>
                  <a:lnTo>
                    <a:pt x="47485" y="26339"/>
                  </a:lnTo>
                  <a:lnTo>
                    <a:pt x="46837" y="25806"/>
                  </a:lnTo>
                  <a:lnTo>
                    <a:pt x="38849" y="21971"/>
                  </a:lnTo>
                  <a:lnTo>
                    <a:pt x="38722" y="21920"/>
                  </a:lnTo>
                  <a:lnTo>
                    <a:pt x="38531" y="21831"/>
                  </a:lnTo>
                  <a:lnTo>
                    <a:pt x="34810" y="21158"/>
                  </a:lnTo>
                  <a:lnTo>
                    <a:pt x="34023" y="21158"/>
                  </a:lnTo>
                  <a:lnTo>
                    <a:pt x="29425" y="22110"/>
                  </a:lnTo>
                  <a:lnTo>
                    <a:pt x="25857" y="25908"/>
                  </a:lnTo>
                  <a:lnTo>
                    <a:pt x="25869" y="26136"/>
                  </a:lnTo>
                  <a:lnTo>
                    <a:pt x="25869" y="26365"/>
                  </a:lnTo>
                  <a:lnTo>
                    <a:pt x="25958" y="26822"/>
                  </a:lnTo>
                  <a:lnTo>
                    <a:pt x="26035" y="27051"/>
                  </a:lnTo>
                  <a:lnTo>
                    <a:pt x="26111" y="27241"/>
                  </a:lnTo>
                  <a:lnTo>
                    <a:pt x="26301" y="27952"/>
                  </a:lnTo>
                  <a:lnTo>
                    <a:pt x="30530" y="33616"/>
                  </a:lnTo>
                  <a:lnTo>
                    <a:pt x="33604" y="32321"/>
                  </a:lnTo>
                  <a:lnTo>
                    <a:pt x="33477" y="32232"/>
                  </a:lnTo>
                  <a:lnTo>
                    <a:pt x="29806" y="26860"/>
                  </a:lnTo>
                  <a:lnTo>
                    <a:pt x="29781" y="26720"/>
                  </a:lnTo>
                  <a:lnTo>
                    <a:pt x="29705" y="26581"/>
                  </a:lnTo>
                  <a:lnTo>
                    <a:pt x="29641" y="26390"/>
                  </a:lnTo>
                  <a:lnTo>
                    <a:pt x="29591" y="26136"/>
                  </a:lnTo>
                  <a:lnTo>
                    <a:pt x="29591" y="25895"/>
                  </a:lnTo>
                  <a:lnTo>
                    <a:pt x="31508" y="23837"/>
                  </a:lnTo>
                  <a:lnTo>
                    <a:pt x="31737" y="23736"/>
                  </a:lnTo>
                  <a:lnTo>
                    <a:pt x="31927" y="23660"/>
                  </a:lnTo>
                  <a:lnTo>
                    <a:pt x="32524" y="23495"/>
                  </a:lnTo>
                  <a:lnTo>
                    <a:pt x="33147" y="23380"/>
                  </a:lnTo>
                  <a:lnTo>
                    <a:pt x="34010" y="23304"/>
                  </a:lnTo>
                  <a:lnTo>
                    <a:pt x="34874" y="23342"/>
                  </a:lnTo>
                  <a:lnTo>
                    <a:pt x="35293" y="23393"/>
                  </a:lnTo>
                  <a:lnTo>
                    <a:pt x="36080" y="23558"/>
                  </a:lnTo>
                  <a:lnTo>
                    <a:pt x="36563" y="23736"/>
                  </a:lnTo>
                  <a:lnTo>
                    <a:pt x="36753" y="23812"/>
                  </a:lnTo>
                  <a:lnTo>
                    <a:pt x="37033" y="23888"/>
                  </a:lnTo>
                  <a:lnTo>
                    <a:pt x="37731" y="24104"/>
                  </a:lnTo>
                  <a:lnTo>
                    <a:pt x="37960" y="24193"/>
                  </a:lnTo>
                  <a:lnTo>
                    <a:pt x="36626" y="34315"/>
                  </a:lnTo>
                  <a:lnTo>
                    <a:pt x="35725" y="33820"/>
                  </a:lnTo>
                  <a:lnTo>
                    <a:pt x="34264" y="32842"/>
                  </a:lnTo>
                  <a:lnTo>
                    <a:pt x="33756" y="32448"/>
                  </a:lnTo>
                  <a:lnTo>
                    <a:pt x="33616" y="32321"/>
                  </a:lnTo>
                  <a:lnTo>
                    <a:pt x="30543" y="33616"/>
                  </a:lnTo>
                  <a:lnTo>
                    <a:pt x="31292" y="34226"/>
                  </a:lnTo>
                  <a:lnTo>
                    <a:pt x="32981" y="35356"/>
                  </a:lnTo>
                  <a:lnTo>
                    <a:pt x="34886" y="36372"/>
                  </a:lnTo>
                  <a:lnTo>
                    <a:pt x="36944" y="37287"/>
                  </a:lnTo>
                  <a:lnTo>
                    <a:pt x="38404" y="37795"/>
                  </a:lnTo>
                  <a:lnTo>
                    <a:pt x="39306" y="38087"/>
                  </a:lnTo>
                  <a:lnTo>
                    <a:pt x="39585" y="38188"/>
                  </a:lnTo>
                  <a:lnTo>
                    <a:pt x="43307" y="38874"/>
                  </a:lnTo>
                  <a:lnTo>
                    <a:pt x="44107" y="38874"/>
                  </a:lnTo>
                  <a:lnTo>
                    <a:pt x="48501" y="38011"/>
                  </a:lnTo>
                  <a:lnTo>
                    <a:pt x="48641" y="37960"/>
                  </a:lnTo>
                  <a:lnTo>
                    <a:pt x="46609" y="36207"/>
                  </a:lnTo>
                  <a:lnTo>
                    <a:pt x="45796" y="36487"/>
                  </a:lnTo>
                  <a:lnTo>
                    <a:pt x="44970" y="36652"/>
                  </a:lnTo>
                  <a:lnTo>
                    <a:pt x="44119" y="36715"/>
                  </a:lnTo>
                  <a:lnTo>
                    <a:pt x="43256" y="36690"/>
                  </a:lnTo>
                  <a:lnTo>
                    <a:pt x="42430" y="36563"/>
                  </a:lnTo>
                  <a:lnTo>
                    <a:pt x="41630" y="36334"/>
                  </a:lnTo>
                  <a:lnTo>
                    <a:pt x="41490" y="36283"/>
                  </a:lnTo>
                  <a:lnTo>
                    <a:pt x="41363" y="36220"/>
                  </a:lnTo>
                  <a:lnTo>
                    <a:pt x="41173" y="36169"/>
                  </a:lnTo>
                  <a:lnTo>
                    <a:pt x="40995" y="36118"/>
                  </a:lnTo>
                  <a:lnTo>
                    <a:pt x="40144" y="35839"/>
                  </a:lnTo>
                  <a:lnTo>
                    <a:pt x="41478" y="25717"/>
                  </a:lnTo>
                  <a:lnTo>
                    <a:pt x="42392" y="26212"/>
                  </a:lnTo>
                  <a:lnTo>
                    <a:pt x="43865" y="27178"/>
                  </a:lnTo>
                  <a:lnTo>
                    <a:pt x="44437" y="27660"/>
                  </a:lnTo>
                  <a:lnTo>
                    <a:pt x="48310" y="33235"/>
                  </a:lnTo>
                  <a:lnTo>
                    <a:pt x="48399" y="33451"/>
                  </a:lnTo>
                  <a:lnTo>
                    <a:pt x="48488" y="33642"/>
                  </a:lnTo>
                  <a:lnTo>
                    <a:pt x="48539" y="34010"/>
                  </a:lnTo>
                  <a:lnTo>
                    <a:pt x="48539" y="34137"/>
                  </a:lnTo>
                  <a:lnTo>
                    <a:pt x="48501" y="34391"/>
                  </a:lnTo>
                  <a:lnTo>
                    <a:pt x="48412" y="34632"/>
                  </a:lnTo>
                  <a:lnTo>
                    <a:pt x="46685" y="36156"/>
                  </a:lnTo>
                  <a:lnTo>
                    <a:pt x="47764" y="37147"/>
                  </a:lnTo>
                  <a:lnTo>
                    <a:pt x="48704" y="37909"/>
                  </a:lnTo>
                  <a:lnTo>
                    <a:pt x="48869" y="37846"/>
                  </a:lnTo>
                  <a:lnTo>
                    <a:pt x="49034" y="37769"/>
                  </a:lnTo>
                  <a:lnTo>
                    <a:pt x="52260" y="34124"/>
                  </a:lnTo>
                  <a:lnTo>
                    <a:pt x="52260" y="33896"/>
                  </a:lnTo>
                  <a:close/>
                </a:path>
                <a:path w="407670" h="300989">
                  <a:moveTo>
                    <a:pt x="68580" y="14732"/>
                  </a:moveTo>
                  <a:lnTo>
                    <a:pt x="68516" y="14465"/>
                  </a:lnTo>
                  <a:lnTo>
                    <a:pt x="68427" y="14325"/>
                  </a:lnTo>
                  <a:lnTo>
                    <a:pt x="67310" y="13766"/>
                  </a:lnTo>
                  <a:lnTo>
                    <a:pt x="67043" y="13728"/>
                  </a:lnTo>
                  <a:lnTo>
                    <a:pt x="66865" y="13716"/>
                  </a:lnTo>
                  <a:lnTo>
                    <a:pt x="66675" y="13716"/>
                  </a:lnTo>
                  <a:lnTo>
                    <a:pt x="66497" y="13728"/>
                  </a:lnTo>
                  <a:lnTo>
                    <a:pt x="65100" y="14300"/>
                  </a:lnTo>
                  <a:lnTo>
                    <a:pt x="64947" y="14490"/>
                  </a:lnTo>
                  <a:lnTo>
                    <a:pt x="68478" y="15100"/>
                  </a:lnTo>
                  <a:lnTo>
                    <a:pt x="68541" y="14935"/>
                  </a:lnTo>
                  <a:lnTo>
                    <a:pt x="68580" y="14732"/>
                  </a:lnTo>
                  <a:close/>
                </a:path>
                <a:path w="407670" h="300989">
                  <a:moveTo>
                    <a:pt x="68859" y="28790"/>
                  </a:moveTo>
                  <a:lnTo>
                    <a:pt x="68529" y="28257"/>
                  </a:lnTo>
                  <a:lnTo>
                    <a:pt x="65455" y="29552"/>
                  </a:lnTo>
                  <a:lnTo>
                    <a:pt x="65760" y="29743"/>
                  </a:lnTo>
                  <a:lnTo>
                    <a:pt x="65900" y="29806"/>
                  </a:lnTo>
                  <a:lnTo>
                    <a:pt x="66217" y="29908"/>
                  </a:lnTo>
                  <a:lnTo>
                    <a:pt x="66649" y="29972"/>
                  </a:lnTo>
                  <a:lnTo>
                    <a:pt x="66929" y="29984"/>
                  </a:lnTo>
                  <a:lnTo>
                    <a:pt x="67106" y="29972"/>
                  </a:lnTo>
                  <a:lnTo>
                    <a:pt x="67284" y="29959"/>
                  </a:lnTo>
                  <a:lnTo>
                    <a:pt x="68719" y="29260"/>
                  </a:lnTo>
                  <a:lnTo>
                    <a:pt x="68808" y="29108"/>
                  </a:lnTo>
                  <a:lnTo>
                    <a:pt x="68859" y="28892"/>
                  </a:lnTo>
                  <a:close/>
                </a:path>
                <a:path w="407670" h="300989">
                  <a:moveTo>
                    <a:pt x="80035" y="24079"/>
                  </a:moveTo>
                  <a:lnTo>
                    <a:pt x="79806" y="23634"/>
                  </a:lnTo>
                  <a:lnTo>
                    <a:pt x="79654" y="23495"/>
                  </a:lnTo>
                  <a:lnTo>
                    <a:pt x="79413" y="23355"/>
                  </a:lnTo>
                  <a:lnTo>
                    <a:pt x="79044" y="23228"/>
                  </a:lnTo>
                  <a:lnTo>
                    <a:pt x="65887" y="19583"/>
                  </a:lnTo>
                  <a:lnTo>
                    <a:pt x="68491" y="15113"/>
                  </a:lnTo>
                  <a:lnTo>
                    <a:pt x="64960" y="14503"/>
                  </a:lnTo>
                  <a:lnTo>
                    <a:pt x="60706" y="21856"/>
                  </a:lnTo>
                  <a:lnTo>
                    <a:pt x="51333" y="14160"/>
                  </a:lnTo>
                  <a:lnTo>
                    <a:pt x="51104" y="14020"/>
                  </a:lnTo>
                  <a:lnTo>
                    <a:pt x="50888" y="13931"/>
                  </a:lnTo>
                  <a:lnTo>
                    <a:pt x="50736" y="13868"/>
                  </a:lnTo>
                  <a:lnTo>
                    <a:pt x="50495" y="13817"/>
                  </a:lnTo>
                  <a:lnTo>
                    <a:pt x="50228" y="13766"/>
                  </a:lnTo>
                  <a:lnTo>
                    <a:pt x="50050" y="13754"/>
                  </a:lnTo>
                  <a:lnTo>
                    <a:pt x="49682" y="13754"/>
                  </a:lnTo>
                  <a:lnTo>
                    <a:pt x="48069" y="14478"/>
                  </a:lnTo>
                  <a:lnTo>
                    <a:pt x="47980" y="14630"/>
                  </a:lnTo>
                  <a:lnTo>
                    <a:pt x="47929" y="14833"/>
                  </a:lnTo>
                  <a:lnTo>
                    <a:pt x="47967" y="15100"/>
                  </a:lnTo>
                  <a:lnTo>
                    <a:pt x="48044" y="15252"/>
                  </a:lnTo>
                  <a:lnTo>
                    <a:pt x="48260" y="15481"/>
                  </a:lnTo>
                  <a:lnTo>
                    <a:pt x="65443" y="29552"/>
                  </a:lnTo>
                  <a:lnTo>
                    <a:pt x="68516" y="28257"/>
                  </a:lnTo>
                  <a:lnTo>
                    <a:pt x="63322" y="24015"/>
                  </a:lnTo>
                  <a:lnTo>
                    <a:pt x="64681" y="21666"/>
                  </a:lnTo>
                  <a:lnTo>
                    <a:pt x="77317" y="25171"/>
                  </a:lnTo>
                  <a:lnTo>
                    <a:pt x="77558" y="25222"/>
                  </a:lnTo>
                  <a:lnTo>
                    <a:pt x="77736" y="25247"/>
                  </a:lnTo>
                  <a:lnTo>
                    <a:pt x="77914" y="25260"/>
                  </a:lnTo>
                  <a:lnTo>
                    <a:pt x="78270" y="25260"/>
                  </a:lnTo>
                  <a:lnTo>
                    <a:pt x="78460" y="25247"/>
                  </a:lnTo>
                  <a:lnTo>
                    <a:pt x="78638" y="25222"/>
                  </a:lnTo>
                  <a:lnTo>
                    <a:pt x="78816" y="25184"/>
                  </a:lnTo>
                  <a:lnTo>
                    <a:pt x="80022" y="24295"/>
                  </a:lnTo>
                  <a:lnTo>
                    <a:pt x="80035" y="24079"/>
                  </a:lnTo>
                  <a:close/>
                </a:path>
                <a:path w="407670" h="300989">
                  <a:moveTo>
                    <a:pt x="89471" y="20751"/>
                  </a:moveTo>
                  <a:lnTo>
                    <a:pt x="87363" y="19024"/>
                  </a:lnTo>
                  <a:lnTo>
                    <a:pt x="87147" y="19126"/>
                  </a:lnTo>
                  <a:lnTo>
                    <a:pt x="86906" y="19291"/>
                  </a:lnTo>
                  <a:lnTo>
                    <a:pt x="86550" y="19900"/>
                  </a:lnTo>
                  <a:lnTo>
                    <a:pt x="86575" y="20104"/>
                  </a:lnTo>
                  <a:lnTo>
                    <a:pt x="88163" y="20967"/>
                  </a:lnTo>
                  <a:lnTo>
                    <a:pt x="88442" y="20967"/>
                  </a:lnTo>
                  <a:lnTo>
                    <a:pt x="88709" y="20942"/>
                  </a:lnTo>
                  <a:lnTo>
                    <a:pt x="88887" y="20916"/>
                  </a:lnTo>
                  <a:lnTo>
                    <a:pt x="89065" y="20878"/>
                  </a:lnTo>
                  <a:lnTo>
                    <a:pt x="89230" y="20840"/>
                  </a:lnTo>
                  <a:lnTo>
                    <a:pt x="89471" y="20751"/>
                  </a:lnTo>
                  <a:close/>
                </a:path>
                <a:path w="407670" h="300989">
                  <a:moveTo>
                    <a:pt x="94475" y="18008"/>
                  </a:moveTo>
                  <a:lnTo>
                    <a:pt x="94437" y="17856"/>
                  </a:lnTo>
                  <a:lnTo>
                    <a:pt x="94361" y="17703"/>
                  </a:lnTo>
                  <a:lnTo>
                    <a:pt x="94195" y="17513"/>
                  </a:lnTo>
                  <a:lnTo>
                    <a:pt x="93980" y="17360"/>
                  </a:lnTo>
                  <a:lnTo>
                    <a:pt x="89509" y="13690"/>
                  </a:lnTo>
                  <a:lnTo>
                    <a:pt x="89369" y="13563"/>
                  </a:lnTo>
                  <a:lnTo>
                    <a:pt x="89204" y="13423"/>
                  </a:lnTo>
                  <a:lnTo>
                    <a:pt x="89001" y="13322"/>
                  </a:lnTo>
                  <a:lnTo>
                    <a:pt x="88785" y="13246"/>
                  </a:lnTo>
                  <a:lnTo>
                    <a:pt x="88620" y="13208"/>
                  </a:lnTo>
                  <a:lnTo>
                    <a:pt x="88442" y="13169"/>
                  </a:lnTo>
                  <a:lnTo>
                    <a:pt x="88277" y="13144"/>
                  </a:lnTo>
                  <a:lnTo>
                    <a:pt x="88087" y="13131"/>
                  </a:lnTo>
                  <a:lnTo>
                    <a:pt x="87731" y="13119"/>
                  </a:lnTo>
                  <a:lnTo>
                    <a:pt x="87541" y="13144"/>
                  </a:lnTo>
                  <a:lnTo>
                    <a:pt x="86487" y="13208"/>
                  </a:lnTo>
                  <a:lnTo>
                    <a:pt x="85356" y="13157"/>
                  </a:lnTo>
                  <a:lnTo>
                    <a:pt x="80454" y="11455"/>
                  </a:lnTo>
                  <a:lnTo>
                    <a:pt x="77330" y="12712"/>
                  </a:lnTo>
                  <a:lnTo>
                    <a:pt x="77647" y="12966"/>
                  </a:lnTo>
                  <a:lnTo>
                    <a:pt x="78371" y="13449"/>
                  </a:lnTo>
                  <a:lnTo>
                    <a:pt x="86347" y="15354"/>
                  </a:lnTo>
                  <a:lnTo>
                    <a:pt x="86868" y="15354"/>
                  </a:lnTo>
                  <a:lnTo>
                    <a:pt x="89992" y="17907"/>
                  </a:lnTo>
                  <a:lnTo>
                    <a:pt x="87363" y="19011"/>
                  </a:lnTo>
                  <a:lnTo>
                    <a:pt x="89458" y="20739"/>
                  </a:lnTo>
                  <a:lnTo>
                    <a:pt x="93573" y="19011"/>
                  </a:lnTo>
                  <a:lnTo>
                    <a:pt x="93700" y="18961"/>
                  </a:lnTo>
                  <a:lnTo>
                    <a:pt x="93878" y="18872"/>
                  </a:lnTo>
                  <a:lnTo>
                    <a:pt x="94005" y="18796"/>
                  </a:lnTo>
                  <a:lnTo>
                    <a:pt x="94170" y="18669"/>
                  </a:lnTo>
                  <a:lnTo>
                    <a:pt x="94310" y="18529"/>
                  </a:lnTo>
                  <a:lnTo>
                    <a:pt x="94424" y="18326"/>
                  </a:lnTo>
                  <a:lnTo>
                    <a:pt x="94475" y="18110"/>
                  </a:lnTo>
                  <a:close/>
                </a:path>
                <a:path w="407670" h="300989">
                  <a:moveTo>
                    <a:pt x="95262" y="2781"/>
                  </a:moveTo>
                  <a:lnTo>
                    <a:pt x="85801" y="0"/>
                  </a:lnTo>
                  <a:lnTo>
                    <a:pt x="84620" y="38"/>
                  </a:lnTo>
                  <a:lnTo>
                    <a:pt x="78574" y="1409"/>
                  </a:lnTo>
                  <a:lnTo>
                    <a:pt x="78422" y="1473"/>
                  </a:lnTo>
                  <a:lnTo>
                    <a:pt x="73317" y="6997"/>
                  </a:lnTo>
                  <a:lnTo>
                    <a:pt x="73329" y="7683"/>
                  </a:lnTo>
                  <a:lnTo>
                    <a:pt x="75311" y="11036"/>
                  </a:lnTo>
                  <a:lnTo>
                    <a:pt x="77317" y="12712"/>
                  </a:lnTo>
                  <a:lnTo>
                    <a:pt x="80391" y="11417"/>
                  </a:lnTo>
                  <a:lnTo>
                    <a:pt x="80264" y="11328"/>
                  </a:lnTo>
                  <a:lnTo>
                    <a:pt x="78625" y="9982"/>
                  </a:lnTo>
                  <a:lnTo>
                    <a:pt x="78486" y="9855"/>
                  </a:lnTo>
                  <a:lnTo>
                    <a:pt x="78270" y="9652"/>
                  </a:lnTo>
                  <a:lnTo>
                    <a:pt x="77050" y="7454"/>
                  </a:lnTo>
                  <a:lnTo>
                    <a:pt x="77050" y="6985"/>
                  </a:lnTo>
                  <a:lnTo>
                    <a:pt x="80568" y="3162"/>
                  </a:lnTo>
                  <a:lnTo>
                    <a:pt x="80708" y="3111"/>
                  </a:lnTo>
                  <a:lnTo>
                    <a:pt x="86474" y="2171"/>
                  </a:lnTo>
                  <a:lnTo>
                    <a:pt x="87274" y="2235"/>
                  </a:lnTo>
                  <a:lnTo>
                    <a:pt x="92189" y="4076"/>
                  </a:lnTo>
                  <a:lnTo>
                    <a:pt x="95262" y="2781"/>
                  </a:lnTo>
                  <a:close/>
                </a:path>
                <a:path w="407670" h="300989">
                  <a:moveTo>
                    <a:pt x="97180" y="4343"/>
                  </a:moveTo>
                  <a:lnTo>
                    <a:pt x="95415" y="2908"/>
                  </a:lnTo>
                  <a:lnTo>
                    <a:pt x="95275" y="2781"/>
                  </a:lnTo>
                  <a:lnTo>
                    <a:pt x="92202" y="4076"/>
                  </a:lnTo>
                  <a:lnTo>
                    <a:pt x="94107" y="5638"/>
                  </a:lnTo>
                  <a:lnTo>
                    <a:pt x="97180" y="4343"/>
                  </a:lnTo>
                  <a:close/>
                </a:path>
                <a:path w="407670" h="300989">
                  <a:moveTo>
                    <a:pt x="381355" y="292341"/>
                  </a:moveTo>
                  <a:lnTo>
                    <a:pt x="381088" y="292354"/>
                  </a:lnTo>
                  <a:lnTo>
                    <a:pt x="380898" y="292366"/>
                  </a:lnTo>
                  <a:lnTo>
                    <a:pt x="380733" y="292404"/>
                  </a:lnTo>
                  <a:lnTo>
                    <a:pt x="380555" y="292442"/>
                  </a:lnTo>
                  <a:lnTo>
                    <a:pt x="380390" y="292493"/>
                  </a:lnTo>
                  <a:lnTo>
                    <a:pt x="380238" y="292557"/>
                  </a:lnTo>
                  <a:lnTo>
                    <a:pt x="379437" y="293370"/>
                  </a:lnTo>
                  <a:lnTo>
                    <a:pt x="379437" y="293585"/>
                  </a:lnTo>
                  <a:lnTo>
                    <a:pt x="379514" y="293789"/>
                  </a:lnTo>
                  <a:lnTo>
                    <a:pt x="379755" y="294068"/>
                  </a:lnTo>
                  <a:lnTo>
                    <a:pt x="379996" y="294220"/>
                  </a:lnTo>
                  <a:lnTo>
                    <a:pt x="380136" y="294284"/>
                  </a:lnTo>
                  <a:lnTo>
                    <a:pt x="380441" y="294398"/>
                  </a:lnTo>
                  <a:lnTo>
                    <a:pt x="380606" y="294436"/>
                  </a:lnTo>
                  <a:lnTo>
                    <a:pt x="380949" y="294487"/>
                  </a:lnTo>
                  <a:lnTo>
                    <a:pt x="381228" y="294487"/>
                  </a:lnTo>
                  <a:lnTo>
                    <a:pt x="381355" y="292341"/>
                  </a:lnTo>
                  <a:close/>
                </a:path>
                <a:path w="407670" h="300989">
                  <a:moveTo>
                    <a:pt x="390918" y="286423"/>
                  </a:moveTo>
                  <a:lnTo>
                    <a:pt x="389864" y="285826"/>
                  </a:lnTo>
                  <a:lnTo>
                    <a:pt x="389686" y="285788"/>
                  </a:lnTo>
                  <a:lnTo>
                    <a:pt x="389509" y="285775"/>
                  </a:lnTo>
                  <a:lnTo>
                    <a:pt x="389331" y="285762"/>
                  </a:lnTo>
                  <a:lnTo>
                    <a:pt x="389153" y="285762"/>
                  </a:lnTo>
                  <a:lnTo>
                    <a:pt x="388962" y="285775"/>
                  </a:lnTo>
                  <a:lnTo>
                    <a:pt x="388785" y="285800"/>
                  </a:lnTo>
                  <a:lnTo>
                    <a:pt x="388607" y="285838"/>
                  </a:lnTo>
                  <a:lnTo>
                    <a:pt x="387311" y="286854"/>
                  </a:lnTo>
                  <a:lnTo>
                    <a:pt x="387324" y="287020"/>
                  </a:lnTo>
                  <a:lnTo>
                    <a:pt x="387400" y="287223"/>
                  </a:lnTo>
                  <a:lnTo>
                    <a:pt x="390918" y="286423"/>
                  </a:lnTo>
                  <a:close/>
                </a:path>
                <a:path w="407670" h="300989">
                  <a:moveTo>
                    <a:pt x="396532" y="282587"/>
                  </a:moveTo>
                  <a:lnTo>
                    <a:pt x="393509" y="281406"/>
                  </a:lnTo>
                  <a:lnTo>
                    <a:pt x="393369" y="281546"/>
                  </a:lnTo>
                  <a:lnTo>
                    <a:pt x="393230" y="281749"/>
                  </a:lnTo>
                  <a:lnTo>
                    <a:pt x="393166" y="281952"/>
                  </a:lnTo>
                  <a:lnTo>
                    <a:pt x="393166" y="282168"/>
                  </a:lnTo>
                  <a:lnTo>
                    <a:pt x="393242" y="282371"/>
                  </a:lnTo>
                  <a:lnTo>
                    <a:pt x="393395" y="282562"/>
                  </a:lnTo>
                  <a:lnTo>
                    <a:pt x="393598" y="282727"/>
                  </a:lnTo>
                  <a:lnTo>
                    <a:pt x="393725" y="282803"/>
                  </a:lnTo>
                  <a:lnTo>
                    <a:pt x="393865" y="282867"/>
                  </a:lnTo>
                  <a:lnTo>
                    <a:pt x="394004" y="282930"/>
                  </a:lnTo>
                  <a:lnTo>
                    <a:pt x="394169" y="282981"/>
                  </a:lnTo>
                  <a:lnTo>
                    <a:pt x="394335" y="283019"/>
                  </a:lnTo>
                  <a:lnTo>
                    <a:pt x="394690" y="283070"/>
                  </a:lnTo>
                  <a:lnTo>
                    <a:pt x="395046" y="283070"/>
                  </a:lnTo>
                  <a:lnTo>
                    <a:pt x="395236" y="283057"/>
                  </a:lnTo>
                  <a:lnTo>
                    <a:pt x="395414" y="283044"/>
                  </a:lnTo>
                  <a:lnTo>
                    <a:pt x="395592" y="283006"/>
                  </a:lnTo>
                  <a:lnTo>
                    <a:pt x="395757" y="282968"/>
                  </a:lnTo>
                  <a:lnTo>
                    <a:pt x="395922" y="282917"/>
                  </a:lnTo>
                  <a:lnTo>
                    <a:pt x="396087" y="282854"/>
                  </a:lnTo>
                  <a:lnTo>
                    <a:pt x="396227" y="282790"/>
                  </a:lnTo>
                  <a:lnTo>
                    <a:pt x="396367" y="282714"/>
                  </a:lnTo>
                  <a:lnTo>
                    <a:pt x="396532" y="282587"/>
                  </a:lnTo>
                  <a:close/>
                </a:path>
                <a:path w="407670" h="300989">
                  <a:moveTo>
                    <a:pt x="407543" y="293090"/>
                  </a:moveTo>
                  <a:lnTo>
                    <a:pt x="407466" y="292887"/>
                  </a:lnTo>
                  <a:lnTo>
                    <a:pt x="407314" y="292696"/>
                  </a:lnTo>
                  <a:lnTo>
                    <a:pt x="407111" y="292531"/>
                  </a:lnTo>
                  <a:lnTo>
                    <a:pt x="406984" y="292455"/>
                  </a:lnTo>
                  <a:lnTo>
                    <a:pt x="406844" y="292392"/>
                  </a:lnTo>
                  <a:lnTo>
                    <a:pt x="406692" y="292328"/>
                  </a:lnTo>
                  <a:lnTo>
                    <a:pt x="406539" y="292277"/>
                  </a:lnTo>
                  <a:lnTo>
                    <a:pt x="406374" y="292239"/>
                  </a:lnTo>
                  <a:lnTo>
                    <a:pt x="406019" y="292188"/>
                  </a:lnTo>
                  <a:lnTo>
                    <a:pt x="405765" y="292188"/>
                  </a:lnTo>
                  <a:lnTo>
                    <a:pt x="394779" y="292265"/>
                  </a:lnTo>
                  <a:lnTo>
                    <a:pt x="390918" y="286435"/>
                  </a:lnTo>
                  <a:lnTo>
                    <a:pt x="387438" y="287286"/>
                  </a:lnTo>
                  <a:lnTo>
                    <a:pt x="390753" y="292290"/>
                  </a:lnTo>
                  <a:lnTo>
                    <a:pt x="381355" y="292354"/>
                  </a:lnTo>
                  <a:lnTo>
                    <a:pt x="381228" y="294487"/>
                  </a:lnTo>
                  <a:lnTo>
                    <a:pt x="392163" y="294436"/>
                  </a:lnTo>
                  <a:lnTo>
                    <a:pt x="396049" y="300266"/>
                  </a:lnTo>
                  <a:lnTo>
                    <a:pt x="396214" y="300443"/>
                  </a:lnTo>
                  <a:lnTo>
                    <a:pt x="397116" y="300850"/>
                  </a:lnTo>
                  <a:lnTo>
                    <a:pt x="397281" y="300888"/>
                  </a:lnTo>
                  <a:lnTo>
                    <a:pt x="397459" y="300901"/>
                  </a:lnTo>
                  <a:lnTo>
                    <a:pt x="397649" y="300913"/>
                  </a:lnTo>
                  <a:lnTo>
                    <a:pt x="397827" y="300913"/>
                  </a:lnTo>
                  <a:lnTo>
                    <a:pt x="398005" y="300901"/>
                  </a:lnTo>
                  <a:lnTo>
                    <a:pt x="398373" y="300850"/>
                  </a:lnTo>
                  <a:lnTo>
                    <a:pt x="398780" y="300723"/>
                  </a:lnTo>
                  <a:lnTo>
                    <a:pt x="399008" y="300621"/>
                  </a:lnTo>
                  <a:lnTo>
                    <a:pt x="399262" y="300469"/>
                  </a:lnTo>
                  <a:lnTo>
                    <a:pt x="399453" y="300278"/>
                  </a:lnTo>
                  <a:lnTo>
                    <a:pt x="399592" y="300075"/>
                  </a:lnTo>
                  <a:lnTo>
                    <a:pt x="399656" y="299872"/>
                  </a:lnTo>
                  <a:lnTo>
                    <a:pt x="399656" y="299656"/>
                  </a:lnTo>
                  <a:lnTo>
                    <a:pt x="399542" y="299402"/>
                  </a:lnTo>
                  <a:lnTo>
                    <a:pt x="398678" y="299618"/>
                  </a:lnTo>
                  <a:lnTo>
                    <a:pt x="399529" y="299402"/>
                  </a:lnTo>
                  <a:lnTo>
                    <a:pt x="396201" y="294411"/>
                  </a:lnTo>
                  <a:lnTo>
                    <a:pt x="405638" y="294335"/>
                  </a:lnTo>
                  <a:lnTo>
                    <a:pt x="405892" y="294322"/>
                  </a:lnTo>
                  <a:lnTo>
                    <a:pt x="406069" y="294309"/>
                  </a:lnTo>
                  <a:lnTo>
                    <a:pt x="406247" y="294271"/>
                  </a:lnTo>
                  <a:lnTo>
                    <a:pt x="407492" y="293458"/>
                  </a:lnTo>
                  <a:lnTo>
                    <a:pt x="407543" y="293306"/>
                  </a:lnTo>
                  <a:lnTo>
                    <a:pt x="407543" y="29309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031939" y="2034793"/>
              <a:ext cx="185420" cy="29209"/>
            </a:xfrm>
            <a:custGeom>
              <a:avLst/>
              <a:gdLst/>
              <a:ahLst/>
              <a:cxnLst/>
              <a:rect l="l" t="t" r="r" b="b"/>
              <a:pathLst>
                <a:path w="185420" h="29210">
                  <a:moveTo>
                    <a:pt x="3403" y="15875"/>
                  </a:moveTo>
                  <a:lnTo>
                    <a:pt x="3238" y="15748"/>
                  </a:lnTo>
                  <a:lnTo>
                    <a:pt x="3098" y="15671"/>
                  </a:lnTo>
                  <a:lnTo>
                    <a:pt x="2882" y="15595"/>
                  </a:lnTo>
                  <a:lnTo>
                    <a:pt x="2641" y="15519"/>
                  </a:lnTo>
                  <a:lnTo>
                    <a:pt x="2298" y="15455"/>
                  </a:lnTo>
                  <a:lnTo>
                    <a:pt x="2120" y="15443"/>
                  </a:lnTo>
                  <a:lnTo>
                    <a:pt x="1752" y="15443"/>
                  </a:lnTo>
                  <a:lnTo>
                    <a:pt x="1574" y="15455"/>
                  </a:lnTo>
                  <a:lnTo>
                    <a:pt x="1397" y="15494"/>
                  </a:lnTo>
                  <a:lnTo>
                    <a:pt x="1219" y="15519"/>
                  </a:lnTo>
                  <a:lnTo>
                    <a:pt x="889" y="15621"/>
                  </a:lnTo>
                  <a:lnTo>
                    <a:pt x="736" y="15684"/>
                  </a:lnTo>
                  <a:lnTo>
                    <a:pt x="469" y="15836"/>
                  </a:lnTo>
                  <a:lnTo>
                    <a:pt x="304" y="15976"/>
                  </a:lnTo>
                  <a:lnTo>
                    <a:pt x="101" y="16217"/>
                  </a:lnTo>
                  <a:lnTo>
                    <a:pt x="38" y="16370"/>
                  </a:lnTo>
                  <a:lnTo>
                    <a:pt x="0" y="16522"/>
                  </a:lnTo>
                  <a:lnTo>
                    <a:pt x="330" y="17170"/>
                  </a:lnTo>
                  <a:lnTo>
                    <a:pt x="3403" y="15875"/>
                  </a:lnTo>
                  <a:close/>
                </a:path>
                <a:path w="185420" h="29210">
                  <a:moveTo>
                    <a:pt x="15189" y="25793"/>
                  </a:moveTo>
                  <a:lnTo>
                    <a:pt x="13665" y="24841"/>
                  </a:lnTo>
                  <a:lnTo>
                    <a:pt x="13398" y="24828"/>
                  </a:lnTo>
                  <a:lnTo>
                    <a:pt x="13220" y="24841"/>
                  </a:lnTo>
                  <a:lnTo>
                    <a:pt x="13030" y="24853"/>
                  </a:lnTo>
                  <a:lnTo>
                    <a:pt x="12852" y="24879"/>
                  </a:lnTo>
                  <a:lnTo>
                    <a:pt x="12674" y="24917"/>
                  </a:lnTo>
                  <a:lnTo>
                    <a:pt x="12280" y="25044"/>
                  </a:lnTo>
                  <a:lnTo>
                    <a:pt x="9613" y="26162"/>
                  </a:lnTo>
                  <a:lnTo>
                    <a:pt x="9131" y="25768"/>
                  </a:lnTo>
                  <a:lnTo>
                    <a:pt x="9131" y="27673"/>
                  </a:lnTo>
                  <a:lnTo>
                    <a:pt x="9131" y="25768"/>
                  </a:lnTo>
                  <a:lnTo>
                    <a:pt x="6477" y="23596"/>
                  </a:lnTo>
                  <a:lnTo>
                    <a:pt x="6680" y="23304"/>
                  </a:lnTo>
                  <a:lnTo>
                    <a:pt x="7010" y="22682"/>
                  </a:lnTo>
                  <a:lnTo>
                    <a:pt x="7213" y="22034"/>
                  </a:lnTo>
                  <a:lnTo>
                    <a:pt x="7315" y="21374"/>
                  </a:lnTo>
                  <a:lnTo>
                    <a:pt x="7302" y="20726"/>
                  </a:lnTo>
                  <a:lnTo>
                    <a:pt x="5473" y="17564"/>
                  </a:lnTo>
                  <a:lnTo>
                    <a:pt x="5346" y="17475"/>
                  </a:lnTo>
                  <a:lnTo>
                    <a:pt x="5143" y="17310"/>
                  </a:lnTo>
                  <a:lnTo>
                    <a:pt x="3416" y="15875"/>
                  </a:lnTo>
                  <a:lnTo>
                    <a:pt x="342" y="17170"/>
                  </a:lnTo>
                  <a:lnTo>
                    <a:pt x="2171" y="18681"/>
                  </a:lnTo>
                  <a:lnTo>
                    <a:pt x="3594" y="21399"/>
                  </a:lnTo>
                  <a:lnTo>
                    <a:pt x="3517" y="21831"/>
                  </a:lnTo>
                  <a:lnTo>
                    <a:pt x="3378" y="22263"/>
                  </a:lnTo>
                  <a:lnTo>
                    <a:pt x="3162" y="22694"/>
                  </a:lnTo>
                  <a:lnTo>
                    <a:pt x="2882" y="23114"/>
                  </a:lnTo>
                  <a:lnTo>
                    <a:pt x="2755" y="23253"/>
                  </a:lnTo>
                  <a:lnTo>
                    <a:pt x="2603" y="23444"/>
                  </a:lnTo>
                  <a:lnTo>
                    <a:pt x="2501" y="23761"/>
                  </a:lnTo>
                  <a:lnTo>
                    <a:pt x="2527" y="23977"/>
                  </a:lnTo>
                  <a:lnTo>
                    <a:pt x="2933" y="24498"/>
                  </a:lnTo>
                  <a:lnTo>
                    <a:pt x="7454" y="28206"/>
                  </a:lnTo>
                  <a:lnTo>
                    <a:pt x="7594" y="28321"/>
                  </a:lnTo>
                  <a:lnTo>
                    <a:pt x="7823" y="28486"/>
                  </a:lnTo>
                  <a:lnTo>
                    <a:pt x="8039" y="28575"/>
                  </a:lnTo>
                  <a:lnTo>
                    <a:pt x="8191" y="28638"/>
                  </a:lnTo>
                  <a:lnTo>
                    <a:pt x="8318" y="28676"/>
                  </a:lnTo>
                  <a:lnTo>
                    <a:pt x="8521" y="28714"/>
                  </a:lnTo>
                  <a:lnTo>
                    <a:pt x="8699" y="28740"/>
                  </a:lnTo>
                  <a:lnTo>
                    <a:pt x="8877" y="28752"/>
                  </a:lnTo>
                  <a:lnTo>
                    <a:pt x="9245" y="28752"/>
                  </a:lnTo>
                  <a:lnTo>
                    <a:pt x="9779" y="28676"/>
                  </a:lnTo>
                  <a:lnTo>
                    <a:pt x="10109" y="28575"/>
                  </a:lnTo>
                  <a:lnTo>
                    <a:pt x="10401" y="28435"/>
                  </a:lnTo>
                  <a:lnTo>
                    <a:pt x="14363" y="26771"/>
                  </a:lnTo>
                  <a:lnTo>
                    <a:pt x="14592" y="26670"/>
                  </a:lnTo>
                  <a:lnTo>
                    <a:pt x="14719" y="26581"/>
                  </a:lnTo>
                  <a:lnTo>
                    <a:pt x="14884" y="26454"/>
                  </a:lnTo>
                  <a:lnTo>
                    <a:pt x="15024" y="26314"/>
                  </a:lnTo>
                  <a:lnTo>
                    <a:pt x="15138" y="26111"/>
                  </a:lnTo>
                  <a:lnTo>
                    <a:pt x="15189" y="25895"/>
                  </a:lnTo>
                  <a:close/>
                </a:path>
                <a:path w="185420" h="29210">
                  <a:moveTo>
                    <a:pt x="85445" y="12"/>
                  </a:moveTo>
                  <a:lnTo>
                    <a:pt x="85166" y="12"/>
                  </a:lnTo>
                  <a:lnTo>
                    <a:pt x="84721" y="63"/>
                  </a:lnTo>
                  <a:lnTo>
                    <a:pt x="84467" y="127"/>
                  </a:lnTo>
                  <a:lnTo>
                    <a:pt x="83616" y="622"/>
                  </a:lnTo>
                  <a:lnTo>
                    <a:pt x="83502" y="762"/>
                  </a:lnTo>
                  <a:lnTo>
                    <a:pt x="83413" y="977"/>
                  </a:lnTo>
                  <a:lnTo>
                    <a:pt x="83400" y="1231"/>
                  </a:lnTo>
                  <a:lnTo>
                    <a:pt x="83667" y="1676"/>
                  </a:lnTo>
                  <a:lnTo>
                    <a:pt x="84010" y="1917"/>
                  </a:lnTo>
                  <a:lnTo>
                    <a:pt x="84150" y="1981"/>
                  </a:lnTo>
                  <a:lnTo>
                    <a:pt x="84455" y="2082"/>
                  </a:lnTo>
                  <a:lnTo>
                    <a:pt x="84988" y="2159"/>
                  </a:lnTo>
                  <a:lnTo>
                    <a:pt x="85445" y="12"/>
                  </a:lnTo>
                  <a:close/>
                </a:path>
                <a:path w="185420" h="29210">
                  <a:moveTo>
                    <a:pt x="87477" y="7937"/>
                  </a:moveTo>
                  <a:lnTo>
                    <a:pt x="87198" y="7937"/>
                  </a:lnTo>
                  <a:lnTo>
                    <a:pt x="87020" y="7950"/>
                  </a:lnTo>
                  <a:lnTo>
                    <a:pt x="86842" y="7975"/>
                  </a:lnTo>
                  <a:lnTo>
                    <a:pt x="86664" y="8013"/>
                  </a:lnTo>
                  <a:lnTo>
                    <a:pt x="86334" y="8115"/>
                  </a:lnTo>
                  <a:lnTo>
                    <a:pt x="86182" y="8178"/>
                  </a:lnTo>
                  <a:lnTo>
                    <a:pt x="86042" y="8242"/>
                  </a:lnTo>
                  <a:lnTo>
                    <a:pt x="85915" y="8331"/>
                  </a:lnTo>
                  <a:lnTo>
                    <a:pt x="85788" y="8407"/>
                  </a:lnTo>
                  <a:lnTo>
                    <a:pt x="85534" y="8699"/>
                  </a:lnTo>
                  <a:lnTo>
                    <a:pt x="85445" y="8902"/>
                  </a:lnTo>
                  <a:lnTo>
                    <a:pt x="85432" y="9169"/>
                  </a:lnTo>
                  <a:lnTo>
                    <a:pt x="85483" y="9321"/>
                  </a:lnTo>
                  <a:lnTo>
                    <a:pt x="85610" y="9512"/>
                  </a:lnTo>
                  <a:lnTo>
                    <a:pt x="85788" y="9690"/>
                  </a:lnTo>
                  <a:lnTo>
                    <a:pt x="87020" y="10083"/>
                  </a:lnTo>
                  <a:lnTo>
                    <a:pt x="87477" y="7937"/>
                  </a:lnTo>
                  <a:close/>
                </a:path>
                <a:path w="185420" h="29210">
                  <a:moveTo>
                    <a:pt x="103339" y="5334"/>
                  </a:moveTo>
                  <a:lnTo>
                    <a:pt x="95973" y="342"/>
                  </a:lnTo>
                  <a:lnTo>
                    <a:pt x="95821" y="330"/>
                  </a:lnTo>
                  <a:lnTo>
                    <a:pt x="95643" y="317"/>
                  </a:lnTo>
                  <a:lnTo>
                    <a:pt x="95288" y="317"/>
                  </a:lnTo>
                  <a:lnTo>
                    <a:pt x="95110" y="330"/>
                  </a:lnTo>
                  <a:lnTo>
                    <a:pt x="85458" y="25"/>
                  </a:lnTo>
                  <a:lnTo>
                    <a:pt x="85090" y="2171"/>
                  </a:lnTo>
                  <a:lnTo>
                    <a:pt x="99606" y="5054"/>
                  </a:lnTo>
                  <a:lnTo>
                    <a:pt x="99593" y="5473"/>
                  </a:lnTo>
                  <a:lnTo>
                    <a:pt x="94449" y="8166"/>
                  </a:lnTo>
                  <a:lnTo>
                    <a:pt x="94310" y="8153"/>
                  </a:lnTo>
                  <a:lnTo>
                    <a:pt x="93954" y="8153"/>
                  </a:lnTo>
                  <a:lnTo>
                    <a:pt x="93065" y="8128"/>
                  </a:lnTo>
                  <a:lnTo>
                    <a:pt x="92557" y="8115"/>
                  </a:lnTo>
                  <a:lnTo>
                    <a:pt x="92252" y="8102"/>
                  </a:lnTo>
                  <a:lnTo>
                    <a:pt x="87490" y="7950"/>
                  </a:lnTo>
                  <a:lnTo>
                    <a:pt x="87122" y="10096"/>
                  </a:lnTo>
                  <a:lnTo>
                    <a:pt x="92125" y="10261"/>
                  </a:lnTo>
                  <a:lnTo>
                    <a:pt x="92265" y="10261"/>
                  </a:lnTo>
                  <a:lnTo>
                    <a:pt x="98107" y="13716"/>
                  </a:lnTo>
                  <a:lnTo>
                    <a:pt x="98107" y="14084"/>
                  </a:lnTo>
                  <a:lnTo>
                    <a:pt x="90944" y="17894"/>
                  </a:lnTo>
                  <a:lnTo>
                    <a:pt x="90766" y="17881"/>
                  </a:lnTo>
                  <a:lnTo>
                    <a:pt x="90589" y="17894"/>
                  </a:lnTo>
                  <a:lnTo>
                    <a:pt x="82435" y="17627"/>
                  </a:lnTo>
                  <a:lnTo>
                    <a:pt x="82156" y="17627"/>
                  </a:lnTo>
                  <a:lnTo>
                    <a:pt x="81622" y="17703"/>
                  </a:lnTo>
                  <a:lnTo>
                    <a:pt x="80391" y="18643"/>
                  </a:lnTo>
                  <a:lnTo>
                    <a:pt x="80378" y="18808"/>
                  </a:lnTo>
                  <a:lnTo>
                    <a:pt x="80606" y="19253"/>
                  </a:lnTo>
                  <a:lnTo>
                    <a:pt x="80860" y="19469"/>
                  </a:lnTo>
                  <a:lnTo>
                    <a:pt x="81064" y="19570"/>
                  </a:lnTo>
                  <a:lnTo>
                    <a:pt x="81292" y="19659"/>
                  </a:lnTo>
                  <a:lnTo>
                    <a:pt x="81445" y="19697"/>
                  </a:lnTo>
                  <a:lnTo>
                    <a:pt x="81622" y="19735"/>
                  </a:lnTo>
                  <a:lnTo>
                    <a:pt x="81788" y="19761"/>
                  </a:lnTo>
                  <a:lnTo>
                    <a:pt x="81965" y="19773"/>
                  </a:lnTo>
                  <a:lnTo>
                    <a:pt x="90373" y="20040"/>
                  </a:lnTo>
                  <a:lnTo>
                    <a:pt x="101841" y="13512"/>
                  </a:lnTo>
                  <a:lnTo>
                    <a:pt x="101739" y="12928"/>
                  </a:lnTo>
                  <a:lnTo>
                    <a:pt x="98742" y="9626"/>
                  </a:lnTo>
                  <a:lnTo>
                    <a:pt x="99136" y="9486"/>
                  </a:lnTo>
                  <a:lnTo>
                    <a:pt x="103251" y="5829"/>
                  </a:lnTo>
                  <a:lnTo>
                    <a:pt x="103339" y="5334"/>
                  </a:lnTo>
                  <a:close/>
                </a:path>
                <a:path w="185420" h="29210">
                  <a:moveTo>
                    <a:pt x="133223" y="9118"/>
                  </a:moveTo>
                  <a:lnTo>
                    <a:pt x="131610" y="4610"/>
                  </a:lnTo>
                  <a:lnTo>
                    <a:pt x="131546" y="4483"/>
                  </a:lnTo>
                  <a:lnTo>
                    <a:pt x="131267" y="3975"/>
                  </a:lnTo>
                  <a:lnTo>
                    <a:pt x="130937" y="3556"/>
                  </a:lnTo>
                  <a:lnTo>
                    <a:pt x="130543" y="3175"/>
                  </a:lnTo>
                  <a:lnTo>
                    <a:pt x="130302" y="2997"/>
                  </a:lnTo>
                  <a:lnTo>
                    <a:pt x="130073" y="2806"/>
                  </a:lnTo>
                  <a:lnTo>
                    <a:pt x="129540" y="2476"/>
                  </a:lnTo>
                  <a:lnTo>
                    <a:pt x="129501" y="9321"/>
                  </a:lnTo>
                  <a:lnTo>
                    <a:pt x="129489" y="10642"/>
                  </a:lnTo>
                  <a:lnTo>
                    <a:pt x="129400" y="11214"/>
                  </a:lnTo>
                  <a:lnTo>
                    <a:pt x="125984" y="17157"/>
                  </a:lnTo>
                  <a:lnTo>
                    <a:pt x="125869" y="17310"/>
                  </a:lnTo>
                  <a:lnTo>
                    <a:pt x="125704" y="17487"/>
                  </a:lnTo>
                  <a:lnTo>
                    <a:pt x="121704" y="18834"/>
                  </a:lnTo>
                  <a:lnTo>
                    <a:pt x="121577" y="18834"/>
                  </a:lnTo>
                  <a:lnTo>
                    <a:pt x="121412" y="18808"/>
                  </a:lnTo>
                  <a:lnTo>
                    <a:pt x="121018" y="18783"/>
                  </a:lnTo>
                  <a:lnTo>
                    <a:pt x="120599" y="18732"/>
                  </a:lnTo>
                  <a:lnTo>
                    <a:pt x="120192" y="18656"/>
                  </a:lnTo>
                  <a:lnTo>
                    <a:pt x="119799" y="18554"/>
                  </a:lnTo>
                  <a:lnTo>
                    <a:pt x="119621" y="18491"/>
                  </a:lnTo>
                  <a:lnTo>
                    <a:pt x="119430" y="18440"/>
                  </a:lnTo>
                  <a:lnTo>
                    <a:pt x="117703" y="17081"/>
                  </a:lnTo>
                  <a:lnTo>
                    <a:pt x="117602" y="16903"/>
                  </a:lnTo>
                  <a:lnTo>
                    <a:pt x="117525" y="16776"/>
                  </a:lnTo>
                  <a:lnTo>
                    <a:pt x="117221" y="16268"/>
                  </a:lnTo>
                  <a:lnTo>
                    <a:pt x="117144" y="16141"/>
                  </a:lnTo>
                  <a:lnTo>
                    <a:pt x="129362" y="8585"/>
                  </a:lnTo>
                  <a:lnTo>
                    <a:pt x="129501" y="9321"/>
                  </a:lnTo>
                  <a:lnTo>
                    <a:pt x="129501" y="2463"/>
                  </a:lnTo>
                  <a:lnTo>
                    <a:pt x="128955" y="2171"/>
                  </a:lnTo>
                  <a:lnTo>
                    <a:pt x="128460" y="1981"/>
                  </a:lnTo>
                  <a:lnTo>
                    <a:pt x="128460" y="6057"/>
                  </a:lnTo>
                  <a:lnTo>
                    <a:pt x="116243" y="13614"/>
                  </a:lnTo>
                  <a:lnTo>
                    <a:pt x="116116" y="12865"/>
                  </a:lnTo>
                  <a:lnTo>
                    <a:pt x="116128" y="11544"/>
                  </a:lnTo>
                  <a:lnTo>
                    <a:pt x="116230" y="10934"/>
                  </a:lnTo>
                  <a:lnTo>
                    <a:pt x="116281" y="10680"/>
                  </a:lnTo>
                  <a:lnTo>
                    <a:pt x="119456" y="5194"/>
                  </a:lnTo>
                  <a:lnTo>
                    <a:pt x="119595" y="5067"/>
                  </a:lnTo>
                  <a:lnTo>
                    <a:pt x="119913" y="4699"/>
                  </a:lnTo>
                  <a:lnTo>
                    <a:pt x="120154" y="4483"/>
                  </a:lnTo>
                  <a:lnTo>
                    <a:pt x="123482" y="3365"/>
                  </a:lnTo>
                  <a:lnTo>
                    <a:pt x="124040" y="3365"/>
                  </a:lnTo>
                  <a:lnTo>
                    <a:pt x="124625" y="3390"/>
                  </a:lnTo>
                  <a:lnTo>
                    <a:pt x="126707" y="3975"/>
                  </a:lnTo>
                  <a:lnTo>
                    <a:pt x="126873" y="4051"/>
                  </a:lnTo>
                  <a:lnTo>
                    <a:pt x="127977" y="5194"/>
                  </a:lnTo>
                  <a:lnTo>
                    <a:pt x="128054" y="5334"/>
                  </a:lnTo>
                  <a:lnTo>
                    <a:pt x="128397" y="5905"/>
                  </a:lnTo>
                  <a:lnTo>
                    <a:pt x="128460" y="6057"/>
                  </a:lnTo>
                  <a:lnTo>
                    <a:pt x="128460" y="1981"/>
                  </a:lnTo>
                  <a:lnTo>
                    <a:pt x="124777" y="1244"/>
                  </a:lnTo>
                  <a:lnTo>
                    <a:pt x="124587" y="1219"/>
                  </a:lnTo>
                  <a:lnTo>
                    <a:pt x="124231" y="1219"/>
                  </a:lnTo>
                  <a:lnTo>
                    <a:pt x="124104" y="1206"/>
                  </a:lnTo>
                  <a:lnTo>
                    <a:pt x="123304" y="1219"/>
                  </a:lnTo>
                  <a:lnTo>
                    <a:pt x="116420" y="4025"/>
                  </a:lnTo>
                  <a:lnTo>
                    <a:pt x="116306" y="4152"/>
                  </a:lnTo>
                  <a:lnTo>
                    <a:pt x="115735" y="4686"/>
                  </a:lnTo>
                  <a:lnTo>
                    <a:pt x="114566" y="6096"/>
                  </a:lnTo>
                  <a:lnTo>
                    <a:pt x="114109" y="6832"/>
                  </a:lnTo>
                  <a:lnTo>
                    <a:pt x="113639" y="7556"/>
                  </a:lnTo>
                  <a:lnTo>
                    <a:pt x="112966" y="9055"/>
                  </a:lnTo>
                  <a:lnTo>
                    <a:pt x="112763" y="9817"/>
                  </a:lnTo>
                  <a:lnTo>
                    <a:pt x="112687" y="10058"/>
                  </a:lnTo>
                  <a:lnTo>
                    <a:pt x="112585" y="10528"/>
                  </a:lnTo>
                  <a:lnTo>
                    <a:pt x="112560" y="10668"/>
                  </a:lnTo>
                  <a:lnTo>
                    <a:pt x="112522" y="10820"/>
                  </a:lnTo>
                  <a:lnTo>
                    <a:pt x="112395" y="11531"/>
                  </a:lnTo>
                  <a:lnTo>
                    <a:pt x="112395" y="13068"/>
                  </a:lnTo>
                  <a:lnTo>
                    <a:pt x="114071" y="17678"/>
                  </a:lnTo>
                  <a:lnTo>
                    <a:pt x="120992" y="20967"/>
                  </a:lnTo>
                  <a:lnTo>
                    <a:pt x="121119" y="20967"/>
                  </a:lnTo>
                  <a:lnTo>
                    <a:pt x="121513" y="20993"/>
                  </a:lnTo>
                  <a:lnTo>
                    <a:pt x="129209" y="18161"/>
                  </a:lnTo>
                  <a:lnTo>
                    <a:pt x="129895" y="17487"/>
                  </a:lnTo>
                  <a:lnTo>
                    <a:pt x="131064" y="16078"/>
                  </a:lnTo>
                  <a:lnTo>
                    <a:pt x="131991" y="14617"/>
                  </a:lnTo>
                  <a:lnTo>
                    <a:pt x="132664" y="13119"/>
                  </a:lnTo>
                  <a:lnTo>
                    <a:pt x="132943" y="12128"/>
                  </a:lnTo>
                  <a:lnTo>
                    <a:pt x="133045" y="11569"/>
                  </a:lnTo>
                  <a:lnTo>
                    <a:pt x="133083" y="11417"/>
                  </a:lnTo>
                  <a:lnTo>
                    <a:pt x="133223" y="10642"/>
                  </a:lnTo>
                  <a:lnTo>
                    <a:pt x="133223" y="9118"/>
                  </a:lnTo>
                  <a:close/>
                </a:path>
                <a:path w="185420" h="29210">
                  <a:moveTo>
                    <a:pt x="149491" y="2908"/>
                  </a:moveTo>
                  <a:lnTo>
                    <a:pt x="148805" y="2146"/>
                  </a:lnTo>
                  <a:lnTo>
                    <a:pt x="148424" y="2006"/>
                  </a:lnTo>
                  <a:lnTo>
                    <a:pt x="148259" y="1968"/>
                  </a:lnTo>
                  <a:lnTo>
                    <a:pt x="148082" y="1943"/>
                  </a:lnTo>
                  <a:lnTo>
                    <a:pt x="147904" y="1930"/>
                  </a:lnTo>
                  <a:lnTo>
                    <a:pt x="147535" y="1930"/>
                  </a:lnTo>
                  <a:lnTo>
                    <a:pt x="147358" y="1943"/>
                  </a:lnTo>
                  <a:lnTo>
                    <a:pt x="147180" y="1968"/>
                  </a:lnTo>
                  <a:lnTo>
                    <a:pt x="147002" y="2006"/>
                  </a:lnTo>
                  <a:lnTo>
                    <a:pt x="146672" y="2108"/>
                  </a:lnTo>
                  <a:lnTo>
                    <a:pt x="146380" y="2235"/>
                  </a:lnTo>
                  <a:lnTo>
                    <a:pt x="146253" y="2311"/>
                  </a:lnTo>
                  <a:lnTo>
                    <a:pt x="146126" y="2400"/>
                  </a:lnTo>
                  <a:lnTo>
                    <a:pt x="145770" y="2946"/>
                  </a:lnTo>
                  <a:lnTo>
                    <a:pt x="149466" y="3060"/>
                  </a:lnTo>
                  <a:lnTo>
                    <a:pt x="149491" y="2908"/>
                  </a:lnTo>
                  <a:close/>
                </a:path>
                <a:path w="185420" h="29210">
                  <a:moveTo>
                    <a:pt x="159956" y="20929"/>
                  </a:moveTo>
                  <a:lnTo>
                    <a:pt x="159918" y="20777"/>
                  </a:lnTo>
                  <a:lnTo>
                    <a:pt x="159854" y="20624"/>
                  </a:lnTo>
                  <a:lnTo>
                    <a:pt x="156375" y="21475"/>
                  </a:lnTo>
                  <a:lnTo>
                    <a:pt x="157365" y="22034"/>
                  </a:lnTo>
                  <a:lnTo>
                    <a:pt x="157721" y="22098"/>
                  </a:lnTo>
                  <a:lnTo>
                    <a:pt x="157988" y="22110"/>
                  </a:lnTo>
                  <a:lnTo>
                    <a:pt x="158356" y="22085"/>
                  </a:lnTo>
                  <a:lnTo>
                    <a:pt x="158711" y="22034"/>
                  </a:lnTo>
                  <a:lnTo>
                    <a:pt x="159042" y="21932"/>
                  </a:lnTo>
                  <a:lnTo>
                    <a:pt x="159194" y="21869"/>
                  </a:lnTo>
                  <a:lnTo>
                    <a:pt x="159473" y="21717"/>
                  </a:lnTo>
                  <a:lnTo>
                    <a:pt x="159639" y="21590"/>
                  </a:lnTo>
                  <a:lnTo>
                    <a:pt x="159778" y="21450"/>
                  </a:lnTo>
                  <a:lnTo>
                    <a:pt x="159918" y="21196"/>
                  </a:lnTo>
                  <a:lnTo>
                    <a:pt x="159956" y="21043"/>
                  </a:lnTo>
                  <a:close/>
                </a:path>
                <a:path w="185420" h="29210">
                  <a:moveTo>
                    <a:pt x="161950" y="9232"/>
                  </a:moveTo>
                  <a:lnTo>
                    <a:pt x="161912" y="9029"/>
                  </a:lnTo>
                  <a:lnTo>
                    <a:pt x="161836" y="8877"/>
                  </a:lnTo>
                  <a:lnTo>
                    <a:pt x="161734" y="8737"/>
                  </a:lnTo>
                  <a:lnTo>
                    <a:pt x="161531" y="8559"/>
                  </a:lnTo>
                  <a:lnTo>
                    <a:pt x="161404" y="8483"/>
                  </a:lnTo>
                  <a:lnTo>
                    <a:pt x="161264" y="8420"/>
                  </a:lnTo>
                  <a:lnTo>
                    <a:pt x="160794" y="8267"/>
                  </a:lnTo>
                  <a:lnTo>
                    <a:pt x="160451" y="8216"/>
                  </a:lnTo>
                  <a:lnTo>
                    <a:pt x="159893" y="8216"/>
                  </a:lnTo>
                  <a:lnTo>
                    <a:pt x="159715" y="8242"/>
                  </a:lnTo>
                  <a:lnTo>
                    <a:pt x="159537" y="8280"/>
                  </a:lnTo>
                  <a:lnTo>
                    <a:pt x="159143" y="8394"/>
                  </a:lnTo>
                  <a:lnTo>
                    <a:pt x="147828" y="12649"/>
                  </a:lnTo>
                  <a:lnTo>
                    <a:pt x="149466" y="3060"/>
                  </a:lnTo>
                  <a:lnTo>
                    <a:pt x="145757" y="2946"/>
                  </a:lnTo>
                  <a:lnTo>
                    <a:pt x="142748" y="20561"/>
                  </a:lnTo>
                  <a:lnTo>
                    <a:pt x="142735" y="20713"/>
                  </a:lnTo>
                  <a:lnTo>
                    <a:pt x="143421" y="21475"/>
                  </a:lnTo>
                  <a:lnTo>
                    <a:pt x="143802" y="21615"/>
                  </a:lnTo>
                  <a:lnTo>
                    <a:pt x="143967" y="21653"/>
                  </a:lnTo>
                  <a:lnTo>
                    <a:pt x="144145" y="21678"/>
                  </a:lnTo>
                  <a:lnTo>
                    <a:pt x="144322" y="21691"/>
                  </a:lnTo>
                  <a:lnTo>
                    <a:pt x="144691" y="21691"/>
                  </a:lnTo>
                  <a:lnTo>
                    <a:pt x="144868" y="21678"/>
                  </a:lnTo>
                  <a:lnTo>
                    <a:pt x="145046" y="21653"/>
                  </a:lnTo>
                  <a:lnTo>
                    <a:pt x="145224" y="21615"/>
                  </a:lnTo>
                  <a:lnTo>
                    <a:pt x="145554" y="21513"/>
                  </a:lnTo>
                  <a:lnTo>
                    <a:pt x="145846" y="21386"/>
                  </a:lnTo>
                  <a:lnTo>
                    <a:pt x="145973" y="21297"/>
                  </a:lnTo>
                  <a:lnTo>
                    <a:pt x="146100" y="21221"/>
                  </a:lnTo>
                  <a:lnTo>
                    <a:pt x="146240" y="21082"/>
                  </a:lnTo>
                  <a:lnTo>
                    <a:pt x="147358" y="15341"/>
                  </a:lnTo>
                  <a:lnTo>
                    <a:pt x="150977" y="13982"/>
                  </a:lnTo>
                  <a:lnTo>
                    <a:pt x="156375" y="21475"/>
                  </a:lnTo>
                  <a:lnTo>
                    <a:pt x="159816" y="20561"/>
                  </a:lnTo>
                  <a:lnTo>
                    <a:pt x="154190" y="12763"/>
                  </a:lnTo>
                  <a:lnTo>
                    <a:pt x="161036" y="10185"/>
                  </a:lnTo>
                  <a:lnTo>
                    <a:pt x="161340" y="10045"/>
                  </a:lnTo>
                  <a:lnTo>
                    <a:pt x="161950" y="9334"/>
                  </a:lnTo>
                  <a:close/>
                </a:path>
                <a:path w="185420" h="29210">
                  <a:moveTo>
                    <a:pt x="185394" y="3987"/>
                  </a:moveTo>
                  <a:lnTo>
                    <a:pt x="185343" y="3784"/>
                  </a:lnTo>
                  <a:lnTo>
                    <a:pt x="185216" y="3594"/>
                  </a:lnTo>
                  <a:lnTo>
                    <a:pt x="185039" y="3416"/>
                  </a:lnTo>
                  <a:lnTo>
                    <a:pt x="184912" y="3327"/>
                  </a:lnTo>
                  <a:lnTo>
                    <a:pt x="184785" y="3263"/>
                  </a:lnTo>
                  <a:lnTo>
                    <a:pt x="184327" y="3098"/>
                  </a:lnTo>
                  <a:lnTo>
                    <a:pt x="184162" y="3060"/>
                  </a:lnTo>
                  <a:lnTo>
                    <a:pt x="183984" y="3035"/>
                  </a:lnTo>
                  <a:lnTo>
                    <a:pt x="183807" y="3022"/>
                  </a:lnTo>
                  <a:lnTo>
                    <a:pt x="183146" y="3009"/>
                  </a:lnTo>
                  <a:lnTo>
                    <a:pt x="170599" y="9499"/>
                  </a:lnTo>
                  <a:lnTo>
                    <a:pt x="170573" y="9664"/>
                  </a:lnTo>
                  <a:lnTo>
                    <a:pt x="170256" y="11480"/>
                  </a:lnTo>
                  <a:lnTo>
                    <a:pt x="170180" y="11874"/>
                  </a:lnTo>
                  <a:lnTo>
                    <a:pt x="170180" y="12534"/>
                  </a:lnTo>
                  <a:lnTo>
                    <a:pt x="170281" y="13169"/>
                  </a:lnTo>
                  <a:lnTo>
                    <a:pt x="175272" y="17576"/>
                  </a:lnTo>
                  <a:lnTo>
                    <a:pt x="177342" y="15735"/>
                  </a:lnTo>
                  <a:lnTo>
                    <a:pt x="176872" y="15557"/>
                  </a:lnTo>
                  <a:lnTo>
                    <a:pt x="176428" y="15354"/>
                  </a:lnTo>
                  <a:lnTo>
                    <a:pt x="173901" y="12331"/>
                  </a:lnTo>
                  <a:lnTo>
                    <a:pt x="173901" y="11887"/>
                  </a:lnTo>
                  <a:lnTo>
                    <a:pt x="173926" y="11722"/>
                  </a:lnTo>
                  <a:lnTo>
                    <a:pt x="174282" y="9779"/>
                  </a:lnTo>
                  <a:lnTo>
                    <a:pt x="174294" y="9652"/>
                  </a:lnTo>
                  <a:lnTo>
                    <a:pt x="182956" y="5168"/>
                  </a:lnTo>
                  <a:lnTo>
                    <a:pt x="183362" y="5181"/>
                  </a:lnTo>
                  <a:lnTo>
                    <a:pt x="183629" y="5168"/>
                  </a:lnTo>
                  <a:lnTo>
                    <a:pt x="183807" y="5156"/>
                  </a:lnTo>
                  <a:lnTo>
                    <a:pt x="183984" y="5130"/>
                  </a:lnTo>
                  <a:lnTo>
                    <a:pt x="184162" y="5092"/>
                  </a:lnTo>
                  <a:lnTo>
                    <a:pt x="184492" y="4991"/>
                  </a:lnTo>
                  <a:lnTo>
                    <a:pt x="184645" y="4927"/>
                  </a:lnTo>
                  <a:lnTo>
                    <a:pt x="184785" y="4864"/>
                  </a:lnTo>
                  <a:lnTo>
                    <a:pt x="184912" y="4775"/>
                  </a:lnTo>
                  <a:lnTo>
                    <a:pt x="185140" y="4610"/>
                  </a:lnTo>
                  <a:lnTo>
                    <a:pt x="185293" y="4406"/>
                  </a:lnTo>
                  <a:lnTo>
                    <a:pt x="185381" y="4203"/>
                  </a:lnTo>
                  <a:lnTo>
                    <a:pt x="185394" y="398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200493" y="2037816"/>
              <a:ext cx="132715" cy="54610"/>
            </a:xfrm>
            <a:custGeom>
              <a:avLst/>
              <a:gdLst/>
              <a:ahLst/>
              <a:cxnLst/>
              <a:rect l="l" t="t" r="r" b="b"/>
              <a:pathLst>
                <a:path w="132715" h="54610">
                  <a:moveTo>
                    <a:pt x="5397" y="8496"/>
                  </a:moveTo>
                  <a:lnTo>
                    <a:pt x="5346" y="8293"/>
                  </a:lnTo>
                  <a:lnTo>
                    <a:pt x="5219" y="8089"/>
                  </a:lnTo>
                  <a:lnTo>
                    <a:pt x="5029" y="7924"/>
                  </a:lnTo>
                  <a:lnTo>
                    <a:pt x="4406" y="7632"/>
                  </a:lnTo>
                  <a:lnTo>
                    <a:pt x="4165" y="7569"/>
                  </a:lnTo>
                  <a:lnTo>
                    <a:pt x="3987" y="7543"/>
                  </a:lnTo>
                  <a:lnTo>
                    <a:pt x="3810" y="7531"/>
                  </a:lnTo>
                  <a:lnTo>
                    <a:pt x="3619" y="7518"/>
                  </a:lnTo>
                  <a:lnTo>
                    <a:pt x="3441" y="7531"/>
                  </a:lnTo>
                  <a:lnTo>
                    <a:pt x="2997" y="7581"/>
                  </a:lnTo>
                  <a:lnTo>
                    <a:pt x="2730" y="7645"/>
                  </a:lnTo>
                  <a:lnTo>
                    <a:pt x="2578" y="7708"/>
                  </a:lnTo>
                  <a:lnTo>
                    <a:pt x="2425" y="7759"/>
                  </a:lnTo>
                  <a:lnTo>
                    <a:pt x="2095" y="7950"/>
                  </a:lnTo>
                  <a:lnTo>
                    <a:pt x="1930" y="8089"/>
                  </a:lnTo>
                  <a:lnTo>
                    <a:pt x="1778" y="8280"/>
                  </a:lnTo>
                  <a:lnTo>
                    <a:pt x="1676" y="8547"/>
                  </a:lnTo>
                  <a:lnTo>
                    <a:pt x="5384" y="8661"/>
                  </a:lnTo>
                  <a:lnTo>
                    <a:pt x="5397" y="8496"/>
                  </a:lnTo>
                  <a:close/>
                </a:path>
                <a:path w="132715" h="54610">
                  <a:moveTo>
                    <a:pt x="9613" y="13538"/>
                  </a:moveTo>
                  <a:lnTo>
                    <a:pt x="9563" y="13335"/>
                  </a:lnTo>
                  <a:lnTo>
                    <a:pt x="9436" y="13144"/>
                  </a:lnTo>
                  <a:lnTo>
                    <a:pt x="9296" y="12992"/>
                  </a:lnTo>
                  <a:lnTo>
                    <a:pt x="9131" y="12877"/>
                  </a:lnTo>
                  <a:lnTo>
                    <a:pt x="9004" y="12814"/>
                  </a:lnTo>
                  <a:lnTo>
                    <a:pt x="8864" y="12750"/>
                  </a:lnTo>
                  <a:lnTo>
                    <a:pt x="8547" y="12649"/>
                  </a:lnTo>
                  <a:lnTo>
                    <a:pt x="8382" y="12611"/>
                  </a:lnTo>
                  <a:lnTo>
                    <a:pt x="8204" y="12585"/>
                  </a:lnTo>
                  <a:lnTo>
                    <a:pt x="8026" y="12573"/>
                  </a:lnTo>
                  <a:lnTo>
                    <a:pt x="7658" y="12573"/>
                  </a:lnTo>
                  <a:lnTo>
                    <a:pt x="7480" y="12585"/>
                  </a:lnTo>
                  <a:lnTo>
                    <a:pt x="7302" y="12611"/>
                  </a:lnTo>
                  <a:lnTo>
                    <a:pt x="7124" y="12649"/>
                  </a:lnTo>
                  <a:lnTo>
                    <a:pt x="5892" y="13589"/>
                  </a:lnTo>
                  <a:lnTo>
                    <a:pt x="5245" y="17411"/>
                  </a:lnTo>
                  <a:lnTo>
                    <a:pt x="2044" y="17310"/>
                  </a:lnTo>
                  <a:lnTo>
                    <a:pt x="1765" y="17310"/>
                  </a:lnTo>
                  <a:lnTo>
                    <a:pt x="1587" y="17322"/>
                  </a:lnTo>
                  <a:lnTo>
                    <a:pt x="1409" y="17348"/>
                  </a:lnTo>
                  <a:lnTo>
                    <a:pt x="1231" y="17386"/>
                  </a:lnTo>
                  <a:lnTo>
                    <a:pt x="12" y="18275"/>
                  </a:lnTo>
                  <a:lnTo>
                    <a:pt x="0" y="18542"/>
                  </a:lnTo>
                  <a:lnTo>
                    <a:pt x="50" y="18694"/>
                  </a:lnTo>
                  <a:lnTo>
                    <a:pt x="177" y="18884"/>
                  </a:lnTo>
                  <a:lnTo>
                    <a:pt x="355" y="19062"/>
                  </a:lnTo>
                  <a:lnTo>
                    <a:pt x="1587" y="19456"/>
                  </a:lnTo>
                  <a:lnTo>
                    <a:pt x="6565" y="19608"/>
                  </a:lnTo>
                  <a:lnTo>
                    <a:pt x="6731" y="19608"/>
                  </a:lnTo>
                  <a:lnTo>
                    <a:pt x="7010" y="19608"/>
                  </a:lnTo>
                  <a:lnTo>
                    <a:pt x="7454" y="19558"/>
                  </a:lnTo>
                  <a:lnTo>
                    <a:pt x="7708" y="19494"/>
                  </a:lnTo>
                  <a:lnTo>
                    <a:pt x="7874" y="19431"/>
                  </a:lnTo>
                  <a:lnTo>
                    <a:pt x="8026" y="19380"/>
                  </a:lnTo>
                  <a:lnTo>
                    <a:pt x="8166" y="19304"/>
                  </a:lnTo>
                  <a:lnTo>
                    <a:pt x="8305" y="19215"/>
                  </a:lnTo>
                  <a:lnTo>
                    <a:pt x="8509" y="19050"/>
                  </a:lnTo>
                  <a:lnTo>
                    <a:pt x="8661" y="18884"/>
                  </a:lnTo>
                  <a:lnTo>
                    <a:pt x="8724" y="18757"/>
                  </a:lnTo>
                  <a:lnTo>
                    <a:pt x="8775" y="18630"/>
                  </a:lnTo>
                  <a:lnTo>
                    <a:pt x="8788" y="18440"/>
                  </a:lnTo>
                  <a:lnTo>
                    <a:pt x="9563" y="13843"/>
                  </a:lnTo>
                  <a:lnTo>
                    <a:pt x="9588" y="13703"/>
                  </a:lnTo>
                  <a:lnTo>
                    <a:pt x="9613" y="13550"/>
                  </a:lnTo>
                  <a:close/>
                </a:path>
                <a:path w="132715" h="54610">
                  <a:moveTo>
                    <a:pt x="25996" y="6299"/>
                  </a:moveTo>
                  <a:lnTo>
                    <a:pt x="15748" y="25"/>
                  </a:lnTo>
                  <a:lnTo>
                    <a:pt x="15163" y="25"/>
                  </a:lnTo>
                  <a:lnTo>
                    <a:pt x="14897" y="12"/>
                  </a:lnTo>
                  <a:lnTo>
                    <a:pt x="14452" y="63"/>
                  </a:lnTo>
                  <a:lnTo>
                    <a:pt x="14198" y="127"/>
                  </a:lnTo>
                  <a:lnTo>
                    <a:pt x="13309" y="673"/>
                  </a:lnTo>
                  <a:lnTo>
                    <a:pt x="13182" y="863"/>
                  </a:lnTo>
                  <a:lnTo>
                    <a:pt x="13144" y="1028"/>
                  </a:lnTo>
                  <a:lnTo>
                    <a:pt x="13131" y="1181"/>
                  </a:lnTo>
                  <a:lnTo>
                    <a:pt x="13182" y="1397"/>
                  </a:lnTo>
                  <a:lnTo>
                    <a:pt x="13309" y="1587"/>
                  </a:lnTo>
                  <a:lnTo>
                    <a:pt x="13500" y="1765"/>
                  </a:lnTo>
                  <a:lnTo>
                    <a:pt x="13741" y="1917"/>
                  </a:lnTo>
                  <a:lnTo>
                    <a:pt x="13881" y="1981"/>
                  </a:lnTo>
                  <a:lnTo>
                    <a:pt x="14198" y="2082"/>
                  </a:lnTo>
                  <a:lnTo>
                    <a:pt x="14363" y="2108"/>
                  </a:lnTo>
                  <a:lnTo>
                    <a:pt x="14541" y="2146"/>
                  </a:lnTo>
                  <a:lnTo>
                    <a:pt x="14719" y="2159"/>
                  </a:lnTo>
                  <a:lnTo>
                    <a:pt x="15201" y="2171"/>
                  </a:lnTo>
                  <a:lnTo>
                    <a:pt x="22275" y="6502"/>
                  </a:lnTo>
                  <a:lnTo>
                    <a:pt x="22275" y="6972"/>
                  </a:lnTo>
                  <a:lnTo>
                    <a:pt x="22237" y="7200"/>
                  </a:lnTo>
                  <a:lnTo>
                    <a:pt x="21894" y="9156"/>
                  </a:lnTo>
                  <a:lnTo>
                    <a:pt x="20624" y="11226"/>
                  </a:lnTo>
                  <a:lnTo>
                    <a:pt x="20421" y="11417"/>
                  </a:lnTo>
                  <a:lnTo>
                    <a:pt x="17157" y="12966"/>
                  </a:lnTo>
                  <a:lnTo>
                    <a:pt x="16903" y="13055"/>
                  </a:lnTo>
                  <a:lnTo>
                    <a:pt x="16751" y="13119"/>
                  </a:lnTo>
                  <a:lnTo>
                    <a:pt x="16611" y="13195"/>
                  </a:lnTo>
                  <a:lnTo>
                    <a:pt x="16421" y="13309"/>
                  </a:lnTo>
                  <a:lnTo>
                    <a:pt x="16256" y="13449"/>
                  </a:lnTo>
                  <a:lnTo>
                    <a:pt x="16103" y="13639"/>
                  </a:lnTo>
                  <a:lnTo>
                    <a:pt x="16014" y="13843"/>
                  </a:lnTo>
                  <a:lnTo>
                    <a:pt x="15176" y="18783"/>
                  </a:lnTo>
                  <a:lnTo>
                    <a:pt x="15163" y="18948"/>
                  </a:lnTo>
                  <a:lnTo>
                    <a:pt x="15214" y="19151"/>
                  </a:lnTo>
                  <a:lnTo>
                    <a:pt x="15341" y="19354"/>
                  </a:lnTo>
                  <a:lnTo>
                    <a:pt x="15582" y="19570"/>
                  </a:lnTo>
                  <a:lnTo>
                    <a:pt x="15773" y="19685"/>
                  </a:lnTo>
                  <a:lnTo>
                    <a:pt x="15913" y="19748"/>
                  </a:lnTo>
                  <a:lnTo>
                    <a:pt x="16141" y="19824"/>
                  </a:lnTo>
                  <a:lnTo>
                    <a:pt x="16395" y="19875"/>
                  </a:lnTo>
                  <a:lnTo>
                    <a:pt x="16751" y="19926"/>
                  </a:lnTo>
                  <a:lnTo>
                    <a:pt x="21894" y="20078"/>
                  </a:lnTo>
                  <a:lnTo>
                    <a:pt x="22161" y="20066"/>
                  </a:lnTo>
                  <a:lnTo>
                    <a:pt x="22352" y="20053"/>
                  </a:lnTo>
                  <a:lnTo>
                    <a:pt x="22529" y="20027"/>
                  </a:lnTo>
                  <a:lnTo>
                    <a:pt x="22707" y="19989"/>
                  </a:lnTo>
                  <a:lnTo>
                    <a:pt x="23037" y="19888"/>
                  </a:lnTo>
                  <a:lnTo>
                    <a:pt x="23190" y="19824"/>
                  </a:lnTo>
                  <a:lnTo>
                    <a:pt x="23329" y="19761"/>
                  </a:lnTo>
                  <a:lnTo>
                    <a:pt x="23456" y="19672"/>
                  </a:lnTo>
                  <a:lnTo>
                    <a:pt x="23926" y="19100"/>
                  </a:lnTo>
                  <a:lnTo>
                    <a:pt x="23939" y="18884"/>
                  </a:lnTo>
                  <a:lnTo>
                    <a:pt x="23888" y="18681"/>
                  </a:lnTo>
                  <a:lnTo>
                    <a:pt x="23761" y="18491"/>
                  </a:lnTo>
                  <a:lnTo>
                    <a:pt x="23583" y="18313"/>
                  </a:lnTo>
                  <a:lnTo>
                    <a:pt x="22352" y="17919"/>
                  </a:lnTo>
                  <a:lnTo>
                    <a:pt x="19050" y="17843"/>
                  </a:lnTo>
                  <a:lnTo>
                    <a:pt x="19596" y="14617"/>
                  </a:lnTo>
                  <a:lnTo>
                    <a:pt x="20078" y="14452"/>
                  </a:lnTo>
                  <a:lnTo>
                    <a:pt x="21018" y="14058"/>
                  </a:lnTo>
                  <a:lnTo>
                    <a:pt x="25552" y="9474"/>
                  </a:lnTo>
                  <a:lnTo>
                    <a:pt x="25603" y="9271"/>
                  </a:lnTo>
                  <a:lnTo>
                    <a:pt x="25628" y="9118"/>
                  </a:lnTo>
                  <a:lnTo>
                    <a:pt x="25933" y="7378"/>
                  </a:lnTo>
                  <a:lnTo>
                    <a:pt x="25946" y="7251"/>
                  </a:lnTo>
                  <a:lnTo>
                    <a:pt x="25996" y="6985"/>
                  </a:lnTo>
                  <a:lnTo>
                    <a:pt x="25996" y="6299"/>
                  </a:lnTo>
                  <a:close/>
                </a:path>
                <a:path w="132715" h="54610">
                  <a:moveTo>
                    <a:pt x="80759" y="35750"/>
                  </a:moveTo>
                  <a:lnTo>
                    <a:pt x="80556" y="35648"/>
                  </a:lnTo>
                  <a:lnTo>
                    <a:pt x="80238" y="35547"/>
                  </a:lnTo>
                  <a:lnTo>
                    <a:pt x="80073" y="35509"/>
                  </a:lnTo>
                  <a:lnTo>
                    <a:pt x="79806" y="35471"/>
                  </a:lnTo>
                  <a:lnTo>
                    <a:pt x="79540" y="35458"/>
                  </a:lnTo>
                  <a:lnTo>
                    <a:pt x="79362" y="35458"/>
                  </a:lnTo>
                  <a:lnTo>
                    <a:pt x="79171" y="35483"/>
                  </a:lnTo>
                  <a:lnTo>
                    <a:pt x="77558" y="36525"/>
                  </a:lnTo>
                  <a:lnTo>
                    <a:pt x="78092" y="37325"/>
                  </a:lnTo>
                  <a:lnTo>
                    <a:pt x="80759" y="35750"/>
                  </a:lnTo>
                  <a:close/>
                </a:path>
                <a:path w="132715" h="54610">
                  <a:moveTo>
                    <a:pt x="97409" y="41109"/>
                  </a:moveTo>
                  <a:lnTo>
                    <a:pt x="94805" y="39636"/>
                  </a:lnTo>
                  <a:lnTo>
                    <a:pt x="94627" y="39738"/>
                  </a:lnTo>
                  <a:lnTo>
                    <a:pt x="91313" y="40538"/>
                  </a:lnTo>
                  <a:lnTo>
                    <a:pt x="90589" y="40525"/>
                  </a:lnTo>
                  <a:lnTo>
                    <a:pt x="87795" y="39738"/>
                  </a:lnTo>
                  <a:lnTo>
                    <a:pt x="87655" y="39674"/>
                  </a:lnTo>
                  <a:lnTo>
                    <a:pt x="80759" y="35763"/>
                  </a:lnTo>
                  <a:lnTo>
                    <a:pt x="78092" y="37338"/>
                  </a:lnTo>
                  <a:lnTo>
                    <a:pt x="85191" y="41351"/>
                  </a:lnTo>
                  <a:lnTo>
                    <a:pt x="85496" y="41516"/>
                  </a:lnTo>
                  <a:lnTo>
                    <a:pt x="90843" y="42697"/>
                  </a:lnTo>
                  <a:lnTo>
                    <a:pt x="91694" y="42684"/>
                  </a:lnTo>
                  <a:lnTo>
                    <a:pt x="97345" y="41148"/>
                  </a:lnTo>
                  <a:close/>
                </a:path>
                <a:path w="132715" h="54610">
                  <a:moveTo>
                    <a:pt x="114922" y="30251"/>
                  </a:moveTo>
                  <a:lnTo>
                    <a:pt x="114896" y="30099"/>
                  </a:lnTo>
                  <a:lnTo>
                    <a:pt x="114820" y="29946"/>
                  </a:lnTo>
                  <a:lnTo>
                    <a:pt x="114668" y="29756"/>
                  </a:lnTo>
                  <a:lnTo>
                    <a:pt x="114388" y="29565"/>
                  </a:lnTo>
                  <a:lnTo>
                    <a:pt x="102641" y="22910"/>
                  </a:lnTo>
                  <a:lnTo>
                    <a:pt x="102514" y="22834"/>
                  </a:lnTo>
                  <a:lnTo>
                    <a:pt x="102374" y="22771"/>
                  </a:lnTo>
                  <a:lnTo>
                    <a:pt x="102235" y="22733"/>
                  </a:lnTo>
                  <a:lnTo>
                    <a:pt x="101981" y="22644"/>
                  </a:lnTo>
                  <a:lnTo>
                    <a:pt x="101625" y="22593"/>
                  </a:lnTo>
                  <a:lnTo>
                    <a:pt x="101358" y="22580"/>
                  </a:lnTo>
                  <a:lnTo>
                    <a:pt x="101168" y="22580"/>
                  </a:lnTo>
                  <a:lnTo>
                    <a:pt x="100990" y="22593"/>
                  </a:lnTo>
                  <a:lnTo>
                    <a:pt x="100812" y="22618"/>
                  </a:lnTo>
                  <a:lnTo>
                    <a:pt x="100634" y="22656"/>
                  </a:lnTo>
                  <a:lnTo>
                    <a:pt x="100469" y="22694"/>
                  </a:lnTo>
                  <a:lnTo>
                    <a:pt x="100304" y="22758"/>
                  </a:lnTo>
                  <a:lnTo>
                    <a:pt x="100152" y="22809"/>
                  </a:lnTo>
                  <a:lnTo>
                    <a:pt x="99999" y="22885"/>
                  </a:lnTo>
                  <a:lnTo>
                    <a:pt x="99872" y="22961"/>
                  </a:lnTo>
                  <a:lnTo>
                    <a:pt x="90360" y="28575"/>
                  </a:lnTo>
                  <a:lnTo>
                    <a:pt x="90182" y="28676"/>
                  </a:lnTo>
                  <a:lnTo>
                    <a:pt x="90017" y="28803"/>
                  </a:lnTo>
                  <a:lnTo>
                    <a:pt x="89865" y="28943"/>
                  </a:lnTo>
                  <a:lnTo>
                    <a:pt x="89712" y="29197"/>
                  </a:lnTo>
                  <a:lnTo>
                    <a:pt x="89674" y="29362"/>
                  </a:lnTo>
                  <a:lnTo>
                    <a:pt x="89687" y="29565"/>
                  </a:lnTo>
                  <a:lnTo>
                    <a:pt x="89776" y="29768"/>
                  </a:lnTo>
                  <a:lnTo>
                    <a:pt x="89979" y="30010"/>
                  </a:lnTo>
                  <a:lnTo>
                    <a:pt x="90208" y="30162"/>
                  </a:lnTo>
                  <a:lnTo>
                    <a:pt x="97243" y="34150"/>
                  </a:lnTo>
                  <a:lnTo>
                    <a:pt x="97472" y="34277"/>
                  </a:lnTo>
                  <a:lnTo>
                    <a:pt x="98704" y="36029"/>
                  </a:lnTo>
                  <a:lnTo>
                    <a:pt x="98704" y="36309"/>
                  </a:lnTo>
                  <a:lnTo>
                    <a:pt x="97840" y="37757"/>
                  </a:lnTo>
                  <a:lnTo>
                    <a:pt x="97713" y="37884"/>
                  </a:lnTo>
                  <a:lnTo>
                    <a:pt x="97294" y="38163"/>
                  </a:lnTo>
                  <a:lnTo>
                    <a:pt x="97155" y="38227"/>
                  </a:lnTo>
                  <a:lnTo>
                    <a:pt x="95008" y="39509"/>
                  </a:lnTo>
                  <a:lnTo>
                    <a:pt x="94805" y="39624"/>
                  </a:lnTo>
                  <a:lnTo>
                    <a:pt x="97409" y="41097"/>
                  </a:lnTo>
                  <a:lnTo>
                    <a:pt x="99758" y="39700"/>
                  </a:lnTo>
                  <a:lnTo>
                    <a:pt x="99885" y="39636"/>
                  </a:lnTo>
                  <a:lnTo>
                    <a:pt x="102438" y="35852"/>
                  </a:lnTo>
                  <a:lnTo>
                    <a:pt x="102362" y="35356"/>
                  </a:lnTo>
                  <a:lnTo>
                    <a:pt x="100215" y="32766"/>
                  </a:lnTo>
                  <a:lnTo>
                    <a:pt x="99987" y="32613"/>
                  </a:lnTo>
                  <a:lnTo>
                    <a:pt x="94170" y="29337"/>
                  </a:lnTo>
                  <a:lnTo>
                    <a:pt x="101193" y="25184"/>
                  </a:lnTo>
                  <a:lnTo>
                    <a:pt x="111734" y="31127"/>
                  </a:lnTo>
                  <a:lnTo>
                    <a:pt x="111937" y="31229"/>
                  </a:lnTo>
                  <a:lnTo>
                    <a:pt x="112331" y="31356"/>
                  </a:lnTo>
                  <a:lnTo>
                    <a:pt x="112674" y="31407"/>
                  </a:lnTo>
                  <a:lnTo>
                    <a:pt x="112953" y="31419"/>
                  </a:lnTo>
                  <a:lnTo>
                    <a:pt x="113131" y="31419"/>
                  </a:lnTo>
                  <a:lnTo>
                    <a:pt x="113309" y="31407"/>
                  </a:lnTo>
                  <a:lnTo>
                    <a:pt x="113665" y="31343"/>
                  </a:lnTo>
                  <a:lnTo>
                    <a:pt x="113842" y="31305"/>
                  </a:lnTo>
                  <a:lnTo>
                    <a:pt x="113995" y="31242"/>
                  </a:lnTo>
                  <a:lnTo>
                    <a:pt x="114160" y="31191"/>
                  </a:lnTo>
                  <a:lnTo>
                    <a:pt x="114427" y="31038"/>
                  </a:lnTo>
                  <a:lnTo>
                    <a:pt x="114922" y="30353"/>
                  </a:lnTo>
                  <a:close/>
                </a:path>
                <a:path w="132715" h="54610">
                  <a:moveTo>
                    <a:pt x="132308" y="41694"/>
                  </a:moveTo>
                  <a:lnTo>
                    <a:pt x="130213" y="38506"/>
                  </a:lnTo>
                  <a:lnTo>
                    <a:pt x="129984" y="38354"/>
                  </a:lnTo>
                  <a:lnTo>
                    <a:pt x="129781" y="38252"/>
                  </a:lnTo>
                  <a:lnTo>
                    <a:pt x="129095" y="37909"/>
                  </a:lnTo>
                  <a:lnTo>
                    <a:pt x="128587" y="37731"/>
                  </a:lnTo>
                  <a:lnTo>
                    <a:pt x="128587" y="41732"/>
                  </a:lnTo>
                  <a:lnTo>
                    <a:pt x="128562" y="41859"/>
                  </a:lnTo>
                  <a:lnTo>
                    <a:pt x="128104" y="42824"/>
                  </a:lnTo>
                  <a:lnTo>
                    <a:pt x="128016" y="42964"/>
                  </a:lnTo>
                  <a:lnTo>
                    <a:pt x="127901" y="43167"/>
                  </a:lnTo>
                  <a:lnTo>
                    <a:pt x="127533" y="43688"/>
                  </a:lnTo>
                  <a:lnTo>
                    <a:pt x="125387" y="43878"/>
                  </a:lnTo>
                  <a:lnTo>
                    <a:pt x="125387" y="46037"/>
                  </a:lnTo>
                  <a:lnTo>
                    <a:pt x="124650" y="46672"/>
                  </a:lnTo>
                  <a:lnTo>
                    <a:pt x="123190" y="47726"/>
                  </a:lnTo>
                  <a:lnTo>
                    <a:pt x="122377" y="48196"/>
                  </a:lnTo>
                  <a:lnTo>
                    <a:pt x="122186" y="48310"/>
                  </a:lnTo>
                  <a:lnTo>
                    <a:pt x="113487" y="51574"/>
                  </a:lnTo>
                  <a:lnTo>
                    <a:pt x="113347" y="51612"/>
                  </a:lnTo>
                  <a:lnTo>
                    <a:pt x="113182" y="51650"/>
                  </a:lnTo>
                  <a:lnTo>
                    <a:pt x="112776" y="51752"/>
                  </a:lnTo>
                  <a:lnTo>
                    <a:pt x="112153" y="51866"/>
                  </a:lnTo>
                  <a:lnTo>
                    <a:pt x="111506" y="51930"/>
                  </a:lnTo>
                  <a:lnTo>
                    <a:pt x="110642" y="51917"/>
                  </a:lnTo>
                  <a:lnTo>
                    <a:pt x="108343" y="51333"/>
                  </a:lnTo>
                  <a:lnTo>
                    <a:pt x="108191" y="51257"/>
                  </a:lnTo>
                  <a:lnTo>
                    <a:pt x="107873" y="51041"/>
                  </a:lnTo>
                  <a:lnTo>
                    <a:pt x="106934" y="49441"/>
                  </a:lnTo>
                  <a:lnTo>
                    <a:pt x="106959" y="49314"/>
                  </a:lnTo>
                  <a:lnTo>
                    <a:pt x="106972" y="49187"/>
                  </a:lnTo>
                  <a:lnTo>
                    <a:pt x="107048" y="48933"/>
                  </a:lnTo>
                  <a:lnTo>
                    <a:pt x="107162" y="48691"/>
                  </a:lnTo>
                  <a:lnTo>
                    <a:pt x="107289" y="48475"/>
                  </a:lnTo>
                  <a:lnTo>
                    <a:pt x="107403" y="48348"/>
                  </a:lnTo>
                  <a:lnTo>
                    <a:pt x="107619" y="48031"/>
                  </a:lnTo>
                  <a:lnTo>
                    <a:pt x="108000" y="47498"/>
                  </a:lnTo>
                  <a:lnTo>
                    <a:pt x="125387" y="46037"/>
                  </a:lnTo>
                  <a:lnTo>
                    <a:pt x="125387" y="43878"/>
                  </a:lnTo>
                  <a:lnTo>
                    <a:pt x="110147" y="45148"/>
                  </a:lnTo>
                  <a:lnTo>
                    <a:pt x="110858" y="44526"/>
                  </a:lnTo>
                  <a:lnTo>
                    <a:pt x="112331" y="43472"/>
                  </a:lnTo>
                  <a:lnTo>
                    <a:pt x="112941" y="43103"/>
                  </a:lnTo>
                  <a:lnTo>
                    <a:pt x="113144" y="42989"/>
                  </a:lnTo>
                  <a:lnTo>
                    <a:pt x="122034" y="39624"/>
                  </a:lnTo>
                  <a:lnTo>
                    <a:pt x="122288" y="39547"/>
                  </a:lnTo>
                  <a:lnTo>
                    <a:pt x="123151" y="39331"/>
                  </a:lnTo>
                  <a:lnTo>
                    <a:pt x="124002" y="39243"/>
                  </a:lnTo>
                  <a:lnTo>
                    <a:pt x="125082" y="39268"/>
                  </a:lnTo>
                  <a:lnTo>
                    <a:pt x="127317" y="39928"/>
                  </a:lnTo>
                  <a:lnTo>
                    <a:pt x="127469" y="40017"/>
                  </a:lnTo>
                  <a:lnTo>
                    <a:pt x="127647" y="40132"/>
                  </a:lnTo>
                  <a:lnTo>
                    <a:pt x="127901" y="40322"/>
                  </a:lnTo>
                  <a:lnTo>
                    <a:pt x="128117" y="40538"/>
                  </a:lnTo>
                  <a:lnTo>
                    <a:pt x="128587" y="41732"/>
                  </a:lnTo>
                  <a:lnTo>
                    <a:pt x="128587" y="37731"/>
                  </a:lnTo>
                  <a:lnTo>
                    <a:pt x="124663" y="37084"/>
                  </a:lnTo>
                  <a:lnTo>
                    <a:pt x="123875" y="37096"/>
                  </a:lnTo>
                  <a:lnTo>
                    <a:pt x="120713" y="37642"/>
                  </a:lnTo>
                  <a:lnTo>
                    <a:pt x="110629" y="41465"/>
                  </a:lnTo>
                  <a:lnTo>
                    <a:pt x="110490" y="41554"/>
                  </a:lnTo>
                  <a:lnTo>
                    <a:pt x="109601" y="42075"/>
                  </a:lnTo>
                  <a:lnTo>
                    <a:pt x="107899" y="43294"/>
                  </a:lnTo>
                  <a:lnTo>
                    <a:pt x="106400" y="44602"/>
                  </a:lnTo>
                  <a:lnTo>
                    <a:pt x="105117" y="45974"/>
                  </a:lnTo>
                  <a:lnTo>
                    <a:pt x="104432" y="46926"/>
                  </a:lnTo>
                  <a:lnTo>
                    <a:pt x="104114" y="47421"/>
                  </a:lnTo>
                  <a:lnTo>
                    <a:pt x="103911" y="47675"/>
                  </a:lnTo>
                  <a:lnTo>
                    <a:pt x="103619" y="48107"/>
                  </a:lnTo>
                  <a:lnTo>
                    <a:pt x="103517" y="48336"/>
                  </a:lnTo>
                  <a:lnTo>
                    <a:pt x="103403" y="48564"/>
                  </a:lnTo>
                  <a:lnTo>
                    <a:pt x="103276" y="49022"/>
                  </a:lnTo>
                  <a:lnTo>
                    <a:pt x="103238" y="49250"/>
                  </a:lnTo>
                  <a:lnTo>
                    <a:pt x="103212" y="49479"/>
                  </a:lnTo>
                  <a:lnTo>
                    <a:pt x="103225" y="49936"/>
                  </a:lnTo>
                  <a:lnTo>
                    <a:pt x="105359" y="52717"/>
                  </a:lnTo>
                  <a:lnTo>
                    <a:pt x="105537" y="52832"/>
                  </a:lnTo>
                  <a:lnTo>
                    <a:pt x="110845" y="54089"/>
                  </a:lnTo>
                  <a:lnTo>
                    <a:pt x="111645" y="54076"/>
                  </a:lnTo>
                  <a:lnTo>
                    <a:pt x="114515" y="53619"/>
                  </a:lnTo>
                  <a:lnTo>
                    <a:pt x="114744" y="53555"/>
                  </a:lnTo>
                  <a:lnTo>
                    <a:pt x="114884" y="53530"/>
                  </a:lnTo>
                  <a:lnTo>
                    <a:pt x="124955" y="49669"/>
                  </a:lnTo>
                  <a:lnTo>
                    <a:pt x="125145" y="49555"/>
                  </a:lnTo>
                  <a:lnTo>
                    <a:pt x="131432" y="43738"/>
                  </a:lnTo>
                  <a:lnTo>
                    <a:pt x="131521" y="43599"/>
                  </a:lnTo>
                  <a:lnTo>
                    <a:pt x="132283" y="41922"/>
                  </a:lnTo>
                  <a:lnTo>
                    <a:pt x="132308" y="4169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305599" y="2083244"/>
              <a:ext cx="109220" cy="100330"/>
            </a:xfrm>
            <a:custGeom>
              <a:avLst/>
              <a:gdLst/>
              <a:ahLst/>
              <a:cxnLst/>
              <a:rect l="l" t="t" r="r" b="b"/>
              <a:pathLst>
                <a:path w="109220" h="100330">
                  <a:moveTo>
                    <a:pt x="2044" y="2133"/>
                  </a:moveTo>
                  <a:lnTo>
                    <a:pt x="1676" y="0"/>
                  </a:lnTo>
                  <a:lnTo>
                    <a:pt x="1409" y="38"/>
                  </a:lnTo>
                  <a:lnTo>
                    <a:pt x="1231" y="63"/>
                  </a:lnTo>
                  <a:lnTo>
                    <a:pt x="12" y="952"/>
                  </a:lnTo>
                  <a:lnTo>
                    <a:pt x="0" y="1168"/>
                  </a:lnTo>
                  <a:lnTo>
                    <a:pt x="50" y="1371"/>
                  </a:lnTo>
                  <a:lnTo>
                    <a:pt x="177" y="1574"/>
                  </a:lnTo>
                  <a:lnTo>
                    <a:pt x="419" y="1790"/>
                  </a:lnTo>
                  <a:lnTo>
                    <a:pt x="609" y="1892"/>
                  </a:lnTo>
                  <a:lnTo>
                    <a:pt x="749" y="1955"/>
                  </a:lnTo>
                  <a:lnTo>
                    <a:pt x="901" y="2019"/>
                  </a:lnTo>
                  <a:lnTo>
                    <a:pt x="1066" y="2057"/>
                  </a:lnTo>
                  <a:lnTo>
                    <a:pt x="1231" y="2095"/>
                  </a:lnTo>
                  <a:lnTo>
                    <a:pt x="1409" y="2120"/>
                  </a:lnTo>
                  <a:lnTo>
                    <a:pt x="1587" y="2133"/>
                  </a:lnTo>
                  <a:lnTo>
                    <a:pt x="1765" y="2146"/>
                  </a:lnTo>
                  <a:lnTo>
                    <a:pt x="1955" y="2133"/>
                  </a:lnTo>
                  <a:close/>
                </a:path>
                <a:path w="109220" h="100330">
                  <a:moveTo>
                    <a:pt x="19418" y="16598"/>
                  </a:moveTo>
                  <a:lnTo>
                    <a:pt x="16814" y="15125"/>
                  </a:lnTo>
                  <a:lnTo>
                    <a:pt x="16586" y="15290"/>
                  </a:lnTo>
                  <a:lnTo>
                    <a:pt x="16446" y="15430"/>
                  </a:lnTo>
                  <a:lnTo>
                    <a:pt x="16294" y="15684"/>
                  </a:lnTo>
                  <a:lnTo>
                    <a:pt x="16256" y="15849"/>
                  </a:lnTo>
                  <a:lnTo>
                    <a:pt x="16268" y="16052"/>
                  </a:lnTo>
                  <a:lnTo>
                    <a:pt x="16357" y="16256"/>
                  </a:lnTo>
                  <a:lnTo>
                    <a:pt x="16510" y="16446"/>
                  </a:lnTo>
                  <a:lnTo>
                    <a:pt x="17386" y="16865"/>
                  </a:lnTo>
                  <a:lnTo>
                    <a:pt x="17640" y="16916"/>
                  </a:lnTo>
                  <a:lnTo>
                    <a:pt x="17818" y="16929"/>
                  </a:lnTo>
                  <a:lnTo>
                    <a:pt x="18008" y="16941"/>
                  </a:lnTo>
                  <a:lnTo>
                    <a:pt x="18186" y="16929"/>
                  </a:lnTo>
                  <a:lnTo>
                    <a:pt x="18364" y="16916"/>
                  </a:lnTo>
                  <a:lnTo>
                    <a:pt x="18719" y="16865"/>
                  </a:lnTo>
                  <a:lnTo>
                    <a:pt x="19138" y="16738"/>
                  </a:lnTo>
                  <a:lnTo>
                    <a:pt x="19354" y="16637"/>
                  </a:lnTo>
                  <a:close/>
                </a:path>
                <a:path w="109220" h="100330">
                  <a:moveTo>
                    <a:pt x="29349" y="21475"/>
                  </a:moveTo>
                  <a:lnTo>
                    <a:pt x="25793" y="20916"/>
                  </a:lnTo>
                  <a:lnTo>
                    <a:pt x="25730" y="21069"/>
                  </a:lnTo>
                  <a:lnTo>
                    <a:pt x="25704" y="21285"/>
                  </a:lnTo>
                  <a:lnTo>
                    <a:pt x="25755" y="21488"/>
                  </a:lnTo>
                  <a:lnTo>
                    <a:pt x="25869" y="21678"/>
                  </a:lnTo>
                  <a:lnTo>
                    <a:pt x="26060" y="21856"/>
                  </a:lnTo>
                  <a:lnTo>
                    <a:pt x="26301" y="22009"/>
                  </a:lnTo>
                  <a:lnTo>
                    <a:pt x="26441" y="22072"/>
                  </a:lnTo>
                  <a:lnTo>
                    <a:pt x="27266" y="22263"/>
                  </a:lnTo>
                  <a:lnTo>
                    <a:pt x="27457" y="22275"/>
                  </a:lnTo>
                  <a:lnTo>
                    <a:pt x="27635" y="22263"/>
                  </a:lnTo>
                  <a:lnTo>
                    <a:pt x="28168" y="22199"/>
                  </a:lnTo>
                  <a:lnTo>
                    <a:pt x="28511" y="22098"/>
                  </a:lnTo>
                  <a:lnTo>
                    <a:pt x="28803" y="21971"/>
                  </a:lnTo>
                  <a:lnTo>
                    <a:pt x="28930" y="21894"/>
                  </a:lnTo>
                  <a:lnTo>
                    <a:pt x="29057" y="21805"/>
                  </a:lnTo>
                  <a:lnTo>
                    <a:pt x="29197" y="21666"/>
                  </a:lnTo>
                  <a:lnTo>
                    <a:pt x="29349" y="21475"/>
                  </a:lnTo>
                  <a:close/>
                </a:path>
                <a:path w="109220" h="100330">
                  <a:moveTo>
                    <a:pt x="43967" y="12458"/>
                  </a:moveTo>
                  <a:lnTo>
                    <a:pt x="43891" y="12255"/>
                  </a:lnTo>
                  <a:lnTo>
                    <a:pt x="43789" y="12115"/>
                  </a:lnTo>
                  <a:lnTo>
                    <a:pt x="43154" y="11696"/>
                  </a:lnTo>
                  <a:lnTo>
                    <a:pt x="43002" y="11645"/>
                  </a:lnTo>
                  <a:lnTo>
                    <a:pt x="42837" y="11595"/>
                  </a:lnTo>
                  <a:lnTo>
                    <a:pt x="42481" y="11544"/>
                  </a:lnTo>
                  <a:lnTo>
                    <a:pt x="29324" y="10731"/>
                  </a:lnTo>
                  <a:lnTo>
                    <a:pt x="41198" y="3695"/>
                  </a:lnTo>
                  <a:lnTo>
                    <a:pt x="41389" y="3581"/>
                  </a:lnTo>
                  <a:lnTo>
                    <a:pt x="41579" y="3390"/>
                  </a:lnTo>
                  <a:lnTo>
                    <a:pt x="41732" y="3136"/>
                  </a:lnTo>
                  <a:lnTo>
                    <a:pt x="41770" y="2984"/>
                  </a:lnTo>
                  <a:lnTo>
                    <a:pt x="41236" y="2184"/>
                  </a:lnTo>
                  <a:lnTo>
                    <a:pt x="40957" y="2044"/>
                  </a:lnTo>
                  <a:lnTo>
                    <a:pt x="40640" y="1955"/>
                  </a:lnTo>
                  <a:lnTo>
                    <a:pt x="40208" y="1892"/>
                  </a:lnTo>
                  <a:lnTo>
                    <a:pt x="39839" y="1892"/>
                  </a:lnTo>
                  <a:lnTo>
                    <a:pt x="39662" y="1905"/>
                  </a:lnTo>
                  <a:lnTo>
                    <a:pt x="39471" y="1930"/>
                  </a:lnTo>
                  <a:lnTo>
                    <a:pt x="39306" y="1968"/>
                  </a:lnTo>
                  <a:lnTo>
                    <a:pt x="38963" y="2057"/>
                  </a:lnTo>
                  <a:lnTo>
                    <a:pt x="38811" y="2120"/>
                  </a:lnTo>
                  <a:lnTo>
                    <a:pt x="38620" y="2222"/>
                  </a:lnTo>
                  <a:lnTo>
                    <a:pt x="24066" y="10833"/>
                  </a:lnTo>
                  <a:lnTo>
                    <a:pt x="23939" y="10909"/>
                  </a:lnTo>
                  <a:lnTo>
                    <a:pt x="16814" y="15113"/>
                  </a:lnTo>
                  <a:lnTo>
                    <a:pt x="19418" y="16586"/>
                  </a:lnTo>
                  <a:lnTo>
                    <a:pt x="25996" y="12700"/>
                  </a:lnTo>
                  <a:lnTo>
                    <a:pt x="30149" y="12966"/>
                  </a:lnTo>
                  <a:lnTo>
                    <a:pt x="25819" y="20916"/>
                  </a:lnTo>
                  <a:lnTo>
                    <a:pt x="29349" y="21475"/>
                  </a:lnTo>
                  <a:lnTo>
                    <a:pt x="33883" y="13195"/>
                  </a:lnTo>
                  <a:lnTo>
                    <a:pt x="41821" y="13677"/>
                  </a:lnTo>
                  <a:lnTo>
                    <a:pt x="42100" y="13690"/>
                  </a:lnTo>
                  <a:lnTo>
                    <a:pt x="42278" y="13677"/>
                  </a:lnTo>
                  <a:lnTo>
                    <a:pt x="42456" y="13665"/>
                  </a:lnTo>
                  <a:lnTo>
                    <a:pt x="42633" y="13627"/>
                  </a:lnTo>
                  <a:lnTo>
                    <a:pt x="43853" y="12928"/>
                  </a:lnTo>
                  <a:lnTo>
                    <a:pt x="43929" y="12776"/>
                  </a:lnTo>
                  <a:lnTo>
                    <a:pt x="43967" y="12458"/>
                  </a:lnTo>
                  <a:close/>
                </a:path>
                <a:path w="109220" h="100330">
                  <a:moveTo>
                    <a:pt x="52070" y="18237"/>
                  </a:moveTo>
                  <a:lnTo>
                    <a:pt x="49466" y="16764"/>
                  </a:lnTo>
                  <a:lnTo>
                    <a:pt x="47104" y="18161"/>
                  </a:lnTo>
                  <a:lnTo>
                    <a:pt x="43599" y="23266"/>
                  </a:lnTo>
                  <a:lnTo>
                    <a:pt x="43700" y="23914"/>
                  </a:lnTo>
                  <a:lnTo>
                    <a:pt x="43789" y="24231"/>
                  </a:lnTo>
                  <a:lnTo>
                    <a:pt x="39827" y="26581"/>
                  </a:lnTo>
                  <a:lnTo>
                    <a:pt x="37579" y="25298"/>
                  </a:lnTo>
                  <a:lnTo>
                    <a:pt x="37363" y="25209"/>
                  </a:lnTo>
                  <a:lnTo>
                    <a:pt x="37045" y="25107"/>
                  </a:lnTo>
                  <a:lnTo>
                    <a:pt x="36880" y="25069"/>
                  </a:lnTo>
                  <a:lnTo>
                    <a:pt x="36614" y="25031"/>
                  </a:lnTo>
                  <a:lnTo>
                    <a:pt x="36347" y="25019"/>
                  </a:lnTo>
                  <a:lnTo>
                    <a:pt x="36169" y="25019"/>
                  </a:lnTo>
                  <a:lnTo>
                    <a:pt x="35979" y="25031"/>
                  </a:lnTo>
                  <a:lnTo>
                    <a:pt x="34366" y="26085"/>
                  </a:lnTo>
                  <a:lnTo>
                    <a:pt x="34378" y="26289"/>
                  </a:lnTo>
                  <a:lnTo>
                    <a:pt x="34467" y="26492"/>
                  </a:lnTo>
                  <a:lnTo>
                    <a:pt x="34620" y="26682"/>
                  </a:lnTo>
                  <a:lnTo>
                    <a:pt x="34899" y="26885"/>
                  </a:lnTo>
                  <a:lnTo>
                    <a:pt x="38252" y="28765"/>
                  </a:lnTo>
                  <a:lnTo>
                    <a:pt x="38392" y="28854"/>
                  </a:lnTo>
                  <a:lnTo>
                    <a:pt x="38519" y="28930"/>
                  </a:lnTo>
                  <a:lnTo>
                    <a:pt x="38658" y="28994"/>
                  </a:lnTo>
                  <a:lnTo>
                    <a:pt x="38976" y="29095"/>
                  </a:lnTo>
                  <a:lnTo>
                    <a:pt x="39141" y="29133"/>
                  </a:lnTo>
                  <a:lnTo>
                    <a:pt x="39408" y="29171"/>
                  </a:lnTo>
                  <a:lnTo>
                    <a:pt x="39674" y="29184"/>
                  </a:lnTo>
                  <a:lnTo>
                    <a:pt x="39865" y="29184"/>
                  </a:lnTo>
                  <a:lnTo>
                    <a:pt x="40398" y="29108"/>
                  </a:lnTo>
                  <a:lnTo>
                    <a:pt x="40805" y="28981"/>
                  </a:lnTo>
                  <a:lnTo>
                    <a:pt x="41033" y="28879"/>
                  </a:lnTo>
                  <a:lnTo>
                    <a:pt x="47142" y="25260"/>
                  </a:lnTo>
                  <a:lnTo>
                    <a:pt x="47332" y="25133"/>
                  </a:lnTo>
                  <a:lnTo>
                    <a:pt x="47523" y="24942"/>
                  </a:lnTo>
                  <a:lnTo>
                    <a:pt x="47650" y="24752"/>
                  </a:lnTo>
                  <a:lnTo>
                    <a:pt x="47713" y="24536"/>
                  </a:lnTo>
                  <a:lnTo>
                    <a:pt x="47701" y="24320"/>
                  </a:lnTo>
                  <a:lnTo>
                    <a:pt x="47625" y="24168"/>
                  </a:lnTo>
                  <a:lnTo>
                    <a:pt x="47383" y="23520"/>
                  </a:lnTo>
                  <a:lnTo>
                    <a:pt x="47320" y="23088"/>
                  </a:lnTo>
                  <a:lnTo>
                    <a:pt x="47332" y="22644"/>
                  </a:lnTo>
                  <a:lnTo>
                    <a:pt x="49593" y="19697"/>
                  </a:lnTo>
                  <a:lnTo>
                    <a:pt x="49733" y="19621"/>
                  </a:lnTo>
                  <a:lnTo>
                    <a:pt x="51993" y="18288"/>
                  </a:lnTo>
                  <a:close/>
                </a:path>
                <a:path w="109220" h="100330">
                  <a:moveTo>
                    <a:pt x="52311" y="34023"/>
                  </a:moveTo>
                  <a:lnTo>
                    <a:pt x="52260" y="33820"/>
                  </a:lnTo>
                  <a:lnTo>
                    <a:pt x="52171" y="33667"/>
                  </a:lnTo>
                  <a:lnTo>
                    <a:pt x="52057" y="33528"/>
                  </a:lnTo>
                  <a:lnTo>
                    <a:pt x="51841" y="33362"/>
                  </a:lnTo>
                  <a:lnTo>
                    <a:pt x="49110" y="34912"/>
                  </a:lnTo>
                  <a:lnTo>
                    <a:pt x="49390" y="35039"/>
                  </a:lnTo>
                  <a:lnTo>
                    <a:pt x="49631" y="35102"/>
                  </a:lnTo>
                  <a:lnTo>
                    <a:pt x="49796" y="35140"/>
                  </a:lnTo>
                  <a:lnTo>
                    <a:pt x="49961" y="35179"/>
                  </a:lnTo>
                  <a:lnTo>
                    <a:pt x="50152" y="35191"/>
                  </a:lnTo>
                  <a:lnTo>
                    <a:pt x="50507" y="35191"/>
                  </a:lnTo>
                  <a:lnTo>
                    <a:pt x="51460" y="34988"/>
                  </a:lnTo>
                  <a:lnTo>
                    <a:pt x="51676" y="34886"/>
                  </a:lnTo>
                  <a:lnTo>
                    <a:pt x="51930" y="34734"/>
                  </a:lnTo>
                  <a:lnTo>
                    <a:pt x="52120" y="34544"/>
                  </a:lnTo>
                  <a:lnTo>
                    <a:pt x="52247" y="34340"/>
                  </a:lnTo>
                  <a:lnTo>
                    <a:pt x="52298" y="34137"/>
                  </a:lnTo>
                  <a:close/>
                </a:path>
                <a:path w="109220" h="100330">
                  <a:moveTo>
                    <a:pt x="63855" y="27686"/>
                  </a:moveTo>
                  <a:lnTo>
                    <a:pt x="61252" y="26225"/>
                  </a:lnTo>
                  <a:lnTo>
                    <a:pt x="60375" y="26670"/>
                  </a:lnTo>
                  <a:lnTo>
                    <a:pt x="59728" y="26936"/>
                  </a:lnTo>
                  <a:lnTo>
                    <a:pt x="55359" y="27647"/>
                  </a:lnTo>
                  <a:lnTo>
                    <a:pt x="54610" y="27622"/>
                  </a:lnTo>
                  <a:lnTo>
                    <a:pt x="53746" y="27533"/>
                  </a:lnTo>
                  <a:lnTo>
                    <a:pt x="53492" y="27495"/>
                  </a:lnTo>
                  <a:lnTo>
                    <a:pt x="53238" y="27457"/>
                  </a:lnTo>
                  <a:lnTo>
                    <a:pt x="52870" y="27444"/>
                  </a:lnTo>
                  <a:lnTo>
                    <a:pt x="52679" y="27457"/>
                  </a:lnTo>
                  <a:lnTo>
                    <a:pt x="52501" y="27482"/>
                  </a:lnTo>
                  <a:lnTo>
                    <a:pt x="52324" y="27520"/>
                  </a:lnTo>
                  <a:lnTo>
                    <a:pt x="52158" y="27559"/>
                  </a:lnTo>
                  <a:lnTo>
                    <a:pt x="51993" y="27609"/>
                  </a:lnTo>
                  <a:lnTo>
                    <a:pt x="51841" y="27673"/>
                  </a:lnTo>
                  <a:lnTo>
                    <a:pt x="51701" y="27762"/>
                  </a:lnTo>
                  <a:lnTo>
                    <a:pt x="51511" y="27876"/>
                  </a:lnTo>
                  <a:lnTo>
                    <a:pt x="45796" y="31254"/>
                  </a:lnTo>
                  <a:lnTo>
                    <a:pt x="45021" y="32080"/>
                  </a:lnTo>
                  <a:lnTo>
                    <a:pt x="45377" y="32766"/>
                  </a:lnTo>
                  <a:lnTo>
                    <a:pt x="45542" y="32893"/>
                  </a:lnTo>
                  <a:lnTo>
                    <a:pt x="49098" y="34912"/>
                  </a:lnTo>
                  <a:lnTo>
                    <a:pt x="51765" y="33324"/>
                  </a:lnTo>
                  <a:lnTo>
                    <a:pt x="49517" y="32067"/>
                  </a:lnTo>
                  <a:lnTo>
                    <a:pt x="53492" y="29718"/>
                  </a:lnTo>
                  <a:lnTo>
                    <a:pt x="54013" y="29756"/>
                  </a:lnTo>
                  <a:lnTo>
                    <a:pt x="55130" y="29806"/>
                  </a:lnTo>
                  <a:lnTo>
                    <a:pt x="56261" y="29781"/>
                  </a:lnTo>
                  <a:lnTo>
                    <a:pt x="63627" y="27813"/>
                  </a:lnTo>
                  <a:lnTo>
                    <a:pt x="63855" y="27686"/>
                  </a:lnTo>
                  <a:close/>
                </a:path>
                <a:path w="109220" h="100330">
                  <a:moveTo>
                    <a:pt x="69913" y="20929"/>
                  </a:moveTo>
                  <a:lnTo>
                    <a:pt x="66700" y="16573"/>
                  </a:lnTo>
                  <a:lnTo>
                    <a:pt x="66560" y="16484"/>
                  </a:lnTo>
                  <a:lnTo>
                    <a:pt x="66052" y="16179"/>
                  </a:lnTo>
                  <a:lnTo>
                    <a:pt x="58597" y="14541"/>
                  </a:lnTo>
                  <a:lnTo>
                    <a:pt x="57416" y="14566"/>
                  </a:lnTo>
                  <a:lnTo>
                    <a:pt x="49466" y="16751"/>
                  </a:lnTo>
                  <a:lnTo>
                    <a:pt x="52070" y="18224"/>
                  </a:lnTo>
                  <a:lnTo>
                    <a:pt x="52362" y="18046"/>
                  </a:lnTo>
                  <a:lnTo>
                    <a:pt x="52997" y="17741"/>
                  </a:lnTo>
                  <a:lnTo>
                    <a:pt x="58369" y="16687"/>
                  </a:lnTo>
                  <a:lnTo>
                    <a:pt x="59182" y="16725"/>
                  </a:lnTo>
                  <a:lnTo>
                    <a:pt x="63677" y="17932"/>
                  </a:lnTo>
                  <a:lnTo>
                    <a:pt x="63804" y="17995"/>
                  </a:lnTo>
                  <a:lnTo>
                    <a:pt x="64096" y="18161"/>
                  </a:lnTo>
                  <a:lnTo>
                    <a:pt x="66179" y="21107"/>
                  </a:lnTo>
                  <a:lnTo>
                    <a:pt x="66167" y="21577"/>
                  </a:lnTo>
                  <a:lnTo>
                    <a:pt x="63969" y="24612"/>
                  </a:lnTo>
                  <a:lnTo>
                    <a:pt x="63677" y="24790"/>
                  </a:lnTo>
                  <a:lnTo>
                    <a:pt x="61315" y="26174"/>
                  </a:lnTo>
                  <a:lnTo>
                    <a:pt x="63855" y="27673"/>
                  </a:lnTo>
                  <a:lnTo>
                    <a:pt x="64046" y="27559"/>
                  </a:lnTo>
                  <a:lnTo>
                    <a:pt x="66205" y="26301"/>
                  </a:lnTo>
                  <a:lnTo>
                    <a:pt x="66344" y="26225"/>
                  </a:lnTo>
                  <a:lnTo>
                    <a:pt x="69888" y="21615"/>
                  </a:lnTo>
                  <a:lnTo>
                    <a:pt x="69913" y="20929"/>
                  </a:lnTo>
                  <a:close/>
                </a:path>
                <a:path w="109220" h="100330">
                  <a:moveTo>
                    <a:pt x="107175" y="80060"/>
                  </a:moveTo>
                  <a:lnTo>
                    <a:pt x="107137" y="79933"/>
                  </a:lnTo>
                  <a:lnTo>
                    <a:pt x="105892" y="70446"/>
                  </a:lnTo>
                  <a:lnTo>
                    <a:pt x="105892" y="70294"/>
                  </a:lnTo>
                  <a:lnTo>
                    <a:pt x="105854" y="70142"/>
                  </a:lnTo>
                  <a:lnTo>
                    <a:pt x="105740" y="69938"/>
                  </a:lnTo>
                  <a:lnTo>
                    <a:pt x="105562" y="69761"/>
                  </a:lnTo>
                  <a:lnTo>
                    <a:pt x="105321" y="69608"/>
                  </a:lnTo>
                  <a:lnTo>
                    <a:pt x="105181" y="69545"/>
                  </a:lnTo>
                  <a:lnTo>
                    <a:pt x="105029" y="69481"/>
                  </a:lnTo>
                  <a:lnTo>
                    <a:pt x="104863" y="69456"/>
                  </a:lnTo>
                  <a:lnTo>
                    <a:pt x="104698" y="69405"/>
                  </a:lnTo>
                  <a:lnTo>
                    <a:pt x="104533" y="69367"/>
                  </a:lnTo>
                  <a:lnTo>
                    <a:pt x="104355" y="69354"/>
                  </a:lnTo>
                  <a:lnTo>
                    <a:pt x="104165" y="69342"/>
                  </a:lnTo>
                  <a:lnTo>
                    <a:pt x="103987" y="69354"/>
                  </a:lnTo>
                  <a:lnTo>
                    <a:pt x="100507" y="69596"/>
                  </a:lnTo>
                  <a:lnTo>
                    <a:pt x="100152" y="69634"/>
                  </a:lnTo>
                  <a:lnTo>
                    <a:pt x="99885" y="69697"/>
                  </a:lnTo>
                  <a:lnTo>
                    <a:pt x="99720" y="69748"/>
                  </a:lnTo>
                  <a:lnTo>
                    <a:pt x="99568" y="69811"/>
                  </a:lnTo>
                  <a:lnTo>
                    <a:pt x="99428" y="69875"/>
                  </a:lnTo>
                  <a:lnTo>
                    <a:pt x="99288" y="69951"/>
                  </a:lnTo>
                  <a:lnTo>
                    <a:pt x="99072" y="70129"/>
                  </a:lnTo>
                  <a:lnTo>
                    <a:pt x="98907" y="70319"/>
                  </a:lnTo>
                  <a:lnTo>
                    <a:pt x="98806" y="70535"/>
                  </a:lnTo>
                  <a:lnTo>
                    <a:pt x="98780" y="70739"/>
                  </a:lnTo>
                  <a:lnTo>
                    <a:pt x="99504" y="71539"/>
                  </a:lnTo>
                  <a:lnTo>
                    <a:pt x="99644" y="71602"/>
                  </a:lnTo>
                  <a:lnTo>
                    <a:pt x="99809" y="71653"/>
                  </a:lnTo>
                  <a:lnTo>
                    <a:pt x="99974" y="71691"/>
                  </a:lnTo>
                  <a:lnTo>
                    <a:pt x="100152" y="71716"/>
                  </a:lnTo>
                  <a:lnTo>
                    <a:pt x="100330" y="71729"/>
                  </a:lnTo>
                  <a:lnTo>
                    <a:pt x="100698" y="71742"/>
                  </a:lnTo>
                  <a:lnTo>
                    <a:pt x="102298" y="71628"/>
                  </a:lnTo>
                  <a:lnTo>
                    <a:pt x="103251" y="78892"/>
                  </a:lnTo>
                  <a:lnTo>
                    <a:pt x="74650" y="76377"/>
                  </a:lnTo>
                  <a:lnTo>
                    <a:pt x="74193" y="76365"/>
                  </a:lnTo>
                  <a:lnTo>
                    <a:pt x="73660" y="76441"/>
                  </a:lnTo>
                  <a:lnTo>
                    <a:pt x="73482" y="76492"/>
                  </a:lnTo>
                  <a:lnTo>
                    <a:pt x="73329" y="76542"/>
                  </a:lnTo>
                  <a:lnTo>
                    <a:pt x="73177" y="76606"/>
                  </a:lnTo>
                  <a:lnTo>
                    <a:pt x="72974" y="76720"/>
                  </a:lnTo>
                  <a:lnTo>
                    <a:pt x="72783" y="76835"/>
                  </a:lnTo>
                  <a:lnTo>
                    <a:pt x="72428" y="77444"/>
                  </a:lnTo>
                  <a:lnTo>
                    <a:pt x="72440" y="77647"/>
                  </a:lnTo>
                  <a:lnTo>
                    <a:pt x="72529" y="77851"/>
                  </a:lnTo>
                  <a:lnTo>
                    <a:pt x="72682" y="78041"/>
                  </a:lnTo>
                  <a:lnTo>
                    <a:pt x="72974" y="78244"/>
                  </a:lnTo>
                  <a:lnTo>
                    <a:pt x="73253" y="78371"/>
                  </a:lnTo>
                  <a:lnTo>
                    <a:pt x="73494" y="78435"/>
                  </a:lnTo>
                  <a:lnTo>
                    <a:pt x="73926" y="78511"/>
                  </a:lnTo>
                  <a:lnTo>
                    <a:pt x="104952" y="81229"/>
                  </a:lnTo>
                  <a:lnTo>
                    <a:pt x="105079" y="81241"/>
                  </a:lnTo>
                  <a:lnTo>
                    <a:pt x="105219" y="81241"/>
                  </a:lnTo>
                  <a:lnTo>
                    <a:pt x="105346" y="81241"/>
                  </a:lnTo>
                  <a:lnTo>
                    <a:pt x="105537" y="81229"/>
                  </a:lnTo>
                  <a:lnTo>
                    <a:pt x="105803" y="81191"/>
                  </a:lnTo>
                  <a:lnTo>
                    <a:pt x="105943" y="81165"/>
                  </a:lnTo>
                  <a:lnTo>
                    <a:pt x="106222" y="81076"/>
                  </a:lnTo>
                  <a:lnTo>
                    <a:pt x="106349" y="81026"/>
                  </a:lnTo>
                  <a:lnTo>
                    <a:pt x="106514" y="80949"/>
                  </a:lnTo>
                  <a:lnTo>
                    <a:pt x="106654" y="80873"/>
                  </a:lnTo>
                  <a:lnTo>
                    <a:pt x="106857" y="80721"/>
                  </a:lnTo>
                  <a:lnTo>
                    <a:pt x="106997" y="80581"/>
                  </a:lnTo>
                  <a:lnTo>
                    <a:pt x="107124" y="80378"/>
                  </a:lnTo>
                  <a:lnTo>
                    <a:pt x="107162" y="80187"/>
                  </a:lnTo>
                  <a:lnTo>
                    <a:pt x="107175" y="80060"/>
                  </a:lnTo>
                  <a:close/>
                </a:path>
                <a:path w="109220" h="100330">
                  <a:moveTo>
                    <a:pt x="108877" y="93065"/>
                  </a:moveTo>
                  <a:lnTo>
                    <a:pt x="108864" y="92900"/>
                  </a:lnTo>
                  <a:lnTo>
                    <a:pt x="105156" y="89344"/>
                  </a:lnTo>
                  <a:lnTo>
                    <a:pt x="105156" y="93230"/>
                  </a:lnTo>
                  <a:lnTo>
                    <a:pt x="105156" y="93395"/>
                  </a:lnTo>
                  <a:lnTo>
                    <a:pt x="105117" y="93637"/>
                  </a:lnTo>
                  <a:lnTo>
                    <a:pt x="105041" y="93891"/>
                  </a:lnTo>
                  <a:lnTo>
                    <a:pt x="104927" y="94132"/>
                  </a:lnTo>
                  <a:lnTo>
                    <a:pt x="104762" y="94373"/>
                  </a:lnTo>
                  <a:lnTo>
                    <a:pt x="102704" y="95656"/>
                  </a:lnTo>
                  <a:lnTo>
                    <a:pt x="102552" y="95694"/>
                  </a:lnTo>
                  <a:lnTo>
                    <a:pt x="102285" y="95770"/>
                  </a:lnTo>
                  <a:lnTo>
                    <a:pt x="102120" y="95834"/>
                  </a:lnTo>
                  <a:lnTo>
                    <a:pt x="92379" y="97840"/>
                  </a:lnTo>
                  <a:lnTo>
                    <a:pt x="89725" y="97942"/>
                  </a:lnTo>
                  <a:lnTo>
                    <a:pt x="87452" y="97891"/>
                  </a:lnTo>
                  <a:lnTo>
                    <a:pt x="85204" y="97713"/>
                  </a:lnTo>
                  <a:lnTo>
                    <a:pt x="83007" y="97409"/>
                  </a:lnTo>
                  <a:lnTo>
                    <a:pt x="81953" y="97205"/>
                  </a:lnTo>
                  <a:lnTo>
                    <a:pt x="81737" y="97167"/>
                  </a:lnTo>
                  <a:lnTo>
                    <a:pt x="81610" y="97142"/>
                  </a:lnTo>
                  <a:lnTo>
                    <a:pt x="81280" y="97091"/>
                  </a:lnTo>
                  <a:lnTo>
                    <a:pt x="80873" y="97002"/>
                  </a:lnTo>
                  <a:lnTo>
                    <a:pt x="80695" y="96939"/>
                  </a:lnTo>
                  <a:lnTo>
                    <a:pt x="80505" y="96888"/>
                  </a:lnTo>
                  <a:lnTo>
                    <a:pt x="78460" y="95046"/>
                  </a:lnTo>
                  <a:lnTo>
                    <a:pt x="78447" y="94856"/>
                  </a:lnTo>
                  <a:lnTo>
                    <a:pt x="78447" y="94691"/>
                  </a:lnTo>
                  <a:lnTo>
                    <a:pt x="80899" y="92443"/>
                  </a:lnTo>
                  <a:lnTo>
                    <a:pt x="81076" y="92405"/>
                  </a:lnTo>
                  <a:lnTo>
                    <a:pt x="81318" y="92329"/>
                  </a:lnTo>
                  <a:lnTo>
                    <a:pt x="91274" y="90258"/>
                  </a:lnTo>
                  <a:lnTo>
                    <a:pt x="93853" y="90144"/>
                  </a:lnTo>
                  <a:lnTo>
                    <a:pt x="96126" y="90195"/>
                  </a:lnTo>
                  <a:lnTo>
                    <a:pt x="98374" y="90373"/>
                  </a:lnTo>
                  <a:lnTo>
                    <a:pt x="100571" y="90678"/>
                  </a:lnTo>
                  <a:lnTo>
                    <a:pt x="101625" y="90893"/>
                  </a:lnTo>
                  <a:lnTo>
                    <a:pt x="101765" y="90919"/>
                  </a:lnTo>
                  <a:lnTo>
                    <a:pt x="101904" y="90932"/>
                  </a:lnTo>
                  <a:lnTo>
                    <a:pt x="102336" y="90995"/>
                  </a:lnTo>
                  <a:lnTo>
                    <a:pt x="104216" y="91757"/>
                  </a:lnTo>
                  <a:lnTo>
                    <a:pt x="104355" y="91846"/>
                  </a:lnTo>
                  <a:lnTo>
                    <a:pt x="105130" y="92989"/>
                  </a:lnTo>
                  <a:lnTo>
                    <a:pt x="105143" y="93167"/>
                  </a:lnTo>
                  <a:lnTo>
                    <a:pt x="105156" y="89344"/>
                  </a:lnTo>
                  <a:lnTo>
                    <a:pt x="103098" y="88874"/>
                  </a:lnTo>
                  <a:lnTo>
                    <a:pt x="102806" y="88823"/>
                  </a:lnTo>
                  <a:lnTo>
                    <a:pt x="102374" y="88747"/>
                  </a:lnTo>
                  <a:lnTo>
                    <a:pt x="102374" y="89789"/>
                  </a:lnTo>
                  <a:lnTo>
                    <a:pt x="102298" y="89916"/>
                  </a:lnTo>
                  <a:lnTo>
                    <a:pt x="102374" y="89789"/>
                  </a:lnTo>
                  <a:lnTo>
                    <a:pt x="102374" y="88747"/>
                  </a:lnTo>
                  <a:lnTo>
                    <a:pt x="101777" y="88607"/>
                  </a:lnTo>
                  <a:lnTo>
                    <a:pt x="99225" y="88252"/>
                  </a:lnTo>
                  <a:lnTo>
                    <a:pt x="96621" y="88036"/>
                  </a:lnTo>
                  <a:lnTo>
                    <a:pt x="93980" y="87985"/>
                  </a:lnTo>
                  <a:lnTo>
                    <a:pt x="91008" y="88112"/>
                  </a:lnTo>
                  <a:lnTo>
                    <a:pt x="79629" y="90449"/>
                  </a:lnTo>
                  <a:lnTo>
                    <a:pt x="79476" y="90487"/>
                  </a:lnTo>
                  <a:lnTo>
                    <a:pt x="79273" y="90538"/>
                  </a:lnTo>
                  <a:lnTo>
                    <a:pt x="78574" y="90779"/>
                  </a:lnTo>
                  <a:lnTo>
                    <a:pt x="74726" y="94716"/>
                  </a:lnTo>
                  <a:lnTo>
                    <a:pt x="74726" y="95021"/>
                  </a:lnTo>
                  <a:lnTo>
                    <a:pt x="74752" y="95237"/>
                  </a:lnTo>
                  <a:lnTo>
                    <a:pt x="74777" y="95465"/>
                  </a:lnTo>
                  <a:lnTo>
                    <a:pt x="80556" y="99237"/>
                  </a:lnTo>
                  <a:lnTo>
                    <a:pt x="81800" y="99479"/>
                  </a:lnTo>
                  <a:lnTo>
                    <a:pt x="84353" y="99834"/>
                  </a:lnTo>
                  <a:lnTo>
                    <a:pt x="86956" y="100050"/>
                  </a:lnTo>
                  <a:lnTo>
                    <a:pt x="89598" y="100101"/>
                  </a:lnTo>
                  <a:lnTo>
                    <a:pt x="92163" y="99999"/>
                  </a:lnTo>
                  <a:lnTo>
                    <a:pt x="92290" y="99987"/>
                  </a:lnTo>
                  <a:lnTo>
                    <a:pt x="92481" y="99987"/>
                  </a:lnTo>
                  <a:lnTo>
                    <a:pt x="92659" y="99974"/>
                  </a:lnTo>
                  <a:lnTo>
                    <a:pt x="103949" y="97650"/>
                  </a:lnTo>
                  <a:lnTo>
                    <a:pt x="108877" y="93370"/>
                  </a:lnTo>
                  <a:lnTo>
                    <a:pt x="108877" y="9306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356043" y="2172919"/>
              <a:ext cx="63500" cy="114935"/>
            </a:xfrm>
            <a:custGeom>
              <a:avLst/>
              <a:gdLst/>
              <a:ahLst/>
              <a:cxnLst/>
              <a:rect l="l" t="t" r="r" b="b"/>
              <a:pathLst>
                <a:path w="63500" h="114935">
                  <a:moveTo>
                    <a:pt x="7327" y="85077"/>
                  </a:moveTo>
                  <a:lnTo>
                    <a:pt x="7048" y="84531"/>
                  </a:lnTo>
                  <a:lnTo>
                    <a:pt x="6146" y="84124"/>
                  </a:lnTo>
                  <a:lnTo>
                    <a:pt x="5981" y="84086"/>
                  </a:lnTo>
                  <a:lnTo>
                    <a:pt x="5803" y="84074"/>
                  </a:lnTo>
                  <a:lnTo>
                    <a:pt x="5613" y="84061"/>
                  </a:lnTo>
                  <a:lnTo>
                    <a:pt x="5435" y="84061"/>
                  </a:lnTo>
                  <a:lnTo>
                    <a:pt x="5257" y="84074"/>
                  </a:lnTo>
                  <a:lnTo>
                    <a:pt x="3949" y="84556"/>
                  </a:lnTo>
                  <a:lnTo>
                    <a:pt x="6959" y="85725"/>
                  </a:lnTo>
                  <a:lnTo>
                    <a:pt x="7124" y="85585"/>
                  </a:lnTo>
                  <a:lnTo>
                    <a:pt x="7302" y="85280"/>
                  </a:lnTo>
                  <a:lnTo>
                    <a:pt x="7327" y="85128"/>
                  </a:lnTo>
                  <a:close/>
                </a:path>
                <a:path w="63500" h="114935">
                  <a:moveTo>
                    <a:pt x="12344" y="109880"/>
                  </a:moveTo>
                  <a:lnTo>
                    <a:pt x="10909" y="107340"/>
                  </a:lnTo>
                  <a:lnTo>
                    <a:pt x="10782" y="107213"/>
                  </a:lnTo>
                  <a:lnTo>
                    <a:pt x="10325" y="106730"/>
                  </a:lnTo>
                  <a:lnTo>
                    <a:pt x="8839" y="105498"/>
                  </a:lnTo>
                  <a:lnTo>
                    <a:pt x="7150" y="104355"/>
                  </a:lnTo>
                  <a:lnTo>
                    <a:pt x="5270" y="103327"/>
                  </a:lnTo>
                  <a:lnTo>
                    <a:pt x="4241" y="102870"/>
                  </a:lnTo>
                  <a:lnTo>
                    <a:pt x="2946" y="102349"/>
                  </a:lnTo>
                  <a:lnTo>
                    <a:pt x="2717" y="102260"/>
                  </a:lnTo>
                  <a:lnTo>
                    <a:pt x="2552" y="102209"/>
                  </a:lnTo>
                  <a:lnTo>
                    <a:pt x="2298" y="102171"/>
                  </a:lnTo>
                  <a:lnTo>
                    <a:pt x="2019" y="102158"/>
                  </a:lnTo>
                  <a:lnTo>
                    <a:pt x="1841" y="102158"/>
                  </a:lnTo>
                  <a:lnTo>
                    <a:pt x="1663" y="102171"/>
                  </a:lnTo>
                  <a:lnTo>
                    <a:pt x="1295" y="102222"/>
                  </a:lnTo>
                  <a:lnTo>
                    <a:pt x="1130" y="102260"/>
                  </a:lnTo>
                  <a:lnTo>
                    <a:pt x="965" y="102311"/>
                  </a:lnTo>
                  <a:lnTo>
                    <a:pt x="812" y="102374"/>
                  </a:lnTo>
                  <a:lnTo>
                    <a:pt x="660" y="102450"/>
                  </a:lnTo>
                  <a:lnTo>
                    <a:pt x="533" y="102527"/>
                  </a:lnTo>
                  <a:lnTo>
                    <a:pt x="12" y="103200"/>
                  </a:lnTo>
                  <a:lnTo>
                    <a:pt x="12" y="103403"/>
                  </a:lnTo>
                  <a:lnTo>
                    <a:pt x="88" y="103606"/>
                  </a:lnTo>
                  <a:lnTo>
                    <a:pt x="330" y="103886"/>
                  </a:lnTo>
                  <a:lnTo>
                    <a:pt x="508" y="104000"/>
                  </a:lnTo>
                  <a:lnTo>
                    <a:pt x="711" y="104114"/>
                  </a:lnTo>
                  <a:lnTo>
                    <a:pt x="7670" y="108496"/>
                  </a:lnTo>
                  <a:lnTo>
                    <a:pt x="7823" y="108623"/>
                  </a:lnTo>
                  <a:lnTo>
                    <a:pt x="8064" y="108826"/>
                  </a:lnTo>
                  <a:lnTo>
                    <a:pt x="8255" y="109054"/>
                  </a:lnTo>
                  <a:lnTo>
                    <a:pt x="8407" y="109283"/>
                  </a:lnTo>
                  <a:lnTo>
                    <a:pt x="8521" y="109524"/>
                  </a:lnTo>
                  <a:lnTo>
                    <a:pt x="8623" y="110020"/>
                  </a:lnTo>
                  <a:lnTo>
                    <a:pt x="8610" y="110261"/>
                  </a:lnTo>
                  <a:lnTo>
                    <a:pt x="7797" y="111556"/>
                  </a:lnTo>
                  <a:lnTo>
                    <a:pt x="7620" y="111696"/>
                  </a:lnTo>
                  <a:lnTo>
                    <a:pt x="4000" y="112725"/>
                  </a:lnTo>
                  <a:lnTo>
                    <a:pt x="3568" y="112712"/>
                  </a:lnTo>
                  <a:lnTo>
                    <a:pt x="2933" y="112661"/>
                  </a:lnTo>
                  <a:lnTo>
                    <a:pt x="2679" y="112610"/>
                  </a:lnTo>
                  <a:lnTo>
                    <a:pt x="2311" y="112610"/>
                  </a:lnTo>
                  <a:lnTo>
                    <a:pt x="2133" y="112623"/>
                  </a:lnTo>
                  <a:lnTo>
                    <a:pt x="1943" y="112661"/>
                  </a:lnTo>
                  <a:lnTo>
                    <a:pt x="1778" y="112687"/>
                  </a:lnTo>
                  <a:lnTo>
                    <a:pt x="1600" y="112737"/>
                  </a:lnTo>
                  <a:lnTo>
                    <a:pt x="762" y="113233"/>
                  </a:lnTo>
                  <a:lnTo>
                    <a:pt x="647" y="113372"/>
                  </a:lnTo>
                  <a:lnTo>
                    <a:pt x="558" y="113576"/>
                  </a:lnTo>
                  <a:lnTo>
                    <a:pt x="546" y="113842"/>
                  </a:lnTo>
                  <a:lnTo>
                    <a:pt x="1524" y="114655"/>
                  </a:lnTo>
                  <a:lnTo>
                    <a:pt x="3822" y="114884"/>
                  </a:lnTo>
                  <a:lnTo>
                    <a:pt x="4622" y="114858"/>
                  </a:lnTo>
                  <a:lnTo>
                    <a:pt x="10655" y="112864"/>
                  </a:lnTo>
                  <a:lnTo>
                    <a:pt x="10820" y="112737"/>
                  </a:lnTo>
                  <a:lnTo>
                    <a:pt x="11049" y="112534"/>
                  </a:lnTo>
                  <a:lnTo>
                    <a:pt x="12319" y="110337"/>
                  </a:lnTo>
                  <a:lnTo>
                    <a:pt x="12344" y="109880"/>
                  </a:lnTo>
                  <a:close/>
                </a:path>
                <a:path w="63500" h="114935">
                  <a:moveTo>
                    <a:pt x="30708" y="94157"/>
                  </a:moveTo>
                  <a:lnTo>
                    <a:pt x="26987" y="89776"/>
                  </a:lnTo>
                  <a:lnTo>
                    <a:pt x="26987" y="94297"/>
                  </a:lnTo>
                  <a:lnTo>
                    <a:pt x="26962" y="94665"/>
                  </a:lnTo>
                  <a:lnTo>
                    <a:pt x="19824" y="98361"/>
                  </a:lnTo>
                  <a:lnTo>
                    <a:pt x="18554" y="98259"/>
                  </a:lnTo>
                  <a:lnTo>
                    <a:pt x="17640" y="98082"/>
                  </a:lnTo>
                  <a:lnTo>
                    <a:pt x="16598" y="97764"/>
                  </a:lnTo>
                  <a:lnTo>
                    <a:pt x="16446" y="97701"/>
                  </a:lnTo>
                  <a:lnTo>
                    <a:pt x="16281" y="97663"/>
                  </a:lnTo>
                  <a:lnTo>
                    <a:pt x="11163" y="95669"/>
                  </a:lnTo>
                  <a:lnTo>
                    <a:pt x="16002" y="91643"/>
                  </a:lnTo>
                  <a:lnTo>
                    <a:pt x="19913" y="90335"/>
                  </a:lnTo>
                  <a:lnTo>
                    <a:pt x="20866" y="90360"/>
                  </a:lnTo>
                  <a:lnTo>
                    <a:pt x="21793" y="90487"/>
                  </a:lnTo>
                  <a:lnTo>
                    <a:pt x="22237" y="90589"/>
                  </a:lnTo>
                  <a:lnTo>
                    <a:pt x="22771" y="90766"/>
                  </a:lnTo>
                  <a:lnTo>
                    <a:pt x="24104" y="91287"/>
                  </a:lnTo>
                  <a:lnTo>
                    <a:pt x="26987" y="94297"/>
                  </a:lnTo>
                  <a:lnTo>
                    <a:pt x="26987" y="89776"/>
                  </a:lnTo>
                  <a:lnTo>
                    <a:pt x="26809" y="89687"/>
                  </a:lnTo>
                  <a:lnTo>
                    <a:pt x="26619" y="89623"/>
                  </a:lnTo>
                  <a:lnTo>
                    <a:pt x="26479" y="89547"/>
                  </a:lnTo>
                  <a:lnTo>
                    <a:pt x="26327" y="89496"/>
                  </a:lnTo>
                  <a:lnTo>
                    <a:pt x="25234" y="89077"/>
                  </a:lnTo>
                  <a:lnTo>
                    <a:pt x="25095" y="89014"/>
                  </a:lnTo>
                  <a:lnTo>
                    <a:pt x="20701" y="88176"/>
                  </a:lnTo>
                  <a:lnTo>
                    <a:pt x="20269" y="88176"/>
                  </a:lnTo>
                  <a:lnTo>
                    <a:pt x="12827" y="90589"/>
                  </a:lnTo>
                  <a:lnTo>
                    <a:pt x="8216" y="94437"/>
                  </a:lnTo>
                  <a:lnTo>
                    <a:pt x="4762" y="89827"/>
                  </a:lnTo>
                  <a:lnTo>
                    <a:pt x="4800" y="89166"/>
                  </a:lnTo>
                  <a:lnTo>
                    <a:pt x="6959" y="85725"/>
                  </a:lnTo>
                  <a:lnTo>
                    <a:pt x="3937" y="84556"/>
                  </a:lnTo>
                  <a:lnTo>
                    <a:pt x="1028" y="89966"/>
                  </a:lnTo>
                  <a:lnTo>
                    <a:pt x="1130" y="90830"/>
                  </a:lnTo>
                  <a:lnTo>
                    <a:pt x="7632" y="96951"/>
                  </a:lnTo>
                  <a:lnTo>
                    <a:pt x="14249" y="99504"/>
                  </a:lnTo>
                  <a:lnTo>
                    <a:pt x="14757" y="99707"/>
                  </a:lnTo>
                  <a:lnTo>
                    <a:pt x="19519" y="100507"/>
                  </a:lnTo>
                  <a:lnTo>
                    <a:pt x="20535" y="100507"/>
                  </a:lnTo>
                  <a:lnTo>
                    <a:pt x="30683" y="94754"/>
                  </a:lnTo>
                  <a:lnTo>
                    <a:pt x="30708" y="94157"/>
                  </a:lnTo>
                  <a:close/>
                </a:path>
                <a:path w="63500" h="114935">
                  <a:moveTo>
                    <a:pt x="32677" y="8394"/>
                  </a:moveTo>
                  <a:lnTo>
                    <a:pt x="32613" y="8191"/>
                  </a:lnTo>
                  <a:lnTo>
                    <a:pt x="32473" y="8001"/>
                  </a:lnTo>
                  <a:lnTo>
                    <a:pt x="32270" y="7823"/>
                  </a:lnTo>
                  <a:lnTo>
                    <a:pt x="32143" y="7747"/>
                  </a:lnTo>
                  <a:lnTo>
                    <a:pt x="31940" y="7645"/>
                  </a:lnTo>
                  <a:lnTo>
                    <a:pt x="31635" y="7543"/>
                  </a:lnTo>
                  <a:lnTo>
                    <a:pt x="31381" y="7493"/>
                  </a:lnTo>
                  <a:lnTo>
                    <a:pt x="31229" y="7480"/>
                  </a:lnTo>
                  <a:lnTo>
                    <a:pt x="30835" y="7416"/>
                  </a:lnTo>
                  <a:lnTo>
                    <a:pt x="30429" y="7327"/>
                  </a:lnTo>
                  <a:lnTo>
                    <a:pt x="30251" y="7264"/>
                  </a:lnTo>
                  <a:lnTo>
                    <a:pt x="30060" y="7213"/>
                  </a:lnTo>
                  <a:lnTo>
                    <a:pt x="28016" y="5321"/>
                  </a:lnTo>
                  <a:lnTo>
                    <a:pt x="27622" y="4749"/>
                  </a:lnTo>
                  <a:lnTo>
                    <a:pt x="27444" y="4635"/>
                  </a:lnTo>
                  <a:lnTo>
                    <a:pt x="27305" y="4572"/>
                  </a:lnTo>
                  <a:lnTo>
                    <a:pt x="26479" y="4381"/>
                  </a:lnTo>
                  <a:lnTo>
                    <a:pt x="26111" y="4368"/>
                  </a:lnTo>
                  <a:lnTo>
                    <a:pt x="25933" y="4381"/>
                  </a:lnTo>
                  <a:lnTo>
                    <a:pt x="25666" y="4419"/>
                  </a:lnTo>
                  <a:lnTo>
                    <a:pt x="25400" y="4483"/>
                  </a:lnTo>
                  <a:lnTo>
                    <a:pt x="25234" y="4533"/>
                  </a:lnTo>
                  <a:lnTo>
                    <a:pt x="25082" y="4597"/>
                  </a:lnTo>
                  <a:lnTo>
                    <a:pt x="24942" y="4660"/>
                  </a:lnTo>
                  <a:lnTo>
                    <a:pt x="24815" y="4737"/>
                  </a:lnTo>
                  <a:lnTo>
                    <a:pt x="24688" y="4826"/>
                  </a:lnTo>
                  <a:lnTo>
                    <a:pt x="24498" y="5003"/>
                  </a:lnTo>
                  <a:lnTo>
                    <a:pt x="24396" y="5156"/>
                  </a:lnTo>
                  <a:lnTo>
                    <a:pt x="24320" y="5308"/>
                  </a:lnTo>
                  <a:lnTo>
                    <a:pt x="24295" y="5524"/>
                  </a:lnTo>
                  <a:lnTo>
                    <a:pt x="24333" y="5791"/>
                  </a:lnTo>
                  <a:lnTo>
                    <a:pt x="24472" y="6248"/>
                  </a:lnTo>
                  <a:lnTo>
                    <a:pt x="30353" y="9588"/>
                  </a:lnTo>
                  <a:lnTo>
                    <a:pt x="30619" y="9613"/>
                  </a:lnTo>
                  <a:lnTo>
                    <a:pt x="30797" y="9613"/>
                  </a:lnTo>
                  <a:lnTo>
                    <a:pt x="30988" y="9601"/>
                  </a:lnTo>
                  <a:lnTo>
                    <a:pt x="31343" y="9563"/>
                  </a:lnTo>
                  <a:lnTo>
                    <a:pt x="31521" y="9525"/>
                  </a:lnTo>
                  <a:lnTo>
                    <a:pt x="31686" y="9474"/>
                  </a:lnTo>
                  <a:lnTo>
                    <a:pt x="31838" y="9410"/>
                  </a:lnTo>
                  <a:lnTo>
                    <a:pt x="32486" y="8966"/>
                  </a:lnTo>
                  <a:lnTo>
                    <a:pt x="32600" y="8813"/>
                  </a:lnTo>
                  <a:lnTo>
                    <a:pt x="32677" y="8547"/>
                  </a:lnTo>
                  <a:lnTo>
                    <a:pt x="32677" y="8394"/>
                  </a:lnTo>
                  <a:close/>
                </a:path>
                <a:path w="63500" h="114935">
                  <a:moveTo>
                    <a:pt x="33286" y="45364"/>
                  </a:moveTo>
                  <a:lnTo>
                    <a:pt x="29565" y="45580"/>
                  </a:lnTo>
                  <a:lnTo>
                    <a:pt x="29603" y="45732"/>
                  </a:lnTo>
                  <a:lnTo>
                    <a:pt x="29718" y="45935"/>
                  </a:lnTo>
                  <a:lnTo>
                    <a:pt x="31102" y="46520"/>
                  </a:lnTo>
                  <a:lnTo>
                    <a:pt x="31559" y="46520"/>
                  </a:lnTo>
                  <a:lnTo>
                    <a:pt x="33185" y="45732"/>
                  </a:lnTo>
                  <a:lnTo>
                    <a:pt x="33261" y="45580"/>
                  </a:lnTo>
                  <a:lnTo>
                    <a:pt x="33286" y="45364"/>
                  </a:lnTo>
                  <a:close/>
                </a:path>
                <a:path w="63500" h="114935">
                  <a:moveTo>
                    <a:pt x="48437" y="45326"/>
                  </a:moveTo>
                  <a:lnTo>
                    <a:pt x="48145" y="43192"/>
                  </a:lnTo>
                  <a:lnTo>
                    <a:pt x="48006" y="43205"/>
                  </a:lnTo>
                  <a:lnTo>
                    <a:pt x="47574" y="43218"/>
                  </a:lnTo>
                  <a:lnTo>
                    <a:pt x="41186" y="41452"/>
                  </a:lnTo>
                  <a:lnTo>
                    <a:pt x="41033" y="41313"/>
                  </a:lnTo>
                  <a:lnTo>
                    <a:pt x="40894" y="41186"/>
                  </a:lnTo>
                  <a:lnTo>
                    <a:pt x="40690" y="41084"/>
                  </a:lnTo>
                  <a:lnTo>
                    <a:pt x="40474" y="40995"/>
                  </a:lnTo>
                  <a:lnTo>
                    <a:pt x="40309" y="40944"/>
                  </a:lnTo>
                  <a:lnTo>
                    <a:pt x="40144" y="40906"/>
                  </a:lnTo>
                  <a:lnTo>
                    <a:pt x="39966" y="40881"/>
                  </a:lnTo>
                  <a:lnTo>
                    <a:pt x="39789" y="40868"/>
                  </a:lnTo>
                  <a:lnTo>
                    <a:pt x="39433" y="40855"/>
                  </a:lnTo>
                  <a:lnTo>
                    <a:pt x="39230" y="40881"/>
                  </a:lnTo>
                  <a:lnTo>
                    <a:pt x="39052" y="40906"/>
                  </a:lnTo>
                  <a:lnTo>
                    <a:pt x="31343" y="41452"/>
                  </a:lnTo>
                  <a:lnTo>
                    <a:pt x="30975" y="41452"/>
                  </a:lnTo>
                  <a:lnTo>
                    <a:pt x="30797" y="41465"/>
                  </a:lnTo>
                  <a:lnTo>
                    <a:pt x="29260" y="42240"/>
                  </a:lnTo>
                  <a:lnTo>
                    <a:pt x="29184" y="42392"/>
                  </a:lnTo>
                  <a:lnTo>
                    <a:pt x="29159" y="42608"/>
                  </a:lnTo>
                  <a:lnTo>
                    <a:pt x="29552" y="45580"/>
                  </a:lnTo>
                  <a:lnTo>
                    <a:pt x="33261" y="45313"/>
                  </a:lnTo>
                  <a:lnTo>
                    <a:pt x="33020" y="43484"/>
                  </a:lnTo>
                  <a:lnTo>
                    <a:pt x="38569" y="43091"/>
                  </a:lnTo>
                  <a:lnTo>
                    <a:pt x="46736" y="45377"/>
                  </a:lnTo>
                  <a:lnTo>
                    <a:pt x="47294" y="45377"/>
                  </a:lnTo>
                  <a:lnTo>
                    <a:pt x="48145" y="45339"/>
                  </a:lnTo>
                  <a:lnTo>
                    <a:pt x="48437" y="45326"/>
                  </a:lnTo>
                  <a:close/>
                </a:path>
                <a:path w="63500" h="114935">
                  <a:moveTo>
                    <a:pt x="52158" y="7581"/>
                  </a:moveTo>
                  <a:lnTo>
                    <a:pt x="51346" y="6756"/>
                  </a:lnTo>
                  <a:lnTo>
                    <a:pt x="33439" y="165"/>
                  </a:lnTo>
                  <a:lnTo>
                    <a:pt x="33210" y="88"/>
                  </a:lnTo>
                  <a:lnTo>
                    <a:pt x="33032" y="50"/>
                  </a:lnTo>
                  <a:lnTo>
                    <a:pt x="32778" y="12"/>
                  </a:lnTo>
                  <a:lnTo>
                    <a:pt x="32499" y="0"/>
                  </a:lnTo>
                  <a:lnTo>
                    <a:pt x="32321" y="12"/>
                  </a:lnTo>
                  <a:lnTo>
                    <a:pt x="32143" y="25"/>
                  </a:lnTo>
                  <a:lnTo>
                    <a:pt x="31788" y="76"/>
                  </a:lnTo>
                  <a:lnTo>
                    <a:pt x="31369" y="203"/>
                  </a:lnTo>
                  <a:lnTo>
                    <a:pt x="31153" y="304"/>
                  </a:lnTo>
                  <a:lnTo>
                    <a:pt x="31026" y="381"/>
                  </a:lnTo>
                  <a:lnTo>
                    <a:pt x="30861" y="520"/>
                  </a:lnTo>
                  <a:lnTo>
                    <a:pt x="30683" y="698"/>
                  </a:lnTo>
                  <a:lnTo>
                    <a:pt x="30568" y="901"/>
                  </a:lnTo>
                  <a:lnTo>
                    <a:pt x="30530" y="1066"/>
                  </a:lnTo>
                  <a:lnTo>
                    <a:pt x="30543" y="1282"/>
                  </a:lnTo>
                  <a:lnTo>
                    <a:pt x="30632" y="1473"/>
                  </a:lnTo>
                  <a:lnTo>
                    <a:pt x="31343" y="1993"/>
                  </a:lnTo>
                  <a:lnTo>
                    <a:pt x="49250" y="8585"/>
                  </a:lnTo>
                  <a:lnTo>
                    <a:pt x="49479" y="8661"/>
                  </a:lnTo>
                  <a:lnTo>
                    <a:pt x="49657" y="8699"/>
                  </a:lnTo>
                  <a:lnTo>
                    <a:pt x="49923" y="8737"/>
                  </a:lnTo>
                  <a:lnTo>
                    <a:pt x="50190" y="8750"/>
                  </a:lnTo>
                  <a:lnTo>
                    <a:pt x="50368" y="8750"/>
                  </a:lnTo>
                  <a:lnTo>
                    <a:pt x="50914" y="8674"/>
                  </a:lnTo>
                  <a:lnTo>
                    <a:pt x="51841" y="8229"/>
                  </a:lnTo>
                  <a:lnTo>
                    <a:pt x="52006" y="8039"/>
                  </a:lnTo>
                  <a:lnTo>
                    <a:pt x="52108" y="7886"/>
                  </a:lnTo>
                  <a:lnTo>
                    <a:pt x="52158" y="7683"/>
                  </a:lnTo>
                  <a:close/>
                </a:path>
                <a:path w="63500" h="114935">
                  <a:moveTo>
                    <a:pt x="60185" y="16662"/>
                  </a:moveTo>
                  <a:lnTo>
                    <a:pt x="60134" y="16446"/>
                  </a:lnTo>
                  <a:lnTo>
                    <a:pt x="60020" y="16256"/>
                  </a:lnTo>
                  <a:lnTo>
                    <a:pt x="59728" y="15989"/>
                  </a:lnTo>
                  <a:lnTo>
                    <a:pt x="59601" y="15925"/>
                  </a:lnTo>
                  <a:lnTo>
                    <a:pt x="59461" y="15862"/>
                  </a:lnTo>
                  <a:lnTo>
                    <a:pt x="59321" y="15798"/>
                  </a:lnTo>
                  <a:lnTo>
                    <a:pt x="59156" y="15748"/>
                  </a:lnTo>
                  <a:lnTo>
                    <a:pt x="58991" y="15709"/>
                  </a:lnTo>
                  <a:lnTo>
                    <a:pt x="58813" y="15684"/>
                  </a:lnTo>
                  <a:lnTo>
                    <a:pt x="58635" y="15671"/>
                  </a:lnTo>
                  <a:lnTo>
                    <a:pt x="58267" y="15659"/>
                  </a:lnTo>
                  <a:lnTo>
                    <a:pt x="37896" y="17106"/>
                  </a:lnTo>
                  <a:lnTo>
                    <a:pt x="26352" y="18351"/>
                  </a:lnTo>
                  <a:lnTo>
                    <a:pt x="26187" y="18542"/>
                  </a:lnTo>
                  <a:lnTo>
                    <a:pt x="26085" y="18745"/>
                  </a:lnTo>
                  <a:lnTo>
                    <a:pt x="26466" y="19583"/>
                  </a:lnTo>
                  <a:lnTo>
                    <a:pt x="26644" y="19697"/>
                  </a:lnTo>
                  <a:lnTo>
                    <a:pt x="26784" y="19761"/>
                  </a:lnTo>
                  <a:lnTo>
                    <a:pt x="27089" y="19862"/>
                  </a:lnTo>
                  <a:lnTo>
                    <a:pt x="27266" y="19900"/>
                  </a:lnTo>
                  <a:lnTo>
                    <a:pt x="27432" y="19939"/>
                  </a:lnTo>
                  <a:lnTo>
                    <a:pt x="27609" y="19951"/>
                  </a:lnTo>
                  <a:lnTo>
                    <a:pt x="27800" y="19964"/>
                  </a:lnTo>
                  <a:lnTo>
                    <a:pt x="27978" y="19951"/>
                  </a:lnTo>
                  <a:lnTo>
                    <a:pt x="37274" y="19304"/>
                  </a:lnTo>
                  <a:lnTo>
                    <a:pt x="40030" y="21056"/>
                  </a:lnTo>
                  <a:lnTo>
                    <a:pt x="27952" y="25793"/>
                  </a:lnTo>
                  <a:lnTo>
                    <a:pt x="27127" y="26466"/>
                  </a:lnTo>
                  <a:lnTo>
                    <a:pt x="27076" y="26631"/>
                  </a:lnTo>
                  <a:lnTo>
                    <a:pt x="27089" y="26835"/>
                  </a:lnTo>
                  <a:lnTo>
                    <a:pt x="27165" y="27038"/>
                  </a:lnTo>
                  <a:lnTo>
                    <a:pt x="28181" y="27660"/>
                  </a:lnTo>
                  <a:lnTo>
                    <a:pt x="28524" y="27724"/>
                  </a:lnTo>
                  <a:lnTo>
                    <a:pt x="28803" y="27736"/>
                  </a:lnTo>
                  <a:lnTo>
                    <a:pt x="28981" y="27736"/>
                  </a:lnTo>
                  <a:lnTo>
                    <a:pt x="29159" y="27724"/>
                  </a:lnTo>
                  <a:lnTo>
                    <a:pt x="29514" y="27673"/>
                  </a:lnTo>
                  <a:lnTo>
                    <a:pt x="29921" y="27559"/>
                  </a:lnTo>
                  <a:lnTo>
                    <a:pt x="42532" y="22644"/>
                  </a:lnTo>
                  <a:lnTo>
                    <a:pt x="47815" y="25971"/>
                  </a:lnTo>
                  <a:lnTo>
                    <a:pt x="47993" y="26098"/>
                  </a:lnTo>
                  <a:lnTo>
                    <a:pt x="48133" y="26162"/>
                  </a:lnTo>
                  <a:lnTo>
                    <a:pt x="48298" y="26212"/>
                  </a:lnTo>
                  <a:lnTo>
                    <a:pt x="48450" y="26250"/>
                  </a:lnTo>
                  <a:lnTo>
                    <a:pt x="48628" y="26289"/>
                  </a:lnTo>
                  <a:lnTo>
                    <a:pt x="48806" y="26301"/>
                  </a:lnTo>
                  <a:lnTo>
                    <a:pt x="48983" y="26314"/>
                  </a:lnTo>
                  <a:lnTo>
                    <a:pt x="49161" y="26327"/>
                  </a:lnTo>
                  <a:lnTo>
                    <a:pt x="49352" y="26314"/>
                  </a:lnTo>
                  <a:lnTo>
                    <a:pt x="49530" y="26301"/>
                  </a:lnTo>
                  <a:lnTo>
                    <a:pt x="49707" y="26263"/>
                  </a:lnTo>
                  <a:lnTo>
                    <a:pt x="50215" y="26123"/>
                  </a:lnTo>
                  <a:lnTo>
                    <a:pt x="50431" y="26022"/>
                  </a:lnTo>
                  <a:lnTo>
                    <a:pt x="50622" y="25908"/>
                  </a:lnTo>
                  <a:lnTo>
                    <a:pt x="50825" y="25730"/>
                  </a:lnTo>
                  <a:lnTo>
                    <a:pt x="50977" y="25527"/>
                  </a:lnTo>
                  <a:lnTo>
                    <a:pt x="51054" y="25323"/>
                  </a:lnTo>
                  <a:lnTo>
                    <a:pt x="51054" y="25107"/>
                  </a:lnTo>
                  <a:lnTo>
                    <a:pt x="50596" y="24498"/>
                  </a:lnTo>
                  <a:lnTo>
                    <a:pt x="41897" y="18986"/>
                  </a:lnTo>
                  <a:lnTo>
                    <a:pt x="58458" y="17805"/>
                  </a:lnTo>
                  <a:lnTo>
                    <a:pt x="58737" y="17780"/>
                  </a:lnTo>
                  <a:lnTo>
                    <a:pt x="58902" y="17741"/>
                  </a:lnTo>
                  <a:lnTo>
                    <a:pt x="59080" y="17703"/>
                  </a:lnTo>
                  <a:lnTo>
                    <a:pt x="59728" y="17399"/>
                  </a:lnTo>
                  <a:lnTo>
                    <a:pt x="59893" y="17272"/>
                  </a:lnTo>
                  <a:lnTo>
                    <a:pt x="60058" y="17081"/>
                  </a:lnTo>
                  <a:lnTo>
                    <a:pt x="60159" y="16865"/>
                  </a:lnTo>
                  <a:lnTo>
                    <a:pt x="60185" y="16662"/>
                  </a:lnTo>
                  <a:close/>
                </a:path>
                <a:path w="63500" h="114935">
                  <a:moveTo>
                    <a:pt x="62953" y="37680"/>
                  </a:moveTo>
                  <a:lnTo>
                    <a:pt x="62903" y="37414"/>
                  </a:lnTo>
                  <a:lnTo>
                    <a:pt x="51777" y="31216"/>
                  </a:lnTo>
                  <a:lnTo>
                    <a:pt x="50596" y="31242"/>
                  </a:lnTo>
                  <a:lnTo>
                    <a:pt x="50368" y="31267"/>
                  </a:lnTo>
                  <a:lnTo>
                    <a:pt x="50203" y="31267"/>
                  </a:lnTo>
                  <a:lnTo>
                    <a:pt x="50012" y="31280"/>
                  </a:lnTo>
                  <a:lnTo>
                    <a:pt x="49809" y="31305"/>
                  </a:lnTo>
                  <a:lnTo>
                    <a:pt x="46977" y="31508"/>
                  </a:lnTo>
                  <a:lnTo>
                    <a:pt x="46812" y="31508"/>
                  </a:lnTo>
                  <a:lnTo>
                    <a:pt x="46634" y="31521"/>
                  </a:lnTo>
                  <a:lnTo>
                    <a:pt x="46418" y="31546"/>
                  </a:lnTo>
                  <a:lnTo>
                    <a:pt x="37490" y="35115"/>
                  </a:lnTo>
                  <a:lnTo>
                    <a:pt x="31965" y="35509"/>
                  </a:lnTo>
                  <a:lnTo>
                    <a:pt x="31724" y="33655"/>
                  </a:lnTo>
                  <a:lnTo>
                    <a:pt x="31699" y="33489"/>
                  </a:lnTo>
                  <a:lnTo>
                    <a:pt x="31584" y="33286"/>
                  </a:lnTo>
                  <a:lnTo>
                    <a:pt x="30200" y="32702"/>
                  </a:lnTo>
                  <a:lnTo>
                    <a:pt x="29743" y="32702"/>
                  </a:lnTo>
                  <a:lnTo>
                    <a:pt x="28028" y="33743"/>
                  </a:lnTo>
                  <a:lnTo>
                    <a:pt x="28028" y="33909"/>
                  </a:lnTo>
                  <a:lnTo>
                    <a:pt x="28562" y="37185"/>
                  </a:lnTo>
                  <a:lnTo>
                    <a:pt x="28752" y="37376"/>
                  </a:lnTo>
                  <a:lnTo>
                    <a:pt x="28981" y="37528"/>
                  </a:lnTo>
                  <a:lnTo>
                    <a:pt x="29121" y="37592"/>
                  </a:lnTo>
                  <a:lnTo>
                    <a:pt x="29438" y="37693"/>
                  </a:lnTo>
                  <a:lnTo>
                    <a:pt x="29603" y="37731"/>
                  </a:lnTo>
                  <a:lnTo>
                    <a:pt x="29959" y="37782"/>
                  </a:lnTo>
                  <a:lnTo>
                    <a:pt x="30416" y="37782"/>
                  </a:lnTo>
                  <a:lnTo>
                    <a:pt x="38849" y="37185"/>
                  </a:lnTo>
                  <a:lnTo>
                    <a:pt x="40335" y="36588"/>
                  </a:lnTo>
                  <a:lnTo>
                    <a:pt x="40449" y="36436"/>
                  </a:lnTo>
                  <a:lnTo>
                    <a:pt x="46710" y="33667"/>
                  </a:lnTo>
                  <a:lnTo>
                    <a:pt x="46901" y="33655"/>
                  </a:lnTo>
                  <a:lnTo>
                    <a:pt x="50114" y="33426"/>
                  </a:lnTo>
                  <a:lnTo>
                    <a:pt x="50292" y="33413"/>
                  </a:lnTo>
                  <a:lnTo>
                    <a:pt x="50444" y="33413"/>
                  </a:lnTo>
                  <a:lnTo>
                    <a:pt x="50698" y="33388"/>
                  </a:lnTo>
                  <a:lnTo>
                    <a:pt x="51917" y="33388"/>
                  </a:lnTo>
                  <a:lnTo>
                    <a:pt x="59182" y="37528"/>
                  </a:lnTo>
                  <a:lnTo>
                    <a:pt x="59194" y="37655"/>
                  </a:lnTo>
                  <a:lnTo>
                    <a:pt x="59220" y="37833"/>
                  </a:lnTo>
                  <a:lnTo>
                    <a:pt x="51638" y="42938"/>
                  </a:lnTo>
                  <a:lnTo>
                    <a:pt x="51447" y="42951"/>
                  </a:lnTo>
                  <a:lnTo>
                    <a:pt x="48336" y="43180"/>
                  </a:lnTo>
                  <a:lnTo>
                    <a:pt x="48158" y="43192"/>
                  </a:lnTo>
                  <a:lnTo>
                    <a:pt x="48437" y="45326"/>
                  </a:lnTo>
                  <a:lnTo>
                    <a:pt x="51638" y="45097"/>
                  </a:lnTo>
                  <a:lnTo>
                    <a:pt x="51816" y="45085"/>
                  </a:lnTo>
                  <a:lnTo>
                    <a:pt x="51993" y="45085"/>
                  </a:lnTo>
                  <a:lnTo>
                    <a:pt x="62915" y="38354"/>
                  </a:lnTo>
                  <a:lnTo>
                    <a:pt x="62953" y="3768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291781" y="1640395"/>
              <a:ext cx="75565" cy="677545"/>
            </a:xfrm>
            <a:custGeom>
              <a:avLst/>
              <a:gdLst/>
              <a:ahLst/>
              <a:cxnLst/>
              <a:rect l="l" t="t" r="r" b="b"/>
              <a:pathLst>
                <a:path w="75565" h="677544">
                  <a:moveTo>
                    <a:pt x="42633" y="669912"/>
                  </a:moveTo>
                  <a:lnTo>
                    <a:pt x="37833" y="664603"/>
                  </a:lnTo>
                  <a:lnTo>
                    <a:pt x="37617" y="664502"/>
                  </a:lnTo>
                  <a:lnTo>
                    <a:pt x="37376" y="664425"/>
                  </a:lnTo>
                  <a:lnTo>
                    <a:pt x="35090" y="663536"/>
                  </a:lnTo>
                  <a:lnTo>
                    <a:pt x="34874" y="663435"/>
                  </a:lnTo>
                  <a:lnTo>
                    <a:pt x="34645" y="663359"/>
                  </a:lnTo>
                  <a:lnTo>
                    <a:pt x="34417" y="663257"/>
                  </a:lnTo>
                  <a:lnTo>
                    <a:pt x="33439" y="662965"/>
                  </a:lnTo>
                  <a:lnTo>
                    <a:pt x="32423" y="662724"/>
                  </a:lnTo>
                  <a:lnTo>
                    <a:pt x="31356" y="662546"/>
                  </a:lnTo>
                  <a:lnTo>
                    <a:pt x="30264" y="662419"/>
                  </a:lnTo>
                  <a:lnTo>
                    <a:pt x="29146" y="662368"/>
                  </a:lnTo>
                  <a:lnTo>
                    <a:pt x="28016" y="662368"/>
                  </a:lnTo>
                  <a:lnTo>
                    <a:pt x="26898" y="662444"/>
                  </a:lnTo>
                  <a:lnTo>
                    <a:pt x="25781" y="662584"/>
                  </a:lnTo>
                  <a:lnTo>
                    <a:pt x="24701" y="662774"/>
                  </a:lnTo>
                  <a:lnTo>
                    <a:pt x="24168" y="662901"/>
                  </a:lnTo>
                  <a:lnTo>
                    <a:pt x="19646" y="661149"/>
                  </a:lnTo>
                  <a:lnTo>
                    <a:pt x="21526" y="659587"/>
                  </a:lnTo>
                  <a:lnTo>
                    <a:pt x="21831" y="659193"/>
                  </a:lnTo>
                  <a:lnTo>
                    <a:pt x="21882" y="659041"/>
                  </a:lnTo>
                  <a:lnTo>
                    <a:pt x="20535" y="657948"/>
                  </a:lnTo>
                  <a:lnTo>
                    <a:pt x="20358" y="657936"/>
                  </a:lnTo>
                  <a:lnTo>
                    <a:pt x="20180" y="657923"/>
                  </a:lnTo>
                  <a:lnTo>
                    <a:pt x="19989" y="657923"/>
                  </a:lnTo>
                  <a:lnTo>
                    <a:pt x="18516" y="658418"/>
                  </a:lnTo>
                  <a:lnTo>
                    <a:pt x="15621" y="660819"/>
                  </a:lnTo>
                  <a:lnTo>
                    <a:pt x="15494" y="660920"/>
                  </a:lnTo>
                  <a:lnTo>
                    <a:pt x="15328" y="661123"/>
                  </a:lnTo>
                  <a:lnTo>
                    <a:pt x="15240" y="661276"/>
                  </a:lnTo>
                  <a:lnTo>
                    <a:pt x="15201" y="661428"/>
                  </a:lnTo>
                  <a:lnTo>
                    <a:pt x="15201" y="661644"/>
                  </a:lnTo>
                  <a:lnTo>
                    <a:pt x="15278" y="661847"/>
                  </a:lnTo>
                  <a:lnTo>
                    <a:pt x="15430" y="662038"/>
                  </a:lnTo>
                  <a:lnTo>
                    <a:pt x="15633" y="662203"/>
                  </a:lnTo>
                  <a:lnTo>
                    <a:pt x="15760" y="662279"/>
                  </a:lnTo>
                  <a:lnTo>
                    <a:pt x="15900" y="662343"/>
                  </a:lnTo>
                  <a:lnTo>
                    <a:pt x="16052" y="662406"/>
                  </a:lnTo>
                  <a:lnTo>
                    <a:pt x="22809" y="665022"/>
                  </a:lnTo>
                  <a:lnTo>
                    <a:pt x="22936" y="665073"/>
                  </a:lnTo>
                  <a:lnTo>
                    <a:pt x="23101" y="665124"/>
                  </a:lnTo>
                  <a:lnTo>
                    <a:pt x="23266" y="665162"/>
                  </a:lnTo>
                  <a:lnTo>
                    <a:pt x="23444" y="665187"/>
                  </a:lnTo>
                  <a:lnTo>
                    <a:pt x="23609" y="665200"/>
                  </a:lnTo>
                  <a:lnTo>
                    <a:pt x="23799" y="665213"/>
                  </a:lnTo>
                  <a:lnTo>
                    <a:pt x="23977" y="665213"/>
                  </a:lnTo>
                  <a:lnTo>
                    <a:pt x="24142" y="665213"/>
                  </a:lnTo>
                  <a:lnTo>
                    <a:pt x="24523" y="665149"/>
                  </a:lnTo>
                  <a:lnTo>
                    <a:pt x="24688" y="665111"/>
                  </a:lnTo>
                  <a:lnTo>
                    <a:pt x="24853" y="665060"/>
                  </a:lnTo>
                  <a:lnTo>
                    <a:pt x="25831" y="664794"/>
                  </a:lnTo>
                  <a:lnTo>
                    <a:pt x="26936" y="664616"/>
                  </a:lnTo>
                  <a:lnTo>
                    <a:pt x="28079" y="664527"/>
                  </a:lnTo>
                  <a:lnTo>
                    <a:pt x="28829" y="664514"/>
                  </a:lnTo>
                  <a:lnTo>
                    <a:pt x="29591" y="664552"/>
                  </a:lnTo>
                  <a:lnTo>
                    <a:pt x="32626" y="665226"/>
                  </a:lnTo>
                  <a:lnTo>
                    <a:pt x="35445" y="666318"/>
                  </a:lnTo>
                  <a:lnTo>
                    <a:pt x="35775" y="666445"/>
                  </a:lnTo>
                  <a:lnTo>
                    <a:pt x="36385" y="666737"/>
                  </a:lnTo>
                  <a:lnTo>
                    <a:pt x="38912" y="670039"/>
                  </a:lnTo>
                  <a:lnTo>
                    <a:pt x="38887" y="670509"/>
                  </a:lnTo>
                  <a:lnTo>
                    <a:pt x="37414" y="672896"/>
                  </a:lnTo>
                  <a:lnTo>
                    <a:pt x="30327" y="675132"/>
                  </a:lnTo>
                  <a:lnTo>
                    <a:pt x="29108" y="675093"/>
                  </a:lnTo>
                  <a:lnTo>
                    <a:pt x="25844" y="674382"/>
                  </a:lnTo>
                  <a:lnTo>
                    <a:pt x="25692" y="674331"/>
                  </a:lnTo>
                  <a:lnTo>
                    <a:pt x="25527" y="674281"/>
                  </a:lnTo>
                  <a:lnTo>
                    <a:pt x="23228" y="673392"/>
                  </a:lnTo>
                  <a:lnTo>
                    <a:pt x="23012" y="673303"/>
                  </a:lnTo>
                  <a:lnTo>
                    <a:pt x="22860" y="673227"/>
                  </a:lnTo>
                  <a:lnTo>
                    <a:pt x="20053" y="670877"/>
                  </a:lnTo>
                  <a:lnTo>
                    <a:pt x="19951" y="670674"/>
                  </a:lnTo>
                  <a:lnTo>
                    <a:pt x="19824" y="670242"/>
                  </a:lnTo>
                  <a:lnTo>
                    <a:pt x="19786" y="669798"/>
                  </a:lnTo>
                  <a:lnTo>
                    <a:pt x="19812" y="669366"/>
                  </a:lnTo>
                  <a:lnTo>
                    <a:pt x="19850" y="669213"/>
                  </a:lnTo>
                  <a:lnTo>
                    <a:pt x="19875" y="668997"/>
                  </a:lnTo>
                  <a:lnTo>
                    <a:pt x="19837" y="668794"/>
                  </a:lnTo>
                  <a:lnTo>
                    <a:pt x="19761" y="668642"/>
                  </a:lnTo>
                  <a:lnTo>
                    <a:pt x="19646" y="668502"/>
                  </a:lnTo>
                  <a:lnTo>
                    <a:pt x="19367" y="668299"/>
                  </a:lnTo>
                  <a:lnTo>
                    <a:pt x="19240" y="668223"/>
                  </a:lnTo>
                  <a:lnTo>
                    <a:pt x="19100" y="668159"/>
                  </a:lnTo>
                  <a:lnTo>
                    <a:pt x="12293" y="665518"/>
                  </a:lnTo>
                  <a:lnTo>
                    <a:pt x="11899" y="665391"/>
                  </a:lnTo>
                  <a:lnTo>
                    <a:pt x="11645" y="665327"/>
                  </a:lnTo>
                  <a:lnTo>
                    <a:pt x="11468" y="665327"/>
                  </a:lnTo>
                  <a:lnTo>
                    <a:pt x="11290" y="665314"/>
                  </a:lnTo>
                  <a:lnTo>
                    <a:pt x="11099" y="665302"/>
                  </a:lnTo>
                  <a:lnTo>
                    <a:pt x="10922" y="665314"/>
                  </a:lnTo>
                  <a:lnTo>
                    <a:pt x="10744" y="665340"/>
                  </a:lnTo>
                  <a:lnTo>
                    <a:pt x="10566" y="665378"/>
                  </a:lnTo>
                  <a:lnTo>
                    <a:pt x="10147" y="665492"/>
                  </a:lnTo>
                  <a:lnTo>
                    <a:pt x="9931" y="665594"/>
                  </a:lnTo>
                  <a:lnTo>
                    <a:pt x="9791" y="665670"/>
                  </a:lnTo>
                  <a:lnTo>
                    <a:pt x="9639" y="665797"/>
                  </a:lnTo>
                  <a:lnTo>
                    <a:pt x="9486" y="665924"/>
                  </a:lnTo>
                  <a:lnTo>
                    <a:pt x="6667" y="668261"/>
                  </a:lnTo>
                  <a:lnTo>
                    <a:pt x="6324" y="668820"/>
                  </a:lnTo>
                  <a:lnTo>
                    <a:pt x="6604" y="669467"/>
                  </a:lnTo>
                  <a:lnTo>
                    <a:pt x="6832" y="669632"/>
                  </a:lnTo>
                  <a:lnTo>
                    <a:pt x="7023" y="669734"/>
                  </a:lnTo>
                  <a:lnTo>
                    <a:pt x="7175" y="669798"/>
                  </a:lnTo>
                  <a:lnTo>
                    <a:pt x="7327" y="669836"/>
                  </a:lnTo>
                  <a:lnTo>
                    <a:pt x="7493" y="669886"/>
                  </a:lnTo>
                  <a:lnTo>
                    <a:pt x="7759" y="669925"/>
                  </a:lnTo>
                  <a:lnTo>
                    <a:pt x="8026" y="669937"/>
                  </a:lnTo>
                  <a:lnTo>
                    <a:pt x="8216" y="669937"/>
                  </a:lnTo>
                  <a:lnTo>
                    <a:pt x="8394" y="669925"/>
                  </a:lnTo>
                  <a:lnTo>
                    <a:pt x="8750" y="669874"/>
                  </a:lnTo>
                  <a:lnTo>
                    <a:pt x="9093" y="669785"/>
                  </a:lnTo>
                  <a:lnTo>
                    <a:pt x="9245" y="669721"/>
                  </a:lnTo>
                  <a:lnTo>
                    <a:pt x="9385" y="669645"/>
                  </a:lnTo>
                  <a:lnTo>
                    <a:pt x="9525" y="669582"/>
                  </a:lnTo>
                  <a:lnTo>
                    <a:pt x="9702" y="669442"/>
                  </a:lnTo>
                  <a:lnTo>
                    <a:pt x="11569" y="667880"/>
                  </a:lnTo>
                  <a:lnTo>
                    <a:pt x="16065" y="669620"/>
                  </a:lnTo>
                  <a:lnTo>
                    <a:pt x="16052" y="669937"/>
                  </a:lnTo>
                  <a:lnTo>
                    <a:pt x="16129" y="670585"/>
                  </a:lnTo>
                  <a:lnTo>
                    <a:pt x="16306" y="671220"/>
                  </a:lnTo>
                  <a:lnTo>
                    <a:pt x="16598" y="671842"/>
                  </a:lnTo>
                  <a:lnTo>
                    <a:pt x="16992" y="672439"/>
                  </a:lnTo>
                  <a:lnTo>
                    <a:pt x="17246" y="672719"/>
                  </a:lnTo>
                  <a:lnTo>
                    <a:pt x="17487" y="673011"/>
                  </a:lnTo>
                  <a:lnTo>
                    <a:pt x="20726" y="675055"/>
                  </a:lnTo>
                  <a:lnTo>
                    <a:pt x="23495" y="676135"/>
                  </a:lnTo>
                  <a:lnTo>
                    <a:pt x="29616" y="677291"/>
                  </a:lnTo>
                  <a:lnTo>
                    <a:pt x="30797" y="677278"/>
                  </a:lnTo>
                  <a:lnTo>
                    <a:pt x="40259" y="674217"/>
                  </a:lnTo>
                  <a:lnTo>
                    <a:pt x="40386" y="674116"/>
                  </a:lnTo>
                  <a:lnTo>
                    <a:pt x="40716" y="673849"/>
                  </a:lnTo>
                  <a:lnTo>
                    <a:pt x="41300" y="673239"/>
                  </a:lnTo>
                  <a:lnTo>
                    <a:pt x="41795" y="672604"/>
                  </a:lnTo>
                  <a:lnTo>
                    <a:pt x="42176" y="671944"/>
                  </a:lnTo>
                  <a:lnTo>
                    <a:pt x="42443" y="671271"/>
                  </a:lnTo>
                  <a:lnTo>
                    <a:pt x="42595" y="670598"/>
                  </a:lnTo>
                  <a:lnTo>
                    <a:pt x="42633" y="669912"/>
                  </a:lnTo>
                  <a:close/>
                </a:path>
                <a:path w="75565" h="677544">
                  <a:moveTo>
                    <a:pt x="45961" y="47967"/>
                  </a:moveTo>
                  <a:lnTo>
                    <a:pt x="36182" y="42849"/>
                  </a:lnTo>
                  <a:lnTo>
                    <a:pt x="35941" y="42710"/>
                  </a:lnTo>
                  <a:lnTo>
                    <a:pt x="35775" y="42621"/>
                  </a:lnTo>
                  <a:lnTo>
                    <a:pt x="35534" y="42456"/>
                  </a:lnTo>
                  <a:lnTo>
                    <a:pt x="34696" y="41109"/>
                  </a:lnTo>
                  <a:lnTo>
                    <a:pt x="34721" y="40779"/>
                  </a:lnTo>
                  <a:lnTo>
                    <a:pt x="35788" y="39458"/>
                  </a:lnTo>
                  <a:lnTo>
                    <a:pt x="36220" y="39166"/>
                  </a:lnTo>
                  <a:lnTo>
                    <a:pt x="37020" y="37757"/>
                  </a:lnTo>
                  <a:lnTo>
                    <a:pt x="37007" y="37503"/>
                  </a:lnTo>
                  <a:lnTo>
                    <a:pt x="36957" y="37261"/>
                  </a:lnTo>
                  <a:lnTo>
                    <a:pt x="36868" y="37020"/>
                  </a:lnTo>
                  <a:lnTo>
                    <a:pt x="36728" y="36791"/>
                  </a:lnTo>
                  <a:lnTo>
                    <a:pt x="36563" y="36576"/>
                  </a:lnTo>
                  <a:lnTo>
                    <a:pt x="36347" y="36360"/>
                  </a:lnTo>
                  <a:lnTo>
                    <a:pt x="36220" y="36271"/>
                  </a:lnTo>
                  <a:lnTo>
                    <a:pt x="33210" y="35293"/>
                  </a:lnTo>
                  <a:lnTo>
                    <a:pt x="32562" y="35293"/>
                  </a:lnTo>
                  <a:lnTo>
                    <a:pt x="29527" y="36156"/>
                  </a:lnTo>
                  <a:lnTo>
                    <a:pt x="25996" y="41109"/>
                  </a:lnTo>
                  <a:lnTo>
                    <a:pt x="26035" y="41821"/>
                  </a:lnTo>
                  <a:lnTo>
                    <a:pt x="29654" y="46342"/>
                  </a:lnTo>
                  <a:lnTo>
                    <a:pt x="29781" y="46418"/>
                  </a:lnTo>
                  <a:lnTo>
                    <a:pt x="29933" y="46494"/>
                  </a:lnTo>
                  <a:lnTo>
                    <a:pt x="39966" y="51765"/>
                  </a:lnTo>
                  <a:lnTo>
                    <a:pt x="45961" y="47967"/>
                  </a:lnTo>
                  <a:close/>
                </a:path>
                <a:path w="75565" h="677544">
                  <a:moveTo>
                    <a:pt x="47320" y="49568"/>
                  </a:moveTo>
                  <a:lnTo>
                    <a:pt x="45974" y="47967"/>
                  </a:lnTo>
                  <a:lnTo>
                    <a:pt x="39979" y="51765"/>
                  </a:lnTo>
                  <a:lnTo>
                    <a:pt x="42862" y="52387"/>
                  </a:lnTo>
                  <a:lnTo>
                    <a:pt x="43929" y="52298"/>
                  </a:lnTo>
                  <a:lnTo>
                    <a:pt x="47320" y="49822"/>
                  </a:lnTo>
                  <a:lnTo>
                    <a:pt x="47320" y="49568"/>
                  </a:lnTo>
                  <a:close/>
                </a:path>
                <a:path w="75565" h="677544">
                  <a:moveTo>
                    <a:pt x="53213" y="13004"/>
                  </a:moveTo>
                  <a:lnTo>
                    <a:pt x="52832" y="11938"/>
                  </a:lnTo>
                  <a:lnTo>
                    <a:pt x="52539" y="11620"/>
                  </a:lnTo>
                  <a:lnTo>
                    <a:pt x="52298" y="11417"/>
                  </a:lnTo>
                  <a:lnTo>
                    <a:pt x="52019" y="11239"/>
                  </a:lnTo>
                  <a:lnTo>
                    <a:pt x="51866" y="11163"/>
                  </a:lnTo>
                  <a:lnTo>
                    <a:pt x="42278" y="6134"/>
                  </a:lnTo>
                  <a:lnTo>
                    <a:pt x="41998" y="5956"/>
                  </a:lnTo>
                  <a:lnTo>
                    <a:pt x="41681" y="5791"/>
                  </a:lnTo>
                  <a:lnTo>
                    <a:pt x="41427" y="5689"/>
                  </a:lnTo>
                  <a:lnTo>
                    <a:pt x="31788" y="622"/>
                  </a:lnTo>
                  <a:lnTo>
                    <a:pt x="31305" y="393"/>
                  </a:lnTo>
                  <a:lnTo>
                    <a:pt x="30937" y="279"/>
                  </a:lnTo>
                  <a:lnTo>
                    <a:pt x="30556" y="177"/>
                  </a:lnTo>
                  <a:lnTo>
                    <a:pt x="29756" y="38"/>
                  </a:lnTo>
                  <a:lnTo>
                    <a:pt x="28905" y="0"/>
                  </a:lnTo>
                  <a:lnTo>
                    <a:pt x="27851" y="88"/>
                  </a:lnTo>
                  <a:lnTo>
                    <a:pt x="24447" y="2565"/>
                  </a:lnTo>
                  <a:lnTo>
                    <a:pt x="24460" y="2819"/>
                  </a:lnTo>
                  <a:lnTo>
                    <a:pt x="32677" y="8039"/>
                  </a:lnTo>
                  <a:lnTo>
                    <a:pt x="1193" y="27940"/>
                  </a:lnTo>
                  <a:lnTo>
                    <a:pt x="0" y="29629"/>
                  </a:lnTo>
                  <a:lnTo>
                    <a:pt x="0" y="29870"/>
                  </a:lnTo>
                  <a:lnTo>
                    <a:pt x="4229" y="32092"/>
                  </a:lnTo>
                  <a:lnTo>
                    <a:pt x="4660" y="32080"/>
                  </a:lnTo>
                  <a:lnTo>
                    <a:pt x="7467" y="31242"/>
                  </a:lnTo>
                  <a:lnTo>
                    <a:pt x="38963" y="11341"/>
                  </a:lnTo>
                  <a:lnTo>
                    <a:pt x="45859" y="14947"/>
                  </a:lnTo>
                  <a:lnTo>
                    <a:pt x="46012" y="15036"/>
                  </a:lnTo>
                  <a:lnTo>
                    <a:pt x="46355" y="15176"/>
                  </a:lnTo>
                  <a:lnTo>
                    <a:pt x="46710" y="15303"/>
                  </a:lnTo>
                  <a:lnTo>
                    <a:pt x="47498" y="15481"/>
                  </a:lnTo>
                  <a:lnTo>
                    <a:pt x="47904" y="15532"/>
                  </a:lnTo>
                  <a:lnTo>
                    <a:pt x="48742" y="15570"/>
                  </a:lnTo>
                  <a:lnTo>
                    <a:pt x="49174" y="15557"/>
                  </a:lnTo>
                  <a:lnTo>
                    <a:pt x="53174" y="13246"/>
                  </a:lnTo>
                  <a:lnTo>
                    <a:pt x="53213" y="13004"/>
                  </a:lnTo>
                  <a:close/>
                </a:path>
                <a:path w="75565" h="677544">
                  <a:moveTo>
                    <a:pt x="61785" y="655955"/>
                  </a:moveTo>
                  <a:lnTo>
                    <a:pt x="61010" y="655116"/>
                  </a:lnTo>
                  <a:lnTo>
                    <a:pt x="44754" y="648843"/>
                  </a:lnTo>
                  <a:lnTo>
                    <a:pt x="44627" y="648779"/>
                  </a:lnTo>
                  <a:lnTo>
                    <a:pt x="44475" y="648716"/>
                  </a:lnTo>
                  <a:lnTo>
                    <a:pt x="44335" y="648677"/>
                  </a:lnTo>
                  <a:lnTo>
                    <a:pt x="44157" y="648614"/>
                  </a:lnTo>
                  <a:lnTo>
                    <a:pt x="36233" y="645528"/>
                  </a:lnTo>
                  <a:lnTo>
                    <a:pt x="35928" y="645414"/>
                  </a:lnTo>
                  <a:lnTo>
                    <a:pt x="35496" y="645350"/>
                  </a:lnTo>
                  <a:lnTo>
                    <a:pt x="35318" y="645337"/>
                  </a:lnTo>
                  <a:lnTo>
                    <a:pt x="35128" y="645350"/>
                  </a:lnTo>
                  <a:lnTo>
                    <a:pt x="34950" y="645350"/>
                  </a:lnTo>
                  <a:lnTo>
                    <a:pt x="34772" y="645375"/>
                  </a:lnTo>
                  <a:lnTo>
                    <a:pt x="34594" y="645414"/>
                  </a:lnTo>
                  <a:lnTo>
                    <a:pt x="33350" y="646226"/>
                  </a:lnTo>
                  <a:lnTo>
                    <a:pt x="33299" y="646379"/>
                  </a:lnTo>
                  <a:lnTo>
                    <a:pt x="33312" y="646595"/>
                  </a:lnTo>
                  <a:lnTo>
                    <a:pt x="33413" y="646849"/>
                  </a:lnTo>
                  <a:lnTo>
                    <a:pt x="33528" y="646988"/>
                  </a:lnTo>
                  <a:lnTo>
                    <a:pt x="33807" y="647192"/>
                  </a:lnTo>
                  <a:lnTo>
                    <a:pt x="33997" y="647293"/>
                  </a:lnTo>
                  <a:lnTo>
                    <a:pt x="41554" y="650240"/>
                  </a:lnTo>
                  <a:lnTo>
                    <a:pt x="41643" y="652640"/>
                  </a:lnTo>
                  <a:lnTo>
                    <a:pt x="27495" y="651903"/>
                  </a:lnTo>
                  <a:lnTo>
                    <a:pt x="27139" y="651903"/>
                  </a:lnTo>
                  <a:lnTo>
                    <a:pt x="26123" y="652157"/>
                  </a:lnTo>
                  <a:lnTo>
                    <a:pt x="25857" y="652297"/>
                  </a:lnTo>
                  <a:lnTo>
                    <a:pt x="25692" y="652437"/>
                  </a:lnTo>
                  <a:lnTo>
                    <a:pt x="25514" y="652627"/>
                  </a:lnTo>
                  <a:lnTo>
                    <a:pt x="25412" y="652830"/>
                  </a:lnTo>
                  <a:lnTo>
                    <a:pt x="25387" y="653097"/>
                  </a:lnTo>
                  <a:lnTo>
                    <a:pt x="25425" y="653249"/>
                  </a:lnTo>
                  <a:lnTo>
                    <a:pt x="25539" y="653453"/>
                  </a:lnTo>
                  <a:lnTo>
                    <a:pt x="25704" y="653630"/>
                  </a:lnTo>
                  <a:lnTo>
                    <a:pt x="26009" y="653821"/>
                  </a:lnTo>
                  <a:lnTo>
                    <a:pt x="26238" y="653910"/>
                  </a:lnTo>
                  <a:lnTo>
                    <a:pt x="26390" y="653961"/>
                  </a:lnTo>
                  <a:lnTo>
                    <a:pt x="26555" y="653999"/>
                  </a:lnTo>
                  <a:lnTo>
                    <a:pt x="26911" y="654050"/>
                  </a:lnTo>
                  <a:lnTo>
                    <a:pt x="41719" y="654824"/>
                  </a:lnTo>
                  <a:lnTo>
                    <a:pt x="41897" y="659472"/>
                  </a:lnTo>
                  <a:lnTo>
                    <a:pt x="41935" y="659663"/>
                  </a:lnTo>
                  <a:lnTo>
                    <a:pt x="42760" y="660323"/>
                  </a:lnTo>
                  <a:lnTo>
                    <a:pt x="42989" y="660387"/>
                  </a:lnTo>
                  <a:lnTo>
                    <a:pt x="43167" y="660425"/>
                  </a:lnTo>
                  <a:lnTo>
                    <a:pt x="43345" y="660450"/>
                  </a:lnTo>
                  <a:lnTo>
                    <a:pt x="43522" y="660463"/>
                  </a:lnTo>
                  <a:lnTo>
                    <a:pt x="43789" y="660463"/>
                  </a:lnTo>
                  <a:lnTo>
                    <a:pt x="44069" y="660438"/>
                  </a:lnTo>
                  <a:lnTo>
                    <a:pt x="44246" y="660412"/>
                  </a:lnTo>
                  <a:lnTo>
                    <a:pt x="44424" y="660374"/>
                  </a:lnTo>
                  <a:lnTo>
                    <a:pt x="44742" y="660273"/>
                  </a:lnTo>
                  <a:lnTo>
                    <a:pt x="44894" y="660209"/>
                  </a:lnTo>
                  <a:lnTo>
                    <a:pt x="45161" y="660057"/>
                  </a:lnTo>
                  <a:lnTo>
                    <a:pt x="45326" y="659917"/>
                  </a:lnTo>
                  <a:lnTo>
                    <a:pt x="45491" y="659726"/>
                  </a:lnTo>
                  <a:lnTo>
                    <a:pt x="45593" y="659523"/>
                  </a:lnTo>
                  <a:lnTo>
                    <a:pt x="45618" y="659371"/>
                  </a:lnTo>
                  <a:lnTo>
                    <a:pt x="45339" y="651700"/>
                  </a:lnTo>
                  <a:lnTo>
                    <a:pt x="58826" y="656932"/>
                  </a:lnTo>
                  <a:lnTo>
                    <a:pt x="59156" y="657021"/>
                  </a:lnTo>
                  <a:lnTo>
                    <a:pt x="59588" y="657085"/>
                  </a:lnTo>
                  <a:lnTo>
                    <a:pt x="59766" y="657098"/>
                  </a:lnTo>
                  <a:lnTo>
                    <a:pt x="59944" y="657098"/>
                  </a:lnTo>
                  <a:lnTo>
                    <a:pt x="60134" y="657085"/>
                  </a:lnTo>
                  <a:lnTo>
                    <a:pt x="60312" y="657059"/>
                  </a:lnTo>
                  <a:lnTo>
                    <a:pt x="60490" y="657021"/>
                  </a:lnTo>
                  <a:lnTo>
                    <a:pt x="60896" y="656907"/>
                  </a:lnTo>
                  <a:lnTo>
                    <a:pt x="61125" y="656805"/>
                  </a:lnTo>
                  <a:lnTo>
                    <a:pt x="61264" y="656729"/>
                  </a:lnTo>
                  <a:lnTo>
                    <a:pt x="61429" y="656602"/>
                  </a:lnTo>
                  <a:lnTo>
                    <a:pt x="61582" y="656463"/>
                  </a:lnTo>
                  <a:lnTo>
                    <a:pt x="61709" y="656259"/>
                  </a:lnTo>
                  <a:lnTo>
                    <a:pt x="61785" y="656005"/>
                  </a:lnTo>
                  <a:close/>
                </a:path>
                <a:path w="75565" h="677544">
                  <a:moveTo>
                    <a:pt x="68529" y="646074"/>
                  </a:moveTo>
                  <a:lnTo>
                    <a:pt x="68478" y="645922"/>
                  </a:lnTo>
                  <a:lnTo>
                    <a:pt x="68402" y="645769"/>
                  </a:lnTo>
                  <a:lnTo>
                    <a:pt x="68237" y="645591"/>
                  </a:lnTo>
                  <a:lnTo>
                    <a:pt x="68008" y="645426"/>
                  </a:lnTo>
                  <a:lnTo>
                    <a:pt x="67881" y="645363"/>
                  </a:lnTo>
                  <a:lnTo>
                    <a:pt x="67729" y="645299"/>
                  </a:lnTo>
                  <a:lnTo>
                    <a:pt x="67576" y="645248"/>
                  </a:lnTo>
                  <a:lnTo>
                    <a:pt x="67411" y="645210"/>
                  </a:lnTo>
                  <a:lnTo>
                    <a:pt x="67208" y="645172"/>
                  </a:lnTo>
                  <a:lnTo>
                    <a:pt x="67068" y="645147"/>
                  </a:lnTo>
                  <a:lnTo>
                    <a:pt x="66941" y="645134"/>
                  </a:lnTo>
                  <a:lnTo>
                    <a:pt x="65659" y="645020"/>
                  </a:lnTo>
                  <a:lnTo>
                    <a:pt x="61404" y="636358"/>
                  </a:lnTo>
                  <a:lnTo>
                    <a:pt x="61404" y="644321"/>
                  </a:lnTo>
                  <a:lnTo>
                    <a:pt x="60248" y="644042"/>
                  </a:lnTo>
                  <a:lnTo>
                    <a:pt x="58267" y="643432"/>
                  </a:lnTo>
                  <a:lnTo>
                    <a:pt x="57556" y="643166"/>
                  </a:lnTo>
                  <a:lnTo>
                    <a:pt x="57416" y="643102"/>
                  </a:lnTo>
                  <a:lnTo>
                    <a:pt x="57061" y="642950"/>
                  </a:lnTo>
                  <a:lnTo>
                    <a:pt x="55333" y="642200"/>
                  </a:lnTo>
                  <a:lnTo>
                    <a:pt x="50431" y="638708"/>
                  </a:lnTo>
                  <a:lnTo>
                    <a:pt x="50304" y="638606"/>
                  </a:lnTo>
                  <a:lnTo>
                    <a:pt x="50165" y="638505"/>
                  </a:lnTo>
                  <a:lnTo>
                    <a:pt x="49479" y="637197"/>
                  </a:lnTo>
                  <a:lnTo>
                    <a:pt x="49491" y="637070"/>
                  </a:lnTo>
                  <a:lnTo>
                    <a:pt x="49491" y="636943"/>
                  </a:lnTo>
                  <a:lnTo>
                    <a:pt x="49555" y="636689"/>
                  </a:lnTo>
                  <a:lnTo>
                    <a:pt x="49644" y="636447"/>
                  </a:lnTo>
                  <a:lnTo>
                    <a:pt x="49796" y="636206"/>
                  </a:lnTo>
                  <a:lnTo>
                    <a:pt x="49974" y="635977"/>
                  </a:lnTo>
                  <a:lnTo>
                    <a:pt x="50190" y="635749"/>
                  </a:lnTo>
                  <a:lnTo>
                    <a:pt x="50317" y="635647"/>
                  </a:lnTo>
                  <a:lnTo>
                    <a:pt x="54102" y="634479"/>
                  </a:lnTo>
                  <a:lnTo>
                    <a:pt x="54533" y="634492"/>
                  </a:lnTo>
                  <a:lnTo>
                    <a:pt x="54927" y="634530"/>
                  </a:lnTo>
                  <a:lnTo>
                    <a:pt x="55156" y="634568"/>
                  </a:lnTo>
                  <a:lnTo>
                    <a:pt x="55283" y="634593"/>
                  </a:lnTo>
                  <a:lnTo>
                    <a:pt x="56692" y="634720"/>
                  </a:lnTo>
                  <a:lnTo>
                    <a:pt x="61404" y="644321"/>
                  </a:lnTo>
                  <a:lnTo>
                    <a:pt x="61404" y="636358"/>
                  </a:lnTo>
                  <a:lnTo>
                    <a:pt x="60947" y="635419"/>
                  </a:lnTo>
                  <a:lnTo>
                    <a:pt x="62141" y="635698"/>
                  </a:lnTo>
                  <a:lnTo>
                    <a:pt x="64122" y="636308"/>
                  </a:lnTo>
                  <a:lnTo>
                    <a:pt x="65036" y="636663"/>
                  </a:lnTo>
                  <a:lnTo>
                    <a:pt x="65265" y="636739"/>
                  </a:lnTo>
                  <a:lnTo>
                    <a:pt x="65430" y="636778"/>
                  </a:lnTo>
                  <a:lnTo>
                    <a:pt x="65786" y="636828"/>
                  </a:lnTo>
                  <a:lnTo>
                    <a:pt x="65963" y="636841"/>
                  </a:lnTo>
                  <a:lnTo>
                    <a:pt x="66141" y="636828"/>
                  </a:lnTo>
                  <a:lnTo>
                    <a:pt x="66332" y="636828"/>
                  </a:lnTo>
                  <a:lnTo>
                    <a:pt x="66509" y="636803"/>
                  </a:lnTo>
                  <a:lnTo>
                    <a:pt x="66687" y="636765"/>
                  </a:lnTo>
                  <a:lnTo>
                    <a:pt x="67106" y="636651"/>
                  </a:lnTo>
                  <a:lnTo>
                    <a:pt x="67322" y="636549"/>
                  </a:lnTo>
                  <a:lnTo>
                    <a:pt x="67462" y="636473"/>
                  </a:lnTo>
                  <a:lnTo>
                    <a:pt x="67983" y="635800"/>
                  </a:lnTo>
                  <a:lnTo>
                    <a:pt x="67703" y="635152"/>
                  </a:lnTo>
                  <a:lnTo>
                    <a:pt x="67538" y="635025"/>
                  </a:lnTo>
                  <a:lnTo>
                    <a:pt x="67411" y="634949"/>
                  </a:lnTo>
                  <a:lnTo>
                    <a:pt x="67284" y="634885"/>
                  </a:lnTo>
                  <a:lnTo>
                    <a:pt x="66141" y="634441"/>
                  </a:lnTo>
                  <a:lnTo>
                    <a:pt x="63842" y="633730"/>
                  </a:lnTo>
                  <a:lnTo>
                    <a:pt x="61429" y="633158"/>
                  </a:lnTo>
                  <a:lnTo>
                    <a:pt x="58928" y="632739"/>
                  </a:lnTo>
                  <a:lnTo>
                    <a:pt x="57226" y="632548"/>
                  </a:lnTo>
                  <a:lnTo>
                    <a:pt x="56337" y="632485"/>
                  </a:lnTo>
                  <a:lnTo>
                    <a:pt x="56083" y="632460"/>
                  </a:lnTo>
                  <a:lnTo>
                    <a:pt x="55854" y="632421"/>
                  </a:lnTo>
                  <a:lnTo>
                    <a:pt x="55689" y="632409"/>
                  </a:lnTo>
                  <a:lnTo>
                    <a:pt x="55689" y="633526"/>
                  </a:lnTo>
                  <a:lnTo>
                    <a:pt x="55689" y="632409"/>
                  </a:lnTo>
                  <a:lnTo>
                    <a:pt x="55067" y="632358"/>
                  </a:lnTo>
                  <a:lnTo>
                    <a:pt x="54267" y="632333"/>
                  </a:lnTo>
                  <a:lnTo>
                    <a:pt x="53467" y="632345"/>
                  </a:lnTo>
                  <a:lnTo>
                    <a:pt x="47472" y="634339"/>
                  </a:lnTo>
                  <a:lnTo>
                    <a:pt x="47307" y="634466"/>
                  </a:lnTo>
                  <a:lnTo>
                    <a:pt x="47053" y="634669"/>
                  </a:lnTo>
                  <a:lnTo>
                    <a:pt x="46659" y="635076"/>
                  </a:lnTo>
                  <a:lnTo>
                    <a:pt x="45758" y="637324"/>
                  </a:lnTo>
                  <a:lnTo>
                    <a:pt x="45808" y="637781"/>
                  </a:lnTo>
                  <a:lnTo>
                    <a:pt x="47256" y="639940"/>
                  </a:lnTo>
                  <a:lnTo>
                    <a:pt x="47790" y="640473"/>
                  </a:lnTo>
                  <a:lnTo>
                    <a:pt x="54914" y="644766"/>
                  </a:lnTo>
                  <a:lnTo>
                    <a:pt x="55079" y="644855"/>
                  </a:lnTo>
                  <a:lnTo>
                    <a:pt x="56248" y="645299"/>
                  </a:lnTo>
                  <a:lnTo>
                    <a:pt x="66357" y="647280"/>
                  </a:lnTo>
                  <a:lnTo>
                    <a:pt x="66624" y="647293"/>
                  </a:lnTo>
                  <a:lnTo>
                    <a:pt x="66802" y="647280"/>
                  </a:lnTo>
                  <a:lnTo>
                    <a:pt x="66992" y="647268"/>
                  </a:lnTo>
                  <a:lnTo>
                    <a:pt x="67170" y="647230"/>
                  </a:lnTo>
                  <a:lnTo>
                    <a:pt x="67348" y="647192"/>
                  </a:lnTo>
                  <a:lnTo>
                    <a:pt x="67513" y="647153"/>
                  </a:lnTo>
                  <a:lnTo>
                    <a:pt x="67665" y="647090"/>
                  </a:lnTo>
                  <a:lnTo>
                    <a:pt x="67957" y="646950"/>
                  </a:lnTo>
                  <a:lnTo>
                    <a:pt x="68084" y="646874"/>
                  </a:lnTo>
                  <a:lnTo>
                    <a:pt x="68237" y="646747"/>
                  </a:lnTo>
                  <a:lnTo>
                    <a:pt x="68376" y="646595"/>
                  </a:lnTo>
                  <a:lnTo>
                    <a:pt x="68491" y="646391"/>
                  </a:lnTo>
                  <a:lnTo>
                    <a:pt x="68529" y="646188"/>
                  </a:lnTo>
                  <a:close/>
                </a:path>
                <a:path w="75565" h="677544">
                  <a:moveTo>
                    <a:pt x="75425" y="644601"/>
                  </a:moveTo>
                  <a:lnTo>
                    <a:pt x="74333" y="643674"/>
                  </a:lnTo>
                  <a:lnTo>
                    <a:pt x="73901" y="643597"/>
                  </a:lnTo>
                  <a:lnTo>
                    <a:pt x="73533" y="643597"/>
                  </a:lnTo>
                  <a:lnTo>
                    <a:pt x="73355" y="643610"/>
                  </a:lnTo>
                  <a:lnTo>
                    <a:pt x="73164" y="643623"/>
                  </a:lnTo>
                  <a:lnTo>
                    <a:pt x="72986" y="643661"/>
                  </a:lnTo>
                  <a:lnTo>
                    <a:pt x="72821" y="643699"/>
                  </a:lnTo>
                  <a:lnTo>
                    <a:pt x="72656" y="643750"/>
                  </a:lnTo>
                  <a:lnTo>
                    <a:pt x="72504" y="643813"/>
                  </a:lnTo>
                  <a:lnTo>
                    <a:pt x="72364" y="643877"/>
                  </a:lnTo>
                  <a:lnTo>
                    <a:pt x="72224" y="643953"/>
                  </a:lnTo>
                  <a:lnTo>
                    <a:pt x="72047" y="644080"/>
                  </a:lnTo>
                  <a:lnTo>
                    <a:pt x="75069" y="645261"/>
                  </a:lnTo>
                  <a:lnTo>
                    <a:pt x="75425" y="64471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20089" y="1667408"/>
              <a:ext cx="483870" cy="72390"/>
            </a:xfrm>
            <a:custGeom>
              <a:avLst/>
              <a:gdLst/>
              <a:ahLst/>
              <a:cxnLst/>
              <a:rect l="l" t="t" r="r" b="b"/>
              <a:pathLst>
                <a:path w="483870" h="72389">
                  <a:moveTo>
                    <a:pt x="8978" y="17284"/>
                  </a:moveTo>
                  <a:lnTo>
                    <a:pt x="7632" y="15697"/>
                  </a:lnTo>
                  <a:lnTo>
                    <a:pt x="1638" y="19481"/>
                  </a:lnTo>
                  <a:lnTo>
                    <a:pt x="4521" y="20104"/>
                  </a:lnTo>
                  <a:lnTo>
                    <a:pt x="4953" y="20091"/>
                  </a:lnTo>
                  <a:lnTo>
                    <a:pt x="8978" y="17538"/>
                  </a:lnTo>
                  <a:lnTo>
                    <a:pt x="8978" y="17284"/>
                  </a:lnTo>
                  <a:close/>
                </a:path>
                <a:path w="483870" h="72389">
                  <a:moveTo>
                    <a:pt x="34213" y="33121"/>
                  </a:moveTo>
                  <a:lnTo>
                    <a:pt x="27927" y="29819"/>
                  </a:lnTo>
                  <a:lnTo>
                    <a:pt x="27520" y="30111"/>
                  </a:lnTo>
                  <a:lnTo>
                    <a:pt x="27292" y="30327"/>
                  </a:lnTo>
                  <a:lnTo>
                    <a:pt x="26720" y="31521"/>
                  </a:lnTo>
                  <a:lnTo>
                    <a:pt x="26733" y="31775"/>
                  </a:lnTo>
                  <a:lnTo>
                    <a:pt x="26784" y="32016"/>
                  </a:lnTo>
                  <a:lnTo>
                    <a:pt x="26873" y="32258"/>
                  </a:lnTo>
                  <a:lnTo>
                    <a:pt x="27012" y="32486"/>
                  </a:lnTo>
                  <a:lnTo>
                    <a:pt x="27178" y="32702"/>
                  </a:lnTo>
                  <a:lnTo>
                    <a:pt x="27393" y="32918"/>
                  </a:lnTo>
                  <a:lnTo>
                    <a:pt x="27520" y="33007"/>
                  </a:lnTo>
                  <a:lnTo>
                    <a:pt x="30530" y="33985"/>
                  </a:lnTo>
                  <a:lnTo>
                    <a:pt x="31165" y="33985"/>
                  </a:lnTo>
                  <a:lnTo>
                    <a:pt x="33743" y="33388"/>
                  </a:lnTo>
                  <a:lnTo>
                    <a:pt x="34213" y="33121"/>
                  </a:lnTo>
                  <a:close/>
                </a:path>
                <a:path w="483870" h="72389">
                  <a:moveTo>
                    <a:pt x="37414" y="8763"/>
                  </a:moveTo>
                  <a:lnTo>
                    <a:pt x="28702" y="749"/>
                  </a:lnTo>
                  <a:lnTo>
                    <a:pt x="28702" y="8483"/>
                  </a:lnTo>
                  <a:lnTo>
                    <a:pt x="28663" y="9258"/>
                  </a:lnTo>
                  <a:lnTo>
                    <a:pt x="28371" y="10007"/>
                  </a:lnTo>
                  <a:lnTo>
                    <a:pt x="27838" y="10718"/>
                  </a:lnTo>
                  <a:lnTo>
                    <a:pt x="26987" y="11417"/>
                  </a:lnTo>
                  <a:lnTo>
                    <a:pt x="26847" y="11518"/>
                  </a:lnTo>
                  <a:lnTo>
                    <a:pt x="26695" y="11595"/>
                  </a:lnTo>
                  <a:lnTo>
                    <a:pt x="26009" y="12039"/>
                  </a:lnTo>
                  <a:lnTo>
                    <a:pt x="16243" y="6921"/>
                  </a:lnTo>
                  <a:lnTo>
                    <a:pt x="16929" y="6489"/>
                  </a:lnTo>
                  <a:lnTo>
                    <a:pt x="17081" y="6388"/>
                  </a:lnTo>
                  <a:lnTo>
                    <a:pt x="17805" y="5981"/>
                  </a:lnTo>
                  <a:lnTo>
                    <a:pt x="18923" y="5537"/>
                  </a:lnTo>
                  <a:lnTo>
                    <a:pt x="20167" y="5232"/>
                  </a:lnTo>
                  <a:lnTo>
                    <a:pt x="21463" y="5067"/>
                  </a:lnTo>
                  <a:lnTo>
                    <a:pt x="22796" y="5054"/>
                  </a:lnTo>
                  <a:lnTo>
                    <a:pt x="24091" y="5181"/>
                  </a:lnTo>
                  <a:lnTo>
                    <a:pt x="28702" y="8483"/>
                  </a:lnTo>
                  <a:lnTo>
                    <a:pt x="28702" y="749"/>
                  </a:lnTo>
                  <a:lnTo>
                    <a:pt x="22364" y="0"/>
                  </a:lnTo>
                  <a:lnTo>
                    <a:pt x="20840" y="63"/>
                  </a:lnTo>
                  <a:lnTo>
                    <a:pt x="10795" y="3086"/>
                  </a:lnTo>
                  <a:lnTo>
                    <a:pt x="10655" y="3175"/>
                  </a:lnTo>
                  <a:lnTo>
                    <a:pt x="7200" y="5359"/>
                  </a:lnTo>
                  <a:lnTo>
                    <a:pt x="6959" y="5511"/>
                  </a:lnTo>
                  <a:lnTo>
                    <a:pt x="6807" y="5600"/>
                  </a:lnTo>
                  <a:lnTo>
                    <a:pt x="1219" y="9144"/>
                  </a:lnTo>
                  <a:lnTo>
                    <a:pt x="76" y="10464"/>
                  </a:lnTo>
                  <a:lnTo>
                    <a:pt x="0" y="10833"/>
                  </a:lnTo>
                  <a:lnTo>
                    <a:pt x="12" y="11074"/>
                  </a:lnTo>
                  <a:lnTo>
                    <a:pt x="63" y="11315"/>
                  </a:lnTo>
                  <a:lnTo>
                    <a:pt x="4229" y="13296"/>
                  </a:lnTo>
                  <a:lnTo>
                    <a:pt x="5295" y="13208"/>
                  </a:lnTo>
                  <a:lnTo>
                    <a:pt x="7480" y="12446"/>
                  </a:lnTo>
                  <a:lnTo>
                    <a:pt x="10248" y="10718"/>
                  </a:lnTo>
                  <a:lnTo>
                    <a:pt x="23152" y="17487"/>
                  </a:lnTo>
                  <a:lnTo>
                    <a:pt x="23317" y="17564"/>
                  </a:lnTo>
                  <a:lnTo>
                    <a:pt x="25628" y="18097"/>
                  </a:lnTo>
                  <a:lnTo>
                    <a:pt x="26263" y="18097"/>
                  </a:lnTo>
                  <a:lnTo>
                    <a:pt x="29311" y="17233"/>
                  </a:lnTo>
                  <a:lnTo>
                    <a:pt x="29438" y="17132"/>
                  </a:lnTo>
                  <a:lnTo>
                    <a:pt x="32981" y="14897"/>
                  </a:lnTo>
                  <a:lnTo>
                    <a:pt x="33121" y="14820"/>
                  </a:lnTo>
                  <a:lnTo>
                    <a:pt x="37299" y="9652"/>
                  </a:lnTo>
                  <a:lnTo>
                    <a:pt x="37414" y="8763"/>
                  </a:lnTo>
                  <a:close/>
                </a:path>
                <a:path w="483870" h="72389">
                  <a:moveTo>
                    <a:pt x="75133" y="24511"/>
                  </a:moveTo>
                  <a:lnTo>
                    <a:pt x="69126" y="21374"/>
                  </a:lnTo>
                  <a:lnTo>
                    <a:pt x="57213" y="15113"/>
                  </a:lnTo>
                  <a:lnTo>
                    <a:pt x="57073" y="15024"/>
                  </a:lnTo>
                  <a:lnTo>
                    <a:pt x="56908" y="14960"/>
                  </a:lnTo>
                  <a:lnTo>
                    <a:pt x="56565" y="14820"/>
                  </a:lnTo>
                  <a:lnTo>
                    <a:pt x="56210" y="14693"/>
                  </a:lnTo>
                  <a:lnTo>
                    <a:pt x="55829" y="14592"/>
                  </a:lnTo>
                  <a:lnTo>
                    <a:pt x="55435" y="14516"/>
                  </a:lnTo>
                  <a:lnTo>
                    <a:pt x="54597" y="14427"/>
                  </a:lnTo>
                  <a:lnTo>
                    <a:pt x="53962" y="14414"/>
                  </a:lnTo>
                  <a:lnTo>
                    <a:pt x="53327" y="14465"/>
                  </a:lnTo>
                  <a:lnTo>
                    <a:pt x="52908" y="14528"/>
                  </a:lnTo>
                  <a:lnTo>
                    <a:pt x="52501" y="14617"/>
                  </a:lnTo>
                  <a:lnTo>
                    <a:pt x="52311" y="14681"/>
                  </a:lnTo>
                  <a:lnTo>
                    <a:pt x="52108" y="14732"/>
                  </a:lnTo>
                  <a:lnTo>
                    <a:pt x="51739" y="14859"/>
                  </a:lnTo>
                  <a:lnTo>
                    <a:pt x="51066" y="15176"/>
                  </a:lnTo>
                  <a:lnTo>
                    <a:pt x="50927" y="15278"/>
                  </a:lnTo>
                  <a:lnTo>
                    <a:pt x="50800" y="15367"/>
                  </a:lnTo>
                  <a:lnTo>
                    <a:pt x="27940" y="29806"/>
                  </a:lnTo>
                  <a:lnTo>
                    <a:pt x="34226" y="33108"/>
                  </a:lnTo>
                  <a:lnTo>
                    <a:pt x="54216" y="20472"/>
                  </a:lnTo>
                  <a:lnTo>
                    <a:pt x="59969" y="23507"/>
                  </a:lnTo>
                  <a:lnTo>
                    <a:pt x="39979" y="36131"/>
                  </a:lnTo>
                  <a:lnTo>
                    <a:pt x="39839" y="36220"/>
                  </a:lnTo>
                  <a:lnTo>
                    <a:pt x="38785" y="37833"/>
                  </a:lnTo>
                  <a:lnTo>
                    <a:pt x="38785" y="38074"/>
                  </a:lnTo>
                  <a:lnTo>
                    <a:pt x="40132" y="39674"/>
                  </a:lnTo>
                  <a:lnTo>
                    <a:pt x="40284" y="39763"/>
                  </a:lnTo>
                  <a:lnTo>
                    <a:pt x="43014" y="40297"/>
                  </a:lnTo>
                  <a:lnTo>
                    <a:pt x="43446" y="40284"/>
                  </a:lnTo>
                  <a:lnTo>
                    <a:pt x="46240" y="39446"/>
                  </a:lnTo>
                  <a:lnTo>
                    <a:pt x="66243" y="26809"/>
                  </a:lnTo>
                  <a:lnTo>
                    <a:pt x="69049" y="28270"/>
                  </a:lnTo>
                  <a:lnTo>
                    <a:pt x="75133" y="24511"/>
                  </a:lnTo>
                  <a:close/>
                </a:path>
                <a:path w="483870" h="72389">
                  <a:moveTo>
                    <a:pt x="79070" y="29908"/>
                  </a:moveTo>
                  <a:lnTo>
                    <a:pt x="75311" y="24625"/>
                  </a:lnTo>
                  <a:lnTo>
                    <a:pt x="75133" y="24523"/>
                  </a:lnTo>
                  <a:lnTo>
                    <a:pt x="69138" y="28321"/>
                  </a:lnTo>
                  <a:lnTo>
                    <a:pt x="69532" y="28549"/>
                  </a:lnTo>
                  <a:lnTo>
                    <a:pt x="69761" y="28740"/>
                  </a:lnTo>
                  <a:lnTo>
                    <a:pt x="69951" y="28930"/>
                  </a:lnTo>
                  <a:lnTo>
                    <a:pt x="70231" y="29337"/>
                  </a:lnTo>
                  <a:lnTo>
                    <a:pt x="70319" y="29552"/>
                  </a:lnTo>
                  <a:lnTo>
                    <a:pt x="70370" y="29895"/>
                  </a:lnTo>
                  <a:lnTo>
                    <a:pt x="70345" y="30238"/>
                  </a:lnTo>
                  <a:lnTo>
                    <a:pt x="69265" y="31559"/>
                  </a:lnTo>
                  <a:lnTo>
                    <a:pt x="52006" y="42456"/>
                  </a:lnTo>
                  <a:lnTo>
                    <a:pt x="50812" y="44157"/>
                  </a:lnTo>
                  <a:lnTo>
                    <a:pt x="50812" y="44399"/>
                  </a:lnTo>
                  <a:lnTo>
                    <a:pt x="55041" y="46621"/>
                  </a:lnTo>
                  <a:lnTo>
                    <a:pt x="56095" y="46532"/>
                  </a:lnTo>
                  <a:lnTo>
                    <a:pt x="58293" y="45758"/>
                  </a:lnTo>
                  <a:lnTo>
                    <a:pt x="75336" y="34975"/>
                  </a:lnTo>
                  <a:lnTo>
                    <a:pt x="75526" y="34861"/>
                  </a:lnTo>
                  <a:lnTo>
                    <a:pt x="75704" y="34772"/>
                  </a:lnTo>
                  <a:lnTo>
                    <a:pt x="75984" y="34594"/>
                  </a:lnTo>
                  <a:lnTo>
                    <a:pt x="78981" y="30619"/>
                  </a:lnTo>
                  <a:lnTo>
                    <a:pt x="79070" y="29908"/>
                  </a:lnTo>
                  <a:close/>
                </a:path>
                <a:path w="483870" h="72389">
                  <a:moveTo>
                    <a:pt x="110401" y="68554"/>
                  </a:moveTo>
                  <a:lnTo>
                    <a:pt x="110388" y="68326"/>
                  </a:lnTo>
                  <a:lnTo>
                    <a:pt x="110337" y="68072"/>
                  </a:lnTo>
                  <a:lnTo>
                    <a:pt x="110248" y="67843"/>
                  </a:lnTo>
                  <a:lnTo>
                    <a:pt x="110109" y="67614"/>
                  </a:lnTo>
                  <a:lnTo>
                    <a:pt x="109943" y="67386"/>
                  </a:lnTo>
                  <a:lnTo>
                    <a:pt x="109728" y="67183"/>
                  </a:lnTo>
                  <a:lnTo>
                    <a:pt x="109486" y="66979"/>
                  </a:lnTo>
                  <a:lnTo>
                    <a:pt x="109207" y="66802"/>
                  </a:lnTo>
                  <a:lnTo>
                    <a:pt x="109067" y="66725"/>
                  </a:lnTo>
                  <a:lnTo>
                    <a:pt x="108902" y="66624"/>
                  </a:lnTo>
                  <a:lnTo>
                    <a:pt x="108724" y="66560"/>
                  </a:lnTo>
                  <a:lnTo>
                    <a:pt x="107200" y="65747"/>
                  </a:lnTo>
                  <a:lnTo>
                    <a:pt x="107061" y="65671"/>
                  </a:lnTo>
                  <a:lnTo>
                    <a:pt x="106565" y="65443"/>
                  </a:lnTo>
                  <a:lnTo>
                    <a:pt x="106387" y="65379"/>
                  </a:lnTo>
                  <a:lnTo>
                    <a:pt x="105829" y="65227"/>
                  </a:lnTo>
                  <a:lnTo>
                    <a:pt x="105016" y="65087"/>
                  </a:lnTo>
                  <a:lnTo>
                    <a:pt x="104178" y="65049"/>
                  </a:lnTo>
                  <a:lnTo>
                    <a:pt x="103111" y="65138"/>
                  </a:lnTo>
                  <a:lnTo>
                    <a:pt x="102501" y="65265"/>
                  </a:lnTo>
                  <a:lnTo>
                    <a:pt x="102108" y="65366"/>
                  </a:lnTo>
                  <a:lnTo>
                    <a:pt x="101739" y="65506"/>
                  </a:lnTo>
                  <a:lnTo>
                    <a:pt x="101384" y="65659"/>
                  </a:lnTo>
                  <a:lnTo>
                    <a:pt x="100914" y="65913"/>
                  </a:lnTo>
                  <a:lnTo>
                    <a:pt x="98983" y="67119"/>
                  </a:lnTo>
                  <a:lnTo>
                    <a:pt x="98856" y="67221"/>
                  </a:lnTo>
                  <a:lnTo>
                    <a:pt x="98590" y="67424"/>
                  </a:lnTo>
                  <a:lnTo>
                    <a:pt x="97790" y="68834"/>
                  </a:lnTo>
                  <a:lnTo>
                    <a:pt x="97802" y="69075"/>
                  </a:lnTo>
                  <a:lnTo>
                    <a:pt x="99275" y="70739"/>
                  </a:lnTo>
                  <a:lnTo>
                    <a:pt x="100977" y="71653"/>
                  </a:lnTo>
                  <a:lnTo>
                    <a:pt x="104025" y="72351"/>
                  </a:lnTo>
                  <a:lnTo>
                    <a:pt x="104876" y="72288"/>
                  </a:lnTo>
                  <a:lnTo>
                    <a:pt x="107276" y="71475"/>
                  </a:lnTo>
                  <a:lnTo>
                    <a:pt x="109207" y="70269"/>
                  </a:lnTo>
                  <a:lnTo>
                    <a:pt x="109334" y="70180"/>
                  </a:lnTo>
                  <a:lnTo>
                    <a:pt x="109601" y="69977"/>
                  </a:lnTo>
                  <a:lnTo>
                    <a:pt x="109829" y="69761"/>
                  </a:lnTo>
                  <a:lnTo>
                    <a:pt x="110020" y="69532"/>
                  </a:lnTo>
                  <a:lnTo>
                    <a:pt x="110172" y="69303"/>
                  </a:lnTo>
                  <a:lnTo>
                    <a:pt x="110299" y="69062"/>
                  </a:lnTo>
                  <a:lnTo>
                    <a:pt x="110324" y="68935"/>
                  </a:lnTo>
                  <a:lnTo>
                    <a:pt x="110363" y="68808"/>
                  </a:lnTo>
                  <a:lnTo>
                    <a:pt x="110401" y="68567"/>
                  </a:lnTo>
                  <a:close/>
                </a:path>
                <a:path w="483870" h="72389">
                  <a:moveTo>
                    <a:pt x="112903" y="47663"/>
                  </a:moveTo>
                  <a:lnTo>
                    <a:pt x="109207" y="42418"/>
                  </a:lnTo>
                  <a:lnTo>
                    <a:pt x="108966" y="42291"/>
                  </a:lnTo>
                  <a:lnTo>
                    <a:pt x="108800" y="42202"/>
                  </a:lnTo>
                  <a:lnTo>
                    <a:pt x="99110" y="37109"/>
                  </a:lnTo>
                  <a:lnTo>
                    <a:pt x="98933" y="37007"/>
                  </a:lnTo>
                  <a:lnTo>
                    <a:pt x="96050" y="36385"/>
                  </a:lnTo>
                  <a:lnTo>
                    <a:pt x="95618" y="36398"/>
                  </a:lnTo>
                  <a:lnTo>
                    <a:pt x="94996" y="36474"/>
                  </a:lnTo>
                  <a:lnTo>
                    <a:pt x="94373" y="36601"/>
                  </a:lnTo>
                  <a:lnTo>
                    <a:pt x="93980" y="36703"/>
                  </a:lnTo>
                  <a:lnTo>
                    <a:pt x="93611" y="36842"/>
                  </a:lnTo>
                  <a:lnTo>
                    <a:pt x="92938" y="37160"/>
                  </a:lnTo>
                  <a:lnTo>
                    <a:pt x="92798" y="37249"/>
                  </a:lnTo>
                  <a:lnTo>
                    <a:pt x="69964" y="51689"/>
                  </a:lnTo>
                  <a:lnTo>
                    <a:pt x="69748" y="51828"/>
                  </a:lnTo>
                  <a:lnTo>
                    <a:pt x="58293" y="59067"/>
                  </a:lnTo>
                  <a:lnTo>
                    <a:pt x="58140" y="59143"/>
                  </a:lnTo>
                  <a:lnTo>
                    <a:pt x="57086" y="60756"/>
                  </a:lnTo>
                  <a:lnTo>
                    <a:pt x="57086" y="60883"/>
                  </a:lnTo>
                  <a:lnTo>
                    <a:pt x="61315" y="63220"/>
                  </a:lnTo>
                  <a:lnTo>
                    <a:pt x="61747" y="63207"/>
                  </a:lnTo>
                  <a:lnTo>
                    <a:pt x="64566" y="62369"/>
                  </a:lnTo>
                  <a:lnTo>
                    <a:pt x="73075" y="56997"/>
                  </a:lnTo>
                  <a:lnTo>
                    <a:pt x="79971" y="60604"/>
                  </a:lnTo>
                  <a:lnTo>
                    <a:pt x="85966" y="56807"/>
                  </a:lnTo>
                  <a:lnTo>
                    <a:pt x="79082" y="53200"/>
                  </a:lnTo>
                  <a:lnTo>
                    <a:pt x="96075" y="42456"/>
                  </a:lnTo>
                  <a:lnTo>
                    <a:pt x="102603" y="45872"/>
                  </a:lnTo>
                  <a:lnTo>
                    <a:pt x="102806" y="45999"/>
                  </a:lnTo>
                  <a:lnTo>
                    <a:pt x="102958" y="46075"/>
                  </a:lnTo>
                  <a:lnTo>
                    <a:pt x="103365" y="46316"/>
                  </a:lnTo>
                  <a:lnTo>
                    <a:pt x="104203" y="47548"/>
                  </a:lnTo>
                  <a:lnTo>
                    <a:pt x="104178" y="47993"/>
                  </a:lnTo>
                  <a:lnTo>
                    <a:pt x="103098" y="49326"/>
                  </a:lnTo>
                  <a:lnTo>
                    <a:pt x="102946" y="49403"/>
                  </a:lnTo>
                  <a:lnTo>
                    <a:pt x="91668" y="56540"/>
                  </a:lnTo>
                  <a:lnTo>
                    <a:pt x="91173" y="56819"/>
                  </a:lnTo>
                  <a:lnTo>
                    <a:pt x="90512" y="57086"/>
                  </a:lnTo>
                  <a:lnTo>
                    <a:pt x="89408" y="57327"/>
                  </a:lnTo>
                  <a:lnTo>
                    <a:pt x="88620" y="57378"/>
                  </a:lnTo>
                  <a:lnTo>
                    <a:pt x="87477" y="57289"/>
                  </a:lnTo>
                  <a:lnTo>
                    <a:pt x="86753" y="57124"/>
                  </a:lnTo>
                  <a:lnTo>
                    <a:pt x="86131" y="56883"/>
                  </a:lnTo>
                  <a:lnTo>
                    <a:pt x="85979" y="56807"/>
                  </a:lnTo>
                  <a:lnTo>
                    <a:pt x="79984" y="60604"/>
                  </a:lnTo>
                  <a:lnTo>
                    <a:pt x="88392" y="62407"/>
                  </a:lnTo>
                  <a:lnTo>
                    <a:pt x="89636" y="62357"/>
                  </a:lnTo>
                  <a:lnTo>
                    <a:pt x="97815" y="59931"/>
                  </a:lnTo>
                  <a:lnTo>
                    <a:pt x="109220" y="52717"/>
                  </a:lnTo>
                  <a:lnTo>
                    <a:pt x="109359" y="52628"/>
                  </a:lnTo>
                  <a:lnTo>
                    <a:pt x="109537" y="52539"/>
                  </a:lnTo>
                  <a:lnTo>
                    <a:pt x="109816" y="52349"/>
                  </a:lnTo>
                  <a:lnTo>
                    <a:pt x="110578" y="51765"/>
                  </a:lnTo>
                  <a:lnTo>
                    <a:pt x="112814" y="48387"/>
                  </a:lnTo>
                  <a:lnTo>
                    <a:pt x="112903" y="47663"/>
                  </a:lnTo>
                  <a:close/>
                </a:path>
                <a:path w="483870" h="72389">
                  <a:moveTo>
                    <a:pt x="450176" y="53708"/>
                  </a:moveTo>
                  <a:lnTo>
                    <a:pt x="448843" y="52120"/>
                  </a:lnTo>
                  <a:lnTo>
                    <a:pt x="441045" y="48031"/>
                  </a:lnTo>
                  <a:lnTo>
                    <a:pt x="440817" y="47904"/>
                  </a:lnTo>
                  <a:lnTo>
                    <a:pt x="440651" y="47815"/>
                  </a:lnTo>
                  <a:lnTo>
                    <a:pt x="438708" y="45034"/>
                  </a:lnTo>
                  <a:lnTo>
                    <a:pt x="438759" y="44653"/>
                  </a:lnTo>
                  <a:lnTo>
                    <a:pt x="440588" y="42392"/>
                  </a:lnTo>
                  <a:lnTo>
                    <a:pt x="434301" y="39090"/>
                  </a:lnTo>
                  <a:lnTo>
                    <a:pt x="434149" y="39179"/>
                  </a:lnTo>
                  <a:lnTo>
                    <a:pt x="433781" y="39420"/>
                  </a:lnTo>
                  <a:lnTo>
                    <a:pt x="430009" y="45135"/>
                  </a:lnTo>
                  <a:lnTo>
                    <a:pt x="430047" y="46012"/>
                  </a:lnTo>
                  <a:lnTo>
                    <a:pt x="434632" y="51612"/>
                  </a:lnTo>
                  <a:lnTo>
                    <a:pt x="434809" y="51689"/>
                  </a:lnTo>
                  <a:lnTo>
                    <a:pt x="434962" y="51765"/>
                  </a:lnTo>
                  <a:lnTo>
                    <a:pt x="442849" y="55905"/>
                  </a:lnTo>
                  <a:lnTo>
                    <a:pt x="442988" y="55981"/>
                  </a:lnTo>
                  <a:lnTo>
                    <a:pt x="443331" y="56121"/>
                  </a:lnTo>
                  <a:lnTo>
                    <a:pt x="443687" y="56248"/>
                  </a:lnTo>
                  <a:lnTo>
                    <a:pt x="444068" y="56349"/>
                  </a:lnTo>
                  <a:lnTo>
                    <a:pt x="444461" y="56426"/>
                  </a:lnTo>
                  <a:lnTo>
                    <a:pt x="445300" y="56515"/>
                  </a:lnTo>
                  <a:lnTo>
                    <a:pt x="446151" y="56502"/>
                  </a:lnTo>
                  <a:lnTo>
                    <a:pt x="450176" y="53949"/>
                  </a:lnTo>
                  <a:lnTo>
                    <a:pt x="450176" y="53708"/>
                  </a:lnTo>
                  <a:close/>
                </a:path>
                <a:path w="483870" h="72389">
                  <a:moveTo>
                    <a:pt x="483323" y="30314"/>
                  </a:moveTo>
                  <a:lnTo>
                    <a:pt x="475462" y="26200"/>
                  </a:lnTo>
                  <a:lnTo>
                    <a:pt x="475297" y="26098"/>
                  </a:lnTo>
                  <a:lnTo>
                    <a:pt x="465048" y="23888"/>
                  </a:lnTo>
                  <a:lnTo>
                    <a:pt x="463524" y="23939"/>
                  </a:lnTo>
                  <a:lnTo>
                    <a:pt x="453478" y="26962"/>
                  </a:lnTo>
                  <a:lnTo>
                    <a:pt x="434301" y="39077"/>
                  </a:lnTo>
                  <a:lnTo>
                    <a:pt x="440588" y="42379"/>
                  </a:lnTo>
                  <a:lnTo>
                    <a:pt x="459384" y="30492"/>
                  </a:lnTo>
                  <a:lnTo>
                    <a:pt x="459613" y="30365"/>
                  </a:lnTo>
                  <a:lnTo>
                    <a:pt x="459752" y="30276"/>
                  </a:lnTo>
                  <a:lnTo>
                    <a:pt x="459905" y="30175"/>
                  </a:lnTo>
                  <a:lnTo>
                    <a:pt x="465480" y="28930"/>
                  </a:lnTo>
                  <a:lnTo>
                    <a:pt x="466775" y="29057"/>
                  </a:lnTo>
                  <a:lnTo>
                    <a:pt x="467982" y="29337"/>
                  </a:lnTo>
                  <a:lnTo>
                    <a:pt x="468541" y="29527"/>
                  </a:lnTo>
                  <a:lnTo>
                    <a:pt x="469303" y="29883"/>
                  </a:lnTo>
                  <a:lnTo>
                    <a:pt x="477329" y="34112"/>
                  </a:lnTo>
                  <a:lnTo>
                    <a:pt x="483323" y="3031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775880" y="1692871"/>
              <a:ext cx="144780" cy="110489"/>
            </a:xfrm>
            <a:custGeom>
              <a:avLst/>
              <a:gdLst/>
              <a:ahLst/>
              <a:cxnLst/>
              <a:rect l="l" t="t" r="r" b="b"/>
              <a:pathLst>
                <a:path w="144779" h="110489">
                  <a:moveTo>
                    <a:pt x="27533" y="4851"/>
                  </a:moveTo>
                  <a:lnTo>
                    <a:pt x="19507" y="635"/>
                  </a:lnTo>
                  <a:lnTo>
                    <a:pt x="19024" y="393"/>
                  </a:lnTo>
                  <a:lnTo>
                    <a:pt x="18669" y="279"/>
                  </a:lnTo>
                  <a:lnTo>
                    <a:pt x="18288" y="177"/>
                  </a:lnTo>
                  <a:lnTo>
                    <a:pt x="17475" y="38"/>
                  </a:lnTo>
                  <a:lnTo>
                    <a:pt x="16637" y="0"/>
                  </a:lnTo>
                  <a:lnTo>
                    <a:pt x="15570" y="88"/>
                  </a:lnTo>
                  <a:lnTo>
                    <a:pt x="12166" y="2565"/>
                  </a:lnTo>
                  <a:lnTo>
                    <a:pt x="12179" y="2819"/>
                  </a:lnTo>
                  <a:lnTo>
                    <a:pt x="12230" y="3060"/>
                  </a:lnTo>
                  <a:lnTo>
                    <a:pt x="12319" y="3302"/>
                  </a:lnTo>
                  <a:lnTo>
                    <a:pt x="12458" y="3530"/>
                  </a:lnTo>
                  <a:lnTo>
                    <a:pt x="12623" y="3746"/>
                  </a:lnTo>
                  <a:lnTo>
                    <a:pt x="12839" y="3962"/>
                  </a:lnTo>
                  <a:lnTo>
                    <a:pt x="12966" y="4051"/>
                  </a:lnTo>
                  <a:lnTo>
                    <a:pt x="13512" y="4419"/>
                  </a:lnTo>
                  <a:lnTo>
                    <a:pt x="21539" y="8648"/>
                  </a:lnTo>
                  <a:lnTo>
                    <a:pt x="27533" y="4851"/>
                  </a:lnTo>
                  <a:close/>
                </a:path>
                <a:path w="144779" h="110489">
                  <a:moveTo>
                    <a:pt x="28892" y="6692"/>
                  </a:moveTo>
                  <a:lnTo>
                    <a:pt x="27546" y="4851"/>
                  </a:lnTo>
                  <a:lnTo>
                    <a:pt x="21551" y="8648"/>
                  </a:lnTo>
                  <a:lnTo>
                    <a:pt x="24003" y="9258"/>
                  </a:lnTo>
                  <a:lnTo>
                    <a:pt x="24650" y="9258"/>
                  </a:lnTo>
                  <a:lnTo>
                    <a:pt x="28892" y="6692"/>
                  </a:lnTo>
                  <a:close/>
                </a:path>
                <a:path w="144779" h="110489">
                  <a:moveTo>
                    <a:pt x="40779" y="35229"/>
                  </a:moveTo>
                  <a:lnTo>
                    <a:pt x="34505" y="31927"/>
                  </a:lnTo>
                  <a:lnTo>
                    <a:pt x="34353" y="32016"/>
                  </a:lnTo>
                  <a:lnTo>
                    <a:pt x="17259" y="42824"/>
                  </a:lnTo>
                  <a:lnTo>
                    <a:pt x="16052" y="44526"/>
                  </a:lnTo>
                  <a:lnTo>
                    <a:pt x="16065" y="44780"/>
                  </a:lnTo>
                  <a:lnTo>
                    <a:pt x="19862" y="46990"/>
                  </a:lnTo>
                  <a:lnTo>
                    <a:pt x="20497" y="46990"/>
                  </a:lnTo>
                  <a:lnTo>
                    <a:pt x="21132" y="46939"/>
                  </a:lnTo>
                  <a:lnTo>
                    <a:pt x="21551" y="46875"/>
                  </a:lnTo>
                  <a:lnTo>
                    <a:pt x="21958" y="46786"/>
                  </a:lnTo>
                  <a:lnTo>
                    <a:pt x="22148" y="46723"/>
                  </a:lnTo>
                  <a:lnTo>
                    <a:pt x="22352" y="46672"/>
                  </a:lnTo>
                  <a:lnTo>
                    <a:pt x="40640" y="35318"/>
                  </a:lnTo>
                  <a:lnTo>
                    <a:pt x="40779" y="35229"/>
                  </a:lnTo>
                  <a:close/>
                </a:path>
                <a:path w="144779" h="110489">
                  <a:moveTo>
                    <a:pt x="43167" y="14185"/>
                  </a:moveTo>
                  <a:lnTo>
                    <a:pt x="43154" y="13931"/>
                  </a:lnTo>
                  <a:lnTo>
                    <a:pt x="43103" y="13690"/>
                  </a:lnTo>
                  <a:lnTo>
                    <a:pt x="43014" y="13449"/>
                  </a:lnTo>
                  <a:lnTo>
                    <a:pt x="42875" y="13220"/>
                  </a:lnTo>
                  <a:lnTo>
                    <a:pt x="42710" y="13004"/>
                  </a:lnTo>
                  <a:lnTo>
                    <a:pt x="42494" y="12788"/>
                  </a:lnTo>
                  <a:lnTo>
                    <a:pt x="42367" y="12700"/>
                  </a:lnTo>
                  <a:lnTo>
                    <a:pt x="39357" y="11722"/>
                  </a:lnTo>
                  <a:lnTo>
                    <a:pt x="38722" y="11722"/>
                  </a:lnTo>
                  <a:lnTo>
                    <a:pt x="35674" y="12585"/>
                  </a:lnTo>
                  <a:lnTo>
                    <a:pt x="41960" y="15887"/>
                  </a:lnTo>
                  <a:lnTo>
                    <a:pt x="42367" y="15582"/>
                  </a:lnTo>
                  <a:lnTo>
                    <a:pt x="43129" y="14427"/>
                  </a:lnTo>
                  <a:lnTo>
                    <a:pt x="43167" y="14185"/>
                  </a:lnTo>
                  <a:close/>
                </a:path>
                <a:path w="144779" h="110489">
                  <a:moveTo>
                    <a:pt x="44284" y="30251"/>
                  </a:moveTo>
                  <a:lnTo>
                    <a:pt x="40360" y="24904"/>
                  </a:lnTo>
                  <a:lnTo>
                    <a:pt x="40208" y="24803"/>
                  </a:lnTo>
                  <a:lnTo>
                    <a:pt x="40043" y="24739"/>
                  </a:lnTo>
                  <a:lnTo>
                    <a:pt x="39878" y="24663"/>
                  </a:lnTo>
                  <a:lnTo>
                    <a:pt x="33451" y="21272"/>
                  </a:lnTo>
                  <a:lnTo>
                    <a:pt x="41960" y="15900"/>
                  </a:lnTo>
                  <a:lnTo>
                    <a:pt x="35674" y="12598"/>
                  </a:lnTo>
                  <a:lnTo>
                    <a:pt x="24409" y="19723"/>
                  </a:lnTo>
                  <a:lnTo>
                    <a:pt x="24041" y="19939"/>
                  </a:lnTo>
                  <a:lnTo>
                    <a:pt x="1206" y="34391"/>
                  </a:lnTo>
                  <a:lnTo>
                    <a:pt x="0" y="36093"/>
                  </a:lnTo>
                  <a:lnTo>
                    <a:pt x="0" y="36334"/>
                  </a:lnTo>
                  <a:lnTo>
                    <a:pt x="4229" y="38557"/>
                  </a:lnTo>
                  <a:lnTo>
                    <a:pt x="5080" y="38493"/>
                  </a:lnTo>
                  <a:lnTo>
                    <a:pt x="7454" y="37693"/>
                  </a:lnTo>
                  <a:lnTo>
                    <a:pt x="27457" y="25069"/>
                  </a:lnTo>
                  <a:lnTo>
                    <a:pt x="34353" y="28676"/>
                  </a:lnTo>
                  <a:lnTo>
                    <a:pt x="34505" y="28765"/>
                  </a:lnTo>
                  <a:lnTo>
                    <a:pt x="34747" y="28905"/>
                  </a:lnTo>
                  <a:lnTo>
                    <a:pt x="35585" y="30137"/>
                  </a:lnTo>
                  <a:lnTo>
                    <a:pt x="35560" y="30581"/>
                  </a:lnTo>
                  <a:lnTo>
                    <a:pt x="34493" y="31915"/>
                  </a:lnTo>
                  <a:lnTo>
                    <a:pt x="40767" y="35217"/>
                  </a:lnTo>
                  <a:lnTo>
                    <a:pt x="41198" y="34937"/>
                  </a:lnTo>
                  <a:lnTo>
                    <a:pt x="41973" y="34353"/>
                  </a:lnTo>
                  <a:lnTo>
                    <a:pt x="44196" y="30975"/>
                  </a:lnTo>
                  <a:lnTo>
                    <a:pt x="44284" y="30251"/>
                  </a:lnTo>
                  <a:close/>
                </a:path>
                <a:path w="144779" h="110489">
                  <a:moveTo>
                    <a:pt x="72428" y="71805"/>
                  </a:moveTo>
                  <a:lnTo>
                    <a:pt x="66141" y="68503"/>
                  </a:lnTo>
                  <a:lnTo>
                    <a:pt x="66001" y="68592"/>
                  </a:lnTo>
                  <a:lnTo>
                    <a:pt x="65735" y="68795"/>
                  </a:lnTo>
                  <a:lnTo>
                    <a:pt x="64947" y="70205"/>
                  </a:lnTo>
                  <a:lnTo>
                    <a:pt x="64947" y="70446"/>
                  </a:lnTo>
                  <a:lnTo>
                    <a:pt x="66294" y="72047"/>
                  </a:lnTo>
                  <a:lnTo>
                    <a:pt x="66446" y="72136"/>
                  </a:lnTo>
                  <a:lnTo>
                    <a:pt x="69176" y="72669"/>
                  </a:lnTo>
                  <a:lnTo>
                    <a:pt x="69608" y="72656"/>
                  </a:lnTo>
                  <a:lnTo>
                    <a:pt x="72288" y="71894"/>
                  </a:lnTo>
                  <a:lnTo>
                    <a:pt x="72428" y="71805"/>
                  </a:lnTo>
                  <a:close/>
                </a:path>
                <a:path w="144779" h="110489">
                  <a:moveTo>
                    <a:pt x="75869" y="46850"/>
                  </a:moveTo>
                  <a:lnTo>
                    <a:pt x="72390" y="41719"/>
                  </a:lnTo>
                  <a:lnTo>
                    <a:pt x="72263" y="41656"/>
                  </a:lnTo>
                  <a:lnTo>
                    <a:pt x="71958" y="41465"/>
                  </a:lnTo>
                  <a:lnTo>
                    <a:pt x="71805" y="41389"/>
                  </a:lnTo>
                  <a:lnTo>
                    <a:pt x="63931" y="37261"/>
                  </a:lnTo>
                  <a:lnTo>
                    <a:pt x="61468" y="36639"/>
                  </a:lnTo>
                  <a:lnTo>
                    <a:pt x="60833" y="36639"/>
                  </a:lnTo>
                  <a:lnTo>
                    <a:pt x="56578" y="39204"/>
                  </a:lnTo>
                  <a:lnTo>
                    <a:pt x="56591" y="39446"/>
                  </a:lnTo>
                  <a:lnTo>
                    <a:pt x="57924" y="41046"/>
                  </a:lnTo>
                  <a:lnTo>
                    <a:pt x="65760" y="45173"/>
                  </a:lnTo>
                  <a:lnTo>
                    <a:pt x="65938" y="45262"/>
                  </a:lnTo>
                  <a:lnTo>
                    <a:pt x="66090" y="45339"/>
                  </a:lnTo>
                  <a:lnTo>
                    <a:pt x="67183" y="46951"/>
                  </a:lnTo>
                  <a:lnTo>
                    <a:pt x="67119" y="47294"/>
                  </a:lnTo>
                  <a:lnTo>
                    <a:pt x="66217" y="48412"/>
                  </a:lnTo>
                  <a:lnTo>
                    <a:pt x="66078" y="48514"/>
                  </a:lnTo>
                  <a:lnTo>
                    <a:pt x="65925" y="48602"/>
                  </a:lnTo>
                  <a:lnTo>
                    <a:pt x="65227" y="49047"/>
                  </a:lnTo>
                  <a:lnTo>
                    <a:pt x="59778" y="46189"/>
                  </a:lnTo>
                  <a:lnTo>
                    <a:pt x="59512" y="46012"/>
                  </a:lnTo>
                  <a:lnTo>
                    <a:pt x="59347" y="45948"/>
                  </a:lnTo>
                  <a:lnTo>
                    <a:pt x="59220" y="45885"/>
                  </a:lnTo>
                  <a:lnTo>
                    <a:pt x="59220" y="52832"/>
                  </a:lnTo>
                  <a:lnTo>
                    <a:pt x="51816" y="57518"/>
                  </a:lnTo>
                  <a:lnTo>
                    <a:pt x="45935" y="54432"/>
                  </a:lnTo>
                  <a:lnTo>
                    <a:pt x="44284" y="52451"/>
                  </a:lnTo>
                  <a:lnTo>
                    <a:pt x="44310" y="51841"/>
                  </a:lnTo>
                  <a:lnTo>
                    <a:pt x="50317" y="48983"/>
                  </a:lnTo>
                  <a:lnTo>
                    <a:pt x="51346" y="49085"/>
                  </a:lnTo>
                  <a:lnTo>
                    <a:pt x="52298" y="49314"/>
                  </a:lnTo>
                  <a:lnTo>
                    <a:pt x="53352" y="49733"/>
                  </a:lnTo>
                  <a:lnTo>
                    <a:pt x="59220" y="52832"/>
                  </a:lnTo>
                  <a:lnTo>
                    <a:pt x="59220" y="45885"/>
                  </a:lnTo>
                  <a:lnTo>
                    <a:pt x="58851" y="45681"/>
                  </a:lnTo>
                  <a:lnTo>
                    <a:pt x="50012" y="43942"/>
                  </a:lnTo>
                  <a:lnTo>
                    <a:pt x="48628" y="43992"/>
                  </a:lnTo>
                  <a:lnTo>
                    <a:pt x="35585" y="52247"/>
                  </a:lnTo>
                  <a:lnTo>
                    <a:pt x="35610" y="53047"/>
                  </a:lnTo>
                  <a:lnTo>
                    <a:pt x="40081" y="58280"/>
                  </a:lnTo>
                  <a:lnTo>
                    <a:pt x="48666" y="62788"/>
                  </a:lnTo>
                  <a:lnTo>
                    <a:pt x="51435" y="63576"/>
                  </a:lnTo>
                  <a:lnTo>
                    <a:pt x="52285" y="63563"/>
                  </a:lnTo>
                  <a:lnTo>
                    <a:pt x="55118" y="62712"/>
                  </a:lnTo>
                  <a:lnTo>
                    <a:pt x="55257" y="62611"/>
                  </a:lnTo>
                  <a:lnTo>
                    <a:pt x="68376" y="54317"/>
                  </a:lnTo>
                  <a:lnTo>
                    <a:pt x="72263" y="51866"/>
                  </a:lnTo>
                  <a:lnTo>
                    <a:pt x="72783" y="51536"/>
                  </a:lnTo>
                  <a:lnTo>
                    <a:pt x="75780" y="47574"/>
                  </a:lnTo>
                  <a:lnTo>
                    <a:pt x="75869" y="46850"/>
                  </a:lnTo>
                  <a:close/>
                </a:path>
                <a:path w="144779" h="110489">
                  <a:moveTo>
                    <a:pt x="93941" y="92913"/>
                  </a:moveTo>
                  <a:lnTo>
                    <a:pt x="85915" y="88722"/>
                  </a:lnTo>
                  <a:lnTo>
                    <a:pt x="83464" y="88087"/>
                  </a:lnTo>
                  <a:lnTo>
                    <a:pt x="82829" y="88087"/>
                  </a:lnTo>
                  <a:lnTo>
                    <a:pt x="82194" y="88138"/>
                  </a:lnTo>
                  <a:lnTo>
                    <a:pt x="81775" y="88201"/>
                  </a:lnTo>
                  <a:lnTo>
                    <a:pt x="81368" y="88290"/>
                  </a:lnTo>
                  <a:lnTo>
                    <a:pt x="81178" y="88353"/>
                  </a:lnTo>
                  <a:lnTo>
                    <a:pt x="80975" y="88404"/>
                  </a:lnTo>
                  <a:lnTo>
                    <a:pt x="78587" y="90652"/>
                  </a:lnTo>
                  <a:lnTo>
                    <a:pt x="78587" y="90893"/>
                  </a:lnTo>
                  <a:lnTo>
                    <a:pt x="87795" y="96634"/>
                  </a:lnTo>
                  <a:lnTo>
                    <a:pt x="87947" y="96710"/>
                  </a:lnTo>
                  <a:lnTo>
                    <a:pt x="93941" y="92913"/>
                  </a:lnTo>
                  <a:close/>
                </a:path>
                <a:path w="144779" h="110489">
                  <a:moveTo>
                    <a:pt x="108673" y="61887"/>
                  </a:moveTo>
                  <a:lnTo>
                    <a:pt x="107327" y="60058"/>
                  </a:lnTo>
                  <a:lnTo>
                    <a:pt x="95453" y="53822"/>
                  </a:lnTo>
                  <a:lnTo>
                    <a:pt x="95288" y="53721"/>
                  </a:lnTo>
                  <a:lnTo>
                    <a:pt x="94945" y="53581"/>
                  </a:lnTo>
                  <a:lnTo>
                    <a:pt x="94805" y="53492"/>
                  </a:lnTo>
                  <a:lnTo>
                    <a:pt x="94437" y="53378"/>
                  </a:lnTo>
                  <a:lnTo>
                    <a:pt x="94056" y="53276"/>
                  </a:lnTo>
                  <a:lnTo>
                    <a:pt x="93256" y="53136"/>
                  </a:lnTo>
                  <a:lnTo>
                    <a:pt x="92405" y="53098"/>
                  </a:lnTo>
                  <a:lnTo>
                    <a:pt x="91554" y="53162"/>
                  </a:lnTo>
                  <a:lnTo>
                    <a:pt x="91135" y="53225"/>
                  </a:lnTo>
                  <a:lnTo>
                    <a:pt x="90538" y="53365"/>
                  </a:lnTo>
                  <a:lnTo>
                    <a:pt x="89966" y="53555"/>
                  </a:lnTo>
                  <a:lnTo>
                    <a:pt x="89611" y="53708"/>
                  </a:lnTo>
                  <a:lnTo>
                    <a:pt x="89293" y="53873"/>
                  </a:lnTo>
                  <a:lnTo>
                    <a:pt x="89154" y="53975"/>
                  </a:lnTo>
                  <a:lnTo>
                    <a:pt x="88988" y="54063"/>
                  </a:lnTo>
                  <a:lnTo>
                    <a:pt x="88861" y="54165"/>
                  </a:lnTo>
                  <a:lnTo>
                    <a:pt x="66154" y="68503"/>
                  </a:lnTo>
                  <a:lnTo>
                    <a:pt x="72428" y="71805"/>
                  </a:lnTo>
                  <a:lnTo>
                    <a:pt x="92430" y="59169"/>
                  </a:lnTo>
                  <a:lnTo>
                    <a:pt x="98171" y="62204"/>
                  </a:lnTo>
                  <a:lnTo>
                    <a:pt x="97358" y="62712"/>
                  </a:lnTo>
                  <a:lnTo>
                    <a:pt x="97205" y="62788"/>
                  </a:lnTo>
                  <a:lnTo>
                    <a:pt x="96139" y="64401"/>
                  </a:lnTo>
                  <a:lnTo>
                    <a:pt x="96151" y="64643"/>
                  </a:lnTo>
                  <a:lnTo>
                    <a:pt x="97497" y="66243"/>
                  </a:lnTo>
                  <a:lnTo>
                    <a:pt x="97650" y="66332"/>
                  </a:lnTo>
                  <a:lnTo>
                    <a:pt x="100380" y="66865"/>
                  </a:lnTo>
                  <a:lnTo>
                    <a:pt x="100799" y="66852"/>
                  </a:lnTo>
                  <a:lnTo>
                    <a:pt x="103619" y="66014"/>
                  </a:lnTo>
                  <a:lnTo>
                    <a:pt x="108635" y="62141"/>
                  </a:lnTo>
                  <a:lnTo>
                    <a:pt x="108673" y="61887"/>
                  </a:lnTo>
                  <a:close/>
                </a:path>
                <a:path w="144779" h="110489">
                  <a:moveTo>
                    <a:pt x="134480" y="95377"/>
                  </a:moveTo>
                  <a:lnTo>
                    <a:pt x="134467" y="95123"/>
                  </a:lnTo>
                  <a:lnTo>
                    <a:pt x="134416" y="94881"/>
                  </a:lnTo>
                  <a:lnTo>
                    <a:pt x="134327" y="94640"/>
                  </a:lnTo>
                  <a:lnTo>
                    <a:pt x="134188" y="94411"/>
                  </a:lnTo>
                  <a:lnTo>
                    <a:pt x="134023" y="94195"/>
                  </a:lnTo>
                  <a:lnTo>
                    <a:pt x="133807" y="93980"/>
                  </a:lnTo>
                  <a:lnTo>
                    <a:pt x="133680" y="93891"/>
                  </a:lnTo>
                  <a:lnTo>
                    <a:pt x="130670" y="92913"/>
                  </a:lnTo>
                  <a:lnTo>
                    <a:pt x="130022" y="92913"/>
                  </a:lnTo>
                  <a:lnTo>
                    <a:pt x="126987" y="93776"/>
                  </a:lnTo>
                  <a:lnTo>
                    <a:pt x="133273" y="97078"/>
                  </a:lnTo>
                  <a:lnTo>
                    <a:pt x="134442" y="95618"/>
                  </a:lnTo>
                  <a:lnTo>
                    <a:pt x="134480" y="95377"/>
                  </a:lnTo>
                  <a:close/>
                </a:path>
                <a:path w="144779" h="110489">
                  <a:moveTo>
                    <a:pt x="135813" y="76123"/>
                  </a:moveTo>
                  <a:lnTo>
                    <a:pt x="135801" y="75869"/>
                  </a:lnTo>
                  <a:lnTo>
                    <a:pt x="135750" y="75628"/>
                  </a:lnTo>
                  <a:lnTo>
                    <a:pt x="135661" y="75387"/>
                  </a:lnTo>
                  <a:lnTo>
                    <a:pt x="134543" y="74333"/>
                  </a:lnTo>
                  <a:lnTo>
                    <a:pt x="134315" y="74193"/>
                  </a:lnTo>
                  <a:lnTo>
                    <a:pt x="134112" y="74117"/>
                  </a:lnTo>
                  <a:lnTo>
                    <a:pt x="133972" y="74053"/>
                  </a:lnTo>
                  <a:lnTo>
                    <a:pt x="125310" y="69507"/>
                  </a:lnTo>
                  <a:lnTo>
                    <a:pt x="125310" y="76441"/>
                  </a:lnTo>
                  <a:lnTo>
                    <a:pt x="108305" y="87185"/>
                  </a:lnTo>
                  <a:lnTo>
                    <a:pt x="101676" y="83693"/>
                  </a:lnTo>
                  <a:lnTo>
                    <a:pt x="101422" y="83553"/>
                  </a:lnTo>
                  <a:lnTo>
                    <a:pt x="101028" y="83299"/>
                  </a:lnTo>
                  <a:lnTo>
                    <a:pt x="100799" y="83121"/>
                  </a:lnTo>
                  <a:lnTo>
                    <a:pt x="100609" y="82931"/>
                  </a:lnTo>
                  <a:lnTo>
                    <a:pt x="100330" y="82524"/>
                  </a:lnTo>
                  <a:lnTo>
                    <a:pt x="100241" y="82296"/>
                  </a:lnTo>
                  <a:lnTo>
                    <a:pt x="100190" y="81965"/>
                  </a:lnTo>
                  <a:lnTo>
                    <a:pt x="100215" y="81622"/>
                  </a:lnTo>
                  <a:lnTo>
                    <a:pt x="101155" y="80391"/>
                  </a:lnTo>
                  <a:lnTo>
                    <a:pt x="101282" y="80302"/>
                  </a:lnTo>
                  <a:lnTo>
                    <a:pt x="101460" y="80213"/>
                  </a:lnTo>
                  <a:lnTo>
                    <a:pt x="116166" y="72250"/>
                  </a:lnTo>
                  <a:lnTo>
                    <a:pt x="116928" y="72326"/>
                  </a:lnTo>
                  <a:lnTo>
                    <a:pt x="117640" y="72491"/>
                  </a:lnTo>
                  <a:lnTo>
                    <a:pt x="118414" y="72809"/>
                  </a:lnTo>
                  <a:lnTo>
                    <a:pt x="118567" y="72898"/>
                  </a:lnTo>
                  <a:lnTo>
                    <a:pt x="125310" y="76441"/>
                  </a:lnTo>
                  <a:lnTo>
                    <a:pt x="125310" y="69507"/>
                  </a:lnTo>
                  <a:lnTo>
                    <a:pt x="124599" y="69126"/>
                  </a:lnTo>
                  <a:lnTo>
                    <a:pt x="124421" y="69024"/>
                  </a:lnTo>
                  <a:lnTo>
                    <a:pt x="124269" y="68935"/>
                  </a:lnTo>
                  <a:lnTo>
                    <a:pt x="116001" y="67208"/>
                  </a:lnTo>
                  <a:lnTo>
                    <a:pt x="114757" y="67259"/>
                  </a:lnTo>
                  <a:lnTo>
                    <a:pt x="106730" y="69608"/>
                  </a:lnTo>
                  <a:lnTo>
                    <a:pt x="106514" y="69723"/>
                  </a:lnTo>
                  <a:lnTo>
                    <a:pt x="106311" y="69875"/>
                  </a:lnTo>
                  <a:lnTo>
                    <a:pt x="95211" y="76898"/>
                  </a:lnTo>
                  <a:lnTo>
                    <a:pt x="95021" y="77012"/>
                  </a:lnTo>
                  <a:lnTo>
                    <a:pt x="94869" y="77089"/>
                  </a:lnTo>
                  <a:lnTo>
                    <a:pt x="94576" y="77266"/>
                  </a:lnTo>
                  <a:lnTo>
                    <a:pt x="91503" y="81953"/>
                  </a:lnTo>
                  <a:lnTo>
                    <a:pt x="91528" y="82677"/>
                  </a:lnTo>
                  <a:lnTo>
                    <a:pt x="102298" y="90970"/>
                  </a:lnTo>
                  <a:lnTo>
                    <a:pt x="99580" y="92684"/>
                  </a:lnTo>
                  <a:lnTo>
                    <a:pt x="96215" y="93497"/>
                  </a:lnTo>
                  <a:lnTo>
                    <a:pt x="95453" y="93408"/>
                  </a:lnTo>
                  <a:lnTo>
                    <a:pt x="94742" y="93243"/>
                  </a:lnTo>
                  <a:lnTo>
                    <a:pt x="93954" y="92925"/>
                  </a:lnTo>
                  <a:lnTo>
                    <a:pt x="87960" y="96723"/>
                  </a:lnTo>
                  <a:lnTo>
                    <a:pt x="96380" y="98526"/>
                  </a:lnTo>
                  <a:lnTo>
                    <a:pt x="97624" y="98475"/>
                  </a:lnTo>
                  <a:lnTo>
                    <a:pt x="105727" y="96088"/>
                  </a:lnTo>
                  <a:lnTo>
                    <a:pt x="105867" y="95999"/>
                  </a:lnTo>
                  <a:lnTo>
                    <a:pt x="106006" y="95910"/>
                  </a:lnTo>
                  <a:lnTo>
                    <a:pt x="134467" y="77914"/>
                  </a:lnTo>
                  <a:lnTo>
                    <a:pt x="134594" y="77838"/>
                  </a:lnTo>
                  <a:lnTo>
                    <a:pt x="135013" y="77533"/>
                  </a:lnTo>
                  <a:lnTo>
                    <a:pt x="135255" y="77317"/>
                  </a:lnTo>
                  <a:lnTo>
                    <a:pt x="135445" y="77089"/>
                  </a:lnTo>
                  <a:lnTo>
                    <a:pt x="135712" y="76619"/>
                  </a:lnTo>
                  <a:lnTo>
                    <a:pt x="135750" y="76492"/>
                  </a:lnTo>
                  <a:lnTo>
                    <a:pt x="135813" y="76123"/>
                  </a:lnTo>
                  <a:close/>
                </a:path>
                <a:path w="144779" h="110489">
                  <a:moveTo>
                    <a:pt x="143421" y="105587"/>
                  </a:moveTo>
                  <a:lnTo>
                    <a:pt x="133388" y="100330"/>
                  </a:lnTo>
                  <a:lnTo>
                    <a:pt x="133248" y="100266"/>
                  </a:lnTo>
                  <a:lnTo>
                    <a:pt x="132156" y="98755"/>
                  </a:lnTo>
                  <a:lnTo>
                    <a:pt x="132181" y="98425"/>
                  </a:lnTo>
                  <a:lnTo>
                    <a:pt x="133261" y="97091"/>
                  </a:lnTo>
                  <a:lnTo>
                    <a:pt x="126974" y="93789"/>
                  </a:lnTo>
                  <a:lnTo>
                    <a:pt x="123456" y="98742"/>
                  </a:lnTo>
                  <a:lnTo>
                    <a:pt x="123482" y="99466"/>
                  </a:lnTo>
                  <a:lnTo>
                    <a:pt x="137426" y="109385"/>
                  </a:lnTo>
                  <a:lnTo>
                    <a:pt x="143421" y="105587"/>
                  </a:lnTo>
                  <a:close/>
                </a:path>
                <a:path w="144779" h="110489">
                  <a:moveTo>
                    <a:pt x="144780" y="107200"/>
                  </a:moveTo>
                  <a:lnTo>
                    <a:pt x="143433" y="105600"/>
                  </a:lnTo>
                  <a:lnTo>
                    <a:pt x="137439" y="109397"/>
                  </a:lnTo>
                  <a:lnTo>
                    <a:pt x="137922" y="109626"/>
                  </a:lnTo>
                  <a:lnTo>
                    <a:pt x="138112" y="109677"/>
                  </a:lnTo>
                  <a:lnTo>
                    <a:pt x="138290" y="109740"/>
                  </a:lnTo>
                  <a:lnTo>
                    <a:pt x="138671" y="109842"/>
                  </a:lnTo>
                  <a:lnTo>
                    <a:pt x="139484" y="109982"/>
                  </a:lnTo>
                  <a:lnTo>
                    <a:pt x="140322" y="110020"/>
                  </a:lnTo>
                  <a:lnTo>
                    <a:pt x="141173" y="109956"/>
                  </a:lnTo>
                  <a:lnTo>
                    <a:pt x="143573" y="109143"/>
                  </a:lnTo>
                  <a:lnTo>
                    <a:pt x="143725" y="109054"/>
                  </a:lnTo>
                  <a:lnTo>
                    <a:pt x="144780" y="107454"/>
                  </a:lnTo>
                  <a:lnTo>
                    <a:pt x="144780" y="10720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901648" y="1777517"/>
              <a:ext cx="130175" cy="268605"/>
            </a:xfrm>
            <a:custGeom>
              <a:avLst/>
              <a:gdLst/>
              <a:ahLst/>
              <a:cxnLst/>
              <a:rect l="l" t="t" r="r" b="b"/>
              <a:pathLst>
                <a:path w="130175" h="268605">
                  <a:moveTo>
                    <a:pt x="7493" y="12446"/>
                  </a:moveTo>
                  <a:lnTo>
                    <a:pt x="1206" y="9144"/>
                  </a:lnTo>
                  <a:lnTo>
                    <a:pt x="1054" y="9232"/>
                  </a:lnTo>
                  <a:lnTo>
                    <a:pt x="800" y="9436"/>
                  </a:lnTo>
                  <a:lnTo>
                    <a:pt x="76" y="10477"/>
                  </a:lnTo>
                  <a:lnTo>
                    <a:pt x="0" y="10845"/>
                  </a:lnTo>
                  <a:lnTo>
                    <a:pt x="12" y="11087"/>
                  </a:lnTo>
                  <a:lnTo>
                    <a:pt x="63" y="11328"/>
                  </a:lnTo>
                  <a:lnTo>
                    <a:pt x="4229" y="13309"/>
                  </a:lnTo>
                  <a:lnTo>
                    <a:pt x="5295" y="13220"/>
                  </a:lnTo>
                  <a:lnTo>
                    <a:pt x="5905" y="13093"/>
                  </a:lnTo>
                  <a:lnTo>
                    <a:pt x="6299" y="12992"/>
                  </a:lnTo>
                  <a:lnTo>
                    <a:pt x="6667" y="12852"/>
                  </a:lnTo>
                  <a:lnTo>
                    <a:pt x="7023" y="12700"/>
                  </a:lnTo>
                  <a:lnTo>
                    <a:pt x="7493" y="12446"/>
                  </a:lnTo>
                  <a:close/>
                </a:path>
                <a:path w="130175" h="268605">
                  <a:moveTo>
                    <a:pt x="8978" y="17538"/>
                  </a:moveTo>
                  <a:lnTo>
                    <a:pt x="7632" y="15684"/>
                  </a:lnTo>
                  <a:lnTo>
                    <a:pt x="1638" y="19481"/>
                  </a:lnTo>
                  <a:lnTo>
                    <a:pt x="4521" y="20104"/>
                  </a:lnTo>
                  <a:lnTo>
                    <a:pt x="5575" y="20015"/>
                  </a:lnTo>
                  <a:lnTo>
                    <a:pt x="8978" y="17538"/>
                  </a:lnTo>
                  <a:close/>
                </a:path>
                <a:path w="130175" h="268605">
                  <a:moveTo>
                    <a:pt x="37414" y="8750"/>
                  </a:moveTo>
                  <a:lnTo>
                    <a:pt x="22352" y="0"/>
                  </a:lnTo>
                  <a:lnTo>
                    <a:pt x="20840" y="50"/>
                  </a:lnTo>
                  <a:lnTo>
                    <a:pt x="10795" y="3073"/>
                  </a:lnTo>
                  <a:lnTo>
                    <a:pt x="10655" y="3175"/>
                  </a:lnTo>
                  <a:lnTo>
                    <a:pt x="7112" y="5410"/>
                  </a:lnTo>
                  <a:lnTo>
                    <a:pt x="6972" y="5511"/>
                  </a:lnTo>
                  <a:lnTo>
                    <a:pt x="6819" y="5600"/>
                  </a:lnTo>
                  <a:lnTo>
                    <a:pt x="1219" y="9131"/>
                  </a:lnTo>
                  <a:lnTo>
                    <a:pt x="7505" y="12433"/>
                  </a:lnTo>
                  <a:lnTo>
                    <a:pt x="10236" y="10706"/>
                  </a:lnTo>
                  <a:lnTo>
                    <a:pt x="23152" y="17487"/>
                  </a:lnTo>
                  <a:lnTo>
                    <a:pt x="25628" y="18097"/>
                  </a:lnTo>
                  <a:lnTo>
                    <a:pt x="26263" y="18097"/>
                  </a:lnTo>
                  <a:lnTo>
                    <a:pt x="32893" y="14947"/>
                  </a:lnTo>
                  <a:lnTo>
                    <a:pt x="33121" y="14808"/>
                  </a:lnTo>
                  <a:lnTo>
                    <a:pt x="26847" y="11518"/>
                  </a:lnTo>
                  <a:lnTo>
                    <a:pt x="26695" y="11607"/>
                  </a:lnTo>
                  <a:lnTo>
                    <a:pt x="26009" y="12052"/>
                  </a:lnTo>
                  <a:lnTo>
                    <a:pt x="16243" y="6921"/>
                  </a:lnTo>
                  <a:lnTo>
                    <a:pt x="16852" y="6527"/>
                  </a:lnTo>
                  <a:lnTo>
                    <a:pt x="17081" y="6388"/>
                  </a:lnTo>
                  <a:lnTo>
                    <a:pt x="22796" y="5041"/>
                  </a:lnTo>
                  <a:lnTo>
                    <a:pt x="24091" y="5168"/>
                  </a:lnTo>
                  <a:lnTo>
                    <a:pt x="28702" y="8470"/>
                  </a:lnTo>
                  <a:lnTo>
                    <a:pt x="28663" y="9245"/>
                  </a:lnTo>
                  <a:lnTo>
                    <a:pt x="28371" y="9994"/>
                  </a:lnTo>
                  <a:lnTo>
                    <a:pt x="27838" y="10706"/>
                  </a:lnTo>
                  <a:lnTo>
                    <a:pt x="26987" y="11404"/>
                  </a:lnTo>
                  <a:lnTo>
                    <a:pt x="26847" y="11506"/>
                  </a:lnTo>
                  <a:lnTo>
                    <a:pt x="33121" y="14795"/>
                  </a:lnTo>
                  <a:lnTo>
                    <a:pt x="33274" y="14706"/>
                  </a:lnTo>
                  <a:lnTo>
                    <a:pt x="33655" y="14465"/>
                  </a:lnTo>
                  <a:lnTo>
                    <a:pt x="37299" y="9626"/>
                  </a:lnTo>
                  <a:lnTo>
                    <a:pt x="37414" y="8750"/>
                  </a:lnTo>
                  <a:close/>
                </a:path>
                <a:path w="130175" h="268605">
                  <a:moveTo>
                    <a:pt x="45466" y="234238"/>
                  </a:moveTo>
                  <a:lnTo>
                    <a:pt x="39192" y="230936"/>
                  </a:lnTo>
                  <a:lnTo>
                    <a:pt x="39027" y="231038"/>
                  </a:lnTo>
                  <a:lnTo>
                    <a:pt x="38785" y="231228"/>
                  </a:lnTo>
                  <a:lnTo>
                    <a:pt x="38544" y="231444"/>
                  </a:lnTo>
                  <a:lnTo>
                    <a:pt x="38341" y="231673"/>
                  </a:lnTo>
                  <a:lnTo>
                    <a:pt x="38074" y="232143"/>
                  </a:lnTo>
                  <a:lnTo>
                    <a:pt x="38036" y="232270"/>
                  </a:lnTo>
                  <a:lnTo>
                    <a:pt x="37973" y="232638"/>
                  </a:lnTo>
                  <a:lnTo>
                    <a:pt x="37985" y="232892"/>
                  </a:lnTo>
                  <a:lnTo>
                    <a:pt x="39331" y="234480"/>
                  </a:lnTo>
                  <a:lnTo>
                    <a:pt x="39471" y="234569"/>
                  </a:lnTo>
                  <a:lnTo>
                    <a:pt x="40170" y="234835"/>
                  </a:lnTo>
                  <a:lnTo>
                    <a:pt x="40551" y="234937"/>
                  </a:lnTo>
                  <a:lnTo>
                    <a:pt x="40957" y="235013"/>
                  </a:lnTo>
                  <a:lnTo>
                    <a:pt x="41783" y="235102"/>
                  </a:lnTo>
                  <a:lnTo>
                    <a:pt x="42430" y="235102"/>
                  </a:lnTo>
                  <a:lnTo>
                    <a:pt x="43078" y="235051"/>
                  </a:lnTo>
                  <a:lnTo>
                    <a:pt x="43268" y="235013"/>
                  </a:lnTo>
                  <a:lnTo>
                    <a:pt x="43484" y="234988"/>
                  </a:lnTo>
                  <a:lnTo>
                    <a:pt x="43878" y="234899"/>
                  </a:lnTo>
                  <a:lnTo>
                    <a:pt x="44653" y="234657"/>
                  </a:lnTo>
                  <a:lnTo>
                    <a:pt x="45008" y="234505"/>
                  </a:lnTo>
                  <a:lnTo>
                    <a:pt x="45466" y="234238"/>
                  </a:lnTo>
                  <a:close/>
                </a:path>
                <a:path w="130175" h="268605">
                  <a:moveTo>
                    <a:pt x="52374" y="195630"/>
                  </a:moveTo>
                  <a:lnTo>
                    <a:pt x="51587" y="194144"/>
                  </a:lnTo>
                  <a:lnTo>
                    <a:pt x="48564" y="193167"/>
                  </a:lnTo>
                  <a:lnTo>
                    <a:pt x="47929" y="193167"/>
                  </a:lnTo>
                  <a:lnTo>
                    <a:pt x="44894" y="194030"/>
                  </a:lnTo>
                  <a:lnTo>
                    <a:pt x="10553" y="215734"/>
                  </a:lnTo>
                  <a:lnTo>
                    <a:pt x="10401" y="215823"/>
                  </a:lnTo>
                  <a:lnTo>
                    <a:pt x="10261" y="215925"/>
                  </a:lnTo>
                  <a:lnTo>
                    <a:pt x="9893" y="216230"/>
                  </a:lnTo>
                  <a:lnTo>
                    <a:pt x="9563" y="216560"/>
                  </a:lnTo>
                  <a:lnTo>
                    <a:pt x="9410" y="216801"/>
                  </a:lnTo>
                  <a:lnTo>
                    <a:pt x="9296" y="217043"/>
                  </a:lnTo>
                  <a:lnTo>
                    <a:pt x="9258" y="217170"/>
                  </a:lnTo>
                  <a:lnTo>
                    <a:pt x="9194" y="217538"/>
                  </a:lnTo>
                  <a:lnTo>
                    <a:pt x="9207" y="217779"/>
                  </a:lnTo>
                  <a:lnTo>
                    <a:pt x="9258" y="218020"/>
                  </a:lnTo>
                  <a:lnTo>
                    <a:pt x="9347" y="218262"/>
                  </a:lnTo>
                  <a:lnTo>
                    <a:pt x="10820" y="219519"/>
                  </a:lnTo>
                  <a:lnTo>
                    <a:pt x="26606" y="227799"/>
                  </a:lnTo>
                  <a:lnTo>
                    <a:pt x="29057" y="228409"/>
                  </a:lnTo>
                  <a:lnTo>
                    <a:pt x="29705" y="228409"/>
                  </a:lnTo>
                  <a:lnTo>
                    <a:pt x="33947" y="225844"/>
                  </a:lnTo>
                  <a:lnTo>
                    <a:pt x="33896" y="225361"/>
                  </a:lnTo>
                  <a:lnTo>
                    <a:pt x="33832" y="225234"/>
                  </a:lnTo>
                  <a:lnTo>
                    <a:pt x="32600" y="224015"/>
                  </a:lnTo>
                  <a:lnTo>
                    <a:pt x="19685" y="217220"/>
                  </a:lnTo>
                  <a:lnTo>
                    <a:pt x="51155" y="197332"/>
                  </a:lnTo>
                  <a:lnTo>
                    <a:pt x="51587" y="197027"/>
                  </a:lnTo>
                  <a:lnTo>
                    <a:pt x="52349" y="195872"/>
                  </a:lnTo>
                  <a:lnTo>
                    <a:pt x="52374" y="195630"/>
                  </a:lnTo>
                  <a:close/>
                </a:path>
                <a:path w="130175" h="268605">
                  <a:moveTo>
                    <a:pt x="69659" y="218008"/>
                  </a:moveTo>
                  <a:lnTo>
                    <a:pt x="69646" y="217754"/>
                  </a:lnTo>
                  <a:lnTo>
                    <a:pt x="69596" y="217512"/>
                  </a:lnTo>
                  <a:lnTo>
                    <a:pt x="69507" y="217271"/>
                  </a:lnTo>
                  <a:lnTo>
                    <a:pt x="65849" y="215544"/>
                  </a:lnTo>
                  <a:lnTo>
                    <a:pt x="65214" y="215544"/>
                  </a:lnTo>
                  <a:lnTo>
                    <a:pt x="62166" y="216408"/>
                  </a:lnTo>
                  <a:lnTo>
                    <a:pt x="39192" y="230924"/>
                  </a:lnTo>
                  <a:lnTo>
                    <a:pt x="45466" y="234226"/>
                  </a:lnTo>
                  <a:lnTo>
                    <a:pt x="68440" y="219710"/>
                  </a:lnTo>
                  <a:lnTo>
                    <a:pt x="68605" y="219608"/>
                  </a:lnTo>
                  <a:lnTo>
                    <a:pt x="69100" y="219202"/>
                  </a:lnTo>
                  <a:lnTo>
                    <a:pt x="69291" y="218973"/>
                  </a:lnTo>
                  <a:lnTo>
                    <a:pt x="69443" y="218732"/>
                  </a:lnTo>
                  <a:lnTo>
                    <a:pt x="69557" y="218490"/>
                  </a:lnTo>
                  <a:lnTo>
                    <a:pt x="69659" y="218008"/>
                  </a:lnTo>
                  <a:close/>
                </a:path>
                <a:path w="130175" h="268605">
                  <a:moveTo>
                    <a:pt x="82169" y="211264"/>
                  </a:moveTo>
                  <a:lnTo>
                    <a:pt x="82156" y="211137"/>
                  </a:lnTo>
                  <a:lnTo>
                    <a:pt x="82156" y="211010"/>
                  </a:lnTo>
                  <a:lnTo>
                    <a:pt x="82105" y="210769"/>
                  </a:lnTo>
                  <a:lnTo>
                    <a:pt x="81876" y="210299"/>
                  </a:lnTo>
                  <a:lnTo>
                    <a:pt x="81711" y="210083"/>
                  </a:lnTo>
                  <a:lnTo>
                    <a:pt x="81508" y="209880"/>
                  </a:lnTo>
                  <a:lnTo>
                    <a:pt x="81368" y="209778"/>
                  </a:lnTo>
                  <a:lnTo>
                    <a:pt x="81241" y="209677"/>
                  </a:lnTo>
                  <a:lnTo>
                    <a:pt x="80962" y="209499"/>
                  </a:lnTo>
                  <a:lnTo>
                    <a:pt x="80810" y="209423"/>
                  </a:lnTo>
                  <a:lnTo>
                    <a:pt x="80670" y="209334"/>
                  </a:lnTo>
                  <a:lnTo>
                    <a:pt x="78968" y="208445"/>
                  </a:lnTo>
                  <a:lnTo>
                    <a:pt x="78803" y="208368"/>
                  </a:lnTo>
                  <a:lnTo>
                    <a:pt x="78663" y="208280"/>
                  </a:lnTo>
                  <a:lnTo>
                    <a:pt x="78333" y="208140"/>
                  </a:lnTo>
                  <a:lnTo>
                    <a:pt x="77965" y="208013"/>
                  </a:lnTo>
                  <a:lnTo>
                    <a:pt x="77584" y="207911"/>
                  </a:lnTo>
                  <a:lnTo>
                    <a:pt x="77177" y="207835"/>
                  </a:lnTo>
                  <a:lnTo>
                    <a:pt x="76771" y="207772"/>
                  </a:lnTo>
                  <a:lnTo>
                    <a:pt x="76352" y="207746"/>
                  </a:lnTo>
                  <a:lnTo>
                    <a:pt x="75488" y="207746"/>
                  </a:lnTo>
                  <a:lnTo>
                    <a:pt x="75069" y="207784"/>
                  </a:lnTo>
                  <a:lnTo>
                    <a:pt x="74244" y="207937"/>
                  </a:lnTo>
                  <a:lnTo>
                    <a:pt x="74053" y="208000"/>
                  </a:lnTo>
                  <a:lnTo>
                    <a:pt x="73850" y="208051"/>
                  </a:lnTo>
                  <a:lnTo>
                    <a:pt x="73482" y="208178"/>
                  </a:lnTo>
                  <a:lnTo>
                    <a:pt x="73139" y="208330"/>
                  </a:lnTo>
                  <a:lnTo>
                    <a:pt x="72809" y="208508"/>
                  </a:lnTo>
                  <a:lnTo>
                    <a:pt x="72669" y="208610"/>
                  </a:lnTo>
                  <a:lnTo>
                    <a:pt x="72542" y="208686"/>
                  </a:lnTo>
                  <a:lnTo>
                    <a:pt x="70167" y="210273"/>
                  </a:lnTo>
                  <a:lnTo>
                    <a:pt x="70040" y="210413"/>
                  </a:lnTo>
                  <a:lnTo>
                    <a:pt x="69913" y="210553"/>
                  </a:lnTo>
                  <a:lnTo>
                    <a:pt x="69545" y="211518"/>
                  </a:lnTo>
                  <a:lnTo>
                    <a:pt x="69557" y="211772"/>
                  </a:lnTo>
                  <a:lnTo>
                    <a:pt x="75374" y="215036"/>
                  </a:lnTo>
                  <a:lnTo>
                    <a:pt x="75996" y="215036"/>
                  </a:lnTo>
                  <a:lnTo>
                    <a:pt x="76644" y="214985"/>
                  </a:lnTo>
                  <a:lnTo>
                    <a:pt x="77063" y="214922"/>
                  </a:lnTo>
                  <a:lnTo>
                    <a:pt x="77470" y="214833"/>
                  </a:lnTo>
                  <a:lnTo>
                    <a:pt x="77660" y="214769"/>
                  </a:lnTo>
                  <a:lnTo>
                    <a:pt x="77863" y="214718"/>
                  </a:lnTo>
                  <a:lnTo>
                    <a:pt x="78232" y="214591"/>
                  </a:lnTo>
                  <a:lnTo>
                    <a:pt x="78409" y="214515"/>
                  </a:lnTo>
                  <a:lnTo>
                    <a:pt x="78905" y="214274"/>
                  </a:lnTo>
                  <a:lnTo>
                    <a:pt x="79044" y="214172"/>
                  </a:lnTo>
                  <a:lnTo>
                    <a:pt x="79273" y="214020"/>
                  </a:lnTo>
                  <a:lnTo>
                    <a:pt x="80683" y="213118"/>
                  </a:lnTo>
                  <a:lnTo>
                    <a:pt x="80810" y="213055"/>
                  </a:lnTo>
                  <a:lnTo>
                    <a:pt x="80937" y="212966"/>
                  </a:lnTo>
                  <a:lnTo>
                    <a:pt x="81114" y="212864"/>
                  </a:lnTo>
                  <a:lnTo>
                    <a:pt x="81368" y="212674"/>
                  </a:lnTo>
                  <a:lnTo>
                    <a:pt x="81521" y="212534"/>
                  </a:lnTo>
                  <a:lnTo>
                    <a:pt x="82143" y="211505"/>
                  </a:lnTo>
                  <a:lnTo>
                    <a:pt x="82169" y="211264"/>
                  </a:lnTo>
                  <a:close/>
                </a:path>
                <a:path w="130175" h="268605">
                  <a:moveTo>
                    <a:pt x="92760" y="259067"/>
                  </a:moveTo>
                  <a:lnTo>
                    <a:pt x="86474" y="255765"/>
                  </a:lnTo>
                  <a:lnTo>
                    <a:pt x="86334" y="255854"/>
                  </a:lnTo>
                  <a:lnTo>
                    <a:pt x="86067" y="256057"/>
                  </a:lnTo>
                  <a:lnTo>
                    <a:pt x="85267" y="257467"/>
                  </a:lnTo>
                  <a:lnTo>
                    <a:pt x="85280" y="257708"/>
                  </a:lnTo>
                  <a:lnTo>
                    <a:pt x="85331" y="257962"/>
                  </a:lnTo>
                  <a:lnTo>
                    <a:pt x="85420" y="258191"/>
                  </a:lnTo>
                  <a:lnTo>
                    <a:pt x="85712" y="258648"/>
                  </a:lnTo>
                  <a:lnTo>
                    <a:pt x="86067" y="258953"/>
                  </a:lnTo>
                  <a:lnTo>
                    <a:pt x="86461" y="259232"/>
                  </a:lnTo>
                  <a:lnTo>
                    <a:pt x="86614" y="259308"/>
                  </a:lnTo>
                  <a:lnTo>
                    <a:pt x="86753" y="259397"/>
                  </a:lnTo>
                  <a:lnTo>
                    <a:pt x="87464" y="259664"/>
                  </a:lnTo>
                  <a:lnTo>
                    <a:pt x="88252" y="259842"/>
                  </a:lnTo>
                  <a:lnTo>
                    <a:pt x="88658" y="259892"/>
                  </a:lnTo>
                  <a:lnTo>
                    <a:pt x="89509" y="259930"/>
                  </a:lnTo>
                  <a:lnTo>
                    <a:pt x="89916" y="259918"/>
                  </a:lnTo>
                  <a:lnTo>
                    <a:pt x="92290" y="259321"/>
                  </a:lnTo>
                  <a:lnTo>
                    <a:pt x="92760" y="259067"/>
                  </a:lnTo>
                  <a:close/>
                </a:path>
                <a:path w="130175" h="268605">
                  <a:moveTo>
                    <a:pt x="99860" y="233718"/>
                  </a:moveTo>
                  <a:lnTo>
                    <a:pt x="99834" y="233578"/>
                  </a:lnTo>
                  <a:lnTo>
                    <a:pt x="99809" y="233362"/>
                  </a:lnTo>
                  <a:lnTo>
                    <a:pt x="99771" y="233235"/>
                  </a:lnTo>
                  <a:lnTo>
                    <a:pt x="99504" y="232778"/>
                  </a:lnTo>
                  <a:lnTo>
                    <a:pt x="99187" y="232460"/>
                  </a:lnTo>
                  <a:lnTo>
                    <a:pt x="98971" y="232295"/>
                  </a:lnTo>
                  <a:lnTo>
                    <a:pt x="98831" y="232194"/>
                  </a:lnTo>
                  <a:lnTo>
                    <a:pt x="98679" y="232079"/>
                  </a:lnTo>
                  <a:lnTo>
                    <a:pt x="98526" y="232016"/>
                  </a:lnTo>
                  <a:lnTo>
                    <a:pt x="98348" y="231940"/>
                  </a:lnTo>
                  <a:lnTo>
                    <a:pt x="98018" y="231775"/>
                  </a:lnTo>
                  <a:lnTo>
                    <a:pt x="89369" y="227228"/>
                  </a:lnTo>
                  <a:lnTo>
                    <a:pt x="89369" y="234162"/>
                  </a:lnTo>
                  <a:lnTo>
                    <a:pt x="72377" y="244906"/>
                  </a:lnTo>
                  <a:lnTo>
                    <a:pt x="65671" y="241388"/>
                  </a:lnTo>
                  <a:lnTo>
                    <a:pt x="65493" y="241287"/>
                  </a:lnTo>
                  <a:lnTo>
                    <a:pt x="65341" y="241198"/>
                  </a:lnTo>
                  <a:lnTo>
                    <a:pt x="65087" y="241033"/>
                  </a:lnTo>
                  <a:lnTo>
                    <a:pt x="64668" y="240665"/>
                  </a:lnTo>
                  <a:lnTo>
                    <a:pt x="64389" y="240245"/>
                  </a:lnTo>
                  <a:lnTo>
                    <a:pt x="64300" y="240030"/>
                  </a:lnTo>
                  <a:lnTo>
                    <a:pt x="64249" y="239687"/>
                  </a:lnTo>
                  <a:lnTo>
                    <a:pt x="64274" y="239356"/>
                  </a:lnTo>
                  <a:lnTo>
                    <a:pt x="65303" y="238061"/>
                  </a:lnTo>
                  <a:lnTo>
                    <a:pt x="76606" y="230911"/>
                  </a:lnTo>
                  <a:lnTo>
                    <a:pt x="80225" y="229971"/>
                  </a:lnTo>
                  <a:lnTo>
                    <a:pt x="81356" y="230124"/>
                  </a:lnTo>
                  <a:lnTo>
                    <a:pt x="81699" y="230225"/>
                  </a:lnTo>
                  <a:lnTo>
                    <a:pt x="82473" y="230543"/>
                  </a:lnTo>
                  <a:lnTo>
                    <a:pt x="89369" y="234162"/>
                  </a:lnTo>
                  <a:lnTo>
                    <a:pt x="89369" y="227228"/>
                  </a:lnTo>
                  <a:lnTo>
                    <a:pt x="88658" y="226847"/>
                  </a:lnTo>
                  <a:lnTo>
                    <a:pt x="88493" y="226745"/>
                  </a:lnTo>
                  <a:lnTo>
                    <a:pt x="80073" y="224942"/>
                  </a:lnTo>
                  <a:lnTo>
                    <a:pt x="78816" y="224993"/>
                  </a:lnTo>
                  <a:lnTo>
                    <a:pt x="70815" y="227317"/>
                  </a:lnTo>
                  <a:lnTo>
                    <a:pt x="70586" y="227457"/>
                  </a:lnTo>
                  <a:lnTo>
                    <a:pt x="70434" y="227558"/>
                  </a:lnTo>
                  <a:lnTo>
                    <a:pt x="59067" y="234734"/>
                  </a:lnTo>
                  <a:lnTo>
                    <a:pt x="58928" y="234810"/>
                  </a:lnTo>
                  <a:lnTo>
                    <a:pt x="55562" y="239674"/>
                  </a:lnTo>
                  <a:lnTo>
                    <a:pt x="55587" y="240398"/>
                  </a:lnTo>
                  <a:lnTo>
                    <a:pt x="59347" y="244995"/>
                  </a:lnTo>
                  <a:lnTo>
                    <a:pt x="59486" y="245071"/>
                  </a:lnTo>
                  <a:lnTo>
                    <a:pt x="66382" y="248704"/>
                  </a:lnTo>
                  <a:lnTo>
                    <a:pt x="63639" y="250431"/>
                  </a:lnTo>
                  <a:lnTo>
                    <a:pt x="63500" y="250520"/>
                  </a:lnTo>
                  <a:lnTo>
                    <a:pt x="62877" y="250812"/>
                  </a:lnTo>
                  <a:lnTo>
                    <a:pt x="61810" y="251117"/>
                  </a:lnTo>
                  <a:lnTo>
                    <a:pt x="61036" y="251206"/>
                  </a:lnTo>
                  <a:lnTo>
                    <a:pt x="60261" y="251218"/>
                  </a:lnTo>
                  <a:lnTo>
                    <a:pt x="59499" y="251142"/>
                  </a:lnTo>
                  <a:lnTo>
                    <a:pt x="58788" y="250977"/>
                  </a:lnTo>
                  <a:lnTo>
                    <a:pt x="58153" y="250736"/>
                  </a:lnTo>
                  <a:lnTo>
                    <a:pt x="58000" y="250659"/>
                  </a:lnTo>
                  <a:lnTo>
                    <a:pt x="57861" y="250558"/>
                  </a:lnTo>
                  <a:lnTo>
                    <a:pt x="49987" y="246430"/>
                  </a:lnTo>
                  <a:lnTo>
                    <a:pt x="49834" y="246341"/>
                  </a:lnTo>
                  <a:lnTo>
                    <a:pt x="49491" y="246202"/>
                  </a:lnTo>
                  <a:lnTo>
                    <a:pt x="49123" y="246075"/>
                  </a:lnTo>
                  <a:lnTo>
                    <a:pt x="48361" y="245897"/>
                  </a:lnTo>
                  <a:lnTo>
                    <a:pt x="47942" y="245846"/>
                  </a:lnTo>
                  <a:lnTo>
                    <a:pt x="47091" y="245808"/>
                  </a:lnTo>
                  <a:lnTo>
                    <a:pt x="46672" y="245821"/>
                  </a:lnTo>
                  <a:lnTo>
                    <a:pt x="42646" y="248373"/>
                  </a:lnTo>
                  <a:lnTo>
                    <a:pt x="42646" y="248627"/>
                  </a:lnTo>
                  <a:lnTo>
                    <a:pt x="43434" y="249859"/>
                  </a:lnTo>
                  <a:lnTo>
                    <a:pt x="43561" y="249961"/>
                  </a:lnTo>
                  <a:lnTo>
                    <a:pt x="43827" y="250139"/>
                  </a:lnTo>
                  <a:lnTo>
                    <a:pt x="43992" y="250215"/>
                  </a:lnTo>
                  <a:lnTo>
                    <a:pt x="51777" y="254317"/>
                  </a:lnTo>
                  <a:lnTo>
                    <a:pt x="52019" y="254431"/>
                  </a:lnTo>
                  <a:lnTo>
                    <a:pt x="52158" y="254533"/>
                  </a:lnTo>
                  <a:lnTo>
                    <a:pt x="52451" y="254685"/>
                  </a:lnTo>
                  <a:lnTo>
                    <a:pt x="60426" y="256260"/>
                  </a:lnTo>
                  <a:lnTo>
                    <a:pt x="61671" y="256209"/>
                  </a:lnTo>
                  <a:lnTo>
                    <a:pt x="69811" y="253796"/>
                  </a:lnTo>
                  <a:lnTo>
                    <a:pt x="70078" y="253631"/>
                  </a:lnTo>
                  <a:lnTo>
                    <a:pt x="98666" y="235559"/>
                  </a:lnTo>
                  <a:lnTo>
                    <a:pt x="98806" y="235458"/>
                  </a:lnTo>
                  <a:lnTo>
                    <a:pt x="99072" y="235254"/>
                  </a:lnTo>
                  <a:lnTo>
                    <a:pt x="99314" y="235038"/>
                  </a:lnTo>
                  <a:lnTo>
                    <a:pt x="99504" y="234810"/>
                  </a:lnTo>
                  <a:lnTo>
                    <a:pt x="99656" y="234581"/>
                  </a:lnTo>
                  <a:lnTo>
                    <a:pt x="99771" y="234340"/>
                  </a:lnTo>
                  <a:lnTo>
                    <a:pt x="99796" y="234213"/>
                  </a:lnTo>
                  <a:lnTo>
                    <a:pt x="99860" y="233845"/>
                  </a:lnTo>
                  <a:lnTo>
                    <a:pt x="99860" y="233718"/>
                  </a:lnTo>
                  <a:close/>
                </a:path>
                <a:path w="130175" h="268605">
                  <a:moveTo>
                    <a:pt x="108800" y="267487"/>
                  </a:moveTo>
                  <a:lnTo>
                    <a:pt x="102514" y="264198"/>
                  </a:lnTo>
                  <a:lnTo>
                    <a:pt x="102374" y="264287"/>
                  </a:lnTo>
                  <a:lnTo>
                    <a:pt x="102108" y="264490"/>
                  </a:lnTo>
                  <a:lnTo>
                    <a:pt x="101879" y="264706"/>
                  </a:lnTo>
                  <a:lnTo>
                    <a:pt x="101688" y="264934"/>
                  </a:lnTo>
                  <a:lnTo>
                    <a:pt x="101536" y="265163"/>
                  </a:lnTo>
                  <a:lnTo>
                    <a:pt x="101422" y="265404"/>
                  </a:lnTo>
                  <a:lnTo>
                    <a:pt x="101346" y="265645"/>
                  </a:lnTo>
                  <a:lnTo>
                    <a:pt x="101320" y="265899"/>
                  </a:lnTo>
                  <a:lnTo>
                    <a:pt x="101320" y="266141"/>
                  </a:lnTo>
                  <a:lnTo>
                    <a:pt x="105549" y="268363"/>
                  </a:lnTo>
                  <a:lnTo>
                    <a:pt x="106413" y="268300"/>
                  </a:lnTo>
                  <a:lnTo>
                    <a:pt x="106819" y="268236"/>
                  </a:lnTo>
                  <a:lnTo>
                    <a:pt x="107416" y="268097"/>
                  </a:lnTo>
                  <a:lnTo>
                    <a:pt x="108000" y="267906"/>
                  </a:lnTo>
                  <a:lnTo>
                    <a:pt x="108661" y="267589"/>
                  </a:lnTo>
                  <a:lnTo>
                    <a:pt x="108800" y="267487"/>
                  </a:lnTo>
                  <a:close/>
                </a:path>
                <a:path w="130175" h="268605">
                  <a:moveTo>
                    <a:pt x="129565" y="251637"/>
                  </a:moveTo>
                  <a:lnTo>
                    <a:pt x="125869" y="246380"/>
                  </a:lnTo>
                  <a:lnTo>
                    <a:pt x="125679" y="246278"/>
                  </a:lnTo>
                  <a:lnTo>
                    <a:pt x="118745" y="242633"/>
                  </a:lnTo>
                  <a:lnTo>
                    <a:pt x="127228" y="237261"/>
                  </a:lnTo>
                  <a:lnTo>
                    <a:pt x="128435" y="235559"/>
                  </a:lnTo>
                  <a:lnTo>
                    <a:pt x="128435" y="235318"/>
                  </a:lnTo>
                  <a:lnTo>
                    <a:pt x="124206" y="233095"/>
                  </a:lnTo>
                  <a:lnTo>
                    <a:pt x="123774" y="233108"/>
                  </a:lnTo>
                  <a:lnTo>
                    <a:pt x="120954" y="233959"/>
                  </a:lnTo>
                  <a:lnTo>
                    <a:pt x="109613" y="241134"/>
                  </a:lnTo>
                  <a:lnTo>
                    <a:pt x="86474" y="255752"/>
                  </a:lnTo>
                  <a:lnTo>
                    <a:pt x="92760" y="259054"/>
                  </a:lnTo>
                  <a:lnTo>
                    <a:pt x="112750" y="246418"/>
                  </a:lnTo>
                  <a:lnTo>
                    <a:pt x="119443" y="249948"/>
                  </a:lnTo>
                  <a:lnTo>
                    <a:pt x="119646" y="250050"/>
                  </a:lnTo>
                  <a:lnTo>
                    <a:pt x="119786" y="250113"/>
                  </a:lnTo>
                  <a:lnTo>
                    <a:pt x="120878" y="251625"/>
                  </a:lnTo>
                  <a:lnTo>
                    <a:pt x="120853" y="251955"/>
                  </a:lnTo>
                  <a:lnTo>
                    <a:pt x="119773" y="253288"/>
                  </a:lnTo>
                  <a:lnTo>
                    <a:pt x="102514" y="264185"/>
                  </a:lnTo>
                  <a:lnTo>
                    <a:pt x="108813" y="267474"/>
                  </a:lnTo>
                  <a:lnTo>
                    <a:pt x="125984" y="256628"/>
                  </a:lnTo>
                  <a:lnTo>
                    <a:pt x="126212" y="256501"/>
                  </a:lnTo>
                  <a:lnTo>
                    <a:pt x="126492" y="256324"/>
                  </a:lnTo>
                  <a:lnTo>
                    <a:pt x="129476" y="252349"/>
                  </a:lnTo>
                  <a:lnTo>
                    <a:pt x="129565" y="25163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406680" y="2027821"/>
              <a:ext cx="1656714" cy="579755"/>
            </a:xfrm>
            <a:custGeom>
              <a:avLst/>
              <a:gdLst/>
              <a:ahLst/>
              <a:cxnLst/>
              <a:rect l="l" t="t" r="r" b="b"/>
              <a:pathLst>
                <a:path w="1656715" h="579755">
                  <a:moveTo>
                    <a:pt x="36156" y="94018"/>
                  </a:moveTo>
                  <a:lnTo>
                    <a:pt x="34417" y="91643"/>
                  </a:lnTo>
                  <a:lnTo>
                    <a:pt x="26708" y="96520"/>
                  </a:lnTo>
                  <a:lnTo>
                    <a:pt x="30416" y="97320"/>
                  </a:lnTo>
                  <a:lnTo>
                    <a:pt x="30975" y="97294"/>
                  </a:lnTo>
                  <a:lnTo>
                    <a:pt x="36156" y="94018"/>
                  </a:lnTo>
                  <a:close/>
                </a:path>
                <a:path w="1656715" h="579755">
                  <a:moveTo>
                    <a:pt x="39446" y="56642"/>
                  </a:moveTo>
                  <a:lnTo>
                    <a:pt x="33362" y="59893"/>
                  </a:lnTo>
                  <a:lnTo>
                    <a:pt x="33375" y="60210"/>
                  </a:lnTo>
                  <a:lnTo>
                    <a:pt x="38468" y="63106"/>
                  </a:lnTo>
                  <a:lnTo>
                    <a:pt x="39446" y="56642"/>
                  </a:lnTo>
                  <a:close/>
                </a:path>
                <a:path w="1656715" h="579755">
                  <a:moveTo>
                    <a:pt x="66560" y="60350"/>
                  </a:moveTo>
                  <a:lnTo>
                    <a:pt x="66548" y="60071"/>
                  </a:lnTo>
                  <a:lnTo>
                    <a:pt x="66497" y="59753"/>
                  </a:lnTo>
                  <a:lnTo>
                    <a:pt x="66382" y="59448"/>
                  </a:lnTo>
                  <a:lnTo>
                    <a:pt x="66217" y="59156"/>
                  </a:lnTo>
                  <a:lnTo>
                    <a:pt x="66001" y="58864"/>
                  </a:lnTo>
                  <a:lnTo>
                    <a:pt x="65862" y="58737"/>
                  </a:lnTo>
                  <a:lnTo>
                    <a:pt x="65735" y="58597"/>
                  </a:lnTo>
                  <a:lnTo>
                    <a:pt x="65506" y="58407"/>
                  </a:lnTo>
                  <a:lnTo>
                    <a:pt x="65379" y="58305"/>
                  </a:lnTo>
                  <a:lnTo>
                    <a:pt x="65074" y="58102"/>
                  </a:lnTo>
                  <a:lnTo>
                    <a:pt x="64681" y="57899"/>
                  </a:lnTo>
                  <a:lnTo>
                    <a:pt x="64249" y="57708"/>
                  </a:lnTo>
                  <a:lnTo>
                    <a:pt x="63995" y="57632"/>
                  </a:lnTo>
                  <a:lnTo>
                    <a:pt x="63792" y="57543"/>
                  </a:lnTo>
                  <a:lnTo>
                    <a:pt x="63309" y="57416"/>
                  </a:lnTo>
                  <a:lnTo>
                    <a:pt x="62801" y="57315"/>
                  </a:lnTo>
                  <a:lnTo>
                    <a:pt x="62331" y="57251"/>
                  </a:lnTo>
                  <a:lnTo>
                    <a:pt x="62204" y="57226"/>
                  </a:lnTo>
                  <a:lnTo>
                    <a:pt x="61937" y="57213"/>
                  </a:lnTo>
                  <a:lnTo>
                    <a:pt x="61734" y="57188"/>
                  </a:lnTo>
                  <a:lnTo>
                    <a:pt x="61468" y="57188"/>
                  </a:lnTo>
                  <a:lnTo>
                    <a:pt x="61112" y="57175"/>
                  </a:lnTo>
                  <a:lnTo>
                    <a:pt x="39458" y="56654"/>
                  </a:lnTo>
                  <a:lnTo>
                    <a:pt x="38481" y="63119"/>
                  </a:lnTo>
                  <a:lnTo>
                    <a:pt x="48907" y="63373"/>
                  </a:lnTo>
                  <a:lnTo>
                    <a:pt x="17894" y="82969"/>
                  </a:lnTo>
                  <a:lnTo>
                    <a:pt x="9448" y="78536"/>
                  </a:lnTo>
                  <a:lnTo>
                    <a:pt x="6286" y="77749"/>
                  </a:lnTo>
                  <a:lnTo>
                    <a:pt x="5181" y="77762"/>
                  </a:lnTo>
                  <a:lnTo>
                    <a:pt x="0" y="81038"/>
                  </a:lnTo>
                  <a:lnTo>
                    <a:pt x="12" y="81356"/>
                  </a:lnTo>
                  <a:lnTo>
                    <a:pt x="1739" y="83413"/>
                  </a:lnTo>
                  <a:lnTo>
                    <a:pt x="13995" y="89852"/>
                  </a:lnTo>
                  <a:lnTo>
                    <a:pt x="14211" y="89954"/>
                  </a:lnTo>
                  <a:lnTo>
                    <a:pt x="26695" y="96507"/>
                  </a:lnTo>
                  <a:lnTo>
                    <a:pt x="34404" y="91630"/>
                  </a:lnTo>
                  <a:lnTo>
                    <a:pt x="25971" y="87210"/>
                  </a:lnTo>
                  <a:lnTo>
                    <a:pt x="64770" y="62687"/>
                  </a:lnTo>
                  <a:lnTo>
                    <a:pt x="65011" y="62534"/>
                  </a:lnTo>
                  <a:lnTo>
                    <a:pt x="65151" y="62445"/>
                  </a:lnTo>
                  <a:lnTo>
                    <a:pt x="65316" y="62318"/>
                  </a:lnTo>
                  <a:lnTo>
                    <a:pt x="65493" y="62191"/>
                  </a:lnTo>
                  <a:lnTo>
                    <a:pt x="65684" y="62014"/>
                  </a:lnTo>
                  <a:lnTo>
                    <a:pt x="66052" y="61633"/>
                  </a:lnTo>
                  <a:lnTo>
                    <a:pt x="66255" y="61328"/>
                  </a:lnTo>
                  <a:lnTo>
                    <a:pt x="66344" y="61137"/>
                  </a:lnTo>
                  <a:lnTo>
                    <a:pt x="66408" y="60998"/>
                  </a:lnTo>
                  <a:lnTo>
                    <a:pt x="66471" y="60820"/>
                  </a:lnTo>
                  <a:lnTo>
                    <a:pt x="66560" y="60388"/>
                  </a:lnTo>
                  <a:close/>
                </a:path>
                <a:path w="1656715" h="579755">
                  <a:moveTo>
                    <a:pt x="206908" y="146253"/>
                  </a:moveTo>
                  <a:lnTo>
                    <a:pt x="203428" y="142532"/>
                  </a:lnTo>
                  <a:lnTo>
                    <a:pt x="174701" y="152095"/>
                  </a:lnTo>
                  <a:lnTo>
                    <a:pt x="188569" y="134734"/>
                  </a:lnTo>
                  <a:lnTo>
                    <a:pt x="188772" y="134429"/>
                  </a:lnTo>
                  <a:lnTo>
                    <a:pt x="188861" y="134226"/>
                  </a:lnTo>
                  <a:lnTo>
                    <a:pt x="188912" y="134010"/>
                  </a:lnTo>
                  <a:lnTo>
                    <a:pt x="188925" y="133807"/>
                  </a:lnTo>
                  <a:lnTo>
                    <a:pt x="188912" y="133591"/>
                  </a:lnTo>
                  <a:lnTo>
                    <a:pt x="185559" y="131749"/>
                  </a:lnTo>
                  <a:lnTo>
                    <a:pt x="185191" y="131749"/>
                  </a:lnTo>
                  <a:lnTo>
                    <a:pt x="183286" y="132118"/>
                  </a:lnTo>
                  <a:lnTo>
                    <a:pt x="183121" y="132168"/>
                  </a:lnTo>
                  <a:lnTo>
                    <a:pt x="181825" y="133083"/>
                  </a:lnTo>
                  <a:lnTo>
                    <a:pt x="163283" y="156324"/>
                  </a:lnTo>
                  <a:lnTo>
                    <a:pt x="163080" y="156591"/>
                  </a:lnTo>
                  <a:lnTo>
                    <a:pt x="162979" y="156794"/>
                  </a:lnTo>
                  <a:lnTo>
                    <a:pt x="162902" y="156972"/>
                  </a:lnTo>
                  <a:lnTo>
                    <a:pt x="162877" y="157124"/>
                  </a:lnTo>
                  <a:lnTo>
                    <a:pt x="162864" y="157429"/>
                  </a:lnTo>
                  <a:lnTo>
                    <a:pt x="162928" y="157746"/>
                  </a:lnTo>
                  <a:lnTo>
                    <a:pt x="163017" y="157949"/>
                  </a:lnTo>
                  <a:lnTo>
                    <a:pt x="163093" y="158089"/>
                  </a:lnTo>
                  <a:lnTo>
                    <a:pt x="163195" y="158216"/>
                  </a:lnTo>
                  <a:lnTo>
                    <a:pt x="163334" y="158381"/>
                  </a:lnTo>
                  <a:lnTo>
                    <a:pt x="163487" y="158508"/>
                  </a:lnTo>
                  <a:lnTo>
                    <a:pt x="163703" y="158673"/>
                  </a:lnTo>
                  <a:lnTo>
                    <a:pt x="164071" y="158889"/>
                  </a:lnTo>
                  <a:lnTo>
                    <a:pt x="164350" y="159016"/>
                  </a:lnTo>
                  <a:lnTo>
                    <a:pt x="164515" y="159080"/>
                  </a:lnTo>
                  <a:lnTo>
                    <a:pt x="164833" y="159181"/>
                  </a:lnTo>
                  <a:lnTo>
                    <a:pt x="164985" y="159219"/>
                  </a:lnTo>
                  <a:lnTo>
                    <a:pt x="165163" y="159258"/>
                  </a:lnTo>
                  <a:lnTo>
                    <a:pt x="165620" y="159346"/>
                  </a:lnTo>
                  <a:lnTo>
                    <a:pt x="166204" y="159385"/>
                  </a:lnTo>
                  <a:lnTo>
                    <a:pt x="166585" y="159385"/>
                  </a:lnTo>
                  <a:lnTo>
                    <a:pt x="167144" y="159346"/>
                  </a:lnTo>
                  <a:lnTo>
                    <a:pt x="167297" y="159321"/>
                  </a:lnTo>
                  <a:lnTo>
                    <a:pt x="167474" y="159296"/>
                  </a:lnTo>
                  <a:lnTo>
                    <a:pt x="167678" y="159258"/>
                  </a:lnTo>
                  <a:lnTo>
                    <a:pt x="167830" y="159232"/>
                  </a:lnTo>
                  <a:lnTo>
                    <a:pt x="168008" y="159194"/>
                  </a:lnTo>
                  <a:lnTo>
                    <a:pt x="168160" y="159143"/>
                  </a:lnTo>
                  <a:lnTo>
                    <a:pt x="168351" y="159080"/>
                  </a:lnTo>
                  <a:lnTo>
                    <a:pt x="168668" y="158965"/>
                  </a:lnTo>
                  <a:lnTo>
                    <a:pt x="206908" y="146253"/>
                  </a:lnTo>
                  <a:close/>
                </a:path>
                <a:path w="1656715" h="579755">
                  <a:moveTo>
                    <a:pt x="208902" y="144183"/>
                  </a:moveTo>
                  <a:lnTo>
                    <a:pt x="206946" y="142443"/>
                  </a:lnTo>
                  <a:lnTo>
                    <a:pt x="206794" y="142392"/>
                  </a:lnTo>
                  <a:lnTo>
                    <a:pt x="206451" y="142316"/>
                  </a:lnTo>
                  <a:lnTo>
                    <a:pt x="206108" y="142265"/>
                  </a:lnTo>
                  <a:lnTo>
                    <a:pt x="205562" y="142227"/>
                  </a:lnTo>
                  <a:lnTo>
                    <a:pt x="205016" y="142227"/>
                  </a:lnTo>
                  <a:lnTo>
                    <a:pt x="204838" y="142252"/>
                  </a:lnTo>
                  <a:lnTo>
                    <a:pt x="204647" y="142265"/>
                  </a:lnTo>
                  <a:lnTo>
                    <a:pt x="204114" y="142341"/>
                  </a:lnTo>
                  <a:lnTo>
                    <a:pt x="203936" y="142379"/>
                  </a:lnTo>
                  <a:lnTo>
                    <a:pt x="203441" y="142519"/>
                  </a:lnTo>
                  <a:lnTo>
                    <a:pt x="206921" y="146240"/>
                  </a:lnTo>
                  <a:lnTo>
                    <a:pt x="208737" y="144919"/>
                  </a:lnTo>
                  <a:lnTo>
                    <a:pt x="208889" y="144500"/>
                  </a:lnTo>
                  <a:lnTo>
                    <a:pt x="208902" y="144183"/>
                  </a:lnTo>
                  <a:close/>
                </a:path>
                <a:path w="1656715" h="579755">
                  <a:moveTo>
                    <a:pt x="835888" y="479082"/>
                  </a:moveTo>
                  <a:lnTo>
                    <a:pt x="830630" y="471754"/>
                  </a:lnTo>
                  <a:lnTo>
                    <a:pt x="830440" y="471639"/>
                  </a:lnTo>
                  <a:lnTo>
                    <a:pt x="829818" y="471297"/>
                  </a:lnTo>
                  <a:lnTo>
                    <a:pt x="818794" y="469125"/>
                  </a:lnTo>
                  <a:lnTo>
                    <a:pt x="815365" y="469366"/>
                  </a:lnTo>
                  <a:lnTo>
                    <a:pt x="802500" y="474649"/>
                  </a:lnTo>
                  <a:lnTo>
                    <a:pt x="802360" y="474713"/>
                  </a:lnTo>
                  <a:lnTo>
                    <a:pt x="801916" y="474992"/>
                  </a:lnTo>
                  <a:lnTo>
                    <a:pt x="797826" y="481190"/>
                  </a:lnTo>
                  <a:lnTo>
                    <a:pt x="797864" y="482142"/>
                  </a:lnTo>
                  <a:lnTo>
                    <a:pt x="798068" y="483082"/>
                  </a:lnTo>
                  <a:lnTo>
                    <a:pt x="794156" y="485686"/>
                  </a:lnTo>
                  <a:lnTo>
                    <a:pt x="791857" y="484466"/>
                  </a:lnTo>
                  <a:lnTo>
                    <a:pt x="791730" y="484390"/>
                  </a:lnTo>
                  <a:lnTo>
                    <a:pt x="791438" y="484276"/>
                  </a:lnTo>
                  <a:lnTo>
                    <a:pt x="791286" y="484238"/>
                  </a:lnTo>
                  <a:lnTo>
                    <a:pt x="791133" y="484174"/>
                  </a:lnTo>
                  <a:lnTo>
                    <a:pt x="790460" y="484009"/>
                  </a:lnTo>
                  <a:lnTo>
                    <a:pt x="789749" y="483933"/>
                  </a:lnTo>
                  <a:lnTo>
                    <a:pt x="789203" y="483933"/>
                  </a:lnTo>
                  <a:lnTo>
                    <a:pt x="785558" y="486130"/>
                  </a:lnTo>
                  <a:lnTo>
                    <a:pt x="785571" y="486359"/>
                  </a:lnTo>
                  <a:lnTo>
                    <a:pt x="785609" y="486549"/>
                  </a:lnTo>
                  <a:lnTo>
                    <a:pt x="785698" y="486765"/>
                  </a:lnTo>
                  <a:lnTo>
                    <a:pt x="785812" y="486956"/>
                  </a:lnTo>
                  <a:lnTo>
                    <a:pt x="785952" y="487146"/>
                  </a:lnTo>
                  <a:lnTo>
                    <a:pt x="786244" y="487426"/>
                  </a:lnTo>
                  <a:lnTo>
                    <a:pt x="786714" y="487718"/>
                  </a:lnTo>
                  <a:lnTo>
                    <a:pt x="791489" y="490220"/>
                  </a:lnTo>
                  <a:lnTo>
                    <a:pt x="791718" y="490334"/>
                  </a:lnTo>
                  <a:lnTo>
                    <a:pt x="791845" y="490423"/>
                  </a:lnTo>
                  <a:lnTo>
                    <a:pt x="792441" y="490639"/>
                  </a:lnTo>
                  <a:lnTo>
                    <a:pt x="793102" y="490791"/>
                  </a:lnTo>
                  <a:lnTo>
                    <a:pt x="793826" y="490867"/>
                  </a:lnTo>
                  <a:lnTo>
                    <a:pt x="794550" y="490855"/>
                  </a:lnTo>
                  <a:lnTo>
                    <a:pt x="794918" y="490816"/>
                  </a:lnTo>
                  <a:lnTo>
                    <a:pt x="795274" y="490766"/>
                  </a:lnTo>
                  <a:lnTo>
                    <a:pt x="795616" y="490689"/>
                  </a:lnTo>
                  <a:lnTo>
                    <a:pt x="795959" y="490588"/>
                  </a:lnTo>
                  <a:lnTo>
                    <a:pt x="796277" y="490486"/>
                  </a:lnTo>
                  <a:lnTo>
                    <a:pt x="796429" y="490423"/>
                  </a:lnTo>
                  <a:lnTo>
                    <a:pt x="796848" y="490207"/>
                  </a:lnTo>
                  <a:lnTo>
                    <a:pt x="796975" y="490143"/>
                  </a:lnTo>
                  <a:lnTo>
                    <a:pt x="804760" y="485216"/>
                  </a:lnTo>
                  <a:lnTo>
                    <a:pt x="804913" y="485114"/>
                  </a:lnTo>
                  <a:lnTo>
                    <a:pt x="805040" y="485025"/>
                  </a:lnTo>
                  <a:lnTo>
                    <a:pt x="805281" y="484847"/>
                  </a:lnTo>
                  <a:lnTo>
                    <a:pt x="805446" y="484708"/>
                  </a:lnTo>
                  <a:lnTo>
                    <a:pt x="805649" y="484479"/>
                  </a:lnTo>
                  <a:lnTo>
                    <a:pt x="805764" y="484276"/>
                  </a:lnTo>
                  <a:lnTo>
                    <a:pt x="805878" y="484085"/>
                  </a:lnTo>
                  <a:lnTo>
                    <a:pt x="805903" y="483958"/>
                  </a:lnTo>
                  <a:lnTo>
                    <a:pt x="805954" y="483654"/>
                  </a:lnTo>
                  <a:lnTo>
                    <a:pt x="805942" y="483438"/>
                  </a:lnTo>
                  <a:lnTo>
                    <a:pt x="805916" y="483222"/>
                  </a:lnTo>
                  <a:lnTo>
                    <a:pt x="805764" y="482942"/>
                  </a:lnTo>
                  <a:lnTo>
                    <a:pt x="805281" y="481101"/>
                  </a:lnTo>
                  <a:lnTo>
                    <a:pt x="805357" y="480580"/>
                  </a:lnTo>
                  <a:lnTo>
                    <a:pt x="807745" y="477545"/>
                  </a:lnTo>
                  <a:lnTo>
                    <a:pt x="807885" y="477469"/>
                  </a:lnTo>
                  <a:lnTo>
                    <a:pt x="808012" y="477393"/>
                  </a:lnTo>
                  <a:lnTo>
                    <a:pt x="808139" y="477291"/>
                  </a:lnTo>
                  <a:lnTo>
                    <a:pt x="811034" y="475462"/>
                  </a:lnTo>
                  <a:lnTo>
                    <a:pt x="811187" y="475386"/>
                  </a:lnTo>
                  <a:lnTo>
                    <a:pt x="812139" y="474840"/>
                  </a:lnTo>
                  <a:lnTo>
                    <a:pt x="819594" y="473468"/>
                  </a:lnTo>
                  <a:lnTo>
                    <a:pt x="821512" y="473659"/>
                  </a:lnTo>
                  <a:lnTo>
                    <a:pt x="822439" y="473837"/>
                  </a:lnTo>
                  <a:lnTo>
                    <a:pt x="824166" y="474357"/>
                  </a:lnTo>
                  <a:lnTo>
                    <a:pt x="825296" y="474878"/>
                  </a:lnTo>
                  <a:lnTo>
                    <a:pt x="825665" y="475081"/>
                  </a:lnTo>
                  <a:lnTo>
                    <a:pt x="828433" y="479158"/>
                  </a:lnTo>
                  <a:lnTo>
                    <a:pt x="828357" y="479729"/>
                  </a:lnTo>
                  <a:lnTo>
                    <a:pt x="825639" y="483108"/>
                  </a:lnTo>
                  <a:lnTo>
                    <a:pt x="825512" y="483184"/>
                  </a:lnTo>
                  <a:lnTo>
                    <a:pt x="822858" y="484886"/>
                  </a:lnTo>
                  <a:lnTo>
                    <a:pt x="822579" y="485038"/>
                  </a:lnTo>
                  <a:lnTo>
                    <a:pt x="822452" y="485127"/>
                  </a:lnTo>
                  <a:lnTo>
                    <a:pt x="821436" y="485698"/>
                  </a:lnTo>
                  <a:lnTo>
                    <a:pt x="820686" y="486016"/>
                  </a:lnTo>
                  <a:lnTo>
                    <a:pt x="819048" y="486537"/>
                  </a:lnTo>
                  <a:lnTo>
                    <a:pt x="818616" y="486613"/>
                  </a:lnTo>
                  <a:lnTo>
                    <a:pt x="818184" y="486727"/>
                  </a:lnTo>
                  <a:lnTo>
                    <a:pt x="817295" y="486867"/>
                  </a:lnTo>
                  <a:lnTo>
                    <a:pt x="816381" y="486956"/>
                  </a:lnTo>
                  <a:lnTo>
                    <a:pt x="815009" y="486981"/>
                  </a:lnTo>
                  <a:lnTo>
                    <a:pt x="813727" y="486918"/>
                  </a:lnTo>
                  <a:lnTo>
                    <a:pt x="813587" y="486905"/>
                  </a:lnTo>
                  <a:lnTo>
                    <a:pt x="813384" y="486854"/>
                  </a:lnTo>
                  <a:lnTo>
                    <a:pt x="813219" y="486841"/>
                  </a:lnTo>
                  <a:lnTo>
                    <a:pt x="813054" y="486816"/>
                  </a:lnTo>
                  <a:lnTo>
                    <a:pt x="812685" y="486791"/>
                  </a:lnTo>
                  <a:lnTo>
                    <a:pt x="812317" y="486791"/>
                  </a:lnTo>
                  <a:lnTo>
                    <a:pt x="811936" y="486791"/>
                  </a:lnTo>
                  <a:lnTo>
                    <a:pt x="811771" y="486816"/>
                  </a:lnTo>
                  <a:lnTo>
                    <a:pt x="811225" y="486879"/>
                  </a:lnTo>
                  <a:lnTo>
                    <a:pt x="810869" y="486956"/>
                  </a:lnTo>
                  <a:lnTo>
                    <a:pt x="810539" y="487045"/>
                  </a:lnTo>
                  <a:lnTo>
                    <a:pt x="810234" y="487159"/>
                  </a:lnTo>
                  <a:lnTo>
                    <a:pt x="810069" y="487235"/>
                  </a:lnTo>
                  <a:lnTo>
                    <a:pt x="809917" y="487286"/>
                  </a:lnTo>
                  <a:lnTo>
                    <a:pt x="809637" y="487438"/>
                  </a:lnTo>
                  <a:lnTo>
                    <a:pt x="809294" y="487680"/>
                  </a:lnTo>
                  <a:lnTo>
                    <a:pt x="801585" y="492556"/>
                  </a:lnTo>
                  <a:lnTo>
                    <a:pt x="801458" y="492633"/>
                  </a:lnTo>
                  <a:lnTo>
                    <a:pt x="801230" y="492798"/>
                  </a:lnTo>
                  <a:lnTo>
                    <a:pt x="801039" y="492988"/>
                  </a:lnTo>
                  <a:lnTo>
                    <a:pt x="800874" y="493179"/>
                  </a:lnTo>
                  <a:lnTo>
                    <a:pt x="800557" y="494004"/>
                  </a:lnTo>
                  <a:lnTo>
                    <a:pt x="800557" y="494220"/>
                  </a:lnTo>
                  <a:lnTo>
                    <a:pt x="801712" y="495592"/>
                  </a:lnTo>
                  <a:lnTo>
                    <a:pt x="806691" y="498195"/>
                  </a:lnTo>
                  <a:lnTo>
                    <a:pt x="811834" y="494944"/>
                  </a:lnTo>
                  <a:lnTo>
                    <a:pt x="809548" y="493750"/>
                  </a:lnTo>
                  <a:lnTo>
                    <a:pt x="813473" y="491274"/>
                  </a:lnTo>
                  <a:lnTo>
                    <a:pt x="813625" y="491274"/>
                  </a:lnTo>
                  <a:lnTo>
                    <a:pt x="815263" y="491299"/>
                  </a:lnTo>
                  <a:lnTo>
                    <a:pt x="816914" y="491236"/>
                  </a:lnTo>
                  <a:lnTo>
                    <a:pt x="827379" y="488213"/>
                  </a:lnTo>
                  <a:lnTo>
                    <a:pt x="827849" y="487959"/>
                  </a:lnTo>
                  <a:lnTo>
                    <a:pt x="828001" y="487857"/>
                  </a:lnTo>
                  <a:lnTo>
                    <a:pt x="830999" y="485952"/>
                  </a:lnTo>
                  <a:lnTo>
                    <a:pt x="831608" y="485559"/>
                  </a:lnTo>
                  <a:lnTo>
                    <a:pt x="832675" y="484759"/>
                  </a:lnTo>
                  <a:lnTo>
                    <a:pt x="835748" y="480085"/>
                  </a:lnTo>
                  <a:lnTo>
                    <a:pt x="835888" y="479082"/>
                  </a:lnTo>
                  <a:close/>
                </a:path>
                <a:path w="1656715" h="579755">
                  <a:moveTo>
                    <a:pt x="955027" y="576427"/>
                  </a:moveTo>
                  <a:lnTo>
                    <a:pt x="953300" y="574052"/>
                  </a:lnTo>
                  <a:lnTo>
                    <a:pt x="945578" y="578929"/>
                  </a:lnTo>
                  <a:lnTo>
                    <a:pt x="949286" y="579716"/>
                  </a:lnTo>
                  <a:lnTo>
                    <a:pt x="949845" y="579691"/>
                  </a:lnTo>
                  <a:lnTo>
                    <a:pt x="953477" y="578599"/>
                  </a:lnTo>
                  <a:lnTo>
                    <a:pt x="953668" y="578497"/>
                  </a:lnTo>
                  <a:lnTo>
                    <a:pt x="954989" y="576745"/>
                  </a:lnTo>
                  <a:lnTo>
                    <a:pt x="955027" y="576427"/>
                  </a:lnTo>
                  <a:close/>
                </a:path>
                <a:path w="1656715" h="579755">
                  <a:moveTo>
                    <a:pt x="991501" y="550011"/>
                  </a:moveTo>
                  <a:lnTo>
                    <a:pt x="985227" y="541197"/>
                  </a:lnTo>
                  <a:lnTo>
                    <a:pt x="984948" y="541045"/>
                  </a:lnTo>
                  <a:lnTo>
                    <a:pt x="984745" y="540931"/>
                  </a:lnTo>
                  <a:lnTo>
                    <a:pt x="967968" y="537387"/>
                  </a:lnTo>
                  <a:lnTo>
                    <a:pt x="965466" y="537502"/>
                  </a:lnTo>
                  <a:lnTo>
                    <a:pt x="955179" y="539521"/>
                  </a:lnTo>
                  <a:lnTo>
                    <a:pt x="954481" y="539800"/>
                  </a:lnTo>
                  <a:lnTo>
                    <a:pt x="954062" y="540016"/>
                  </a:lnTo>
                  <a:lnTo>
                    <a:pt x="952246" y="542302"/>
                  </a:lnTo>
                  <a:lnTo>
                    <a:pt x="952258" y="542620"/>
                  </a:lnTo>
                  <a:lnTo>
                    <a:pt x="957313" y="545528"/>
                  </a:lnTo>
                  <a:lnTo>
                    <a:pt x="958138" y="545515"/>
                  </a:lnTo>
                  <a:lnTo>
                    <a:pt x="958684" y="545465"/>
                  </a:lnTo>
                  <a:lnTo>
                    <a:pt x="959751" y="545287"/>
                  </a:lnTo>
                  <a:lnTo>
                    <a:pt x="960488" y="545071"/>
                  </a:lnTo>
                  <a:lnTo>
                    <a:pt x="961250" y="544804"/>
                  </a:lnTo>
                  <a:lnTo>
                    <a:pt x="963498" y="544258"/>
                  </a:lnTo>
                  <a:lnTo>
                    <a:pt x="966266" y="543928"/>
                  </a:lnTo>
                  <a:lnTo>
                    <a:pt x="969086" y="543890"/>
                  </a:lnTo>
                  <a:lnTo>
                    <a:pt x="971842" y="544169"/>
                  </a:lnTo>
                  <a:lnTo>
                    <a:pt x="977455" y="546049"/>
                  </a:lnTo>
                  <a:lnTo>
                    <a:pt x="977582" y="546100"/>
                  </a:lnTo>
                  <a:lnTo>
                    <a:pt x="980313" y="550125"/>
                  </a:lnTo>
                  <a:lnTo>
                    <a:pt x="980249" y="550710"/>
                  </a:lnTo>
                  <a:lnTo>
                    <a:pt x="977366" y="554151"/>
                  </a:lnTo>
                  <a:lnTo>
                    <a:pt x="976985" y="554380"/>
                  </a:lnTo>
                  <a:lnTo>
                    <a:pt x="969860" y="556234"/>
                  </a:lnTo>
                  <a:lnTo>
                    <a:pt x="969518" y="556234"/>
                  </a:lnTo>
                  <a:lnTo>
                    <a:pt x="969213" y="556247"/>
                  </a:lnTo>
                  <a:lnTo>
                    <a:pt x="968933" y="556260"/>
                  </a:lnTo>
                  <a:lnTo>
                    <a:pt x="968692" y="556272"/>
                  </a:lnTo>
                  <a:lnTo>
                    <a:pt x="968540" y="556298"/>
                  </a:lnTo>
                  <a:lnTo>
                    <a:pt x="924217" y="560158"/>
                  </a:lnTo>
                  <a:lnTo>
                    <a:pt x="924064" y="560158"/>
                  </a:lnTo>
                  <a:lnTo>
                    <a:pt x="923886" y="560184"/>
                  </a:lnTo>
                  <a:lnTo>
                    <a:pt x="923607" y="560209"/>
                  </a:lnTo>
                  <a:lnTo>
                    <a:pt x="923378" y="560247"/>
                  </a:lnTo>
                  <a:lnTo>
                    <a:pt x="923074" y="560298"/>
                  </a:lnTo>
                  <a:lnTo>
                    <a:pt x="922553" y="560400"/>
                  </a:lnTo>
                  <a:lnTo>
                    <a:pt x="922083" y="560527"/>
                  </a:lnTo>
                  <a:lnTo>
                    <a:pt x="921956" y="560552"/>
                  </a:lnTo>
                  <a:lnTo>
                    <a:pt x="921829" y="560603"/>
                  </a:lnTo>
                  <a:lnTo>
                    <a:pt x="921562" y="560692"/>
                  </a:lnTo>
                  <a:lnTo>
                    <a:pt x="921385" y="560768"/>
                  </a:lnTo>
                  <a:lnTo>
                    <a:pt x="921258" y="560819"/>
                  </a:lnTo>
                  <a:lnTo>
                    <a:pt x="921105" y="560895"/>
                  </a:lnTo>
                  <a:lnTo>
                    <a:pt x="920826" y="561035"/>
                  </a:lnTo>
                  <a:lnTo>
                    <a:pt x="920686" y="561098"/>
                  </a:lnTo>
                  <a:lnTo>
                    <a:pt x="920292" y="561340"/>
                  </a:lnTo>
                  <a:lnTo>
                    <a:pt x="919949" y="561594"/>
                  </a:lnTo>
                  <a:lnTo>
                    <a:pt x="919746" y="561771"/>
                  </a:lnTo>
                  <a:lnTo>
                    <a:pt x="919391" y="562152"/>
                  </a:lnTo>
                  <a:lnTo>
                    <a:pt x="919302" y="562292"/>
                  </a:lnTo>
                  <a:lnTo>
                    <a:pt x="919187" y="562457"/>
                  </a:lnTo>
                  <a:lnTo>
                    <a:pt x="919035" y="562762"/>
                  </a:lnTo>
                  <a:lnTo>
                    <a:pt x="918959" y="562965"/>
                  </a:lnTo>
                  <a:lnTo>
                    <a:pt x="918870" y="563384"/>
                  </a:lnTo>
                  <a:lnTo>
                    <a:pt x="918883" y="563765"/>
                  </a:lnTo>
                  <a:lnTo>
                    <a:pt x="918933" y="564032"/>
                  </a:lnTo>
                  <a:lnTo>
                    <a:pt x="919048" y="564324"/>
                  </a:lnTo>
                  <a:lnTo>
                    <a:pt x="919124" y="564489"/>
                  </a:lnTo>
                  <a:lnTo>
                    <a:pt x="919213" y="564642"/>
                  </a:lnTo>
                  <a:lnTo>
                    <a:pt x="919467" y="564959"/>
                  </a:lnTo>
                  <a:lnTo>
                    <a:pt x="919683" y="565200"/>
                  </a:lnTo>
                  <a:lnTo>
                    <a:pt x="919988" y="565442"/>
                  </a:lnTo>
                  <a:lnTo>
                    <a:pt x="920343" y="565683"/>
                  </a:lnTo>
                  <a:lnTo>
                    <a:pt x="920610" y="565823"/>
                  </a:lnTo>
                  <a:lnTo>
                    <a:pt x="945565" y="578929"/>
                  </a:lnTo>
                  <a:lnTo>
                    <a:pt x="953287" y="574052"/>
                  </a:lnTo>
                  <a:lnTo>
                    <a:pt x="937056" y="565543"/>
                  </a:lnTo>
                  <a:lnTo>
                    <a:pt x="969695" y="562686"/>
                  </a:lnTo>
                  <a:lnTo>
                    <a:pt x="985443" y="558393"/>
                  </a:lnTo>
                  <a:lnTo>
                    <a:pt x="985634" y="558279"/>
                  </a:lnTo>
                  <a:lnTo>
                    <a:pt x="991336" y="551192"/>
                  </a:lnTo>
                  <a:lnTo>
                    <a:pt x="991501" y="550011"/>
                  </a:lnTo>
                  <a:close/>
                </a:path>
                <a:path w="1656715" h="579755">
                  <a:moveTo>
                    <a:pt x="1622234" y="4584"/>
                  </a:moveTo>
                  <a:lnTo>
                    <a:pt x="1621421" y="3098"/>
                  </a:lnTo>
                  <a:lnTo>
                    <a:pt x="1617992" y="2120"/>
                  </a:lnTo>
                  <a:lnTo>
                    <a:pt x="1616938" y="2209"/>
                  </a:lnTo>
                  <a:lnTo>
                    <a:pt x="1614741" y="2984"/>
                  </a:lnTo>
                  <a:lnTo>
                    <a:pt x="1621028" y="6286"/>
                  </a:lnTo>
                  <a:lnTo>
                    <a:pt x="1621180" y="6197"/>
                  </a:lnTo>
                  <a:lnTo>
                    <a:pt x="1621663" y="5778"/>
                  </a:lnTo>
                  <a:lnTo>
                    <a:pt x="1621853" y="5549"/>
                  </a:lnTo>
                  <a:lnTo>
                    <a:pt x="1622018" y="5321"/>
                  </a:lnTo>
                  <a:lnTo>
                    <a:pt x="1622132" y="5080"/>
                  </a:lnTo>
                  <a:lnTo>
                    <a:pt x="1622158" y="4953"/>
                  </a:lnTo>
                  <a:lnTo>
                    <a:pt x="1622234" y="4584"/>
                  </a:lnTo>
                  <a:close/>
                </a:path>
                <a:path w="1656715" h="579755">
                  <a:moveTo>
                    <a:pt x="1656194" y="2463"/>
                  </a:moveTo>
                  <a:lnTo>
                    <a:pt x="1651952" y="0"/>
                  </a:lnTo>
                  <a:lnTo>
                    <a:pt x="1650898" y="88"/>
                  </a:lnTo>
                  <a:lnTo>
                    <a:pt x="1648701" y="863"/>
                  </a:lnTo>
                  <a:lnTo>
                    <a:pt x="1640192" y="6235"/>
                  </a:lnTo>
                  <a:lnTo>
                    <a:pt x="1639328" y="5778"/>
                  </a:lnTo>
                  <a:lnTo>
                    <a:pt x="1636877" y="5168"/>
                  </a:lnTo>
                  <a:lnTo>
                    <a:pt x="1636229" y="5168"/>
                  </a:lnTo>
                  <a:lnTo>
                    <a:pt x="1633194" y="6032"/>
                  </a:lnTo>
                  <a:lnTo>
                    <a:pt x="1633042" y="6121"/>
                  </a:lnTo>
                  <a:lnTo>
                    <a:pt x="1631988" y="7734"/>
                  </a:lnTo>
                  <a:lnTo>
                    <a:pt x="1632000" y="7975"/>
                  </a:lnTo>
                  <a:lnTo>
                    <a:pt x="1633334" y="9575"/>
                  </a:lnTo>
                  <a:lnTo>
                    <a:pt x="1634197" y="10033"/>
                  </a:lnTo>
                  <a:lnTo>
                    <a:pt x="1619973" y="19024"/>
                  </a:lnTo>
                  <a:lnTo>
                    <a:pt x="1619808" y="19126"/>
                  </a:lnTo>
                  <a:lnTo>
                    <a:pt x="1619542" y="19316"/>
                  </a:lnTo>
                  <a:lnTo>
                    <a:pt x="1618767" y="19900"/>
                  </a:lnTo>
                  <a:lnTo>
                    <a:pt x="1616456" y="24003"/>
                  </a:lnTo>
                  <a:lnTo>
                    <a:pt x="1616468" y="24714"/>
                  </a:lnTo>
                  <a:lnTo>
                    <a:pt x="1620215" y="29298"/>
                  </a:lnTo>
                  <a:lnTo>
                    <a:pt x="1620380" y="29375"/>
                  </a:lnTo>
                  <a:lnTo>
                    <a:pt x="1620545" y="29451"/>
                  </a:lnTo>
                  <a:lnTo>
                    <a:pt x="1622386" y="30416"/>
                  </a:lnTo>
                  <a:lnTo>
                    <a:pt x="1625282" y="31038"/>
                  </a:lnTo>
                  <a:lnTo>
                    <a:pt x="1625714" y="31026"/>
                  </a:lnTo>
                  <a:lnTo>
                    <a:pt x="1629727" y="28346"/>
                  </a:lnTo>
                  <a:lnTo>
                    <a:pt x="1629676" y="27978"/>
                  </a:lnTo>
                  <a:lnTo>
                    <a:pt x="1629460" y="27508"/>
                  </a:lnTo>
                  <a:lnTo>
                    <a:pt x="1629270" y="27292"/>
                  </a:lnTo>
                  <a:lnTo>
                    <a:pt x="1629079" y="27089"/>
                  </a:lnTo>
                  <a:lnTo>
                    <a:pt x="1628952" y="26987"/>
                  </a:lnTo>
                  <a:lnTo>
                    <a:pt x="1628546" y="26708"/>
                  </a:lnTo>
                  <a:lnTo>
                    <a:pt x="1628394" y="26631"/>
                  </a:lnTo>
                  <a:lnTo>
                    <a:pt x="1626565" y="25679"/>
                  </a:lnTo>
                  <a:lnTo>
                    <a:pt x="1626387" y="25590"/>
                  </a:lnTo>
                  <a:lnTo>
                    <a:pt x="1626235" y="25501"/>
                  </a:lnTo>
                  <a:lnTo>
                    <a:pt x="1625993" y="25349"/>
                  </a:lnTo>
                  <a:lnTo>
                    <a:pt x="1625561" y="24980"/>
                  </a:lnTo>
                  <a:lnTo>
                    <a:pt x="1625295" y="24561"/>
                  </a:lnTo>
                  <a:lnTo>
                    <a:pt x="1625206" y="24345"/>
                  </a:lnTo>
                  <a:lnTo>
                    <a:pt x="1625142" y="24003"/>
                  </a:lnTo>
                  <a:lnTo>
                    <a:pt x="1626260" y="22339"/>
                  </a:lnTo>
                  <a:lnTo>
                    <a:pt x="1626400" y="22250"/>
                  </a:lnTo>
                  <a:lnTo>
                    <a:pt x="1640484" y="13335"/>
                  </a:lnTo>
                  <a:lnTo>
                    <a:pt x="1645373" y="15887"/>
                  </a:lnTo>
                  <a:lnTo>
                    <a:pt x="1645526" y="15963"/>
                  </a:lnTo>
                  <a:lnTo>
                    <a:pt x="1648256" y="16510"/>
                  </a:lnTo>
                  <a:lnTo>
                    <a:pt x="1649107" y="16446"/>
                  </a:lnTo>
                  <a:lnTo>
                    <a:pt x="1652727" y="13931"/>
                  </a:lnTo>
                  <a:lnTo>
                    <a:pt x="1652714" y="13690"/>
                  </a:lnTo>
                  <a:lnTo>
                    <a:pt x="1652676" y="13449"/>
                  </a:lnTo>
                  <a:lnTo>
                    <a:pt x="1652562" y="13208"/>
                  </a:lnTo>
                  <a:lnTo>
                    <a:pt x="1646478" y="9537"/>
                  </a:lnTo>
                  <a:lnTo>
                    <a:pt x="1654975" y="4165"/>
                  </a:lnTo>
                  <a:lnTo>
                    <a:pt x="1655127" y="4076"/>
                  </a:lnTo>
                  <a:lnTo>
                    <a:pt x="1656156" y="2717"/>
                  </a:lnTo>
                  <a:lnTo>
                    <a:pt x="1656194" y="246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729971" y="1946643"/>
              <a:ext cx="490220" cy="580390"/>
            </a:xfrm>
            <a:custGeom>
              <a:avLst/>
              <a:gdLst/>
              <a:ahLst/>
              <a:cxnLst/>
              <a:rect l="l" t="t" r="r" b="b"/>
              <a:pathLst>
                <a:path w="490220" h="580389">
                  <a:moveTo>
                    <a:pt x="30048" y="26136"/>
                  </a:moveTo>
                  <a:lnTo>
                    <a:pt x="30022" y="25920"/>
                  </a:lnTo>
                  <a:lnTo>
                    <a:pt x="29946" y="25717"/>
                  </a:lnTo>
                  <a:lnTo>
                    <a:pt x="29857" y="25590"/>
                  </a:lnTo>
                  <a:lnTo>
                    <a:pt x="27800" y="24777"/>
                  </a:lnTo>
                  <a:lnTo>
                    <a:pt x="27305" y="24790"/>
                  </a:lnTo>
                  <a:lnTo>
                    <a:pt x="27063" y="24815"/>
                  </a:lnTo>
                  <a:lnTo>
                    <a:pt x="26835" y="24853"/>
                  </a:lnTo>
                  <a:lnTo>
                    <a:pt x="26377" y="24980"/>
                  </a:lnTo>
                  <a:lnTo>
                    <a:pt x="26174" y="25057"/>
                  </a:lnTo>
                  <a:lnTo>
                    <a:pt x="25984" y="25146"/>
                  </a:lnTo>
                  <a:lnTo>
                    <a:pt x="25793" y="25247"/>
                  </a:lnTo>
                  <a:lnTo>
                    <a:pt x="25565" y="25425"/>
                  </a:lnTo>
                  <a:lnTo>
                    <a:pt x="25273" y="25730"/>
                  </a:lnTo>
                  <a:lnTo>
                    <a:pt x="25184" y="25869"/>
                  </a:lnTo>
                  <a:lnTo>
                    <a:pt x="29972" y="26492"/>
                  </a:lnTo>
                  <a:lnTo>
                    <a:pt x="30048" y="26276"/>
                  </a:lnTo>
                  <a:lnTo>
                    <a:pt x="30048" y="26136"/>
                  </a:lnTo>
                  <a:close/>
                </a:path>
                <a:path w="490220" h="580389">
                  <a:moveTo>
                    <a:pt x="35560" y="60007"/>
                  </a:moveTo>
                  <a:lnTo>
                    <a:pt x="27546" y="54330"/>
                  </a:lnTo>
                  <a:lnTo>
                    <a:pt x="27330" y="54305"/>
                  </a:lnTo>
                  <a:lnTo>
                    <a:pt x="27089" y="54292"/>
                  </a:lnTo>
                  <a:lnTo>
                    <a:pt x="15163" y="52933"/>
                  </a:lnTo>
                  <a:lnTo>
                    <a:pt x="14935" y="52908"/>
                  </a:lnTo>
                  <a:lnTo>
                    <a:pt x="13639" y="55702"/>
                  </a:lnTo>
                  <a:lnTo>
                    <a:pt x="26136" y="57124"/>
                  </a:lnTo>
                  <a:lnTo>
                    <a:pt x="26263" y="57137"/>
                  </a:lnTo>
                  <a:lnTo>
                    <a:pt x="26593" y="57162"/>
                  </a:lnTo>
                  <a:lnTo>
                    <a:pt x="30581" y="60159"/>
                  </a:lnTo>
                  <a:lnTo>
                    <a:pt x="30556" y="60477"/>
                  </a:lnTo>
                  <a:lnTo>
                    <a:pt x="30480" y="60794"/>
                  </a:lnTo>
                  <a:lnTo>
                    <a:pt x="30416" y="60947"/>
                  </a:lnTo>
                  <a:lnTo>
                    <a:pt x="29070" y="64173"/>
                  </a:lnTo>
                  <a:lnTo>
                    <a:pt x="5486" y="61493"/>
                  </a:lnTo>
                  <a:lnTo>
                    <a:pt x="6781" y="58356"/>
                  </a:lnTo>
                  <a:lnTo>
                    <a:pt x="6883" y="58102"/>
                  </a:lnTo>
                  <a:lnTo>
                    <a:pt x="12255" y="55626"/>
                  </a:lnTo>
                  <a:lnTo>
                    <a:pt x="13360" y="55651"/>
                  </a:lnTo>
                  <a:lnTo>
                    <a:pt x="13512" y="55676"/>
                  </a:lnTo>
                  <a:lnTo>
                    <a:pt x="14808" y="52870"/>
                  </a:lnTo>
                  <a:lnTo>
                    <a:pt x="14681" y="52857"/>
                  </a:lnTo>
                  <a:lnTo>
                    <a:pt x="14300" y="52806"/>
                  </a:lnTo>
                  <a:lnTo>
                    <a:pt x="13271" y="52755"/>
                  </a:lnTo>
                  <a:lnTo>
                    <a:pt x="12230" y="52755"/>
                  </a:lnTo>
                  <a:lnTo>
                    <a:pt x="2019" y="57658"/>
                  </a:lnTo>
                  <a:lnTo>
                    <a:pt x="1968" y="57797"/>
                  </a:lnTo>
                  <a:lnTo>
                    <a:pt x="114" y="62268"/>
                  </a:lnTo>
                  <a:lnTo>
                    <a:pt x="50" y="62395"/>
                  </a:lnTo>
                  <a:lnTo>
                    <a:pt x="12" y="62534"/>
                  </a:lnTo>
                  <a:lnTo>
                    <a:pt x="0" y="62674"/>
                  </a:lnTo>
                  <a:lnTo>
                    <a:pt x="12" y="62826"/>
                  </a:lnTo>
                  <a:lnTo>
                    <a:pt x="50" y="62953"/>
                  </a:lnTo>
                  <a:lnTo>
                    <a:pt x="114" y="63093"/>
                  </a:lnTo>
                  <a:lnTo>
                    <a:pt x="304" y="63347"/>
                  </a:lnTo>
                  <a:lnTo>
                    <a:pt x="584" y="63588"/>
                  </a:lnTo>
                  <a:lnTo>
                    <a:pt x="749" y="63690"/>
                  </a:lnTo>
                  <a:lnTo>
                    <a:pt x="1905" y="64020"/>
                  </a:lnTo>
                  <a:lnTo>
                    <a:pt x="30149" y="67246"/>
                  </a:lnTo>
                  <a:lnTo>
                    <a:pt x="30314" y="67259"/>
                  </a:lnTo>
                  <a:lnTo>
                    <a:pt x="30670" y="67284"/>
                  </a:lnTo>
                  <a:lnTo>
                    <a:pt x="31153" y="67271"/>
                  </a:lnTo>
                  <a:lnTo>
                    <a:pt x="31394" y="67246"/>
                  </a:lnTo>
                  <a:lnTo>
                    <a:pt x="32499" y="66903"/>
                  </a:lnTo>
                  <a:lnTo>
                    <a:pt x="32664" y="66814"/>
                  </a:lnTo>
                  <a:lnTo>
                    <a:pt x="32829" y="66700"/>
                  </a:lnTo>
                  <a:lnTo>
                    <a:pt x="32969" y="66586"/>
                  </a:lnTo>
                  <a:lnTo>
                    <a:pt x="33096" y="66459"/>
                  </a:lnTo>
                  <a:lnTo>
                    <a:pt x="33197" y="66332"/>
                  </a:lnTo>
                  <a:lnTo>
                    <a:pt x="33286" y="66192"/>
                  </a:lnTo>
                  <a:lnTo>
                    <a:pt x="35204" y="61582"/>
                  </a:lnTo>
                  <a:lnTo>
                    <a:pt x="35369" y="61201"/>
                  </a:lnTo>
                  <a:lnTo>
                    <a:pt x="35509" y="60604"/>
                  </a:lnTo>
                  <a:lnTo>
                    <a:pt x="35560" y="60007"/>
                  </a:lnTo>
                  <a:close/>
                </a:path>
                <a:path w="490220" h="580389">
                  <a:moveTo>
                    <a:pt x="38874" y="10947"/>
                  </a:moveTo>
                  <a:lnTo>
                    <a:pt x="38747" y="10934"/>
                  </a:lnTo>
                  <a:lnTo>
                    <a:pt x="38519" y="10909"/>
                  </a:lnTo>
                  <a:lnTo>
                    <a:pt x="37807" y="10871"/>
                  </a:lnTo>
                  <a:lnTo>
                    <a:pt x="37084" y="10871"/>
                  </a:lnTo>
                  <a:lnTo>
                    <a:pt x="36360" y="10909"/>
                  </a:lnTo>
                  <a:lnTo>
                    <a:pt x="30467" y="13512"/>
                  </a:lnTo>
                  <a:lnTo>
                    <a:pt x="30302" y="13703"/>
                  </a:lnTo>
                  <a:lnTo>
                    <a:pt x="30073" y="14097"/>
                  </a:lnTo>
                  <a:lnTo>
                    <a:pt x="30022" y="14224"/>
                  </a:lnTo>
                  <a:lnTo>
                    <a:pt x="29959" y="14376"/>
                  </a:lnTo>
                  <a:lnTo>
                    <a:pt x="28448" y="17995"/>
                  </a:lnTo>
                  <a:lnTo>
                    <a:pt x="28384" y="18211"/>
                  </a:lnTo>
                  <a:lnTo>
                    <a:pt x="28371" y="18351"/>
                  </a:lnTo>
                  <a:lnTo>
                    <a:pt x="28384" y="18491"/>
                  </a:lnTo>
                  <a:lnTo>
                    <a:pt x="28422" y="18630"/>
                  </a:lnTo>
                  <a:lnTo>
                    <a:pt x="28524" y="18821"/>
                  </a:lnTo>
                  <a:lnTo>
                    <a:pt x="30632" y="19710"/>
                  </a:lnTo>
                  <a:lnTo>
                    <a:pt x="30873" y="19710"/>
                  </a:lnTo>
                  <a:lnTo>
                    <a:pt x="31242" y="19685"/>
                  </a:lnTo>
                  <a:lnTo>
                    <a:pt x="31597" y="19621"/>
                  </a:lnTo>
                  <a:lnTo>
                    <a:pt x="33274" y="18542"/>
                  </a:lnTo>
                  <a:lnTo>
                    <a:pt x="34772" y="14935"/>
                  </a:lnTo>
                  <a:lnTo>
                    <a:pt x="34912" y="14655"/>
                  </a:lnTo>
                  <a:lnTo>
                    <a:pt x="35128" y="14414"/>
                  </a:lnTo>
                  <a:lnTo>
                    <a:pt x="35267" y="14300"/>
                  </a:lnTo>
                  <a:lnTo>
                    <a:pt x="37122" y="13741"/>
                  </a:lnTo>
                  <a:lnTo>
                    <a:pt x="37693" y="13766"/>
                  </a:lnTo>
                  <a:lnTo>
                    <a:pt x="38874" y="10947"/>
                  </a:lnTo>
                  <a:close/>
                </a:path>
                <a:path w="490220" h="580389">
                  <a:moveTo>
                    <a:pt x="40817" y="30099"/>
                  </a:moveTo>
                  <a:lnTo>
                    <a:pt x="40690" y="30086"/>
                  </a:lnTo>
                  <a:lnTo>
                    <a:pt x="29019" y="28765"/>
                  </a:lnTo>
                  <a:lnTo>
                    <a:pt x="29972" y="26492"/>
                  </a:lnTo>
                  <a:lnTo>
                    <a:pt x="25146" y="25933"/>
                  </a:lnTo>
                  <a:lnTo>
                    <a:pt x="24193" y="28219"/>
                  </a:lnTo>
                  <a:lnTo>
                    <a:pt x="17132" y="27419"/>
                  </a:lnTo>
                  <a:lnTo>
                    <a:pt x="16776" y="27381"/>
                  </a:lnTo>
                  <a:lnTo>
                    <a:pt x="16649" y="27381"/>
                  </a:lnTo>
                  <a:lnTo>
                    <a:pt x="16294" y="27406"/>
                  </a:lnTo>
                  <a:lnTo>
                    <a:pt x="14071" y="28752"/>
                  </a:lnTo>
                  <a:lnTo>
                    <a:pt x="14071" y="28905"/>
                  </a:lnTo>
                  <a:lnTo>
                    <a:pt x="14084" y="29044"/>
                  </a:lnTo>
                  <a:lnTo>
                    <a:pt x="14173" y="29311"/>
                  </a:lnTo>
                  <a:lnTo>
                    <a:pt x="14262" y="29438"/>
                  </a:lnTo>
                  <a:lnTo>
                    <a:pt x="15963" y="30238"/>
                  </a:lnTo>
                  <a:lnTo>
                    <a:pt x="23012" y="31038"/>
                  </a:lnTo>
                  <a:lnTo>
                    <a:pt x="22834" y="31470"/>
                  </a:lnTo>
                  <a:lnTo>
                    <a:pt x="22771" y="31750"/>
                  </a:lnTo>
                  <a:lnTo>
                    <a:pt x="22783" y="31965"/>
                  </a:lnTo>
                  <a:lnTo>
                    <a:pt x="24206" y="33070"/>
                  </a:lnTo>
                  <a:lnTo>
                    <a:pt x="24549" y="33147"/>
                  </a:lnTo>
                  <a:lnTo>
                    <a:pt x="25019" y="33185"/>
                  </a:lnTo>
                  <a:lnTo>
                    <a:pt x="25273" y="33185"/>
                  </a:lnTo>
                  <a:lnTo>
                    <a:pt x="27254" y="32537"/>
                  </a:lnTo>
                  <a:lnTo>
                    <a:pt x="27457" y="32359"/>
                  </a:lnTo>
                  <a:lnTo>
                    <a:pt x="27635" y="32092"/>
                  </a:lnTo>
                  <a:lnTo>
                    <a:pt x="27838" y="31584"/>
                  </a:lnTo>
                  <a:lnTo>
                    <a:pt x="39509" y="32905"/>
                  </a:lnTo>
                  <a:lnTo>
                    <a:pt x="39636" y="32918"/>
                  </a:lnTo>
                  <a:lnTo>
                    <a:pt x="40817" y="30099"/>
                  </a:lnTo>
                  <a:close/>
                </a:path>
                <a:path w="490220" h="580389">
                  <a:moveTo>
                    <a:pt x="43827" y="40703"/>
                  </a:moveTo>
                  <a:lnTo>
                    <a:pt x="43802" y="40563"/>
                  </a:lnTo>
                  <a:lnTo>
                    <a:pt x="43713" y="40284"/>
                  </a:lnTo>
                  <a:lnTo>
                    <a:pt x="43637" y="40157"/>
                  </a:lnTo>
                  <a:lnTo>
                    <a:pt x="43522" y="40030"/>
                  </a:lnTo>
                  <a:lnTo>
                    <a:pt x="43395" y="39916"/>
                  </a:lnTo>
                  <a:lnTo>
                    <a:pt x="43256" y="39801"/>
                  </a:lnTo>
                  <a:lnTo>
                    <a:pt x="43078" y="39712"/>
                  </a:lnTo>
                  <a:lnTo>
                    <a:pt x="42811" y="39573"/>
                  </a:lnTo>
                  <a:lnTo>
                    <a:pt x="42506" y="39471"/>
                  </a:lnTo>
                  <a:lnTo>
                    <a:pt x="42265" y="39420"/>
                  </a:lnTo>
                  <a:lnTo>
                    <a:pt x="42125" y="39408"/>
                  </a:lnTo>
                  <a:lnTo>
                    <a:pt x="41922" y="39382"/>
                  </a:lnTo>
                  <a:lnTo>
                    <a:pt x="38341" y="38950"/>
                  </a:lnTo>
                  <a:lnTo>
                    <a:pt x="38341" y="41910"/>
                  </a:lnTo>
                  <a:lnTo>
                    <a:pt x="37223" y="44589"/>
                  </a:lnTo>
                  <a:lnTo>
                    <a:pt x="37160" y="44716"/>
                  </a:lnTo>
                  <a:lnTo>
                    <a:pt x="34429" y="46139"/>
                  </a:lnTo>
                  <a:lnTo>
                    <a:pt x="33489" y="46139"/>
                  </a:lnTo>
                  <a:lnTo>
                    <a:pt x="30899" y="44577"/>
                  </a:lnTo>
                  <a:lnTo>
                    <a:pt x="30899" y="44221"/>
                  </a:lnTo>
                  <a:lnTo>
                    <a:pt x="30949" y="44018"/>
                  </a:lnTo>
                  <a:lnTo>
                    <a:pt x="31000" y="43878"/>
                  </a:lnTo>
                  <a:lnTo>
                    <a:pt x="32092" y="41186"/>
                  </a:lnTo>
                  <a:lnTo>
                    <a:pt x="38341" y="41910"/>
                  </a:lnTo>
                  <a:lnTo>
                    <a:pt x="38341" y="38950"/>
                  </a:lnTo>
                  <a:lnTo>
                    <a:pt x="30988" y="38112"/>
                  </a:lnTo>
                  <a:lnTo>
                    <a:pt x="27838" y="37757"/>
                  </a:lnTo>
                  <a:lnTo>
                    <a:pt x="27711" y="37744"/>
                  </a:lnTo>
                  <a:lnTo>
                    <a:pt x="27368" y="37706"/>
                  </a:lnTo>
                  <a:lnTo>
                    <a:pt x="26644" y="37668"/>
                  </a:lnTo>
                  <a:lnTo>
                    <a:pt x="25920" y="37668"/>
                  </a:lnTo>
                  <a:lnTo>
                    <a:pt x="17297" y="44792"/>
                  </a:lnTo>
                  <a:lnTo>
                    <a:pt x="17221" y="45072"/>
                  </a:lnTo>
                  <a:lnTo>
                    <a:pt x="17233" y="45288"/>
                  </a:lnTo>
                  <a:lnTo>
                    <a:pt x="19481" y="46507"/>
                  </a:lnTo>
                  <a:lnTo>
                    <a:pt x="22110" y="45339"/>
                  </a:lnTo>
                  <a:lnTo>
                    <a:pt x="23609" y="41732"/>
                  </a:lnTo>
                  <a:lnTo>
                    <a:pt x="23698" y="41579"/>
                  </a:lnTo>
                  <a:lnTo>
                    <a:pt x="23850" y="41338"/>
                  </a:lnTo>
                  <a:lnTo>
                    <a:pt x="25958" y="40538"/>
                  </a:lnTo>
                  <a:lnTo>
                    <a:pt x="26543" y="40563"/>
                  </a:lnTo>
                  <a:lnTo>
                    <a:pt x="27279" y="40640"/>
                  </a:lnTo>
                  <a:lnTo>
                    <a:pt x="26174" y="43319"/>
                  </a:lnTo>
                  <a:lnTo>
                    <a:pt x="26123" y="43459"/>
                  </a:lnTo>
                  <a:lnTo>
                    <a:pt x="26060" y="43624"/>
                  </a:lnTo>
                  <a:lnTo>
                    <a:pt x="25946" y="44081"/>
                  </a:lnTo>
                  <a:lnTo>
                    <a:pt x="33350" y="49022"/>
                  </a:lnTo>
                  <a:lnTo>
                    <a:pt x="34150" y="49022"/>
                  </a:lnTo>
                  <a:lnTo>
                    <a:pt x="41986" y="45275"/>
                  </a:lnTo>
                  <a:lnTo>
                    <a:pt x="42049" y="45135"/>
                  </a:lnTo>
                  <a:lnTo>
                    <a:pt x="43688" y="41160"/>
                  </a:lnTo>
                  <a:lnTo>
                    <a:pt x="43789" y="40982"/>
                  </a:lnTo>
                  <a:lnTo>
                    <a:pt x="43827" y="40767"/>
                  </a:lnTo>
                  <a:close/>
                </a:path>
                <a:path w="490220" h="580389">
                  <a:moveTo>
                    <a:pt x="48539" y="29565"/>
                  </a:moveTo>
                  <a:lnTo>
                    <a:pt x="43713" y="29019"/>
                  </a:lnTo>
                  <a:lnTo>
                    <a:pt x="41402" y="30137"/>
                  </a:lnTo>
                  <a:lnTo>
                    <a:pt x="40944" y="30124"/>
                  </a:lnTo>
                  <a:lnTo>
                    <a:pt x="39649" y="32931"/>
                  </a:lnTo>
                  <a:lnTo>
                    <a:pt x="40005" y="32969"/>
                  </a:lnTo>
                  <a:lnTo>
                    <a:pt x="40716" y="33007"/>
                  </a:lnTo>
                  <a:lnTo>
                    <a:pt x="41440" y="33007"/>
                  </a:lnTo>
                  <a:lnTo>
                    <a:pt x="48501" y="29629"/>
                  </a:lnTo>
                  <a:close/>
                </a:path>
                <a:path w="490220" h="580389">
                  <a:moveTo>
                    <a:pt x="48983" y="28295"/>
                  </a:moveTo>
                  <a:lnTo>
                    <a:pt x="48234" y="27305"/>
                  </a:lnTo>
                  <a:lnTo>
                    <a:pt x="48056" y="27203"/>
                  </a:lnTo>
                  <a:lnTo>
                    <a:pt x="46723" y="26936"/>
                  </a:lnTo>
                  <a:lnTo>
                    <a:pt x="46228" y="26949"/>
                  </a:lnTo>
                  <a:lnTo>
                    <a:pt x="44081" y="28092"/>
                  </a:lnTo>
                  <a:lnTo>
                    <a:pt x="43751" y="28917"/>
                  </a:lnTo>
                  <a:lnTo>
                    <a:pt x="48539" y="29552"/>
                  </a:lnTo>
                  <a:lnTo>
                    <a:pt x="48907" y="28638"/>
                  </a:lnTo>
                  <a:lnTo>
                    <a:pt x="48971" y="28435"/>
                  </a:lnTo>
                  <a:lnTo>
                    <a:pt x="48983" y="28295"/>
                  </a:lnTo>
                  <a:close/>
                </a:path>
                <a:path w="490220" h="580389">
                  <a:moveTo>
                    <a:pt x="54991" y="13893"/>
                  </a:moveTo>
                  <a:lnTo>
                    <a:pt x="54978" y="13754"/>
                  </a:lnTo>
                  <a:lnTo>
                    <a:pt x="54940" y="13614"/>
                  </a:lnTo>
                  <a:lnTo>
                    <a:pt x="54876" y="13474"/>
                  </a:lnTo>
                  <a:lnTo>
                    <a:pt x="54787" y="13347"/>
                  </a:lnTo>
                  <a:lnTo>
                    <a:pt x="54686" y="13220"/>
                  </a:lnTo>
                  <a:lnTo>
                    <a:pt x="54559" y="13106"/>
                  </a:lnTo>
                  <a:lnTo>
                    <a:pt x="54330" y="12954"/>
                  </a:lnTo>
                  <a:lnTo>
                    <a:pt x="54063" y="12814"/>
                  </a:lnTo>
                  <a:lnTo>
                    <a:pt x="53873" y="12738"/>
                  </a:lnTo>
                  <a:lnTo>
                    <a:pt x="53530" y="12623"/>
                  </a:lnTo>
                  <a:lnTo>
                    <a:pt x="53200" y="12573"/>
                  </a:lnTo>
                  <a:lnTo>
                    <a:pt x="53073" y="12547"/>
                  </a:lnTo>
                  <a:lnTo>
                    <a:pt x="49479" y="12166"/>
                  </a:lnTo>
                  <a:lnTo>
                    <a:pt x="49479" y="15113"/>
                  </a:lnTo>
                  <a:lnTo>
                    <a:pt x="48374" y="17767"/>
                  </a:lnTo>
                  <a:lnTo>
                    <a:pt x="45580" y="19329"/>
                  </a:lnTo>
                  <a:lnTo>
                    <a:pt x="44640" y="19329"/>
                  </a:lnTo>
                  <a:lnTo>
                    <a:pt x="42037" y="17589"/>
                  </a:lnTo>
                  <a:lnTo>
                    <a:pt x="42049" y="17411"/>
                  </a:lnTo>
                  <a:lnTo>
                    <a:pt x="42113" y="17208"/>
                  </a:lnTo>
                  <a:lnTo>
                    <a:pt x="42151" y="17081"/>
                  </a:lnTo>
                  <a:lnTo>
                    <a:pt x="43256" y="14401"/>
                  </a:lnTo>
                  <a:lnTo>
                    <a:pt x="49479" y="15113"/>
                  </a:lnTo>
                  <a:lnTo>
                    <a:pt x="49479" y="12166"/>
                  </a:lnTo>
                  <a:lnTo>
                    <a:pt x="42379" y="11353"/>
                  </a:lnTo>
                  <a:lnTo>
                    <a:pt x="42151" y="11328"/>
                  </a:lnTo>
                  <a:lnTo>
                    <a:pt x="39230" y="10998"/>
                  </a:lnTo>
                  <a:lnTo>
                    <a:pt x="39001" y="10947"/>
                  </a:lnTo>
                  <a:lnTo>
                    <a:pt x="38874" y="10947"/>
                  </a:lnTo>
                  <a:lnTo>
                    <a:pt x="37706" y="13754"/>
                  </a:lnTo>
                  <a:lnTo>
                    <a:pt x="38430" y="13855"/>
                  </a:lnTo>
                  <a:lnTo>
                    <a:pt x="37299" y="16586"/>
                  </a:lnTo>
                  <a:lnTo>
                    <a:pt x="37211" y="16814"/>
                  </a:lnTo>
                  <a:lnTo>
                    <a:pt x="37109" y="17284"/>
                  </a:lnTo>
                  <a:lnTo>
                    <a:pt x="37071" y="17741"/>
                  </a:lnTo>
                  <a:lnTo>
                    <a:pt x="37109" y="18211"/>
                  </a:lnTo>
                  <a:lnTo>
                    <a:pt x="37236" y="18656"/>
                  </a:lnTo>
                  <a:lnTo>
                    <a:pt x="44500" y="22225"/>
                  </a:lnTo>
                  <a:lnTo>
                    <a:pt x="46101" y="22174"/>
                  </a:lnTo>
                  <a:lnTo>
                    <a:pt x="53073" y="18592"/>
                  </a:lnTo>
                  <a:lnTo>
                    <a:pt x="53187" y="18402"/>
                  </a:lnTo>
                  <a:lnTo>
                    <a:pt x="54851" y="14338"/>
                  </a:lnTo>
                  <a:lnTo>
                    <a:pt x="54978" y="14033"/>
                  </a:lnTo>
                  <a:lnTo>
                    <a:pt x="54991" y="13893"/>
                  </a:lnTo>
                  <a:close/>
                </a:path>
                <a:path w="490220" h="580389">
                  <a:moveTo>
                    <a:pt x="56946" y="3251"/>
                  </a:moveTo>
                  <a:lnTo>
                    <a:pt x="28536" y="25"/>
                  </a:lnTo>
                  <a:lnTo>
                    <a:pt x="28181" y="0"/>
                  </a:lnTo>
                  <a:lnTo>
                    <a:pt x="27940" y="0"/>
                  </a:lnTo>
                  <a:lnTo>
                    <a:pt x="26987" y="139"/>
                  </a:lnTo>
                  <a:lnTo>
                    <a:pt x="26758" y="203"/>
                  </a:lnTo>
                  <a:lnTo>
                    <a:pt x="25476" y="1371"/>
                  </a:lnTo>
                  <a:lnTo>
                    <a:pt x="25463" y="1511"/>
                  </a:lnTo>
                  <a:lnTo>
                    <a:pt x="25476" y="1651"/>
                  </a:lnTo>
                  <a:lnTo>
                    <a:pt x="25514" y="1790"/>
                  </a:lnTo>
                  <a:lnTo>
                    <a:pt x="26123" y="2451"/>
                  </a:lnTo>
                  <a:lnTo>
                    <a:pt x="26390" y="2590"/>
                  </a:lnTo>
                  <a:lnTo>
                    <a:pt x="26581" y="2667"/>
                  </a:lnTo>
                  <a:lnTo>
                    <a:pt x="26797" y="2730"/>
                  </a:lnTo>
                  <a:lnTo>
                    <a:pt x="27012" y="2794"/>
                  </a:lnTo>
                  <a:lnTo>
                    <a:pt x="27241" y="2832"/>
                  </a:lnTo>
                  <a:lnTo>
                    <a:pt x="27368" y="2844"/>
                  </a:lnTo>
                  <a:lnTo>
                    <a:pt x="55778" y="6070"/>
                  </a:lnTo>
                  <a:lnTo>
                    <a:pt x="56946" y="3251"/>
                  </a:lnTo>
                  <a:close/>
                </a:path>
                <a:path w="490220" h="580389">
                  <a:moveTo>
                    <a:pt x="489699" y="577710"/>
                  </a:moveTo>
                  <a:lnTo>
                    <a:pt x="489686" y="577494"/>
                  </a:lnTo>
                  <a:lnTo>
                    <a:pt x="489648" y="577291"/>
                  </a:lnTo>
                  <a:lnTo>
                    <a:pt x="483552" y="573519"/>
                  </a:lnTo>
                  <a:lnTo>
                    <a:pt x="483425" y="573430"/>
                  </a:lnTo>
                  <a:lnTo>
                    <a:pt x="483133" y="573316"/>
                  </a:lnTo>
                  <a:lnTo>
                    <a:pt x="482981" y="573278"/>
                  </a:lnTo>
                  <a:lnTo>
                    <a:pt x="482498" y="573125"/>
                  </a:lnTo>
                  <a:lnTo>
                    <a:pt x="482168" y="573049"/>
                  </a:lnTo>
                  <a:lnTo>
                    <a:pt x="481812" y="573011"/>
                  </a:lnTo>
                  <a:lnTo>
                    <a:pt x="481088" y="572973"/>
                  </a:lnTo>
                  <a:lnTo>
                    <a:pt x="480720" y="572985"/>
                  </a:lnTo>
                  <a:lnTo>
                    <a:pt x="478294" y="573735"/>
                  </a:lnTo>
                  <a:lnTo>
                    <a:pt x="477939" y="573963"/>
                  </a:lnTo>
                  <a:lnTo>
                    <a:pt x="477748" y="574154"/>
                  </a:lnTo>
                  <a:lnTo>
                    <a:pt x="477583" y="574357"/>
                  </a:lnTo>
                  <a:lnTo>
                    <a:pt x="477456" y="574548"/>
                  </a:lnTo>
                  <a:lnTo>
                    <a:pt x="477354" y="574763"/>
                  </a:lnTo>
                  <a:lnTo>
                    <a:pt x="477291" y="574967"/>
                  </a:lnTo>
                  <a:lnTo>
                    <a:pt x="477266" y="575170"/>
                  </a:lnTo>
                  <a:lnTo>
                    <a:pt x="477266" y="575398"/>
                  </a:lnTo>
                  <a:lnTo>
                    <a:pt x="483400" y="579374"/>
                  </a:lnTo>
                  <a:lnTo>
                    <a:pt x="483527" y="579450"/>
                  </a:lnTo>
                  <a:lnTo>
                    <a:pt x="485508" y="579907"/>
                  </a:lnTo>
                  <a:lnTo>
                    <a:pt x="486054" y="579907"/>
                  </a:lnTo>
                  <a:lnTo>
                    <a:pt x="488111" y="579450"/>
                  </a:lnTo>
                  <a:lnTo>
                    <a:pt x="488530" y="579247"/>
                  </a:lnTo>
                  <a:lnTo>
                    <a:pt x="489635" y="578027"/>
                  </a:lnTo>
                  <a:lnTo>
                    <a:pt x="489699" y="57771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755435" y="1872030"/>
              <a:ext cx="146050" cy="81280"/>
            </a:xfrm>
            <a:custGeom>
              <a:avLst/>
              <a:gdLst/>
              <a:ahLst/>
              <a:cxnLst/>
              <a:rect l="l" t="t" r="r" b="b"/>
              <a:pathLst>
                <a:path w="146050" h="81280">
                  <a:moveTo>
                    <a:pt x="3073" y="74637"/>
                  </a:moveTo>
                  <a:lnTo>
                    <a:pt x="2717" y="74612"/>
                  </a:lnTo>
                  <a:lnTo>
                    <a:pt x="2476" y="74612"/>
                  </a:lnTo>
                  <a:lnTo>
                    <a:pt x="1524" y="74752"/>
                  </a:lnTo>
                  <a:lnTo>
                    <a:pt x="1295" y="74815"/>
                  </a:lnTo>
                  <a:lnTo>
                    <a:pt x="12" y="75984"/>
                  </a:lnTo>
                  <a:lnTo>
                    <a:pt x="0" y="76123"/>
                  </a:lnTo>
                  <a:lnTo>
                    <a:pt x="12" y="76263"/>
                  </a:lnTo>
                  <a:lnTo>
                    <a:pt x="50" y="76403"/>
                  </a:lnTo>
                  <a:lnTo>
                    <a:pt x="660" y="77063"/>
                  </a:lnTo>
                  <a:lnTo>
                    <a:pt x="927" y="77203"/>
                  </a:lnTo>
                  <a:lnTo>
                    <a:pt x="1117" y="77279"/>
                  </a:lnTo>
                  <a:lnTo>
                    <a:pt x="1333" y="77343"/>
                  </a:lnTo>
                  <a:lnTo>
                    <a:pt x="1549" y="77406"/>
                  </a:lnTo>
                  <a:lnTo>
                    <a:pt x="1778" y="77444"/>
                  </a:lnTo>
                  <a:lnTo>
                    <a:pt x="1905" y="77457"/>
                  </a:lnTo>
                  <a:lnTo>
                    <a:pt x="3073" y="74637"/>
                  </a:lnTo>
                  <a:close/>
                </a:path>
                <a:path w="146050" h="81280">
                  <a:moveTo>
                    <a:pt x="14008" y="58254"/>
                  </a:moveTo>
                  <a:lnTo>
                    <a:pt x="13995" y="58115"/>
                  </a:lnTo>
                  <a:lnTo>
                    <a:pt x="13893" y="57835"/>
                  </a:lnTo>
                  <a:lnTo>
                    <a:pt x="13817" y="57708"/>
                  </a:lnTo>
                  <a:lnTo>
                    <a:pt x="13703" y="57581"/>
                  </a:lnTo>
                  <a:lnTo>
                    <a:pt x="13576" y="57467"/>
                  </a:lnTo>
                  <a:lnTo>
                    <a:pt x="13436" y="57353"/>
                  </a:lnTo>
                  <a:lnTo>
                    <a:pt x="13271" y="57264"/>
                  </a:lnTo>
                  <a:lnTo>
                    <a:pt x="13093" y="57175"/>
                  </a:lnTo>
                  <a:lnTo>
                    <a:pt x="12687" y="57023"/>
                  </a:lnTo>
                  <a:lnTo>
                    <a:pt x="12458" y="56972"/>
                  </a:lnTo>
                  <a:lnTo>
                    <a:pt x="12230" y="56934"/>
                  </a:lnTo>
                  <a:lnTo>
                    <a:pt x="12103" y="56921"/>
                  </a:lnTo>
                  <a:lnTo>
                    <a:pt x="10642" y="56756"/>
                  </a:lnTo>
                  <a:lnTo>
                    <a:pt x="10515" y="56743"/>
                  </a:lnTo>
                  <a:lnTo>
                    <a:pt x="10160" y="56718"/>
                  </a:lnTo>
                  <a:lnTo>
                    <a:pt x="9918" y="56718"/>
                  </a:lnTo>
                  <a:lnTo>
                    <a:pt x="9677" y="56730"/>
                  </a:lnTo>
                  <a:lnTo>
                    <a:pt x="9436" y="56756"/>
                  </a:lnTo>
                  <a:lnTo>
                    <a:pt x="9194" y="56794"/>
                  </a:lnTo>
                  <a:lnTo>
                    <a:pt x="8966" y="56857"/>
                  </a:lnTo>
                  <a:lnTo>
                    <a:pt x="7518" y="57873"/>
                  </a:lnTo>
                  <a:lnTo>
                    <a:pt x="7200" y="58674"/>
                  </a:lnTo>
                  <a:lnTo>
                    <a:pt x="7137" y="58801"/>
                  </a:lnTo>
                  <a:lnTo>
                    <a:pt x="7073" y="59004"/>
                  </a:lnTo>
                  <a:lnTo>
                    <a:pt x="7061" y="59143"/>
                  </a:lnTo>
                  <a:lnTo>
                    <a:pt x="7073" y="59283"/>
                  </a:lnTo>
                  <a:lnTo>
                    <a:pt x="7112" y="59423"/>
                  </a:lnTo>
                  <a:lnTo>
                    <a:pt x="7175" y="59563"/>
                  </a:lnTo>
                  <a:lnTo>
                    <a:pt x="7264" y="59690"/>
                  </a:lnTo>
                  <a:lnTo>
                    <a:pt x="8978" y="60477"/>
                  </a:lnTo>
                  <a:lnTo>
                    <a:pt x="10553" y="60667"/>
                  </a:lnTo>
                  <a:lnTo>
                    <a:pt x="10909" y="60693"/>
                  </a:lnTo>
                  <a:lnTo>
                    <a:pt x="11150" y="60693"/>
                  </a:lnTo>
                  <a:lnTo>
                    <a:pt x="11633" y="60642"/>
                  </a:lnTo>
                  <a:lnTo>
                    <a:pt x="13208" y="59982"/>
                  </a:lnTo>
                  <a:lnTo>
                    <a:pt x="13322" y="59855"/>
                  </a:lnTo>
                  <a:lnTo>
                    <a:pt x="13436" y="59728"/>
                  </a:lnTo>
                  <a:lnTo>
                    <a:pt x="13512" y="59601"/>
                  </a:lnTo>
                  <a:lnTo>
                    <a:pt x="13550" y="59474"/>
                  </a:lnTo>
                  <a:lnTo>
                    <a:pt x="13817" y="58826"/>
                  </a:lnTo>
                  <a:lnTo>
                    <a:pt x="13906" y="58674"/>
                  </a:lnTo>
                  <a:lnTo>
                    <a:pt x="13970" y="58534"/>
                  </a:lnTo>
                  <a:lnTo>
                    <a:pt x="14008" y="58318"/>
                  </a:lnTo>
                  <a:close/>
                </a:path>
                <a:path w="146050" h="81280">
                  <a:moveTo>
                    <a:pt x="17526" y="77749"/>
                  </a:moveTo>
                  <a:lnTo>
                    <a:pt x="12700" y="77203"/>
                  </a:lnTo>
                  <a:lnTo>
                    <a:pt x="12636" y="77419"/>
                  </a:lnTo>
                  <a:lnTo>
                    <a:pt x="12623" y="77558"/>
                  </a:lnTo>
                  <a:lnTo>
                    <a:pt x="12636" y="77698"/>
                  </a:lnTo>
                  <a:lnTo>
                    <a:pt x="12674" y="77838"/>
                  </a:lnTo>
                  <a:lnTo>
                    <a:pt x="14884" y="78917"/>
                  </a:lnTo>
                  <a:lnTo>
                    <a:pt x="15379" y="78905"/>
                  </a:lnTo>
                  <a:lnTo>
                    <a:pt x="16700" y="78536"/>
                  </a:lnTo>
                  <a:lnTo>
                    <a:pt x="16878" y="78447"/>
                  </a:lnTo>
                  <a:lnTo>
                    <a:pt x="17043" y="78333"/>
                  </a:lnTo>
                  <a:lnTo>
                    <a:pt x="17195" y="78219"/>
                  </a:lnTo>
                  <a:lnTo>
                    <a:pt x="17411" y="77965"/>
                  </a:lnTo>
                  <a:lnTo>
                    <a:pt x="17500" y="77825"/>
                  </a:lnTo>
                  <a:close/>
                </a:path>
                <a:path w="146050" h="81280">
                  <a:moveTo>
                    <a:pt x="19799" y="58280"/>
                  </a:moveTo>
                  <a:lnTo>
                    <a:pt x="19443" y="58254"/>
                  </a:lnTo>
                  <a:lnTo>
                    <a:pt x="19189" y="58254"/>
                  </a:lnTo>
                  <a:lnTo>
                    <a:pt x="17538" y="58674"/>
                  </a:lnTo>
                  <a:lnTo>
                    <a:pt x="17284" y="58839"/>
                  </a:lnTo>
                  <a:lnTo>
                    <a:pt x="17132" y="58953"/>
                  </a:lnTo>
                  <a:lnTo>
                    <a:pt x="17018" y="59080"/>
                  </a:lnTo>
                  <a:lnTo>
                    <a:pt x="16903" y="59207"/>
                  </a:lnTo>
                  <a:lnTo>
                    <a:pt x="16827" y="59347"/>
                  </a:lnTo>
                  <a:lnTo>
                    <a:pt x="16738" y="59626"/>
                  </a:lnTo>
                  <a:lnTo>
                    <a:pt x="16725" y="59766"/>
                  </a:lnTo>
                  <a:lnTo>
                    <a:pt x="16738" y="59905"/>
                  </a:lnTo>
                  <a:lnTo>
                    <a:pt x="16776" y="60045"/>
                  </a:lnTo>
                  <a:lnTo>
                    <a:pt x="16916" y="60312"/>
                  </a:lnTo>
                  <a:lnTo>
                    <a:pt x="17157" y="60553"/>
                  </a:lnTo>
                  <a:lnTo>
                    <a:pt x="17297" y="60655"/>
                  </a:lnTo>
                  <a:lnTo>
                    <a:pt x="17462" y="60756"/>
                  </a:lnTo>
                  <a:lnTo>
                    <a:pt x="17653" y="60845"/>
                  </a:lnTo>
                  <a:lnTo>
                    <a:pt x="17843" y="60921"/>
                  </a:lnTo>
                  <a:lnTo>
                    <a:pt x="18059" y="60985"/>
                  </a:lnTo>
                  <a:lnTo>
                    <a:pt x="18275" y="61048"/>
                  </a:lnTo>
                  <a:lnTo>
                    <a:pt x="18503" y="61087"/>
                  </a:lnTo>
                  <a:lnTo>
                    <a:pt x="18630" y="61099"/>
                  </a:lnTo>
                  <a:lnTo>
                    <a:pt x="19799" y="58280"/>
                  </a:lnTo>
                  <a:close/>
                </a:path>
                <a:path w="146050" h="81280">
                  <a:moveTo>
                    <a:pt x="22250" y="54317"/>
                  </a:moveTo>
                  <a:lnTo>
                    <a:pt x="21831" y="51460"/>
                  </a:lnTo>
                  <a:lnTo>
                    <a:pt x="21475" y="51511"/>
                  </a:lnTo>
                  <a:lnTo>
                    <a:pt x="21234" y="51549"/>
                  </a:lnTo>
                  <a:lnTo>
                    <a:pt x="20904" y="51650"/>
                  </a:lnTo>
                  <a:lnTo>
                    <a:pt x="20586" y="51765"/>
                  </a:lnTo>
                  <a:lnTo>
                    <a:pt x="20396" y="51854"/>
                  </a:lnTo>
                  <a:lnTo>
                    <a:pt x="20231" y="51955"/>
                  </a:lnTo>
                  <a:lnTo>
                    <a:pt x="20066" y="52070"/>
                  </a:lnTo>
                  <a:lnTo>
                    <a:pt x="19926" y="52184"/>
                  </a:lnTo>
                  <a:lnTo>
                    <a:pt x="19812" y="52311"/>
                  </a:lnTo>
                  <a:lnTo>
                    <a:pt x="19710" y="52451"/>
                  </a:lnTo>
                  <a:lnTo>
                    <a:pt x="19634" y="52578"/>
                  </a:lnTo>
                  <a:lnTo>
                    <a:pt x="19583" y="52717"/>
                  </a:lnTo>
                  <a:lnTo>
                    <a:pt x="19558" y="52870"/>
                  </a:lnTo>
                  <a:lnTo>
                    <a:pt x="19558" y="53009"/>
                  </a:lnTo>
                  <a:lnTo>
                    <a:pt x="19583" y="53149"/>
                  </a:lnTo>
                  <a:lnTo>
                    <a:pt x="19621" y="53289"/>
                  </a:lnTo>
                  <a:lnTo>
                    <a:pt x="19685" y="53416"/>
                  </a:lnTo>
                  <a:lnTo>
                    <a:pt x="19773" y="53543"/>
                  </a:lnTo>
                  <a:lnTo>
                    <a:pt x="19888" y="53670"/>
                  </a:lnTo>
                  <a:lnTo>
                    <a:pt x="20027" y="53784"/>
                  </a:lnTo>
                  <a:lnTo>
                    <a:pt x="20345" y="53987"/>
                  </a:lnTo>
                  <a:lnTo>
                    <a:pt x="20535" y="54076"/>
                  </a:lnTo>
                  <a:lnTo>
                    <a:pt x="20840" y="54178"/>
                  </a:lnTo>
                  <a:lnTo>
                    <a:pt x="21285" y="54279"/>
                  </a:lnTo>
                  <a:lnTo>
                    <a:pt x="21640" y="54317"/>
                  </a:lnTo>
                  <a:lnTo>
                    <a:pt x="21767" y="54317"/>
                  </a:lnTo>
                  <a:lnTo>
                    <a:pt x="22123" y="54317"/>
                  </a:lnTo>
                  <a:lnTo>
                    <a:pt x="22250" y="54317"/>
                  </a:lnTo>
                  <a:close/>
                </a:path>
                <a:path w="146050" h="81280">
                  <a:moveTo>
                    <a:pt x="33388" y="79197"/>
                  </a:moveTo>
                  <a:lnTo>
                    <a:pt x="33375" y="79057"/>
                  </a:lnTo>
                  <a:lnTo>
                    <a:pt x="33286" y="78790"/>
                  </a:lnTo>
                  <a:lnTo>
                    <a:pt x="33197" y="78663"/>
                  </a:lnTo>
                  <a:lnTo>
                    <a:pt x="31496" y="77863"/>
                  </a:lnTo>
                  <a:lnTo>
                    <a:pt x="30327" y="80683"/>
                  </a:lnTo>
                  <a:lnTo>
                    <a:pt x="30683" y="80708"/>
                  </a:lnTo>
                  <a:lnTo>
                    <a:pt x="30924" y="80708"/>
                  </a:lnTo>
                  <a:lnTo>
                    <a:pt x="33388" y="79336"/>
                  </a:lnTo>
                  <a:lnTo>
                    <a:pt x="33388" y="79197"/>
                  </a:lnTo>
                  <a:close/>
                </a:path>
                <a:path w="146050" h="81280">
                  <a:moveTo>
                    <a:pt x="37223" y="69964"/>
                  </a:moveTo>
                  <a:lnTo>
                    <a:pt x="37211" y="69824"/>
                  </a:lnTo>
                  <a:lnTo>
                    <a:pt x="37172" y="69684"/>
                  </a:lnTo>
                  <a:lnTo>
                    <a:pt x="37109" y="69545"/>
                  </a:lnTo>
                  <a:lnTo>
                    <a:pt x="36918" y="69291"/>
                  </a:lnTo>
                  <a:lnTo>
                    <a:pt x="36791" y="69176"/>
                  </a:lnTo>
                  <a:lnTo>
                    <a:pt x="35445" y="68643"/>
                  </a:lnTo>
                  <a:lnTo>
                    <a:pt x="35318" y="68643"/>
                  </a:lnTo>
                  <a:lnTo>
                    <a:pt x="19545" y="66852"/>
                  </a:lnTo>
                  <a:lnTo>
                    <a:pt x="19418" y="66827"/>
                  </a:lnTo>
                  <a:lnTo>
                    <a:pt x="19177" y="66814"/>
                  </a:lnTo>
                  <a:lnTo>
                    <a:pt x="6908" y="65417"/>
                  </a:lnTo>
                  <a:lnTo>
                    <a:pt x="6565" y="65379"/>
                  </a:lnTo>
                  <a:lnTo>
                    <a:pt x="6324" y="65379"/>
                  </a:lnTo>
                  <a:lnTo>
                    <a:pt x="6083" y="65392"/>
                  </a:lnTo>
                  <a:lnTo>
                    <a:pt x="5956" y="65417"/>
                  </a:lnTo>
                  <a:lnTo>
                    <a:pt x="4267" y="66090"/>
                  </a:lnTo>
                  <a:lnTo>
                    <a:pt x="4140" y="66205"/>
                  </a:lnTo>
                  <a:lnTo>
                    <a:pt x="3860" y="66751"/>
                  </a:lnTo>
                  <a:lnTo>
                    <a:pt x="3860" y="66890"/>
                  </a:lnTo>
                  <a:lnTo>
                    <a:pt x="3873" y="67030"/>
                  </a:lnTo>
                  <a:lnTo>
                    <a:pt x="3962" y="67310"/>
                  </a:lnTo>
                  <a:lnTo>
                    <a:pt x="4051" y="67437"/>
                  </a:lnTo>
                  <a:lnTo>
                    <a:pt x="4597" y="67881"/>
                  </a:lnTo>
                  <a:lnTo>
                    <a:pt x="4775" y="67983"/>
                  </a:lnTo>
                  <a:lnTo>
                    <a:pt x="15951" y="69392"/>
                  </a:lnTo>
                  <a:lnTo>
                    <a:pt x="12712" y="77203"/>
                  </a:lnTo>
                  <a:lnTo>
                    <a:pt x="17526" y="77749"/>
                  </a:lnTo>
                  <a:lnTo>
                    <a:pt x="20777" y="69951"/>
                  </a:lnTo>
                  <a:lnTo>
                    <a:pt x="34150" y="71462"/>
                  </a:lnTo>
                  <a:lnTo>
                    <a:pt x="34505" y="71475"/>
                  </a:lnTo>
                  <a:lnTo>
                    <a:pt x="34759" y="71475"/>
                  </a:lnTo>
                  <a:lnTo>
                    <a:pt x="36410" y="71043"/>
                  </a:lnTo>
                  <a:lnTo>
                    <a:pt x="36664" y="70891"/>
                  </a:lnTo>
                  <a:lnTo>
                    <a:pt x="36817" y="70777"/>
                  </a:lnTo>
                  <a:lnTo>
                    <a:pt x="36931" y="70650"/>
                  </a:lnTo>
                  <a:lnTo>
                    <a:pt x="37045" y="70523"/>
                  </a:lnTo>
                  <a:lnTo>
                    <a:pt x="37122" y="70383"/>
                  </a:lnTo>
                  <a:lnTo>
                    <a:pt x="37172" y="70243"/>
                  </a:lnTo>
                  <a:lnTo>
                    <a:pt x="37211" y="70104"/>
                  </a:lnTo>
                  <a:lnTo>
                    <a:pt x="37223" y="69964"/>
                  </a:lnTo>
                  <a:close/>
                </a:path>
                <a:path w="146050" h="81280">
                  <a:moveTo>
                    <a:pt x="40640" y="61760"/>
                  </a:moveTo>
                  <a:lnTo>
                    <a:pt x="40627" y="61620"/>
                  </a:lnTo>
                  <a:lnTo>
                    <a:pt x="40589" y="61480"/>
                  </a:lnTo>
                  <a:lnTo>
                    <a:pt x="40525" y="61341"/>
                  </a:lnTo>
                  <a:lnTo>
                    <a:pt x="40335" y="61087"/>
                  </a:lnTo>
                  <a:lnTo>
                    <a:pt x="40208" y="60972"/>
                  </a:lnTo>
                  <a:lnTo>
                    <a:pt x="40055" y="60858"/>
                  </a:lnTo>
                  <a:lnTo>
                    <a:pt x="39890" y="60769"/>
                  </a:lnTo>
                  <a:lnTo>
                    <a:pt x="39522" y="60591"/>
                  </a:lnTo>
                  <a:lnTo>
                    <a:pt x="39306" y="60528"/>
                  </a:lnTo>
                  <a:lnTo>
                    <a:pt x="39090" y="60477"/>
                  </a:lnTo>
                  <a:lnTo>
                    <a:pt x="38862" y="60439"/>
                  </a:lnTo>
                  <a:lnTo>
                    <a:pt x="38735" y="60426"/>
                  </a:lnTo>
                  <a:lnTo>
                    <a:pt x="19812" y="58280"/>
                  </a:lnTo>
                  <a:lnTo>
                    <a:pt x="18643" y="61099"/>
                  </a:lnTo>
                  <a:lnTo>
                    <a:pt x="37579" y="63258"/>
                  </a:lnTo>
                  <a:lnTo>
                    <a:pt x="37922" y="63271"/>
                  </a:lnTo>
                  <a:lnTo>
                    <a:pt x="38163" y="63271"/>
                  </a:lnTo>
                  <a:lnTo>
                    <a:pt x="38417" y="63258"/>
                  </a:lnTo>
                  <a:lnTo>
                    <a:pt x="38646" y="63220"/>
                  </a:lnTo>
                  <a:lnTo>
                    <a:pt x="38887" y="63182"/>
                  </a:lnTo>
                  <a:lnTo>
                    <a:pt x="39116" y="63131"/>
                  </a:lnTo>
                  <a:lnTo>
                    <a:pt x="39331" y="63068"/>
                  </a:lnTo>
                  <a:lnTo>
                    <a:pt x="39547" y="62979"/>
                  </a:lnTo>
                  <a:lnTo>
                    <a:pt x="40627" y="61899"/>
                  </a:lnTo>
                  <a:lnTo>
                    <a:pt x="40640" y="61760"/>
                  </a:lnTo>
                  <a:close/>
                </a:path>
                <a:path w="146050" h="81280">
                  <a:moveTo>
                    <a:pt x="45008" y="51168"/>
                  </a:moveTo>
                  <a:lnTo>
                    <a:pt x="44970" y="51028"/>
                  </a:lnTo>
                  <a:lnTo>
                    <a:pt x="44919" y="50901"/>
                  </a:lnTo>
                  <a:lnTo>
                    <a:pt x="44843" y="50761"/>
                  </a:lnTo>
                  <a:lnTo>
                    <a:pt x="44742" y="50634"/>
                  </a:lnTo>
                  <a:lnTo>
                    <a:pt x="44627" y="50507"/>
                  </a:lnTo>
                  <a:lnTo>
                    <a:pt x="44475" y="50406"/>
                  </a:lnTo>
                  <a:lnTo>
                    <a:pt x="44323" y="50304"/>
                  </a:lnTo>
                  <a:lnTo>
                    <a:pt x="44145" y="50203"/>
                  </a:lnTo>
                  <a:lnTo>
                    <a:pt x="43853" y="50101"/>
                  </a:lnTo>
                  <a:lnTo>
                    <a:pt x="26441" y="44259"/>
                  </a:lnTo>
                  <a:lnTo>
                    <a:pt x="25895" y="44119"/>
                  </a:lnTo>
                  <a:lnTo>
                    <a:pt x="25539" y="44081"/>
                  </a:lnTo>
                  <a:lnTo>
                    <a:pt x="25184" y="44069"/>
                  </a:lnTo>
                  <a:lnTo>
                    <a:pt x="25057" y="44081"/>
                  </a:lnTo>
                  <a:lnTo>
                    <a:pt x="24930" y="44081"/>
                  </a:lnTo>
                  <a:lnTo>
                    <a:pt x="24688" y="44107"/>
                  </a:lnTo>
                  <a:lnTo>
                    <a:pt x="24460" y="44145"/>
                  </a:lnTo>
                  <a:lnTo>
                    <a:pt x="24117" y="44221"/>
                  </a:lnTo>
                  <a:lnTo>
                    <a:pt x="22809" y="45059"/>
                  </a:lnTo>
                  <a:lnTo>
                    <a:pt x="22694" y="45262"/>
                  </a:lnTo>
                  <a:lnTo>
                    <a:pt x="22656" y="45402"/>
                  </a:lnTo>
                  <a:lnTo>
                    <a:pt x="22644" y="45542"/>
                  </a:lnTo>
                  <a:lnTo>
                    <a:pt x="22644" y="45681"/>
                  </a:lnTo>
                  <a:lnTo>
                    <a:pt x="23418" y="46596"/>
                  </a:lnTo>
                  <a:lnTo>
                    <a:pt x="23799" y="46761"/>
                  </a:lnTo>
                  <a:lnTo>
                    <a:pt x="34874" y="50482"/>
                  </a:lnTo>
                  <a:lnTo>
                    <a:pt x="21831" y="51447"/>
                  </a:lnTo>
                  <a:lnTo>
                    <a:pt x="22250" y="54305"/>
                  </a:lnTo>
                  <a:lnTo>
                    <a:pt x="42545" y="52781"/>
                  </a:lnTo>
                  <a:lnTo>
                    <a:pt x="42697" y="52781"/>
                  </a:lnTo>
                  <a:lnTo>
                    <a:pt x="44069" y="52438"/>
                  </a:lnTo>
                  <a:lnTo>
                    <a:pt x="44805" y="51854"/>
                  </a:lnTo>
                  <a:lnTo>
                    <a:pt x="44894" y="51727"/>
                  </a:lnTo>
                  <a:lnTo>
                    <a:pt x="44958" y="51587"/>
                  </a:lnTo>
                  <a:lnTo>
                    <a:pt x="44996" y="51447"/>
                  </a:lnTo>
                  <a:lnTo>
                    <a:pt x="45008" y="51308"/>
                  </a:lnTo>
                  <a:lnTo>
                    <a:pt x="45008" y="51168"/>
                  </a:lnTo>
                  <a:close/>
                </a:path>
                <a:path w="146050" h="81280">
                  <a:moveTo>
                    <a:pt x="52603" y="33020"/>
                  </a:moveTo>
                  <a:lnTo>
                    <a:pt x="52590" y="32880"/>
                  </a:lnTo>
                  <a:lnTo>
                    <a:pt x="52552" y="32740"/>
                  </a:lnTo>
                  <a:lnTo>
                    <a:pt x="50342" y="31661"/>
                  </a:lnTo>
                  <a:lnTo>
                    <a:pt x="49847" y="31673"/>
                  </a:lnTo>
                  <a:lnTo>
                    <a:pt x="48526" y="32042"/>
                  </a:lnTo>
                  <a:lnTo>
                    <a:pt x="47701" y="32816"/>
                  </a:lnTo>
                  <a:lnTo>
                    <a:pt x="45783" y="37426"/>
                  </a:lnTo>
                  <a:lnTo>
                    <a:pt x="43472" y="38544"/>
                  </a:lnTo>
                  <a:lnTo>
                    <a:pt x="43027" y="38544"/>
                  </a:lnTo>
                  <a:lnTo>
                    <a:pt x="42900" y="38519"/>
                  </a:lnTo>
                  <a:lnTo>
                    <a:pt x="40576" y="38277"/>
                  </a:lnTo>
                  <a:lnTo>
                    <a:pt x="43040" y="32346"/>
                  </a:lnTo>
                  <a:lnTo>
                    <a:pt x="43129" y="32067"/>
                  </a:lnTo>
                  <a:lnTo>
                    <a:pt x="43141" y="31927"/>
                  </a:lnTo>
                  <a:lnTo>
                    <a:pt x="43129" y="31788"/>
                  </a:lnTo>
                  <a:lnTo>
                    <a:pt x="42481" y="30988"/>
                  </a:lnTo>
                  <a:lnTo>
                    <a:pt x="38430" y="30289"/>
                  </a:lnTo>
                  <a:lnTo>
                    <a:pt x="38201" y="30264"/>
                  </a:lnTo>
                  <a:lnTo>
                    <a:pt x="38074" y="30251"/>
                  </a:lnTo>
                  <a:lnTo>
                    <a:pt x="36918" y="33058"/>
                  </a:lnTo>
                  <a:lnTo>
                    <a:pt x="37655" y="33147"/>
                  </a:lnTo>
                  <a:lnTo>
                    <a:pt x="35750" y="37731"/>
                  </a:lnTo>
                  <a:lnTo>
                    <a:pt x="35356" y="37680"/>
                  </a:lnTo>
                  <a:lnTo>
                    <a:pt x="35128" y="37655"/>
                  </a:lnTo>
                  <a:lnTo>
                    <a:pt x="35001" y="37630"/>
                  </a:lnTo>
                  <a:lnTo>
                    <a:pt x="34442" y="37541"/>
                  </a:lnTo>
                  <a:lnTo>
                    <a:pt x="31927" y="35471"/>
                  </a:lnTo>
                  <a:lnTo>
                    <a:pt x="32004" y="35013"/>
                  </a:lnTo>
                  <a:lnTo>
                    <a:pt x="35928" y="33032"/>
                  </a:lnTo>
                  <a:lnTo>
                    <a:pt x="36690" y="33045"/>
                  </a:lnTo>
                  <a:lnTo>
                    <a:pt x="36906" y="33070"/>
                  </a:lnTo>
                  <a:lnTo>
                    <a:pt x="38074" y="30251"/>
                  </a:lnTo>
                  <a:lnTo>
                    <a:pt x="37642" y="30200"/>
                  </a:lnTo>
                  <a:lnTo>
                    <a:pt x="36766" y="30149"/>
                  </a:lnTo>
                  <a:lnTo>
                    <a:pt x="36334" y="30149"/>
                  </a:lnTo>
                  <a:lnTo>
                    <a:pt x="26962" y="35623"/>
                  </a:lnTo>
                  <a:lnTo>
                    <a:pt x="27012" y="36131"/>
                  </a:lnTo>
                  <a:lnTo>
                    <a:pt x="33947" y="40462"/>
                  </a:lnTo>
                  <a:lnTo>
                    <a:pt x="41605" y="41338"/>
                  </a:lnTo>
                  <a:lnTo>
                    <a:pt x="41732" y="41351"/>
                  </a:lnTo>
                  <a:lnTo>
                    <a:pt x="42075" y="41376"/>
                  </a:lnTo>
                  <a:lnTo>
                    <a:pt x="42786" y="41414"/>
                  </a:lnTo>
                  <a:lnTo>
                    <a:pt x="43510" y="41414"/>
                  </a:lnTo>
                  <a:lnTo>
                    <a:pt x="50571" y="38049"/>
                  </a:lnTo>
                  <a:lnTo>
                    <a:pt x="50647" y="37871"/>
                  </a:lnTo>
                  <a:lnTo>
                    <a:pt x="52527" y="33375"/>
                  </a:lnTo>
                  <a:lnTo>
                    <a:pt x="52590" y="33159"/>
                  </a:lnTo>
                  <a:lnTo>
                    <a:pt x="52603" y="33020"/>
                  </a:lnTo>
                  <a:close/>
                </a:path>
                <a:path w="146050" h="81280">
                  <a:moveTo>
                    <a:pt x="119659" y="12661"/>
                  </a:moveTo>
                  <a:lnTo>
                    <a:pt x="112915" y="7391"/>
                  </a:lnTo>
                  <a:lnTo>
                    <a:pt x="113042" y="7251"/>
                  </a:lnTo>
                  <a:lnTo>
                    <a:pt x="113385" y="6781"/>
                  </a:lnTo>
                  <a:lnTo>
                    <a:pt x="113652" y="6286"/>
                  </a:lnTo>
                  <a:lnTo>
                    <a:pt x="113830" y="5778"/>
                  </a:lnTo>
                  <a:lnTo>
                    <a:pt x="113931" y="5270"/>
                  </a:lnTo>
                  <a:lnTo>
                    <a:pt x="113931" y="4762"/>
                  </a:lnTo>
                  <a:lnTo>
                    <a:pt x="108966" y="457"/>
                  </a:lnTo>
                  <a:lnTo>
                    <a:pt x="108966" y="5232"/>
                  </a:lnTo>
                  <a:lnTo>
                    <a:pt x="108927" y="5461"/>
                  </a:lnTo>
                  <a:lnTo>
                    <a:pt x="106070" y="7391"/>
                  </a:lnTo>
                  <a:lnTo>
                    <a:pt x="105727" y="7480"/>
                  </a:lnTo>
                  <a:lnTo>
                    <a:pt x="100647" y="8470"/>
                  </a:lnTo>
                  <a:lnTo>
                    <a:pt x="98386" y="4076"/>
                  </a:lnTo>
                  <a:lnTo>
                    <a:pt x="103809" y="3009"/>
                  </a:lnTo>
                  <a:lnTo>
                    <a:pt x="104013" y="2971"/>
                  </a:lnTo>
                  <a:lnTo>
                    <a:pt x="104787" y="2882"/>
                  </a:lnTo>
                  <a:lnTo>
                    <a:pt x="105384" y="2882"/>
                  </a:lnTo>
                  <a:lnTo>
                    <a:pt x="108966" y="5232"/>
                  </a:lnTo>
                  <a:lnTo>
                    <a:pt x="108966" y="457"/>
                  </a:lnTo>
                  <a:lnTo>
                    <a:pt x="105486" y="0"/>
                  </a:lnTo>
                  <a:lnTo>
                    <a:pt x="104597" y="25"/>
                  </a:lnTo>
                  <a:lnTo>
                    <a:pt x="103720" y="88"/>
                  </a:lnTo>
                  <a:lnTo>
                    <a:pt x="102844" y="203"/>
                  </a:lnTo>
                  <a:lnTo>
                    <a:pt x="102552" y="266"/>
                  </a:lnTo>
                  <a:lnTo>
                    <a:pt x="102425" y="292"/>
                  </a:lnTo>
                  <a:lnTo>
                    <a:pt x="102069" y="355"/>
                  </a:lnTo>
                  <a:lnTo>
                    <a:pt x="94640" y="1816"/>
                  </a:lnTo>
                  <a:lnTo>
                    <a:pt x="94513" y="1841"/>
                  </a:lnTo>
                  <a:lnTo>
                    <a:pt x="94183" y="1943"/>
                  </a:lnTo>
                  <a:lnTo>
                    <a:pt x="93865" y="2057"/>
                  </a:lnTo>
                  <a:lnTo>
                    <a:pt x="93675" y="2146"/>
                  </a:lnTo>
                  <a:lnTo>
                    <a:pt x="93510" y="2247"/>
                  </a:lnTo>
                  <a:lnTo>
                    <a:pt x="93345" y="2362"/>
                  </a:lnTo>
                  <a:lnTo>
                    <a:pt x="93141" y="2552"/>
                  </a:lnTo>
                  <a:lnTo>
                    <a:pt x="92989" y="2743"/>
                  </a:lnTo>
                  <a:lnTo>
                    <a:pt x="92913" y="2882"/>
                  </a:lnTo>
                  <a:lnTo>
                    <a:pt x="92862" y="3022"/>
                  </a:lnTo>
                  <a:lnTo>
                    <a:pt x="92837" y="3162"/>
                  </a:lnTo>
                  <a:lnTo>
                    <a:pt x="92837" y="3302"/>
                  </a:lnTo>
                  <a:lnTo>
                    <a:pt x="92862" y="3441"/>
                  </a:lnTo>
                  <a:lnTo>
                    <a:pt x="92900" y="3581"/>
                  </a:lnTo>
                  <a:lnTo>
                    <a:pt x="101155" y="19646"/>
                  </a:lnTo>
                  <a:lnTo>
                    <a:pt x="102349" y="20459"/>
                  </a:lnTo>
                  <a:lnTo>
                    <a:pt x="102679" y="20548"/>
                  </a:lnTo>
                  <a:lnTo>
                    <a:pt x="102908" y="20586"/>
                  </a:lnTo>
                  <a:lnTo>
                    <a:pt x="103276" y="20612"/>
                  </a:lnTo>
                  <a:lnTo>
                    <a:pt x="103632" y="20612"/>
                  </a:lnTo>
                  <a:lnTo>
                    <a:pt x="104114" y="20561"/>
                  </a:lnTo>
                  <a:lnTo>
                    <a:pt x="104241" y="20535"/>
                  </a:lnTo>
                  <a:lnTo>
                    <a:pt x="111836" y="19037"/>
                  </a:lnTo>
                  <a:lnTo>
                    <a:pt x="112026" y="18999"/>
                  </a:lnTo>
                  <a:lnTo>
                    <a:pt x="110629" y="16294"/>
                  </a:lnTo>
                  <a:lnTo>
                    <a:pt x="110388" y="16344"/>
                  </a:lnTo>
                  <a:lnTo>
                    <a:pt x="105219" y="17360"/>
                  </a:lnTo>
                  <a:lnTo>
                    <a:pt x="102044" y="11188"/>
                  </a:lnTo>
                  <a:lnTo>
                    <a:pt x="107467" y="10121"/>
                  </a:lnTo>
                  <a:lnTo>
                    <a:pt x="107594" y="10096"/>
                  </a:lnTo>
                  <a:lnTo>
                    <a:pt x="108280" y="9982"/>
                  </a:lnTo>
                  <a:lnTo>
                    <a:pt x="109385" y="9918"/>
                  </a:lnTo>
                  <a:lnTo>
                    <a:pt x="114693" y="12915"/>
                  </a:lnTo>
                  <a:lnTo>
                    <a:pt x="114681" y="13233"/>
                  </a:lnTo>
                  <a:lnTo>
                    <a:pt x="110629" y="16281"/>
                  </a:lnTo>
                  <a:lnTo>
                    <a:pt x="112026" y="18986"/>
                  </a:lnTo>
                  <a:lnTo>
                    <a:pt x="112153" y="18973"/>
                  </a:lnTo>
                  <a:lnTo>
                    <a:pt x="112534" y="18897"/>
                  </a:lnTo>
                  <a:lnTo>
                    <a:pt x="119646" y="13258"/>
                  </a:lnTo>
                  <a:lnTo>
                    <a:pt x="119659" y="12661"/>
                  </a:lnTo>
                  <a:close/>
                </a:path>
                <a:path w="146050" h="81280">
                  <a:moveTo>
                    <a:pt x="144233" y="12687"/>
                  </a:moveTo>
                  <a:lnTo>
                    <a:pt x="142836" y="9969"/>
                  </a:lnTo>
                  <a:lnTo>
                    <a:pt x="135445" y="11430"/>
                  </a:lnTo>
                  <a:lnTo>
                    <a:pt x="135166" y="11468"/>
                  </a:lnTo>
                  <a:lnTo>
                    <a:pt x="134937" y="11531"/>
                  </a:lnTo>
                  <a:lnTo>
                    <a:pt x="134239" y="11582"/>
                  </a:lnTo>
                  <a:lnTo>
                    <a:pt x="133997" y="11569"/>
                  </a:lnTo>
                  <a:lnTo>
                    <a:pt x="133324" y="11468"/>
                  </a:lnTo>
                  <a:lnTo>
                    <a:pt x="132080" y="10642"/>
                  </a:lnTo>
                  <a:lnTo>
                    <a:pt x="130441" y="9728"/>
                  </a:lnTo>
                  <a:lnTo>
                    <a:pt x="130086" y="9677"/>
                  </a:lnTo>
                  <a:lnTo>
                    <a:pt x="129603" y="9677"/>
                  </a:lnTo>
                  <a:lnTo>
                    <a:pt x="127215" y="11087"/>
                  </a:lnTo>
                  <a:lnTo>
                    <a:pt x="127215" y="11239"/>
                  </a:lnTo>
                  <a:lnTo>
                    <a:pt x="133946" y="14452"/>
                  </a:lnTo>
                  <a:lnTo>
                    <a:pt x="134670" y="14439"/>
                  </a:lnTo>
                  <a:lnTo>
                    <a:pt x="135382" y="14389"/>
                  </a:lnTo>
                  <a:lnTo>
                    <a:pt x="136423" y="14236"/>
                  </a:lnTo>
                  <a:lnTo>
                    <a:pt x="144233" y="12687"/>
                  </a:lnTo>
                  <a:close/>
                </a:path>
                <a:path w="146050" h="81280">
                  <a:moveTo>
                    <a:pt x="146037" y="11201"/>
                  </a:moveTo>
                  <a:lnTo>
                    <a:pt x="145237" y="10223"/>
                  </a:lnTo>
                  <a:lnTo>
                    <a:pt x="144843" y="10058"/>
                  </a:lnTo>
                  <a:lnTo>
                    <a:pt x="144640" y="9994"/>
                  </a:lnTo>
                  <a:lnTo>
                    <a:pt x="144411" y="9944"/>
                  </a:lnTo>
                  <a:lnTo>
                    <a:pt x="143814" y="9880"/>
                  </a:lnTo>
                  <a:lnTo>
                    <a:pt x="143446" y="9893"/>
                  </a:lnTo>
                  <a:lnTo>
                    <a:pt x="143205" y="9906"/>
                  </a:lnTo>
                  <a:lnTo>
                    <a:pt x="142963" y="9944"/>
                  </a:lnTo>
                  <a:lnTo>
                    <a:pt x="144246" y="12674"/>
                  </a:lnTo>
                  <a:lnTo>
                    <a:pt x="144589" y="12598"/>
                  </a:lnTo>
                  <a:lnTo>
                    <a:pt x="146037" y="11341"/>
                  </a:lnTo>
                  <a:lnTo>
                    <a:pt x="146037" y="1120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880110" y="1863267"/>
              <a:ext cx="711835" cy="539750"/>
            </a:xfrm>
            <a:custGeom>
              <a:avLst/>
              <a:gdLst/>
              <a:ahLst/>
              <a:cxnLst/>
              <a:rect l="l" t="t" r="r" b="b"/>
              <a:pathLst>
                <a:path w="711834" h="539750">
                  <a:moveTo>
                    <a:pt x="13550" y="21488"/>
                  </a:moveTo>
                  <a:lnTo>
                    <a:pt x="13487" y="21209"/>
                  </a:lnTo>
                  <a:lnTo>
                    <a:pt x="13423" y="21082"/>
                  </a:lnTo>
                  <a:lnTo>
                    <a:pt x="12661" y="20472"/>
                  </a:lnTo>
                  <a:lnTo>
                    <a:pt x="12369" y="20345"/>
                  </a:lnTo>
                  <a:lnTo>
                    <a:pt x="11811" y="20218"/>
                  </a:lnTo>
                  <a:lnTo>
                    <a:pt x="11455" y="20180"/>
                  </a:lnTo>
                  <a:lnTo>
                    <a:pt x="11214" y="20167"/>
                  </a:lnTo>
                  <a:lnTo>
                    <a:pt x="10972" y="20180"/>
                  </a:lnTo>
                  <a:lnTo>
                    <a:pt x="10845" y="20193"/>
                  </a:lnTo>
                  <a:lnTo>
                    <a:pt x="10490" y="20231"/>
                  </a:lnTo>
                  <a:lnTo>
                    <a:pt x="11772" y="22974"/>
                  </a:lnTo>
                  <a:lnTo>
                    <a:pt x="12115" y="22885"/>
                  </a:lnTo>
                  <a:lnTo>
                    <a:pt x="12331" y="22821"/>
                  </a:lnTo>
                  <a:lnTo>
                    <a:pt x="12534" y="22733"/>
                  </a:lnTo>
                  <a:lnTo>
                    <a:pt x="12725" y="22644"/>
                  </a:lnTo>
                  <a:lnTo>
                    <a:pt x="13550" y="21628"/>
                  </a:lnTo>
                  <a:lnTo>
                    <a:pt x="13550" y="21488"/>
                  </a:lnTo>
                  <a:close/>
                </a:path>
                <a:path w="711834" h="539750">
                  <a:moveTo>
                    <a:pt x="18605" y="14630"/>
                  </a:moveTo>
                  <a:lnTo>
                    <a:pt x="18542" y="14363"/>
                  </a:lnTo>
                  <a:lnTo>
                    <a:pt x="18465" y="14211"/>
                  </a:lnTo>
                  <a:lnTo>
                    <a:pt x="18376" y="14084"/>
                  </a:lnTo>
                  <a:lnTo>
                    <a:pt x="17640" y="12611"/>
                  </a:lnTo>
                  <a:lnTo>
                    <a:pt x="12839" y="13449"/>
                  </a:lnTo>
                  <a:lnTo>
                    <a:pt x="13042" y="13881"/>
                  </a:lnTo>
                  <a:lnTo>
                    <a:pt x="5334" y="15392"/>
                  </a:lnTo>
                  <a:lnTo>
                    <a:pt x="5168" y="15062"/>
                  </a:lnTo>
                  <a:lnTo>
                    <a:pt x="5003" y="14617"/>
                  </a:lnTo>
                  <a:lnTo>
                    <a:pt x="4965" y="14389"/>
                  </a:lnTo>
                  <a:lnTo>
                    <a:pt x="4978" y="14160"/>
                  </a:lnTo>
                  <a:lnTo>
                    <a:pt x="5092" y="13716"/>
                  </a:lnTo>
                  <a:lnTo>
                    <a:pt x="9423" y="11874"/>
                  </a:lnTo>
                  <a:lnTo>
                    <a:pt x="10744" y="12052"/>
                  </a:lnTo>
                  <a:lnTo>
                    <a:pt x="11569" y="12344"/>
                  </a:lnTo>
                  <a:lnTo>
                    <a:pt x="12242" y="12738"/>
                  </a:lnTo>
                  <a:lnTo>
                    <a:pt x="12636" y="13119"/>
                  </a:lnTo>
                  <a:lnTo>
                    <a:pt x="12839" y="13436"/>
                  </a:lnTo>
                  <a:lnTo>
                    <a:pt x="17602" y="12509"/>
                  </a:lnTo>
                  <a:lnTo>
                    <a:pt x="17475" y="12268"/>
                  </a:lnTo>
                  <a:lnTo>
                    <a:pt x="9512" y="8991"/>
                  </a:lnTo>
                  <a:lnTo>
                    <a:pt x="8191" y="9042"/>
                  </a:lnTo>
                  <a:lnTo>
                    <a:pt x="0" y="14643"/>
                  </a:lnTo>
                  <a:lnTo>
                    <a:pt x="76" y="15151"/>
                  </a:lnTo>
                  <a:lnTo>
                    <a:pt x="241" y="15646"/>
                  </a:lnTo>
                  <a:lnTo>
                    <a:pt x="317" y="15836"/>
                  </a:lnTo>
                  <a:lnTo>
                    <a:pt x="2641" y="20345"/>
                  </a:lnTo>
                  <a:lnTo>
                    <a:pt x="4279" y="21259"/>
                  </a:lnTo>
                  <a:lnTo>
                    <a:pt x="4762" y="21310"/>
                  </a:lnTo>
                  <a:lnTo>
                    <a:pt x="5118" y="21310"/>
                  </a:lnTo>
                  <a:lnTo>
                    <a:pt x="5600" y="21259"/>
                  </a:lnTo>
                  <a:lnTo>
                    <a:pt x="5842" y="21209"/>
                  </a:lnTo>
                  <a:lnTo>
                    <a:pt x="6057" y="21145"/>
                  </a:lnTo>
                  <a:lnTo>
                    <a:pt x="6489" y="20993"/>
                  </a:lnTo>
                  <a:lnTo>
                    <a:pt x="6680" y="20904"/>
                  </a:lnTo>
                  <a:lnTo>
                    <a:pt x="6845" y="20802"/>
                  </a:lnTo>
                  <a:lnTo>
                    <a:pt x="7010" y="20688"/>
                  </a:lnTo>
                  <a:lnTo>
                    <a:pt x="7505" y="19888"/>
                  </a:lnTo>
                  <a:lnTo>
                    <a:pt x="7505" y="19748"/>
                  </a:lnTo>
                  <a:lnTo>
                    <a:pt x="7480" y="19608"/>
                  </a:lnTo>
                  <a:lnTo>
                    <a:pt x="7442" y="19469"/>
                  </a:lnTo>
                  <a:lnTo>
                    <a:pt x="6731" y="18110"/>
                  </a:lnTo>
                  <a:lnTo>
                    <a:pt x="16687" y="16154"/>
                  </a:lnTo>
                  <a:lnTo>
                    <a:pt x="16827" y="16116"/>
                  </a:lnTo>
                  <a:lnTo>
                    <a:pt x="17157" y="16040"/>
                  </a:lnTo>
                  <a:lnTo>
                    <a:pt x="17589" y="15887"/>
                  </a:lnTo>
                  <a:lnTo>
                    <a:pt x="17780" y="15786"/>
                  </a:lnTo>
                  <a:lnTo>
                    <a:pt x="18110" y="15582"/>
                  </a:lnTo>
                  <a:lnTo>
                    <a:pt x="18364" y="15328"/>
                  </a:lnTo>
                  <a:lnTo>
                    <a:pt x="18453" y="15201"/>
                  </a:lnTo>
                  <a:lnTo>
                    <a:pt x="18529" y="15062"/>
                  </a:lnTo>
                  <a:lnTo>
                    <a:pt x="18580" y="14922"/>
                  </a:lnTo>
                  <a:lnTo>
                    <a:pt x="18605" y="14782"/>
                  </a:lnTo>
                  <a:lnTo>
                    <a:pt x="18605" y="14643"/>
                  </a:lnTo>
                  <a:close/>
                </a:path>
                <a:path w="711834" h="539750">
                  <a:moveTo>
                    <a:pt x="33845" y="6896"/>
                  </a:moveTo>
                  <a:lnTo>
                    <a:pt x="32448" y="4178"/>
                  </a:lnTo>
                  <a:lnTo>
                    <a:pt x="28587" y="4940"/>
                  </a:lnTo>
                  <a:lnTo>
                    <a:pt x="26555" y="977"/>
                  </a:lnTo>
                  <a:lnTo>
                    <a:pt x="26377" y="723"/>
                  </a:lnTo>
                  <a:lnTo>
                    <a:pt x="26187" y="546"/>
                  </a:lnTo>
                  <a:lnTo>
                    <a:pt x="25857" y="342"/>
                  </a:lnTo>
                  <a:lnTo>
                    <a:pt x="25679" y="254"/>
                  </a:lnTo>
                  <a:lnTo>
                    <a:pt x="25361" y="152"/>
                  </a:lnTo>
                  <a:lnTo>
                    <a:pt x="24917" y="50"/>
                  </a:lnTo>
                  <a:lnTo>
                    <a:pt x="24561" y="12"/>
                  </a:lnTo>
                  <a:lnTo>
                    <a:pt x="24434" y="12"/>
                  </a:lnTo>
                  <a:lnTo>
                    <a:pt x="23952" y="25"/>
                  </a:lnTo>
                  <a:lnTo>
                    <a:pt x="23596" y="63"/>
                  </a:lnTo>
                  <a:lnTo>
                    <a:pt x="21691" y="1422"/>
                  </a:lnTo>
                  <a:lnTo>
                    <a:pt x="21691" y="1562"/>
                  </a:lnTo>
                  <a:lnTo>
                    <a:pt x="21755" y="1841"/>
                  </a:lnTo>
                  <a:lnTo>
                    <a:pt x="23825" y="5880"/>
                  </a:lnTo>
                  <a:lnTo>
                    <a:pt x="23101" y="6019"/>
                  </a:lnTo>
                  <a:lnTo>
                    <a:pt x="22771" y="6108"/>
                  </a:lnTo>
                  <a:lnTo>
                    <a:pt x="21323" y="7366"/>
                  </a:lnTo>
                  <a:lnTo>
                    <a:pt x="21323" y="7505"/>
                  </a:lnTo>
                  <a:lnTo>
                    <a:pt x="22618" y="8674"/>
                  </a:lnTo>
                  <a:lnTo>
                    <a:pt x="22948" y="8763"/>
                  </a:lnTo>
                  <a:lnTo>
                    <a:pt x="23545" y="8826"/>
                  </a:lnTo>
                  <a:lnTo>
                    <a:pt x="23914" y="8813"/>
                  </a:lnTo>
                  <a:lnTo>
                    <a:pt x="24155" y="8801"/>
                  </a:lnTo>
                  <a:lnTo>
                    <a:pt x="24396" y="8763"/>
                  </a:lnTo>
                  <a:lnTo>
                    <a:pt x="25222" y="8597"/>
                  </a:lnTo>
                  <a:lnTo>
                    <a:pt x="28638" y="15227"/>
                  </a:lnTo>
                  <a:lnTo>
                    <a:pt x="33413" y="14300"/>
                  </a:lnTo>
                  <a:lnTo>
                    <a:pt x="29984" y="7658"/>
                  </a:lnTo>
                  <a:lnTo>
                    <a:pt x="33845" y="6896"/>
                  </a:lnTo>
                  <a:close/>
                </a:path>
                <a:path w="711834" h="539750">
                  <a:moveTo>
                    <a:pt x="35648" y="5435"/>
                  </a:moveTo>
                  <a:lnTo>
                    <a:pt x="34848" y="4457"/>
                  </a:lnTo>
                  <a:lnTo>
                    <a:pt x="34671" y="4368"/>
                  </a:lnTo>
                  <a:lnTo>
                    <a:pt x="34455" y="4292"/>
                  </a:lnTo>
                  <a:lnTo>
                    <a:pt x="34251" y="4229"/>
                  </a:lnTo>
                  <a:lnTo>
                    <a:pt x="34023" y="4178"/>
                  </a:lnTo>
                  <a:lnTo>
                    <a:pt x="33426" y="4114"/>
                  </a:lnTo>
                  <a:lnTo>
                    <a:pt x="33070" y="4127"/>
                  </a:lnTo>
                  <a:lnTo>
                    <a:pt x="32943" y="4127"/>
                  </a:lnTo>
                  <a:lnTo>
                    <a:pt x="32816" y="4140"/>
                  </a:lnTo>
                  <a:lnTo>
                    <a:pt x="32588" y="4178"/>
                  </a:lnTo>
                  <a:lnTo>
                    <a:pt x="32461" y="4191"/>
                  </a:lnTo>
                  <a:lnTo>
                    <a:pt x="33845" y="6896"/>
                  </a:lnTo>
                  <a:lnTo>
                    <a:pt x="34201" y="6832"/>
                  </a:lnTo>
                  <a:lnTo>
                    <a:pt x="35648" y="5575"/>
                  </a:lnTo>
                  <a:lnTo>
                    <a:pt x="35648" y="5435"/>
                  </a:lnTo>
                  <a:close/>
                </a:path>
                <a:path w="711834" h="539750">
                  <a:moveTo>
                    <a:pt x="41109" y="16027"/>
                  </a:moveTo>
                  <a:lnTo>
                    <a:pt x="40830" y="15494"/>
                  </a:lnTo>
                  <a:lnTo>
                    <a:pt x="39370" y="14833"/>
                  </a:lnTo>
                  <a:lnTo>
                    <a:pt x="39014" y="14795"/>
                  </a:lnTo>
                  <a:lnTo>
                    <a:pt x="38531" y="14782"/>
                  </a:lnTo>
                  <a:lnTo>
                    <a:pt x="38049" y="14833"/>
                  </a:lnTo>
                  <a:lnTo>
                    <a:pt x="36525" y="15138"/>
                  </a:lnTo>
                  <a:lnTo>
                    <a:pt x="36385" y="15163"/>
                  </a:lnTo>
                  <a:lnTo>
                    <a:pt x="36258" y="15189"/>
                  </a:lnTo>
                  <a:lnTo>
                    <a:pt x="35801" y="15240"/>
                  </a:lnTo>
                  <a:lnTo>
                    <a:pt x="35102" y="15214"/>
                  </a:lnTo>
                  <a:lnTo>
                    <a:pt x="33413" y="14312"/>
                  </a:lnTo>
                  <a:lnTo>
                    <a:pt x="28638" y="15240"/>
                  </a:lnTo>
                  <a:lnTo>
                    <a:pt x="35267" y="18122"/>
                  </a:lnTo>
                  <a:lnTo>
                    <a:pt x="35991" y="18097"/>
                  </a:lnTo>
                  <a:lnTo>
                    <a:pt x="36715" y="18046"/>
                  </a:lnTo>
                  <a:lnTo>
                    <a:pt x="37426" y="17945"/>
                  </a:lnTo>
                  <a:lnTo>
                    <a:pt x="37769" y="17881"/>
                  </a:lnTo>
                  <a:lnTo>
                    <a:pt x="40538" y="17081"/>
                  </a:lnTo>
                  <a:lnTo>
                    <a:pt x="40754" y="16916"/>
                  </a:lnTo>
                  <a:lnTo>
                    <a:pt x="40868" y="16789"/>
                  </a:lnTo>
                  <a:lnTo>
                    <a:pt x="40970" y="16649"/>
                  </a:lnTo>
                  <a:lnTo>
                    <a:pt x="41033" y="16510"/>
                  </a:lnTo>
                  <a:lnTo>
                    <a:pt x="41084" y="16370"/>
                  </a:lnTo>
                  <a:lnTo>
                    <a:pt x="41109" y="16230"/>
                  </a:lnTo>
                  <a:lnTo>
                    <a:pt x="41109" y="16027"/>
                  </a:lnTo>
                  <a:close/>
                </a:path>
                <a:path w="711834" h="539750">
                  <a:moveTo>
                    <a:pt x="61226" y="2971"/>
                  </a:moveTo>
                  <a:lnTo>
                    <a:pt x="61125" y="2768"/>
                  </a:lnTo>
                  <a:lnTo>
                    <a:pt x="54597" y="88"/>
                  </a:lnTo>
                  <a:lnTo>
                    <a:pt x="53886" y="114"/>
                  </a:lnTo>
                  <a:lnTo>
                    <a:pt x="53162" y="165"/>
                  </a:lnTo>
                  <a:lnTo>
                    <a:pt x="52451" y="266"/>
                  </a:lnTo>
                  <a:lnTo>
                    <a:pt x="52222" y="317"/>
                  </a:lnTo>
                  <a:lnTo>
                    <a:pt x="51765" y="406"/>
                  </a:lnTo>
                  <a:lnTo>
                    <a:pt x="45872" y="1549"/>
                  </a:lnTo>
                  <a:lnTo>
                    <a:pt x="45542" y="1651"/>
                  </a:lnTo>
                  <a:lnTo>
                    <a:pt x="45326" y="1714"/>
                  </a:lnTo>
                  <a:lnTo>
                    <a:pt x="45123" y="1803"/>
                  </a:lnTo>
                  <a:lnTo>
                    <a:pt x="44754" y="1993"/>
                  </a:lnTo>
                  <a:lnTo>
                    <a:pt x="44602" y="2108"/>
                  </a:lnTo>
                  <a:lnTo>
                    <a:pt x="44399" y="2298"/>
                  </a:lnTo>
                  <a:lnTo>
                    <a:pt x="44246" y="2489"/>
                  </a:lnTo>
                  <a:lnTo>
                    <a:pt x="44170" y="2628"/>
                  </a:lnTo>
                  <a:lnTo>
                    <a:pt x="44132" y="2768"/>
                  </a:lnTo>
                  <a:lnTo>
                    <a:pt x="44094" y="2908"/>
                  </a:lnTo>
                  <a:lnTo>
                    <a:pt x="44094" y="3048"/>
                  </a:lnTo>
                  <a:lnTo>
                    <a:pt x="45834" y="4305"/>
                  </a:lnTo>
                  <a:lnTo>
                    <a:pt x="46189" y="4356"/>
                  </a:lnTo>
                  <a:lnTo>
                    <a:pt x="46685" y="4356"/>
                  </a:lnTo>
                  <a:lnTo>
                    <a:pt x="47167" y="4305"/>
                  </a:lnTo>
                  <a:lnTo>
                    <a:pt x="53365" y="3086"/>
                  </a:lnTo>
                  <a:lnTo>
                    <a:pt x="53492" y="3060"/>
                  </a:lnTo>
                  <a:lnTo>
                    <a:pt x="53619" y="3035"/>
                  </a:lnTo>
                  <a:lnTo>
                    <a:pt x="54076" y="2971"/>
                  </a:lnTo>
                  <a:lnTo>
                    <a:pt x="54546" y="2971"/>
                  </a:lnTo>
                  <a:lnTo>
                    <a:pt x="56464" y="3898"/>
                  </a:lnTo>
                  <a:lnTo>
                    <a:pt x="61226" y="2971"/>
                  </a:lnTo>
                  <a:close/>
                </a:path>
                <a:path w="711834" h="539750">
                  <a:moveTo>
                    <a:pt x="65443" y="11315"/>
                  </a:moveTo>
                  <a:lnTo>
                    <a:pt x="65405" y="11176"/>
                  </a:lnTo>
                  <a:lnTo>
                    <a:pt x="65379" y="11049"/>
                  </a:lnTo>
                  <a:lnTo>
                    <a:pt x="65303" y="10909"/>
                  </a:lnTo>
                  <a:lnTo>
                    <a:pt x="62179" y="4864"/>
                  </a:lnTo>
                  <a:lnTo>
                    <a:pt x="62115" y="4686"/>
                  </a:lnTo>
                  <a:lnTo>
                    <a:pt x="62014" y="4546"/>
                  </a:lnTo>
                  <a:lnTo>
                    <a:pt x="61315" y="3187"/>
                  </a:lnTo>
                  <a:lnTo>
                    <a:pt x="61264" y="3048"/>
                  </a:lnTo>
                  <a:lnTo>
                    <a:pt x="56464" y="3911"/>
                  </a:lnTo>
                  <a:lnTo>
                    <a:pt x="56680" y="4356"/>
                  </a:lnTo>
                  <a:lnTo>
                    <a:pt x="52184" y="5219"/>
                  </a:lnTo>
                  <a:lnTo>
                    <a:pt x="52057" y="5245"/>
                  </a:lnTo>
                  <a:lnTo>
                    <a:pt x="53441" y="7962"/>
                  </a:lnTo>
                  <a:lnTo>
                    <a:pt x="58077" y="7061"/>
                  </a:lnTo>
                  <a:lnTo>
                    <a:pt x="59880" y="10566"/>
                  </a:lnTo>
                  <a:lnTo>
                    <a:pt x="55613" y="11404"/>
                  </a:lnTo>
                  <a:lnTo>
                    <a:pt x="55435" y="11442"/>
                  </a:lnTo>
                  <a:lnTo>
                    <a:pt x="55257" y="11468"/>
                  </a:lnTo>
                  <a:lnTo>
                    <a:pt x="55918" y="12788"/>
                  </a:lnTo>
                  <a:lnTo>
                    <a:pt x="55245" y="11468"/>
                  </a:lnTo>
                  <a:lnTo>
                    <a:pt x="55092" y="11493"/>
                  </a:lnTo>
                  <a:lnTo>
                    <a:pt x="54787" y="11531"/>
                  </a:lnTo>
                  <a:lnTo>
                    <a:pt x="54152" y="11569"/>
                  </a:lnTo>
                  <a:lnTo>
                    <a:pt x="53530" y="11531"/>
                  </a:lnTo>
                  <a:lnTo>
                    <a:pt x="52666" y="11341"/>
                  </a:lnTo>
                  <a:lnTo>
                    <a:pt x="51142" y="9867"/>
                  </a:lnTo>
                  <a:lnTo>
                    <a:pt x="51155" y="9601"/>
                  </a:lnTo>
                  <a:lnTo>
                    <a:pt x="53441" y="7962"/>
                  </a:lnTo>
                  <a:lnTo>
                    <a:pt x="52044" y="5245"/>
                  </a:lnTo>
                  <a:lnTo>
                    <a:pt x="51701" y="5321"/>
                  </a:lnTo>
                  <a:lnTo>
                    <a:pt x="50914" y="5511"/>
                  </a:lnTo>
                  <a:lnTo>
                    <a:pt x="46177" y="9652"/>
                  </a:lnTo>
                  <a:lnTo>
                    <a:pt x="46177" y="10121"/>
                  </a:lnTo>
                  <a:lnTo>
                    <a:pt x="53860" y="14439"/>
                  </a:lnTo>
                  <a:lnTo>
                    <a:pt x="54673" y="14427"/>
                  </a:lnTo>
                  <a:lnTo>
                    <a:pt x="55067" y="14401"/>
                  </a:lnTo>
                  <a:lnTo>
                    <a:pt x="56261" y="14262"/>
                  </a:lnTo>
                  <a:lnTo>
                    <a:pt x="56642" y="14185"/>
                  </a:lnTo>
                  <a:lnTo>
                    <a:pt x="63665" y="12801"/>
                  </a:lnTo>
                  <a:lnTo>
                    <a:pt x="63995" y="12725"/>
                  </a:lnTo>
                  <a:lnTo>
                    <a:pt x="64427" y="12573"/>
                  </a:lnTo>
                  <a:lnTo>
                    <a:pt x="64782" y="12369"/>
                  </a:lnTo>
                  <a:lnTo>
                    <a:pt x="64935" y="12268"/>
                  </a:lnTo>
                  <a:lnTo>
                    <a:pt x="65138" y="12077"/>
                  </a:lnTo>
                  <a:lnTo>
                    <a:pt x="65290" y="11887"/>
                  </a:lnTo>
                  <a:lnTo>
                    <a:pt x="65366" y="11747"/>
                  </a:lnTo>
                  <a:lnTo>
                    <a:pt x="65417" y="11607"/>
                  </a:lnTo>
                  <a:lnTo>
                    <a:pt x="65443" y="11468"/>
                  </a:lnTo>
                  <a:lnTo>
                    <a:pt x="65443" y="11328"/>
                  </a:lnTo>
                  <a:close/>
                </a:path>
                <a:path w="711834" h="539750">
                  <a:moveTo>
                    <a:pt x="659206" y="522770"/>
                  </a:moveTo>
                  <a:lnTo>
                    <a:pt x="657491" y="522211"/>
                  </a:lnTo>
                  <a:lnTo>
                    <a:pt x="657123" y="522211"/>
                  </a:lnTo>
                  <a:lnTo>
                    <a:pt x="656755" y="522236"/>
                  </a:lnTo>
                  <a:lnTo>
                    <a:pt x="656526" y="522274"/>
                  </a:lnTo>
                  <a:lnTo>
                    <a:pt x="656285" y="522325"/>
                  </a:lnTo>
                  <a:lnTo>
                    <a:pt x="656069" y="522389"/>
                  </a:lnTo>
                  <a:lnTo>
                    <a:pt x="655751" y="522503"/>
                  </a:lnTo>
                  <a:lnTo>
                    <a:pt x="655472" y="522655"/>
                  </a:lnTo>
                  <a:lnTo>
                    <a:pt x="655078" y="522922"/>
                  </a:lnTo>
                  <a:lnTo>
                    <a:pt x="654900" y="523113"/>
                  </a:lnTo>
                  <a:lnTo>
                    <a:pt x="654812" y="523252"/>
                  </a:lnTo>
                  <a:lnTo>
                    <a:pt x="654723" y="523455"/>
                  </a:lnTo>
                  <a:lnTo>
                    <a:pt x="654685" y="523671"/>
                  </a:lnTo>
                  <a:lnTo>
                    <a:pt x="654685" y="523811"/>
                  </a:lnTo>
                  <a:lnTo>
                    <a:pt x="655129" y="524522"/>
                  </a:lnTo>
                  <a:lnTo>
                    <a:pt x="659206" y="522770"/>
                  </a:lnTo>
                  <a:close/>
                </a:path>
                <a:path w="711834" h="539750">
                  <a:moveTo>
                    <a:pt x="678357" y="519899"/>
                  </a:moveTo>
                  <a:lnTo>
                    <a:pt x="677697" y="518972"/>
                  </a:lnTo>
                  <a:lnTo>
                    <a:pt x="677430" y="518820"/>
                  </a:lnTo>
                  <a:lnTo>
                    <a:pt x="677024" y="518680"/>
                  </a:lnTo>
                  <a:lnTo>
                    <a:pt x="676567" y="518591"/>
                  </a:lnTo>
                  <a:lnTo>
                    <a:pt x="676084" y="518553"/>
                  </a:lnTo>
                  <a:lnTo>
                    <a:pt x="675601" y="518566"/>
                  </a:lnTo>
                  <a:lnTo>
                    <a:pt x="675360" y="518604"/>
                  </a:lnTo>
                  <a:lnTo>
                    <a:pt x="675005" y="518668"/>
                  </a:lnTo>
                  <a:lnTo>
                    <a:pt x="674471" y="518833"/>
                  </a:lnTo>
                  <a:lnTo>
                    <a:pt x="674281" y="518922"/>
                  </a:lnTo>
                  <a:lnTo>
                    <a:pt x="674103" y="519036"/>
                  </a:lnTo>
                  <a:lnTo>
                    <a:pt x="673392" y="520001"/>
                  </a:lnTo>
                  <a:lnTo>
                    <a:pt x="678357" y="519963"/>
                  </a:lnTo>
                  <a:close/>
                </a:path>
                <a:path w="711834" h="539750">
                  <a:moveTo>
                    <a:pt x="678370" y="519963"/>
                  </a:moveTo>
                  <a:lnTo>
                    <a:pt x="673404" y="520001"/>
                  </a:lnTo>
                  <a:lnTo>
                    <a:pt x="672541" y="533539"/>
                  </a:lnTo>
                  <a:lnTo>
                    <a:pt x="659218" y="522782"/>
                  </a:lnTo>
                  <a:lnTo>
                    <a:pt x="655142" y="524535"/>
                  </a:lnTo>
                  <a:lnTo>
                    <a:pt x="672706" y="538695"/>
                  </a:lnTo>
                  <a:lnTo>
                    <a:pt x="672934" y="538835"/>
                  </a:lnTo>
                  <a:lnTo>
                    <a:pt x="673100" y="538937"/>
                  </a:lnTo>
                  <a:lnTo>
                    <a:pt x="673303" y="539013"/>
                  </a:lnTo>
                  <a:lnTo>
                    <a:pt x="673506" y="539102"/>
                  </a:lnTo>
                  <a:lnTo>
                    <a:pt x="673722" y="539153"/>
                  </a:lnTo>
                  <a:lnTo>
                    <a:pt x="674179" y="539242"/>
                  </a:lnTo>
                  <a:lnTo>
                    <a:pt x="674306" y="539242"/>
                  </a:lnTo>
                  <a:lnTo>
                    <a:pt x="674662" y="539267"/>
                  </a:lnTo>
                  <a:lnTo>
                    <a:pt x="674789" y="539254"/>
                  </a:lnTo>
                  <a:lnTo>
                    <a:pt x="675271" y="539216"/>
                  </a:lnTo>
                  <a:lnTo>
                    <a:pt x="675716" y="539127"/>
                  </a:lnTo>
                  <a:lnTo>
                    <a:pt x="675957" y="539051"/>
                  </a:lnTo>
                  <a:lnTo>
                    <a:pt x="676173" y="538949"/>
                  </a:lnTo>
                  <a:lnTo>
                    <a:pt x="676351" y="538861"/>
                  </a:lnTo>
                  <a:lnTo>
                    <a:pt x="676529" y="538772"/>
                  </a:lnTo>
                  <a:lnTo>
                    <a:pt x="676694" y="538657"/>
                  </a:lnTo>
                  <a:lnTo>
                    <a:pt x="676846" y="538556"/>
                  </a:lnTo>
                  <a:lnTo>
                    <a:pt x="676960" y="538416"/>
                  </a:lnTo>
                  <a:lnTo>
                    <a:pt x="677062" y="538276"/>
                  </a:lnTo>
                  <a:lnTo>
                    <a:pt x="677138" y="538149"/>
                  </a:lnTo>
                  <a:lnTo>
                    <a:pt x="677202" y="538022"/>
                  </a:lnTo>
                  <a:lnTo>
                    <a:pt x="677240" y="537794"/>
                  </a:lnTo>
                  <a:lnTo>
                    <a:pt x="678370" y="519963"/>
                  </a:lnTo>
                  <a:close/>
                </a:path>
                <a:path w="711834" h="539750">
                  <a:moveTo>
                    <a:pt x="711441" y="526656"/>
                  </a:moveTo>
                  <a:lnTo>
                    <a:pt x="711377" y="525132"/>
                  </a:lnTo>
                  <a:lnTo>
                    <a:pt x="711047" y="523646"/>
                  </a:lnTo>
                  <a:lnTo>
                    <a:pt x="710666" y="522706"/>
                  </a:lnTo>
                  <a:lnTo>
                    <a:pt x="710412" y="522185"/>
                  </a:lnTo>
                  <a:lnTo>
                    <a:pt x="710361" y="522020"/>
                  </a:lnTo>
                  <a:lnTo>
                    <a:pt x="709993" y="521309"/>
                  </a:lnTo>
                  <a:lnTo>
                    <a:pt x="709015" y="519938"/>
                  </a:lnTo>
                  <a:lnTo>
                    <a:pt x="707809" y="518629"/>
                  </a:lnTo>
                  <a:lnTo>
                    <a:pt x="706475" y="517499"/>
                  </a:lnTo>
                  <a:lnTo>
                    <a:pt x="706475" y="526707"/>
                  </a:lnTo>
                  <a:lnTo>
                    <a:pt x="706323" y="527951"/>
                  </a:lnTo>
                  <a:lnTo>
                    <a:pt x="706145" y="528561"/>
                  </a:lnTo>
                  <a:lnTo>
                    <a:pt x="706120" y="528739"/>
                  </a:lnTo>
                  <a:lnTo>
                    <a:pt x="706005" y="529170"/>
                  </a:lnTo>
                  <a:lnTo>
                    <a:pt x="703770" y="530644"/>
                  </a:lnTo>
                  <a:lnTo>
                    <a:pt x="703605" y="530669"/>
                  </a:lnTo>
                  <a:lnTo>
                    <a:pt x="703440" y="530707"/>
                  </a:lnTo>
                  <a:lnTo>
                    <a:pt x="702868" y="530771"/>
                  </a:lnTo>
                  <a:lnTo>
                    <a:pt x="702005" y="530771"/>
                  </a:lnTo>
                  <a:lnTo>
                    <a:pt x="699820" y="530072"/>
                  </a:lnTo>
                  <a:lnTo>
                    <a:pt x="699643" y="529945"/>
                  </a:lnTo>
                  <a:lnTo>
                    <a:pt x="699516" y="529869"/>
                  </a:lnTo>
                  <a:lnTo>
                    <a:pt x="694766" y="525094"/>
                  </a:lnTo>
                  <a:lnTo>
                    <a:pt x="693915" y="521931"/>
                  </a:lnTo>
                  <a:lnTo>
                    <a:pt x="693877" y="521335"/>
                  </a:lnTo>
                  <a:lnTo>
                    <a:pt x="694029" y="520115"/>
                  </a:lnTo>
                  <a:lnTo>
                    <a:pt x="694194" y="519531"/>
                  </a:lnTo>
                  <a:lnTo>
                    <a:pt x="694220" y="519391"/>
                  </a:lnTo>
                  <a:lnTo>
                    <a:pt x="694270" y="519099"/>
                  </a:lnTo>
                  <a:lnTo>
                    <a:pt x="696137" y="517563"/>
                  </a:lnTo>
                  <a:lnTo>
                    <a:pt x="696290" y="517512"/>
                  </a:lnTo>
                  <a:lnTo>
                    <a:pt x="696772" y="517385"/>
                  </a:lnTo>
                  <a:lnTo>
                    <a:pt x="696899" y="517372"/>
                  </a:lnTo>
                  <a:lnTo>
                    <a:pt x="697484" y="517283"/>
                  </a:lnTo>
                  <a:lnTo>
                    <a:pt x="698347" y="517283"/>
                  </a:lnTo>
                  <a:lnTo>
                    <a:pt x="698855" y="517334"/>
                  </a:lnTo>
                  <a:lnTo>
                    <a:pt x="699020" y="517385"/>
                  </a:lnTo>
                  <a:lnTo>
                    <a:pt x="699173" y="517410"/>
                  </a:lnTo>
                  <a:lnTo>
                    <a:pt x="700633" y="518071"/>
                  </a:lnTo>
                  <a:lnTo>
                    <a:pt x="700951" y="518261"/>
                  </a:lnTo>
                  <a:lnTo>
                    <a:pt x="705548" y="522884"/>
                  </a:lnTo>
                  <a:lnTo>
                    <a:pt x="705675" y="523138"/>
                  </a:lnTo>
                  <a:lnTo>
                    <a:pt x="705916" y="523684"/>
                  </a:lnTo>
                  <a:lnTo>
                    <a:pt x="706158" y="524294"/>
                  </a:lnTo>
                  <a:lnTo>
                    <a:pt x="706424" y="525500"/>
                  </a:lnTo>
                  <a:lnTo>
                    <a:pt x="706475" y="526707"/>
                  </a:lnTo>
                  <a:lnTo>
                    <a:pt x="706475" y="517499"/>
                  </a:lnTo>
                  <a:lnTo>
                    <a:pt x="705561" y="516851"/>
                  </a:lnTo>
                  <a:lnTo>
                    <a:pt x="705307" y="516661"/>
                  </a:lnTo>
                  <a:lnTo>
                    <a:pt x="704507" y="516153"/>
                  </a:lnTo>
                  <a:lnTo>
                    <a:pt x="703897" y="515747"/>
                  </a:lnTo>
                  <a:lnTo>
                    <a:pt x="703592" y="515607"/>
                  </a:lnTo>
                  <a:lnTo>
                    <a:pt x="697953" y="514400"/>
                  </a:lnTo>
                  <a:lnTo>
                    <a:pt x="697534" y="514413"/>
                  </a:lnTo>
                  <a:lnTo>
                    <a:pt x="696290" y="514515"/>
                  </a:lnTo>
                  <a:lnTo>
                    <a:pt x="695845" y="514591"/>
                  </a:lnTo>
                  <a:lnTo>
                    <a:pt x="695718" y="514604"/>
                  </a:lnTo>
                  <a:lnTo>
                    <a:pt x="695477" y="514642"/>
                  </a:lnTo>
                  <a:lnTo>
                    <a:pt x="695261" y="514680"/>
                  </a:lnTo>
                  <a:lnTo>
                    <a:pt x="695109" y="514731"/>
                  </a:lnTo>
                  <a:lnTo>
                    <a:pt x="694982" y="514756"/>
                  </a:lnTo>
                  <a:lnTo>
                    <a:pt x="689660" y="518071"/>
                  </a:lnTo>
                  <a:lnTo>
                    <a:pt x="689533" y="518287"/>
                  </a:lnTo>
                  <a:lnTo>
                    <a:pt x="689368" y="518769"/>
                  </a:lnTo>
                  <a:lnTo>
                    <a:pt x="689279" y="519239"/>
                  </a:lnTo>
                  <a:lnTo>
                    <a:pt x="689102" y="519887"/>
                  </a:lnTo>
                  <a:lnTo>
                    <a:pt x="688911" y="521398"/>
                  </a:lnTo>
                  <a:lnTo>
                    <a:pt x="688987" y="522909"/>
                  </a:lnTo>
                  <a:lnTo>
                    <a:pt x="689317" y="524408"/>
                  </a:lnTo>
                  <a:lnTo>
                    <a:pt x="689686" y="525360"/>
                  </a:lnTo>
                  <a:lnTo>
                    <a:pt x="689902" y="525792"/>
                  </a:lnTo>
                  <a:lnTo>
                    <a:pt x="689991" y="526021"/>
                  </a:lnTo>
                  <a:lnTo>
                    <a:pt x="695718" y="531812"/>
                  </a:lnTo>
                  <a:lnTo>
                    <a:pt x="696455" y="532307"/>
                  </a:lnTo>
                  <a:lnTo>
                    <a:pt x="702411" y="533654"/>
                  </a:lnTo>
                  <a:lnTo>
                    <a:pt x="703249" y="533615"/>
                  </a:lnTo>
                  <a:lnTo>
                    <a:pt x="704075" y="533527"/>
                  </a:lnTo>
                  <a:lnTo>
                    <a:pt x="704989" y="533387"/>
                  </a:lnTo>
                  <a:lnTo>
                    <a:pt x="705383" y="533311"/>
                  </a:lnTo>
                  <a:lnTo>
                    <a:pt x="710692" y="529983"/>
                  </a:lnTo>
                  <a:lnTo>
                    <a:pt x="710819" y="529767"/>
                  </a:lnTo>
                  <a:lnTo>
                    <a:pt x="710996" y="529285"/>
                  </a:lnTo>
                  <a:lnTo>
                    <a:pt x="711047" y="528916"/>
                  </a:lnTo>
                  <a:lnTo>
                    <a:pt x="711263" y="528167"/>
                  </a:lnTo>
                  <a:lnTo>
                    <a:pt x="711441" y="52665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573848" y="2302293"/>
              <a:ext cx="147320" cy="94615"/>
            </a:xfrm>
            <a:custGeom>
              <a:avLst/>
              <a:gdLst/>
              <a:ahLst/>
              <a:cxnLst/>
              <a:rect l="l" t="t" r="r" b="b"/>
              <a:pathLst>
                <a:path w="147320" h="94614">
                  <a:moveTo>
                    <a:pt x="4775" y="91160"/>
                  </a:moveTo>
                  <a:lnTo>
                    <a:pt x="190" y="90195"/>
                  </a:lnTo>
                  <a:lnTo>
                    <a:pt x="76" y="90373"/>
                  </a:lnTo>
                  <a:lnTo>
                    <a:pt x="25" y="90538"/>
                  </a:lnTo>
                  <a:lnTo>
                    <a:pt x="0" y="90678"/>
                  </a:lnTo>
                  <a:lnTo>
                    <a:pt x="0" y="90817"/>
                  </a:lnTo>
                  <a:lnTo>
                    <a:pt x="736" y="91732"/>
                  </a:lnTo>
                  <a:lnTo>
                    <a:pt x="1003" y="91871"/>
                  </a:lnTo>
                  <a:lnTo>
                    <a:pt x="1892" y="92087"/>
                  </a:lnTo>
                  <a:lnTo>
                    <a:pt x="2374" y="92113"/>
                  </a:lnTo>
                  <a:lnTo>
                    <a:pt x="2857" y="92087"/>
                  </a:lnTo>
                  <a:lnTo>
                    <a:pt x="3098" y="92036"/>
                  </a:lnTo>
                  <a:lnTo>
                    <a:pt x="3556" y="91935"/>
                  </a:lnTo>
                  <a:lnTo>
                    <a:pt x="3771" y="91871"/>
                  </a:lnTo>
                  <a:lnTo>
                    <a:pt x="3975" y="91782"/>
                  </a:lnTo>
                  <a:lnTo>
                    <a:pt x="4152" y="91694"/>
                  </a:lnTo>
                  <a:lnTo>
                    <a:pt x="4330" y="91579"/>
                  </a:lnTo>
                  <a:lnTo>
                    <a:pt x="4483" y="91452"/>
                  </a:lnTo>
                  <a:lnTo>
                    <a:pt x="4622" y="91351"/>
                  </a:lnTo>
                  <a:lnTo>
                    <a:pt x="4737" y="91224"/>
                  </a:lnTo>
                  <a:close/>
                </a:path>
                <a:path w="147320" h="94614">
                  <a:moveTo>
                    <a:pt x="12700" y="79819"/>
                  </a:moveTo>
                  <a:lnTo>
                    <a:pt x="8102" y="78854"/>
                  </a:lnTo>
                  <a:lnTo>
                    <a:pt x="203" y="90195"/>
                  </a:lnTo>
                  <a:lnTo>
                    <a:pt x="4775" y="91160"/>
                  </a:lnTo>
                  <a:lnTo>
                    <a:pt x="12700" y="79819"/>
                  </a:lnTo>
                  <a:close/>
                </a:path>
                <a:path w="147320" h="94614">
                  <a:moveTo>
                    <a:pt x="12877" y="79184"/>
                  </a:moveTo>
                  <a:lnTo>
                    <a:pt x="12852" y="79057"/>
                  </a:lnTo>
                  <a:lnTo>
                    <a:pt x="12801" y="78917"/>
                  </a:lnTo>
                  <a:lnTo>
                    <a:pt x="12738" y="78778"/>
                  </a:lnTo>
                  <a:lnTo>
                    <a:pt x="12649" y="78651"/>
                  </a:lnTo>
                  <a:lnTo>
                    <a:pt x="10756" y="77901"/>
                  </a:lnTo>
                  <a:lnTo>
                    <a:pt x="10388" y="77901"/>
                  </a:lnTo>
                  <a:lnTo>
                    <a:pt x="10020" y="77927"/>
                  </a:lnTo>
                  <a:lnTo>
                    <a:pt x="9791" y="77965"/>
                  </a:lnTo>
                  <a:lnTo>
                    <a:pt x="9550" y="78016"/>
                  </a:lnTo>
                  <a:lnTo>
                    <a:pt x="9118" y="78130"/>
                  </a:lnTo>
                  <a:lnTo>
                    <a:pt x="8724" y="78308"/>
                  </a:lnTo>
                  <a:lnTo>
                    <a:pt x="8547" y="78422"/>
                  </a:lnTo>
                  <a:lnTo>
                    <a:pt x="8331" y="78587"/>
                  </a:lnTo>
                  <a:lnTo>
                    <a:pt x="8153" y="78778"/>
                  </a:lnTo>
                  <a:lnTo>
                    <a:pt x="12700" y="79806"/>
                  </a:lnTo>
                  <a:lnTo>
                    <a:pt x="12814" y="79616"/>
                  </a:lnTo>
                  <a:lnTo>
                    <a:pt x="12865" y="79476"/>
                  </a:lnTo>
                  <a:lnTo>
                    <a:pt x="12877" y="79324"/>
                  </a:lnTo>
                  <a:lnTo>
                    <a:pt x="12877" y="79184"/>
                  </a:lnTo>
                  <a:close/>
                </a:path>
                <a:path w="147320" h="94614">
                  <a:moveTo>
                    <a:pt x="17360" y="89636"/>
                  </a:moveTo>
                  <a:lnTo>
                    <a:pt x="17348" y="89496"/>
                  </a:lnTo>
                  <a:lnTo>
                    <a:pt x="17310" y="89357"/>
                  </a:lnTo>
                  <a:lnTo>
                    <a:pt x="17246" y="89230"/>
                  </a:lnTo>
                  <a:lnTo>
                    <a:pt x="17157" y="89090"/>
                  </a:lnTo>
                  <a:lnTo>
                    <a:pt x="16992" y="88925"/>
                  </a:lnTo>
                  <a:lnTo>
                    <a:pt x="15925" y="88392"/>
                  </a:lnTo>
                  <a:lnTo>
                    <a:pt x="15582" y="88315"/>
                  </a:lnTo>
                  <a:lnTo>
                    <a:pt x="15113" y="88277"/>
                  </a:lnTo>
                  <a:lnTo>
                    <a:pt x="14617" y="88290"/>
                  </a:lnTo>
                  <a:lnTo>
                    <a:pt x="12877" y="88925"/>
                  </a:lnTo>
                  <a:lnTo>
                    <a:pt x="12395" y="89649"/>
                  </a:lnTo>
                  <a:lnTo>
                    <a:pt x="12268" y="90144"/>
                  </a:lnTo>
                  <a:lnTo>
                    <a:pt x="9855" y="91643"/>
                  </a:lnTo>
                  <a:lnTo>
                    <a:pt x="8648" y="92138"/>
                  </a:lnTo>
                  <a:lnTo>
                    <a:pt x="8077" y="92989"/>
                  </a:lnTo>
                  <a:lnTo>
                    <a:pt x="8077" y="93116"/>
                  </a:lnTo>
                  <a:lnTo>
                    <a:pt x="8102" y="93268"/>
                  </a:lnTo>
                  <a:lnTo>
                    <a:pt x="8140" y="93408"/>
                  </a:lnTo>
                  <a:lnTo>
                    <a:pt x="8216" y="93535"/>
                  </a:lnTo>
                  <a:lnTo>
                    <a:pt x="8356" y="93726"/>
                  </a:lnTo>
                  <a:lnTo>
                    <a:pt x="8547" y="93903"/>
                  </a:lnTo>
                  <a:lnTo>
                    <a:pt x="8699" y="94005"/>
                  </a:lnTo>
                  <a:lnTo>
                    <a:pt x="8877" y="94094"/>
                  </a:lnTo>
                  <a:lnTo>
                    <a:pt x="9055" y="94183"/>
                  </a:lnTo>
                  <a:lnTo>
                    <a:pt x="9372" y="94297"/>
                  </a:lnTo>
                  <a:lnTo>
                    <a:pt x="9702" y="94373"/>
                  </a:lnTo>
                  <a:lnTo>
                    <a:pt x="9931" y="94411"/>
                  </a:lnTo>
                  <a:lnTo>
                    <a:pt x="10172" y="94437"/>
                  </a:lnTo>
                  <a:lnTo>
                    <a:pt x="10655" y="94437"/>
                  </a:lnTo>
                  <a:lnTo>
                    <a:pt x="11137" y="94386"/>
                  </a:lnTo>
                  <a:lnTo>
                    <a:pt x="11645" y="94284"/>
                  </a:lnTo>
                  <a:lnTo>
                    <a:pt x="16954" y="90957"/>
                  </a:lnTo>
                  <a:lnTo>
                    <a:pt x="17081" y="90741"/>
                  </a:lnTo>
                  <a:lnTo>
                    <a:pt x="17259" y="90258"/>
                  </a:lnTo>
                  <a:lnTo>
                    <a:pt x="17335" y="89789"/>
                  </a:lnTo>
                  <a:lnTo>
                    <a:pt x="17360" y="89636"/>
                  </a:lnTo>
                  <a:close/>
                </a:path>
                <a:path w="147320" h="94614">
                  <a:moveTo>
                    <a:pt x="51625" y="85356"/>
                  </a:moveTo>
                  <a:lnTo>
                    <a:pt x="51257" y="84632"/>
                  </a:lnTo>
                  <a:lnTo>
                    <a:pt x="50965" y="84416"/>
                  </a:lnTo>
                  <a:lnTo>
                    <a:pt x="42837" y="79578"/>
                  </a:lnTo>
                  <a:lnTo>
                    <a:pt x="43205" y="79349"/>
                  </a:lnTo>
                  <a:lnTo>
                    <a:pt x="46024" y="74879"/>
                  </a:lnTo>
                  <a:lnTo>
                    <a:pt x="45923" y="74282"/>
                  </a:lnTo>
                  <a:lnTo>
                    <a:pt x="42214" y="70535"/>
                  </a:lnTo>
                  <a:lnTo>
                    <a:pt x="41821" y="70332"/>
                  </a:lnTo>
                  <a:lnTo>
                    <a:pt x="41059" y="70065"/>
                  </a:lnTo>
                  <a:lnTo>
                    <a:pt x="41059" y="75120"/>
                  </a:lnTo>
                  <a:lnTo>
                    <a:pt x="41046" y="75450"/>
                  </a:lnTo>
                  <a:lnTo>
                    <a:pt x="37134" y="78473"/>
                  </a:lnTo>
                  <a:lnTo>
                    <a:pt x="36995" y="78498"/>
                  </a:lnTo>
                  <a:lnTo>
                    <a:pt x="37147" y="78828"/>
                  </a:lnTo>
                  <a:lnTo>
                    <a:pt x="36982" y="78498"/>
                  </a:lnTo>
                  <a:lnTo>
                    <a:pt x="36639" y="78574"/>
                  </a:lnTo>
                  <a:lnTo>
                    <a:pt x="31572" y="79565"/>
                  </a:lnTo>
                  <a:lnTo>
                    <a:pt x="28409" y="73393"/>
                  </a:lnTo>
                  <a:lnTo>
                    <a:pt x="33820" y="72326"/>
                  </a:lnTo>
                  <a:lnTo>
                    <a:pt x="34912" y="72174"/>
                  </a:lnTo>
                  <a:lnTo>
                    <a:pt x="41059" y="75120"/>
                  </a:lnTo>
                  <a:lnTo>
                    <a:pt x="41059" y="70065"/>
                  </a:lnTo>
                  <a:lnTo>
                    <a:pt x="36029" y="69253"/>
                  </a:lnTo>
                  <a:lnTo>
                    <a:pt x="34988" y="69278"/>
                  </a:lnTo>
                  <a:lnTo>
                    <a:pt x="33959" y="69367"/>
                  </a:lnTo>
                  <a:lnTo>
                    <a:pt x="32931" y="69507"/>
                  </a:lnTo>
                  <a:lnTo>
                    <a:pt x="32562" y="69583"/>
                  </a:lnTo>
                  <a:lnTo>
                    <a:pt x="32435" y="69608"/>
                  </a:lnTo>
                  <a:lnTo>
                    <a:pt x="32219" y="69646"/>
                  </a:lnTo>
                  <a:lnTo>
                    <a:pt x="32092" y="69684"/>
                  </a:lnTo>
                  <a:lnTo>
                    <a:pt x="24879" y="71094"/>
                  </a:lnTo>
                  <a:lnTo>
                    <a:pt x="24752" y="71107"/>
                  </a:lnTo>
                  <a:lnTo>
                    <a:pt x="24625" y="71145"/>
                  </a:lnTo>
                  <a:lnTo>
                    <a:pt x="24295" y="71208"/>
                  </a:lnTo>
                  <a:lnTo>
                    <a:pt x="23876" y="71361"/>
                  </a:lnTo>
                  <a:lnTo>
                    <a:pt x="23685" y="71462"/>
                  </a:lnTo>
                  <a:lnTo>
                    <a:pt x="23495" y="71577"/>
                  </a:lnTo>
                  <a:lnTo>
                    <a:pt x="23355" y="71666"/>
                  </a:lnTo>
                  <a:lnTo>
                    <a:pt x="23215" y="71793"/>
                  </a:lnTo>
                  <a:lnTo>
                    <a:pt x="23101" y="71920"/>
                  </a:lnTo>
                  <a:lnTo>
                    <a:pt x="22987" y="72059"/>
                  </a:lnTo>
                  <a:lnTo>
                    <a:pt x="22936" y="72186"/>
                  </a:lnTo>
                  <a:lnTo>
                    <a:pt x="22872" y="72339"/>
                  </a:lnTo>
                  <a:lnTo>
                    <a:pt x="22847" y="72478"/>
                  </a:lnTo>
                  <a:lnTo>
                    <a:pt x="22847" y="72694"/>
                  </a:lnTo>
                  <a:lnTo>
                    <a:pt x="22936" y="72961"/>
                  </a:lnTo>
                  <a:lnTo>
                    <a:pt x="23037" y="73139"/>
                  </a:lnTo>
                  <a:lnTo>
                    <a:pt x="27470" y="81775"/>
                  </a:lnTo>
                  <a:lnTo>
                    <a:pt x="31178" y="88963"/>
                  </a:lnTo>
                  <a:lnTo>
                    <a:pt x="33172" y="89916"/>
                  </a:lnTo>
                  <a:lnTo>
                    <a:pt x="33655" y="89916"/>
                  </a:lnTo>
                  <a:lnTo>
                    <a:pt x="35928" y="88849"/>
                  </a:lnTo>
                  <a:lnTo>
                    <a:pt x="36017" y="88658"/>
                  </a:lnTo>
                  <a:lnTo>
                    <a:pt x="36042" y="88519"/>
                  </a:lnTo>
                  <a:lnTo>
                    <a:pt x="36042" y="88353"/>
                  </a:lnTo>
                  <a:lnTo>
                    <a:pt x="35979" y="88099"/>
                  </a:lnTo>
                  <a:lnTo>
                    <a:pt x="32969" y="82283"/>
                  </a:lnTo>
                  <a:lnTo>
                    <a:pt x="38227" y="81254"/>
                  </a:lnTo>
                  <a:lnTo>
                    <a:pt x="38379" y="81216"/>
                  </a:lnTo>
                  <a:lnTo>
                    <a:pt x="47320" y="86461"/>
                  </a:lnTo>
                  <a:lnTo>
                    <a:pt x="48933" y="86880"/>
                  </a:lnTo>
                  <a:lnTo>
                    <a:pt x="49060" y="86880"/>
                  </a:lnTo>
                  <a:lnTo>
                    <a:pt x="49415" y="86855"/>
                  </a:lnTo>
                  <a:lnTo>
                    <a:pt x="49898" y="86791"/>
                  </a:lnTo>
                  <a:lnTo>
                    <a:pt x="50126" y="86728"/>
                  </a:lnTo>
                  <a:lnTo>
                    <a:pt x="50342" y="86664"/>
                  </a:lnTo>
                  <a:lnTo>
                    <a:pt x="50558" y="86588"/>
                  </a:lnTo>
                  <a:lnTo>
                    <a:pt x="50838" y="86436"/>
                  </a:lnTo>
                  <a:lnTo>
                    <a:pt x="51092" y="86283"/>
                  </a:lnTo>
                  <a:lnTo>
                    <a:pt x="51231" y="86169"/>
                  </a:lnTo>
                  <a:lnTo>
                    <a:pt x="51396" y="85979"/>
                  </a:lnTo>
                  <a:lnTo>
                    <a:pt x="51536" y="85775"/>
                  </a:lnTo>
                  <a:lnTo>
                    <a:pt x="51587" y="85636"/>
                  </a:lnTo>
                  <a:lnTo>
                    <a:pt x="51625" y="85496"/>
                  </a:lnTo>
                  <a:lnTo>
                    <a:pt x="51625" y="85356"/>
                  </a:lnTo>
                  <a:close/>
                </a:path>
                <a:path w="147320" h="94614">
                  <a:moveTo>
                    <a:pt x="63512" y="84099"/>
                  </a:moveTo>
                  <a:lnTo>
                    <a:pt x="62115" y="81381"/>
                  </a:lnTo>
                  <a:lnTo>
                    <a:pt x="61772" y="81470"/>
                  </a:lnTo>
                  <a:lnTo>
                    <a:pt x="60642" y="82118"/>
                  </a:lnTo>
                  <a:lnTo>
                    <a:pt x="60490" y="82308"/>
                  </a:lnTo>
                  <a:lnTo>
                    <a:pt x="60413" y="82448"/>
                  </a:lnTo>
                  <a:lnTo>
                    <a:pt x="60363" y="82600"/>
                  </a:lnTo>
                  <a:lnTo>
                    <a:pt x="60337" y="82740"/>
                  </a:lnTo>
                  <a:lnTo>
                    <a:pt x="60337" y="82867"/>
                  </a:lnTo>
                  <a:lnTo>
                    <a:pt x="60350" y="83007"/>
                  </a:lnTo>
                  <a:lnTo>
                    <a:pt x="60401" y="83159"/>
                  </a:lnTo>
                  <a:lnTo>
                    <a:pt x="60464" y="83286"/>
                  </a:lnTo>
                  <a:lnTo>
                    <a:pt x="60617" y="83464"/>
                  </a:lnTo>
                  <a:lnTo>
                    <a:pt x="62077" y="84124"/>
                  </a:lnTo>
                  <a:lnTo>
                    <a:pt x="62433" y="84188"/>
                  </a:lnTo>
                  <a:lnTo>
                    <a:pt x="62915" y="84188"/>
                  </a:lnTo>
                  <a:lnTo>
                    <a:pt x="63157" y="84162"/>
                  </a:lnTo>
                  <a:lnTo>
                    <a:pt x="63398" y="84124"/>
                  </a:lnTo>
                  <a:close/>
                </a:path>
                <a:path w="147320" h="94614">
                  <a:moveTo>
                    <a:pt x="79324" y="76923"/>
                  </a:moveTo>
                  <a:lnTo>
                    <a:pt x="79248" y="76415"/>
                  </a:lnTo>
                  <a:lnTo>
                    <a:pt x="79082" y="75920"/>
                  </a:lnTo>
                  <a:lnTo>
                    <a:pt x="78994" y="75780"/>
                  </a:lnTo>
                  <a:lnTo>
                    <a:pt x="78930" y="75590"/>
                  </a:lnTo>
                  <a:lnTo>
                    <a:pt x="78841" y="75463"/>
                  </a:lnTo>
                  <a:lnTo>
                    <a:pt x="78092" y="74015"/>
                  </a:lnTo>
                  <a:lnTo>
                    <a:pt x="78041" y="73888"/>
                  </a:lnTo>
                  <a:lnTo>
                    <a:pt x="77927" y="73698"/>
                  </a:lnTo>
                  <a:lnTo>
                    <a:pt x="77597" y="73190"/>
                  </a:lnTo>
                  <a:lnTo>
                    <a:pt x="69951" y="70370"/>
                  </a:lnTo>
                  <a:lnTo>
                    <a:pt x="69075" y="70408"/>
                  </a:lnTo>
                  <a:lnTo>
                    <a:pt x="68199" y="70472"/>
                  </a:lnTo>
                  <a:lnTo>
                    <a:pt x="67322" y="70586"/>
                  </a:lnTo>
                  <a:lnTo>
                    <a:pt x="67017" y="70650"/>
                  </a:lnTo>
                  <a:lnTo>
                    <a:pt x="66560" y="70739"/>
                  </a:lnTo>
                  <a:lnTo>
                    <a:pt x="59931" y="72047"/>
                  </a:lnTo>
                  <a:lnTo>
                    <a:pt x="57670" y="67640"/>
                  </a:lnTo>
                  <a:lnTo>
                    <a:pt x="70891" y="65049"/>
                  </a:lnTo>
                  <a:lnTo>
                    <a:pt x="71348" y="64947"/>
                  </a:lnTo>
                  <a:lnTo>
                    <a:pt x="71653" y="64820"/>
                  </a:lnTo>
                  <a:lnTo>
                    <a:pt x="72682" y="63715"/>
                  </a:lnTo>
                  <a:lnTo>
                    <a:pt x="72682" y="63576"/>
                  </a:lnTo>
                  <a:lnTo>
                    <a:pt x="71488" y="62445"/>
                  </a:lnTo>
                  <a:lnTo>
                    <a:pt x="70942" y="62306"/>
                  </a:lnTo>
                  <a:lnTo>
                    <a:pt x="70586" y="62268"/>
                  </a:lnTo>
                  <a:lnTo>
                    <a:pt x="70091" y="62268"/>
                  </a:lnTo>
                  <a:lnTo>
                    <a:pt x="69850" y="62280"/>
                  </a:lnTo>
                  <a:lnTo>
                    <a:pt x="69494" y="62344"/>
                  </a:lnTo>
                  <a:lnTo>
                    <a:pt x="54063" y="65366"/>
                  </a:lnTo>
                  <a:lnTo>
                    <a:pt x="53911" y="65392"/>
                  </a:lnTo>
                  <a:lnTo>
                    <a:pt x="52235" y="66382"/>
                  </a:lnTo>
                  <a:lnTo>
                    <a:pt x="52146" y="66586"/>
                  </a:lnTo>
                  <a:lnTo>
                    <a:pt x="52108" y="66865"/>
                  </a:lnTo>
                  <a:lnTo>
                    <a:pt x="52133" y="67005"/>
                  </a:lnTo>
                  <a:lnTo>
                    <a:pt x="52209" y="67221"/>
                  </a:lnTo>
                  <a:lnTo>
                    <a:pt x="55867" y="74333"/>
                  </a:lnTo>
                  <a:lnTo>
                    <a:pt x="55994" y="74510"/>
                  </a:lnTo>
                  <a:lnTo>
                    <a:pt x="56108" y="74650"/>
                  </a:lnTo>
                  <a:lnTo>
                    <a:pt x="56248" y="74764"/>
                  </a:lnTo>
                  <a:lnTo>
                    <a:pt x="56400" y="74866"/>
                  </a:lnTo>
                  <a:lnTo>
                    <a:pt x="56565" y="74955"/>
                  </a:lnTo>
                  <a:lnTo>
                    <a:pt x="56743" y="75044"/>
                  </a:lnTo>
                  <a:lnTo>
                    <a:pt x="56946" y="75107"/>
                  </a:lnTo>
                  <a:lnTo>
                    <a:pt x="57391" y="75234"/>
                  </a:lnTo>
                  <a:lnTo>
                    <a:pt x="57518" y="75260"/>
                  </a:lnTo>
                  <a:lnTo>
                    <a:pt x="57873" y="75298"/>
                  </a:lnTo>
                  <a:lnTo>
                    <a:pt x="58115" y="75311"/>
                  </a:lnTo>
                  <a:lnTo>
                    <a:pt x="58356" y="75298"/>
                  </a:lnTo>
                  <a:lnTo>
                    <a:pt x="58483" y="75285"/>
                  </a:lnTo>
                  <a:lnTo>
                    <a:pt x="58839" y="75247"/>
                  </a:lnTo>
                  <a:lnTo>
                    <a:pt x="68148" y="73418"/>
                  </a:lnTo>
                  <a:lnTo>
                    <a:pt x="68287" y="73393"/>
                  </a:lnTo>
                  <a:lnTo>
                    <a:pt x="68491" y="73355"/>
                  </a:lnTo>
                  <a:lnTo>
                    <a:pt x="69265" y="73266"/>
                  </a:lnTo>
                  <a:lnTo>
                    <a:pt x="69862" y="73266"/>
                  </a:lnTo>
                  <a:lnTo>
                    <a:pt x="73279" y="74828"/>
                  </a:lnTo>
                  <a:lnTo>
                    <a:pt x="74193" y="76593"/>
                  </a:lnTo>
                  <a:lnTo>
                    <a:pt x="74256" y="76720"/>
                  </a:lnTo>
                  <a:lnTo>
                    <a:pt x="74320" y="76936"/>
                  </a:lnTo>
                  <a:lnTo>
                    <a:pt x="74358" y="77165"/>
                  </a:lnTo>
                  <a:lnTo>
                    <a:pt x="74358" y="77393"/>
                  </a:lnTo>
                  <a:lnTo>
                    <a:pt x="71666" y="79527"/>
                  </a:lnTo>
                  <a:lnTo>
                    <a:pt x="71539" y="79552"/>
                  </a:lnTo>
                  <a:lnTo>
                    <a:pt x="71361" y="79578"/>
                  </a:lnTo>
                  <a:lnTo>
                    <a:pt x="62128" y="81381"/>
                  </a:lnTo>
                  <a:lnTo>
                    <a:pt x="63512" y="84099"/>
                  </a:lnTo>
                  <a:lnTo>
                    <a:pt x="72821" y="82296"/>
                  </a:lnTo>
                  <a:lnTo>
                    <a:pt x="72986" y="82257"/>
                  </a:lnTo>
                  <a:lnTo>
                    <a:pt x="73291" y="82194"/>
                  </a:lnTo>
                  <a:lnTo>
                    <a:pt x="79311" y="77431"/>
                  </a:lnTo>
                  <a:lnTo>
                    <a:pt x="79324" y="76923"/>
                  </a:lnTo>
                  <a:close/>
                </a:path>
                <a:path w="147320" h="94614">
                  <a:moveTo>
                    <a:pt x="102781" y="51092"/>
                  </a:moveTo>
                  <a:lnTo>
                    <a:pt x="102450" y="50888"/>
                  </a:lnTo>
                  <a:lnTo>
                    <a:pt x="101955" y="50698"/>
                  </a:lnTo>
                  <a:lnTo>
                    <a:pt x="101625" y="50622"/>
                  </a:lnTo>
                  <a:lnTo>
                    <a:pt x="101028" y="50558"/>
                  </a:lnTo>
                  <a:lnTo>
                    <a:pt x="100787" y="50558"/>
                  </a:lnTo>
                  <a:lnTo>
                    <a:pt x="100660" y="50571"/>
                  </a:lnTo>
                  <a:lnTo>
                    <a:pt x="98653" y="51320"/>
                  </a:lnTo>
                  <a:lnTo>
                    <a:pt x="98437" y="51574"/>
                  </a:lnTo>
                  <a:lnTo>
                    <a:pt x="98336" y="51777"/>
                  </a:lnTo>
                  <a:lnTo>
                    <a:pt x="98298" y="51917"/>
                  </a:lnTo>
                  <a:lnTo>
                    <a:pt x="98298" y="52197"/>
                  </a:lnTo>
                  <a:lnTo>
                    <a:pt x="98361" y="52412"/>
                  </a:lnTo>
                  <a:lnTo>
                    <a:pt x="98475" y="52603"/>
                  </a:lnTo>
                  <a:lnTo>
                    <a:pt x="98577" y="52730"/>
                  </a:lnTo>
                  <a:lnTo>
                    <a:pt x="98780" y="52908"/>
                  </a:lnTo>
                  <a:lnTo>
                    <a:pt x="102781" y="51092"/>
                  </a:lnTo>
                  <a:close/>
                </a:path>
                <a:path w="147320" h="94614">
                  <a:moveTo>
                    <a:pt x="113906" y="44272"/>
                  </a:moveTo>
                  <a:lnTo>
                    <a:pt x="113715" y="44259"/>
                  </a:lnTo>
                  <a:lnTo>
                    <a:pt x="110845" y="42113"/>
                  </a:lnTo>
                  <a:lnTo>
                    <a:pt x="110858" y="41884"/>
                  </a:lnTo>
                  <a:lnTo>
                    <a:pt x="110909" y="41668"/>
                  </a:lnTo>
                  <a:lnTo>
                    <a:pt x="112496" y="37858"/>
                  </a:lnTo>
                  <a:lnTo>
                    <a:pt x="112560" y="37655"/>
                  </a:lnTo>
                  <a:lnTo>
                    <a:pt x="112547" y="37363"/>
                  </a:lnTo>
                  <a:lnTo>
                    <a:pt x="112458" y="37096"/>
                  </a:lnTo>
                  <a:lnTo>
                    <a:pt x="112369" y="36969"/>
                  </a:lnTo>
                  <a:lnTo>
                    <a:pt x="110312" y="36144"/>
                  </a:lnTo>
                  <a:lnTo>
                    <a:pt x="110185" y="36144"/>
                  </a:lnTo>
                  <a:lnTo>
                    <a:pt x="107670" y="37312"/>
                  </a:lnTo>
                  <a:lnTo>
                    <a:pt x="106159" y="40932"/>
                  </a:lnTo>
                  <a:lnTo>
                    <a:pt x="106032" y="41249"/>
                  </a:lnTo>
                  <a:lnTo>
                    <a:pt x="105905" y="41757"/>
                  </a:lnTo>
                  <a:lnTo>
                    <a:pt x="112598" y="47078"/>
                  </a:lnTo>
                  <a:lnTo>
                    <a:pt x="112737" y="47091"/>
                  </a:lnTo>
                  <a:lnTo>
                    <a:pt x="113906" y="44272"/>
                  </a:lnTo>
                  <a:close/>
                </a:path>
                <a:path w="147320" h="94614">
                  <a:moveTo>
                    <a:pt x="135013" y="1422"/>
                  </a:moveTo>
                  <a:lnTo>
                    <a:pt x="134353" y="482"/>
                  </a:lnTo>
                  <a:lnTo>
                    <a:pt x="134099" y="342"/>
                  </a:lnTo>
                  <a:lnTo>
                    <a:pt x="133896" y="266"/>
                  </a:lnTo>
                  <a:lnTo>
                    <a:pt x="133692" y="203"/>
                  </a:lnTo>
                  <a:lnTo>
                    <a:pt x="133235" y="101"/>
                  </a:lnTo>
                  <a:lnTo>
                    <a:pt x="133108" y="101"/>
                  </a:lnTo>
                  <a:lnTo>
                    <a:pt x="132664" y="50"/>
                  </a:lnTo>
                  <a:lnTo>
                    <a:pt x="131711" y="0"/>
                  </a:lnTo>
                  <a:lnTo>
                    <a:pt x="130746" y="0"/>
                  </a:lnTo>
                  <a:lnTo>
                    <a:pt x="129794" y="63"/>
                  </a:lnTo>
                  <a:lnTo>
                    <a:pt x="121297" y="4584"/>
                  </a:lnTo>
                  <a:lnTo>
                    <a:pt x="126123" y="5130"/>
                  </a:lnTo>
                  <a:lnTo>
                    <a:pt x="126174" y="4991"/>
                  </a:lnTo>
                  <a:lnTo>
                    <a:pt x="126339" y="4737"/>
                  </a:lnTo>
                  <a:lnTo>
                    <a:pt x="130784" y="2870"/>
                  </a:lnTo>
                  <a:lnTo>
                    <a:pt x="131254" y="2870"/>
                  </a:lnTo>
                  <a:lnTo>
                    <a:pt x="131953" y="2921"/>
                  </a:lnTo>
                  <a:lnTo>
                    <a:pt x="132308" y="2933"/>
                  </a:lnTo>
                  <a:lnTo>
                    <a:pt x="132549" y="2933"/>
                  </a:lnTo>
                  <a:lnTo>
                    <a:pt x="133489" y="2794"/>
                  </a:lnTo>
                  <a:lnTo>
                    <a:pt x="133718" y="2730"/>
                  </a:lnTo>
                  <a:lnTo>
                    <a:pt x="134937" y="1778"/>
                  </a:lnTo>
                  <a:lnTo>
                    <a:pt x="135013" y="1498"/>
                  </a:lnTo>
                  <a:close/>
                </a:path>
                <a:path w="147320" h="94614">
                  <a:moveTo>
                    <a:pt x="137985" y="55867"/>
                  </a:moveTo>
                  <a:lnTo>
                    <a:pt x="137972" y="55727"/>
                  </a:lnTo>
                  <a:lnTo>
                    <a:pt x="137896" y="55511"/>
                  </a:lnTo>
                  <a:lnTo>
                    <a:pt x="137782" y="55321"/>
                  </a:lnTo>
                  <a:lnTo>
                    <a:pt x="137668" y="55194"/>
                  </a:lnTo>
                  <a:lnTo>
                    <a:pt x="135940" y="54521"/>
                  </a:lnTo>
                  <a:lnTo>
                    <a:pt x="135331" y="54521"/>
                  </a:lnTo>
                  <a:lnTo>
                    <a:pt x="134975" y="54559"/>
                  </a:lnTo>
                  <a:lnTo>
                    <a:pt x="134505" y="54660"/>
                  </a:lnTo>
                  <a:lnTo>
                    <a:pt x="132524" y="55232"/>
                  </a:lnTo>
                  <a:lnTo>
                    <a:pt x="130708" y="55664"/>
                  </a:lnTo>
                  <a:lnTo>
                    <a:pt x="128295" y="56095"/>
                  </a:lnTo>
                  <a:lnTo>
                    <a:pt x="125831" y="56375"/>
                  </a:lnTo>
                  <a:lnTo>
                    <a:pt x="123355" y="56527"/>
                  </a:lnTo>
                  <a:lnTo>
                    <a:pt x="120865" y="56527"/>
                  </a:lnTo>
                  <a:lnTo>
                    <a:pt x="118402" y="56388"/>
                  </a:lnTo>
                  <a:lnTo>
                    <a:pt x="117309" y="56273"/>
                  </a:lnTo>
                  <a:lnTo>
                    <a:pt x="117081" y="56235"/>
                  </a:lnTo>
                  <a:lnTo>
                    <a:pt x="116840" y="56222"/>
                  </a:lnTo>
                  <a:lnTo>
                    <a:pt x="102793" y="51092"/>
                  </a:lnTo>
                  <a:lnTo>
                    <a:pt x="98793" y="52908"/>
                  </a:lnTo>
                  <a:lnTo>
                    <a:pt x="120408" y="59397"/>
                  </a:lnTo>
                  <a:lnTo>
                    <a:pt x="123380" y="59397"/>
                  </a:lnTo>
                  <a:lnTo>
                    <a:pt x="137972" y="56007"/>
                  </a:lnTo>
                  <a:lnTo>
                    <a:pt x="137985" y="55867"/>
                  </a:lnTo>
                  <a:close/>
                </a:path>
                <a:path w="147320" h="94614">
                  <a:moveTo>
                    <a:pt x="140970" y="40868"/>
                  </a:moveTo>
                  <a:lnTo>
                    <a:pt x="139534" y="39484"/>
                  </a:lnTo>
                  <a:lnTo>
                    <a:pt x="139192" y="39408"/>
                  </a:lnTo>
                  <a:lnTo>
                    <a:pt x="138709" y="39370"/>
                  </a:lnTo>
                  <a:lnTo>
                    <a:pt x="138468" y="39370"/>
                  </a:lnTo>
                  <a:lnTo>
                    <a:pt x="136486" y="40017"/>
                  </a:lnTo>
                  <a:lnTo>
                    <a:pt x="136296" y="40195"/>
                  </a:lnTo>
                  <a:lnTo>
                    <a:pt x="136105" y="40462"/>
                  </a:lnTo>
                  <a:lnTo>
                    <a:pt x="134581" y="44157"/>
                  </a:lnTo>
                  <a:lnTo>
                    <a:pt x="134366" y="44551"/>
                  </a:lnTo>
                  <a:lnTo>
                    <a:pt x="130670" y="46101"/>
                  </a:lnTo>
                  <a:lnTo>
                    <a:pt x="129819" y="46088"/>
                  </a:lnTo>
                  <a:lnTo>
                    <a:pt x="129692" y="46062"/>
                  </a:lnTo>
                  <a:lnTo>
                    <a:pt x="114160" y="44310"/>
                  </a:lnTo>
                  <a:lnTo>
                    <a:pt x="113919" y="44272"/>
                  </a:lnTo>
                  <a:lnTo>
                    <a:pt x="112750" y="47078"/>
                  </a:lnTo>
                  <a:lnTo>
                    <a:pt x="128384" y="48882"/>
                  </a:lnTo>
                  <a:lnTo>
                    <a:pt x="128536" y="48895"/>
                  </a:lnTo>
                  <a:lnTo>
                    <a:pt x="128943" y="48933"/>
                  </a:lnTo>
                  <a:lnTo>
                    <a:pt x="129819" y="48971"/>
                  </a:lnTo>
                  <a:lnTo>
                    <a:pt x="130708" y="48971"/>
                  </a:lnTo>
                  <a:lnTo>
                    <a:pt x="139331" y="44856"/>
                  </a:lnTo>
                  <a:lnTo>
                    <a:pt x="139407" y="44704"/>
                  </a:lnTo>
                  <a:lnTo>
                    <a:pt x="140919" y="41084"/>
                  </a:lnTo>
                  <a:lnTo>
                    <a:pt x="140970" y="40868"/>
                  </a:lnTo>
                  <a:close/>
                </a:path>
                <a:path w="147320" h="94614">
                  <a:moveTo>
                    <a:pt x="146824" y="34645"/>
                  </a:moveTo>
                  <a:lnTo>
                    <a:pt x="146812" y="34505"/>
                  </a:lnTo>
                  <a:lnTo>
                    <a:pt x="146773" y="34366"/>
                  </a:lnTo>
                  <a:lnTo>
                    <a:pt x="129552" y="27698"/>
                  </a:lnTo>
                  <a:lnTo>
                    <a:pt x="129222" y="27635"/>
                  </a:lnTo>
                  <a:lnTo>
                    <a:pt x="129095" y="27635"/>
                  </a:lnTo>
                  <a:lnTo>
                    <a:pt x="127660" y="27470"/>
                  </a:lnTo>
                  <a:lnTo>
                    <a:pt x="124714" y="27305"/>
                  </a:lnTo>
                  <a:lnTo>
                    <a:pt x="121742" y="27317"/>
                  </a:lnTo>
                  <a:lnTo>
                    <a:pt x="108115" y="29667"/>
                  </a:lnTo>
                  <a:lnTo>
                    <a:pt x="107835" y="29806"/>
                  </a:lnTo>
                  <a:lnTo>
                    <a:pt x="107530" y="30035"/>
                  </a:lnTo>
                  <a:lnTo>
                    <a:pt x="107416" y="30162"/>
                  </a:lnTo>
                  <a:lnTo>
                    <a:pt x="107315" y="30289"/>
                  </a:lnTo>
                  <a:lnTo>
                    <a:pt x="107238" y="30429"/>
                  </a:lnTo>
                  <a:lnTo>
                    <a:pt x="107162" y="30645"/>
                  </a:lnTo>
                  <a:lnTo>
                    <a:pt x="107137" y="30848"/>
                  </a:lnTo>
                  <a:lnTo>
                    <a:pt x="109308" y="32194"/>
                  </a:lnTo>
                  <a:lnTo>
                    <a:pt x="109677" y="32194"/>
                  </a:lnTo>
                  <a:lnTo>
                    <a:pt x="109918" y="32181"/>
                  </a:lnTo>
                  <a:lnTo>
                    <a:pt x="110274" y="32131"/>
                  </a:lnTo>
                  <a:lnTo>
                    <a:pt x="110617" y="32054"/>
                  </a:lnTo>
                  <a:lnTo>
                    <a:pt x="111340" y="31826"/>
                  </a:lnTo>
                  <a:lnTo>
                    <a:pt x="114427" y="31038"/>
                  </a:lnTo>
                  <a:lnTo>
                    <a:pt x="116840" y="30619"/>
                  </a:lnTo>
                  <a:lnTo>
                    <a:pt x="119291" y="30340"/>
                  </a:lnTo>
                  <a:lnTo>
                    <a:pt x="121780" y="30187"/>
                  </a:lnTo>
                  <a:lnTo>
                    <a:pt x="124269" y="30187"/>
                  </a:lnTo>
                  <a:lnTo>
                    <a:pt x="126733" y="30314"/>
                  </a:lnTo>
                  <a:lnTo>
                    <a:pt x="127812" y="30441"/>
                  </a:lnTo>
                  <a:lnTo>
                    <a:pt x="142405" y="35674"/>
                  </a:lnTo>
                  <a:lnTo>
                    <a:pt x="142570" y="35775"/>
                  </a:lnTo>
                  <a:lnTo>
                    <a:pt x="142760" y="35864"/>
                  </a:lnTo>
                  <a:lnTo>
                    <a:pt x="143052" y="35979"/>
                  </a:lnTo>
                  <a:lnTo>
                    <a:pt x="143383" y="36068"/>
                  </a:lnTo>
                  <a:lnTo>
                    <a:pt x="143611" y="36106"/>
                  </a:lnTo>
                  <a:lnTo>
                    <a:pt x="143967" y="36144"/>
                  </a:lnTo>
                  <a:lnTo>
                    <a:pt x="144449" y="36144"/>
                  </a:lnTo>
                  <a:lnTo>
                    <a:pt x="144932" y="36093"/>
                  </a:lnTo>
                  <a:lnTo>
                    <a:pt x="145275" y="36017"/>
                  </a:lnTo>
                  <a:lnTo>
                    <a:pt x="145503" y="35953"/>
                  </a:lnTo>
                  <a:lnTo>
                    <a:pt x="145707" y="35877"/>
                  </a:lnTo>
                  <a:lnTo>
                    <a:pt x="145910" y="35788"/>
                  </a:lnTo>
                  <a:lnTo>
                    <a:pt x="146088" y="35687"/>
                  </a:lnTo>
                  <a:lnTo>
                    <a:pt x="146253" y="35572"/>
                  </a:lnTo>
                  <a:lnTo>
                    <a:pt x="146812" y="34785"/>
                  </a:lnTo>
                  <a:lnTo>
                    <a:pt x="146824" y="3464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009371" y="1701660"/>
              <a:ext cx="922019" cy="851535"/>
            </a:xfrm>
            <a:custGeom>
              <a:avLst/>
              <a:gdLst/>
              <a:ahLst/>
              <a:cxnLst/>
              <a:rect l="l" t="t" r="r" b="b"/>
              <a:pathLst>
                <a:path w="922020" h="851535">
                  <a:moveTo>
                    <a:pt x="14300" y="850049"/>
                  </a:moveTo>
                  <a:lnTo>
                    <a:pt x="1714" y="843432"/>
                  </a:lnTo>
                  <a:lnTo>
                    <a:pt x="0" y="844511"/>
                  </a:lnTo>
                  <a:lnTo>
                    <a:pt x="12585" y="851115"/>
                  </a:lnTo>
                  <a:lnTo>
                    <a:pt x="14300" y="850049"/>
                  </a:lnTo>
                  <a:close/>
                </a:path>
                <a:path w="922020" h="851535">
                  <a:moveTo>
                    <a:pt x="14693" y="850506"/>
                  </a:moveTo>
                  <a:lnTo>
                    <a:pt x="14655" y="850353"/>
                  </a:lnTo>
                  <a:lnTo>
                    <a:pt x="14503" y="850176"/>
                  </a:lnTo>
                  <a:lnTo>
                    <a:pt x="14351" y="850074"/>
                  </a:lnTo>
                  <a:lnTo>
                    <a:pt x="12598" y="851128"/>
                  </a:lnTo>
                  <a:lnTo>
                    <a:pt x="12738" y="851204"/>
                  </a:lnTo>
                  <a:lnTo>
                    <a:pt x="12941" y="851268"/>
                  </a:lnTo>
                  <a:lnTo>
                    <a:pt x="13182" y="851306"/>
                  </a:lnTo>
                  <a:lnTo>
                    <a:pt x="13538" y="851306"/>
                  </a:lnTo>
                  <a:lnTo>
                    <a:pt x="13665" y="851293"/>
                  </a:lnTo>
                  <a:lnTo>
                    <a:pt x="13893" y="851255"/>
                  </a:lnTo>
                  <a:lnTo>
                    <a:pt x="14109" y="851179"/>
                  </a:lnTo>
                  <a:lnTo>
                    <a:pt x="14312" y="851090"/>
                  </a:lnTo>
                  <a:lnTo>
                    <a:pt x="14465" y="850976"/>
                  </a:lnTo>
                  <a:lnTo>
                    <a:pt x="14605" y="850823"/>
                  </a:lnTo>
                  <a:lnTo>
                    <a:pt x="14668" y="850684"/>
                  </a:lnTo>
                  <a:lnTo>
                    <a:pt x="14693" y="850506"/>
                  </a:lnTo>
                  <a:close/>
                </a:path>
                <a:path w="922020" h="851535">
                  <a:moveTo>
                    <a:pt x="198551" y="19735"/>
                  </a:moveTo>
                  <a:lnTo>
                    <a:pt x="187769" y="4978"/>
                  </a:lnTo>
                  <a:lnTo>
                    <a:pt x="164693" y="0"/>
                  </a:lnTo>
                  <a:lnTo>
                    <a:pt x="161277" y="139"/>
                  </a:lnTo>
                  <a:lnTo>
                    <a:pt x="129006" y="20535"/>
                  </a:lnTo>
                  <a:lnTo>
                    <a:pt x="129082" y="22504"/>
                  </a:lnTo>
                  <a:lnTo>
                    <a:pt x="139788" y="35293"/>
                  </a:lnTo>
                  <a:lnTo>
                    <a:pt x="162877" y="40271"/>
                  </a:lnTo>
                  <a:lnTo>
                    <a:pt x="166281" y="40132"/>
                  </a:lnTo>
                  <a:lnTo>
                    <a:pt x="198297" y="21704"/>
                  </a:lnTo>
                  <a:lnTo>
                    <a:pt x="198551" y="19735"/>
                  </a:lnTo>
                  <a:close/>
                </a:path>
                <a:path w="922020" h="851535">
                  <a:moveTo>
                    <a:pt x="694867" y="611225"/>
                  </a:moveTo>
                  <a:lnTo>
                    <a:pt x="694855" y="611085"/>
                  </a:lnTo>
                  <a:lnTo>
                    <a:pt x="694829" y="610946"/>
                  </a:lnTo>
                  <a:lnTo>
                    <a:pt x="693686" y="610031"/>
                  </a:lnTo>
                  <a:lnTo>
                    <a:pt x="690397" y="606729"/>
                  </a:lnTo>
                  <a:lnTo>
                    <a:pt x="690422" y="606336"/>
                  </a:lnTo>
                  <a:lnTo>
                    <a:pt x="690524" y="605942"/>
                  </a:lnTo>
                  <a:lnTo>
                    <a:pt x="690600" y="605751"/>
                  </a:lnTo>
                  <a:lnTo>
                    <a:pt x="690651" y="605548"/>
                  </a:lnTo>
                  <a:lnTo>
                    <a:pt x="690651" y="605256"/>
                  </a:lnTo>
                  <a:lnTo>
                    <a:pt x="690613" y="605129"/>
                  </a:lnTo>
                  <a:lnTo>
                    <a:pt x="688403" y="604037"/>
                  </a:lnTo>
                  <a:lnTo>
                    <a:pt x="688162" y="604037"/>
                  </a:lnTo>
                  <a:lnTo>
                    <a:pt x="685761" y="605205"/>
                  </a:lnTo>
                  <a:lnTo>
                    <a:pt x="685647" y="605536"/>
                  </a:lnTo>
                  <a:lnTo>
                    <a:pt x="685482" y="606209"/>
                  </a:lnTo>
                  <a:lnTo>
                    <a:pt x="685431" y="606882"/>
                  </a:lnTo>
                  <a:lnTo>
                    <a:pt x="685495" y="607555"/>
                  </a:lnTo>
                  <a:lnTo>
                    <a:pt x="691515" y="612635"/>
                  </a:lnTo>
                  <a:lnTo>
                    <a:pt x="692111" y="612711"/>
                  </a:lnTo>
                  <a:lnTo>
                    <a:pt x="692353" y="612711"/>
                  </a:lnTo>
                  <a:lnTo>
                    <a:pt x="692594" y="612698"/>
                  </a:lnTo>
                  <a:lnTo>
                    <a:pt x="692835" y="612673"/>
                  </a:lnTo>
                  <a:lnTo>
                    <a:pt x="693077" y="612635"/>
                  </a:lnTo>
                  <a:lnTo>
                    <a:pt x="693305" y="612584"/>
                  </a:lnTo>
                  <a:lnTo>
                    <a:pt x="693521" y="612521"/>
                  </a:lnTo>
                  <a:lnTo>
                    <a:pt x="694702" y="611708"/>
                  </a:lnTo>
                  <a:lnTo>
                    <a:pt x="694817" y="611505"/>
                  </a:lnTo>
                  <a:lnTo>
                    <a:pt x="694855" y="611365"/>
                  </a:lnTo>
                  <a:lnTo>
                    <a:pt x="694867" y="611225"/>
                  </a:lnTo>
                  <a:close/>
                </a:path>
                <a:path w="922020" h="851535">
                  <a:moveTo>
                    <a:pt x="720801" y="604570"/>
                  </a:moveTo>
                  <a:lnTo>
                    <a:pt x="720788" y="604354"/>
                  </a:lnTo>
                  <a:lnTo>
                    <a:pt x="720750" y="604215"/>
                  </a:lnTo>
                  <a:lnTo>
                    <a:pt x="718540" y="603135"/>
                  </a:lnTo>
                  <a:lnTo>
                    <a:pt x="718299" y="603135"/>
                  </a:lnTo>
                  <a:lnTo>
                    <a:pt x="717931" y="603161"/>
                  </a:lnTo>
                  <a:lnTo>
                    <a:pt x="717575" y="603224"/>
                  </a:lnTo>
                  <a:lnTo>
                    <a:pt x="717346" y="603275"/>
                  </a:lnTo>
                  <a:lnTo>
                    <a:pt x="717130" y="603338"/>
                  </a:lnTo>
                  <a:lnTo>
                    <a:pt x="716724" y="603516"/>
                  </a:lnTo>
                  <a:lnTo>
                    <a:pt x="716381" y="603719"/>
                  </a:lnTo>
                  <a:lnTo>
                    <a:pt x="716241" y="603834"/>
                  </a:lnTo>
                  <a:lnTo>
                    <a:pt x="716114" y="603961"/>
                  </a:lnTo>
                  <a:lnTo>
                    <a:pt x="716013" y="604100"/>
                  </a:lnTo>
                  <a:lnTo>
                    <a:pt x="715899" y="604304"/>
                  </a:lnTo>
                  <a:lnTo>
                    <a:pt x="713333" y="610501"/>
                  </a:lnTo>
                  <a:lnTo>
                    <a:pt x="704151" y="603415"/>
                  </a:lnTo>
                  <a:lnTo>
                    <a:pt x="703872" y="603123"/>
                  </a:lnTo>
                  <a:lnTo>
                    <a:pt x="697725" y="600748"/>
                  </a:lnTo>
                  <a:lnTo>
                    <a:pt x="697598" y="600735"/>
                  </a:lnTo>
                  <a:lnTo>
                    <a:pt x="697242" y="600710"/>
                  </a:lnTo>
                  <a:lnTo>
                    <a:pt x="697001" y="600710"/>
                  </a:lnTo>
                  <a:lnTo>
                    <a:pt x="696760" y="600722"/>
                  </a:lnTo>
                  <a:lnTo>
                    <a:pt x="696518" y="600760"/>
                  </a:lnTo>
                  <a:lnTo>
                    <a:pt x="696277" y="600798"/>
                  </a:lnTo>
                  <a:lnTo>
                    <a:pt x="696048" y="600849"/>
                  </a:lnTo>
                  <a:lnTo>
                    <a:pt x="695833" y="600913"/>
                  </a:lnTo>
                  <a:lnTo>
                    <a:pt x="695629" y="601002"/>
                  </a:lnTo>
                  <a:lnTo>
                    <a:pt x="695426" y="601091"/>
                  </a:lnTo>
                  <a:lnTo>
                    <a:pt x="695083" y="601294"/>
                  </a:lnTo>
                  <a:lnTo>
                    <a:pt x="694944" y="601408"/>
                  </a:lnTo>
                  <a:lnTo>
                    <a:pt x="694817" y="601535"/>
                  </a:lnTo>
                  <a:lnTo>
                    <a:pt x="694639" y="601802"/>
                  </a:lnTo>
                  <a:lnTo>
                    <a:pt x="694575" y="601941"/>
                  </a:lnTo>
                  <a:lnTo>
                    <a:pt x="694537" y="602157"/>
                  </a:lnTo>
                  <a:lnTo>
                    <a:pt x="694905" y="602945"/>
                  </a:lnTo>
                  <a:lnTo>
                    <a:pt x="695109" y="603123"/>
                  </a:lnTo>
                  <a:lnTo>
                    <a:pt x="695274" y="603211"/>
                  </a:lnTo>
                  <a:lnTo>
                    <a:pt x="695553" y="603351"/>
                  </a:lnTo>
                  <a:lnTo>
                    <a:pt x="696429" y="603554"/>
                  </a:lnTo>
                  <a:lnTo>
                    <a:pt x="699693" y="604824"/>
                  </a:lnTo>
                  <a:lnTo>
                    <a:pt x="699871" y="605002"/>
                  </a:lnTo>
                  <a:lnTo>
                    <a:pt x="712470" y="614692"/>
                  </a:lnTo>
                  <a:lnTo>
                    <a:pt x="714248" y="615238"/>
                  </a:lnTo>
                  <a:lnTo>
                    <a:pt x="714743" y="615226"/>
                  </a:lnTo>
                  <a:lnTo>
                    <a:pt x="714946" y="615188"/>
                  </a:lnTo>
                  <a:lnTo>
                    <a:pt x="715733" y="614997"/>
                  </a:lnTo>
                  <a:lnTo>
                    <a:pt x="715873" y="614946"/>
                  </a:lnTo>
                  <a:lnTo>
                    <a:pt x="716051" y="614870"/>
                  </a:lnTo>
                  <a:lnTo>
                    <a:pt x="716318" y="614718"/>
                  </a:lnTo>
                  <a:lnTo>
                    <a:pt x="716445" y="614616"/>
                  </a:lnTo>
                  <a:lnTo>
                    <a:pt x="716673" y="614413"/>
                  </a:lnTo>
                  <a:lnTo>
                    <a:pt x="716775" y="614286"/>
                  </a:lnTo>
                  <a:lnTo>
                    <a:pt x="716864" y="614159"/>
                  </a:lnTo>
                  <a:lnTo>
                    <a:pt x="720737" y="604850"/>
                  </a:lnTo>
                  <a:lnTo>
                    <a:pt x="720801" y="604570"/>
                  </a:lnTo>
                  <a:close/>
                </a:path>
                <a:path w="922020" h="851535">
                  <a:moveTo>
                    <a:pt x="726351" y="590765"/>
                  </a:moveTo>
                  <a:lnTo>
                    <a:pt x="722414" y="586778"/>
                  </a:lnTo>
                  <a:lnTo>
                    <a:pt x="721652" y="586422"/>
                  </a:lnTo>
                  <a:lnTo>
                    <a:pt x="721372" y="586333"/>
                  </a:lnTo>
                  <a:lnTo>
                    <a:pt x="721372" y="590918"/>
                  </a:lnTo>
                  <a:lnTo>
                    <a:pt x="721360" y="591121"/>
                  </a:lnTo>
                  <a:lnTo>
                    <a:pt x="721309" y="591324"/>
                  </a:lnTo>
                  <a:lnTo>
                    <a:pt x="721220" y="591515"/>
                  </a:lnTo>
                  <a:lnTo>
                    <a:pt x="721144" y="591642"/>
                  </a:lnTo>
                  <a:lnTo>
                    <a:pt x="721017" y="591832"/>
                  </a:lnTo>
                  <a:lnTo>
                    <a:pt x="718261" y="593039"/>
                  </a:lnTo>
                  <a:lnTo>
                    <a:pt x="717981" y="593064"/>
                  </a:lnTo>
                  <a:lnTo>
                    <a:pt x="717854" y="593090"/>
                  </a:lnTo>
                  <a:lnTo>
                    <a:pt x="717727" y="593115"/>
                  </a:lnTo>
                  <a:lnTo>
                    <a:pt x="717029" y="593204"/>
                  </a:lnTo>
                  <a:lnTo>
                    <a:pt x="710933" y="588797"/>
                  </a:lnTo>
                  <a:lnTo>
                    <a:pt x="710933" y="593496"/>
                  </a:lnTo>
                  <a:lnTo>
                    <a:pt x="709168" y="593394"/>
                  </a:lnTo>
                  <a:lnTo>
                    <a:pt x="708482" y="593331"/>
                  </a:lnTo>
                  <a:lnTo>
                    <a:pt x="708253" y="593293"/>
                  </a:lnTo>
                  <a:lnTo>
                    <a:pt x="708126" y="593293"/>
                  </a:lnTo>
                  <a:lnTo>
                    <a:pt x="705853" y="592963"/>
                  </a:lnTo>
                  <a:lnTo>
                    <a:pt x="699490" y="591007"/>
                  </a:lnTo>
                  <a:lnTo>
                    <a:pt x="699350" y="590943"/>
                  </a:lnTo>
                  <a:lnTo>
                    <a:pt x="699211" y="590905"/>
                  </a:lnTo>
                  <a:lnTo>
                    <a:pt x="699071" y="590854"/>
                  </a:lnTo>
                  <a:lnTo>
                    <a:pt x="698512" y="590588"/>
                  </a:lnTo>
                  <a:lnTo>
                    <a:pt x="698195" y="590359"/>
                  </a:lnTo>
                  <a:lnTo>
                    <a:pt x="698004" y="590194"/>
                  </a:lnTo>
                  <a:lnTo>
                    <a:pt x="697585" y="589241"/>
                  </a:lnTo>
                  <a:lnTo>
                    <a:pt x="697598" y="589038"/>
                  </a:lnTo>
                  <a:lnTo>
                    <a:pt x="697649" y="588848"/>
                  </a:lnTo>
                  <a:lnTo>
                    <a:pt x="697788" y="588518"/>
                  </a:lnTo>
                  <a:lnTo>
                    <a:pt x="697915" y="588340"/>
                  </a:lnTo>
                  <a:lnTo>
                    <a:pt x="698080" y="588149"/>
                  </a:lnTo>
                  <a:lnTo>
                    <a:pt x="698271" y="587984"/>
                  </a:lnTo>
                  <a:lnTo>
                    <a:pt x="698500" y="587819"/>
                  </a:lnTo>
                  <a:lnTo>
                    <a:pt x="698741" y="587679"/>
                  </a:lnTo>
                  <a:lnTo>
                    <a:pt x="698881" y="587616"/>
                  </a:lnTo>
                  <a:lnTo>
                    <a:pt x="699008" y="587540"/>
                  </a:lnTo>
                  <a:lnTo>
                    <a:pt x="699300" y="587425"/>
                  </a:lnTo>
                  <a:lnTo>
                    <a:pt x="699935" y="587235"/>
                  </a:lnTo>
                  <a:lnTo>
                    <a:pt x="700265" y="587171"/>
                  </a:lnTo>
                  <a:lnTo>
                    <a:pt x="700671" y="587121"/>
                  </a:lnTo>
                  <a:lnTo>
                    <a:pt x="701078" y="587082"/>
                  </a:lnTo>
                  <a:lnTo>
                    <a:pt x="701916" y="586981"/>
                  </a:lnTo>
                  <a:lnTo>
                    <a:pt x="710933" y="593496"/>
                  </a:lnTo>
                  <a:lnTo>
                    <a:pt x="710933" y="588797"/>
                  </a:lnTo>
                  <a:lnTo>
                    <a:pt x="707999" y="586676"/>
                  </a:lnTo>
                  <a:lnTo>
                    <a:pt x="709764" y="586765"/>
                  </a:lnTo>
                  <a:lnTo>
                    <a:pt x="710653" y="586867"/>
                  </a:lnTo>
                  <a:lnTo>
                    <a:pt x="719620" y="589241"/>
                  </a:lnTo>
                  <a:lnTo>
                    <a:pt x="719785" y="589292"/>
                  </a:lnTo>
                  <a:lnTo>
                    <a:pt x="719924" y="589330"/>
                  </a:lnTo>
                  <a:lnTo>
                    <a:pt x="720064" y="589381"/>
                  </a:lnTo>
                  <a:lnTo>
                    <a:pt x="720445" y="589572"/>
                  </a:lnTo>
                  <a:lnTo>
                    <a:pt x="720763" y="589800"/>
                  </a:lnTo>
                  <a:lnTo>
                    <a:pt x="720953" y="589965"/>
                  </a:lnTo>
                  <a:lnTo>
                    <a:pt x="721372" y="590918"/>
                  </a:lnTo>
                  <a:lnTo>
                    <a:pt x="721372" y="586333"/>
                  </a:lnTo>
                  <a:lnTo>
                    <a:pt x="719480" y="585635"/>
                  </a:lnTo>
                  <a:lnTo>
                    <a:pt x="717181" y="584987"/>
                  </a:lnTo>
                  <a:lnTo>
                    <a:pt x="714781" y="584466"/>
                  </a:lnTo>
                  <a:lnTo>
                    <a:pt x="712330" y="584123"/>
                  </a:lnTo>
                  <a:lnTo>
                    <a:pt x="712101" y="584060"/>
                  </a:lnTo>
                  <a:lnTo>
                    <a:pt x="711974" y="584060"/>
                  </a:lnTo>
                  <a:lnTo>
                    <a:pt x="711847" y="584047"/>
                  </a:lnTo>
                  <a:lnTo>
                    <a:pt x="711619" y="584034"/>
                  </a:lnTo>
                  <a:lnTo>
                    <a:pt x="710704" y="583920"/>
                  </a:lnTo>
                  <a:lnTo>
                    <a:pt x="708113" y="583780"/>
                  </a:lnTo>
                  <a:lnTo>
                    <a:pt x="705510" y="583780"/>
                  </a:lnTo>
                  <a:lnTo>
                    <a:pt x="702906" y="583946"/>
                  </a:lnTo>
                  <a:lnTo>
                    <a:pt x="701611" y="584085"/>
                  </a:lnTo>
                  <a:lnTo>
                    <a:pt x="700455" y="584250"/>
                  </a:lnTo>
                  <a:lnTo>
                    <a:pt x="700328" y="584263"/>
                  </a:lnTo>
                  <a:lnTo>
                    <a:pt x="700024" y="584301"/>
                  </a:lnTo>
                  <a:lnTo>
                    <a:pt x="699084" y="584415"/>
                  </a:lnTo>
                  <a:lnTo>
                    <a:pt x="692899" y="588098"/>
                  </a:lnTo>
                  <a:lnTo>
                    <a:pt x="692759" y="588429"/>
                  </a:lnTo>
                  <a:lnTo>
                    <a:pt x="692645" y="588911"/>
                  </a:lnTo>
                  <a:lnTo>
                    <a:pt x="692607" y="589394"/>
                  </a:lnTo>
                  <a:lnTo>
                    <a:pt x="692658" y="589876"/>
                  </a:lnTo>
                  <a:lnTo>
                    <a:pt x="692785" y="590346"/>
                  </a:lnTo>
                  <a:lnTo>
                    <a:pt x="692988" y="590816"/>
                  </a:lnTo>
                  <a:lnTo>
                    <a:pt x="693140" y="591032"/>
                  </a:lnTo>
                  <a:lnTo>
                    <a:pt x="693280" y="591261"/>
                  </a:lnTo>
                  <a:lnTo>
                    <a:pt x="696214" y="593280"/>
                  </a:lnTo>
                  <a:lnTo>
                    <a:pt x="696353" y="593344"/>
                  </a:lnTo>
                  <a:lnTo>
                    <a:pt x="706831" y="596099"/>
                  </a:lnTo>
                  <a:lnTo>
                    <a:pt x="706958" y="596112"/>
                  </a:lnTo>
                  <a:lnTo>
                    <a:pt x="708228" y="596239"/>
                  </a:lnTo>
                  <a:lnTo>
                    <a:pt x="710819" y="596379"/>
                  </a:lnTo>
                  <a:lnTo>
                    <a:pt x="713422" y="596379"/>
                  </a:lnTo>
                  <a:lnTo>
                    <a:pt x="716026" y="596226"/>
                  </a:lnTo>
                  <a:lnTo>
                    <a:pt x="717321" y="596074"/>
                  </a:lnTo>
                  <a:lnTo>
                    <a:pt x="718667" y="595896"/>
                  </a:lnTo>
                  <a:lnTo>
                    <a:pt x="719023" y="595858"/>
                  </a:lnTo>
                  <a:lnTo>
                    <a:pt x="725982" y="592175"/>
                  </a:lnTo>
                  <a:lnTo>
                    <a:pt x="726071" y="592035"/>
                  </a:lnTo>
                  <a:lnTo>
                    <a:pt x="726198" y="591731"/>
                  </a:lnTo>
                  <a:lnTo>
                    <a:pt x="726313" y="591248"/>
                  </a:lnTo>
                  <a:lnTo>
                    <a:pt x="726351" y="590765"/>
                  </a:lnTo>
                  <a:close/>
                </a:path>
                <a:path w="922020" h="851535">
                  <a:moveTo>
                    <a:pt x="735355" y="569531"/>
                  </a:moveTo>
                  <a:lnTo>
                    <a:pt x="735342" y="569391"/>
                  </a:lnTo>
                  <a:lnTo>
                    <a:pt x="735304" y="569252"/>
                  </a:lnTo>
                  <a:lnTo>
                    <a:pt x="733907" y="568286"/>
                  </a:lnTo>
                  <a:lnTo>
                    <a:pt x="733577" y="568210"/>
                  </a:lnTo>
                  <a:lnTo>
                    <a:pt x="733094" y="568172"/>
                  </a:lnTo>
                  <a:lnTo>
                    <a:pt x="732853" y="568172"/>
                  </a:lnTo>
                  <a:lnTo>
                    <a:pt x="732485" y="568198"/>
                  </a:lnTo>
                  <a:lnTo>
                    <a:pt x="732129" y="568261"/>
                  </a:lnTo>
                  <a:lnTo>
                    <a:pt x="730453" y="569341"/>
                  </a:lnTo>
                  <a:lnTo>
                    <a:pt x="727887" y="575538"/>
                  </a:lnTo>
                  <a:lnTo>
                    <a:pt x="718667" y="568426"/>
                  </a:lnTo>
                  <a:lnTo>
                    <a:pt x="718515" y="568299"/>
                  </a:lnTo>
                  <a:lnTo>
                    <a:pt x="712495" y="565810"/>
                  </a:lnTo>
                  <a:lnTo>
                    <a:pt x="712266" y="565772"/>
                  </a:lnTo>
                  <a:lnTo>
                    <a:pt x="712139" y="565759"/>
                  </a:lnTo>
                  <a:lnTo>
                    <a:pt x="712000" y="565759"/>
                  </a:lnTo>
                  <a:lnTo>
                    <a:pt x="711796" y="565746"/>
                  </a:lnTo>
                  <a:lnTo>
                    <a:pt x="710742" y="565670"/>
                  </a:lnTo>
                  <a:lnTo>
                    <a:pt x="709777" y="565670"/>
                  </a:lnTo>
                  <a:lnTo>
                    <a:pt x="708812" y="565734"/>
                  </a:lnTo>
                  <a:lnTo>
                    <a:pt x="700379" y="570103"/>
                  </a:lnTo>
                  <a:lnTo>
                    <a:pt x="700316" y="570242"/>
                  </a:lnTo>
                  <a:lnTo>
                    <a:pt x="700189" y="570572"/>
                  </a:lnTo>
                  <a:lnTo>
                    <a:pt x="700024" y="571246"/>
                  </a:lnTo>
                  <a:lnTo>
                    <a:pt x="699985" y="571919"/>
                  </a:lnTo>
                  <a:lnTo>
                    <a:pt x="700049" y="572592"/>
                  </a:lnTo>
                  <a:lnTo>
                    <a:pt x="701725" y="575386"/>
                  </a:lnTo>
                  <a:lnTo>
                    <a:pt x="702030" y="575678"/>
                  </a:lnTo>
                  <a:lnTo>
                    <a:pt x="706069" y="577672"/>
                  </a:lnTo>
                  <a:lnTo>
                    <a:pt x="706653" y="577748"/>
                  </a:lnTo>
                  <a:lnTo>
                    <a:pt x="706907" y="577748"/>
                  </a:lnTo>
                  <a:lnTo>
                    <a:pt x="707148" y="577735"/>
                  </a:lnTo>
                  <a:lnTo>
                    <a:pt x="707390" y="577710"/>
                  </a:lnTo>
                  <a:lnTo>
                    <a:pt x="707618" y="577672"/>
                  </a:lnTo>
                  <a:lnTo>
                    <a:pt x="707859" y="577621"/>
                  </a:lnTo>
                  <a:lnTo>
                    <a:pt x="708075" y="577557"/>
                  </a:lnTo>
                  <a:lnTo>
                    <a:pt x="709041" y="576999"/>
                  </a:lnTo>
                  <a:lnTo>
                    <a:pt x="709409" y="576262"/>
                  </a:lnTo>
                  <a:lnTo>
                    <a:pt x="709409" y="576122"/>
                  </a:lnTo>
                  <a:lnTo>
                    <a:pt x="708228" y="575068"/>
                  </a:lnTo>
                  <a:lnTo>
                    <a:pt x="707783" y="574890"/>
                  </a:lnTo>
                  <a:lnTo>
                    <a:pt x="704951" y="571766"/>
                  </a:lnTo>
                  <a:lnTo>
                    <a:pt x="704977" y="571373"/>
                  </a:lnTo>
                  <a:lnTo>
                    <a:pt x="705078" y="570979"/>
                  </a:lnTo>
                  <a:lnTo>
                    <a:pt x="705129" y="570852"/>
                  </a:lnTo>
                  <a:lnTo>
                    <a:pt x="705205" y="570661"/>
                  </a:lnTo>
                  <a:lnTo>
                    <a:pt x="709815" y="568540"/>
                  </a:lnTo>
                  <a:lnTo>
                    <a:pt x="710285" y="568540"/>
                  </a:lnTo>
                  <a:lnTo>
                    <a:pt x="710984" y="568591"/>
                  </a:lnTo>
                  <a:lnTo>
                    <a:pt x="711847" y="568718"/>
                  </a:lnTo>
                  <a:lnTo>
                    <a:pt x="714298" y="569925"/>
                  </a:lnTo>
                  <a:lnTo>
                    <a:pt x="714425" y="570039"/>
                  </a:lnTo>
                  <a:lnTo>
                    <a:pt x="726922" y="579666"/>
                  </a:lnTo>
                  <a:lnTo>
                    <a:pt x="727113" y="579805"/>
                  </a:lnTo>
                  <a:lnTo>
                    <a:pt x="728802" y="580275"/>
                  </a:lnTo>
                  <a:lnTo>
                    <a:pt x="729043" y="580275"/>
                  </a:lnTo>
                  <a:lnTo>
                    <a:pt x="729246" y="580250"/>
                  </a:lnTo>
                  <a:lnTo>
                    <a:pt x="729500" y="580224"/>
                  </a:lnTo>
                  <a:lnTo>
                    <a:pt x="729767" y="580186"/>
                  </a:lnTo>
                  <a:lnTo>
                    <a:pt x="729996" y="580136"/>
                  </a:lnTo>
                  <a:lnTo>
                    <a:pt x="730123" y="580097"/>
                  </a:lnTo>
                  <a:lnTo>
                    <a:pt x="730592" y="579907"/>
                  </a:lnTo>
                  <a:lnTo>
                    <a:pt x="730783" y="579805"/>
                  </a:lnTo>
                  <a:lnTo>
                    <a:pt x="730961" y="579691"/>
                  </a:lnTo>
                  <a:lnTo>
                    <a:pt x="731088" y="579577"/>
                  </a:lnTo>
                  <a:lnTo>
                    <a:pt x="731227" y="579450"/>
                  </a:lnTo>
                  <a:lnTo>
                    <a:pt x="731329" y="579323"/>
                  </a:lnTo>
                  <a:lnTo>
                    <a:pt x="731418" y="579196"/>
                  </a:lnTo>
                  <a:lnTo>
                    <a:pt x="735291" y="569887"/>
                  </a:lnTo>
                  <a:lnTo>
                    <a:pt x="735342" y="569671"/>
                  </a:lnTo>
                  <a:lnTo>
                    <a:pt x="735355" y="569531"/>
                  </a:lnTo>
                  <a:close/>
                </a:path>
                <a:path w="922020" h="851535">
                  <a:moveTo>
                    <a:pt x="738720" y="561632"/>
                  </a:moveTo>
                  <a:lnTo>
                    <a:pt x="733907" y="561073"/>
                  </a:lnTo>
                  <a:lnTo>
                    <a:pt x="733831" y="561352"/>
                  </a:lnTo>
                  <a:lnTo>
                    <a:pt x="733856" y="561644"/>
                  </a:lnTo>
                  <a:lnTo>
                    <a:pt x="736092" y="562787"/>
                  </a:lnTo>
                  <a:lnTo>
                    <a:pt x="736574" y="562775"/>
                  </a:lnTo>
                  <a:lnTo>
                    <a:pt x="738314" y="562140"/>
                  </a:lnTo>
                  <a:lnTo>
                    <a:pt x="738517" y="561962"/>
                  </a:lnTo>
                  <a:lnTo>
                    <a:pt x="738619" y="561835"/>
                  </a:lnTo>
                  <a:lnTo>
                    <a:pt x="738695" y="561695"/>
                  </a:lnTo>
                  <a:close/>
                </a:path>
                <a:path w="922020" h="851535">
                  <a:moveTo>
                    <a:pt x="742645" y="552056"/>
                  </a:moveTo>
                  <a:lnTo>
                    <a:pt x="742632" y="551916"/>
                  </a:lnTo>
                  <a:lnTo>
                    <a:pt x="742594" y="551776"/>
                  </a:lnTo>
                  <a:lnTo>
                    <a:pt x="742530" y="551637"/>
                  </a:lnTo>
                  <a:lnTo>
                    <a:pt x="742442" y="551510"/>
                  </a:lnTo>
                  <a:lnTo>
                    <a:pt x="742340" y="551383"/>
                  </a:lnTo>
                  <a:lnTo>
                    <a:pt x="742213" y="551268"/>
                  </a:lnTo>
                  <a:lnTo>
                    <a:pt x="741984" y="551103"/>
                  </a:lnTo>
                  <a:lnTo>
                    <a:pt x="741718" y="550964"/>
                  </a:lnTo>
                  <a:lnTo>
                    <a:pt x="740384" y="550697"/>
                  </a:lnTo>
                  <a:lnTo>
                    <a:pt x="739889" y="550710"/>
                  </a:lnTo>
                  <a:lnTo>
                    <a:pt x="737743" y="551853"/>
                  </a:lnTo>
                  <a:lnTo>
                    <a:pt x="736384" y="555066"/>
                  </a:lnTo>
                  <a:lnTo>
                    <a:pt x="710692" y="552132"/>
                  </a:lnTo>
                  <a:lnTo>
                    <a:pt x="710412" y="552094"/>
                  </a:lnTo>
                  <a:lnTo>
                    <a:pt x="710285" y="552069"/>
                  </a:lnTo>
                  <a:lnTo>
                    <a:pt x="710120" y="552069"/>
                  </a:lnTo>
                  <a:lnTo>
                    <a:pt x="709841" y="552056"/>
                  </a:lnTo>
                  <a:lnTo>
                    <a:pt x="709714" y="552069"/>
                  </a:lnTo>
                  <a:lnTo>
                    <a:pt x="709549" y="552069"/>
                  </a:lnTo>
                  <a:lnTo>
                    <a:pt x="709358" y="552094"/>
                  </a:lnTo>
                  <a:lnTo>
                    <a:pt x="709231" y="552119"/>
                  </a:lnTo>
                  <a:lnTo>
                    <a:pt x="709079" y="552145"/>
                  </a:lnTo>
                  <a:lnTo>
                    <a:pt x="708850" y="552196"/>
                  </a:lnTo>
                  <a:lnTo>
                    <a:pt x="708621" y="552259"/>
                  </a:lnTo>
                  <a:lnTo>
                    <a:pt x="708418" y="552348"/>
                  </a:lnTo>
                  <a:lnTo>
                    <a:pt x="708253" y="552424"/>
                  </a:lnTo>
                  <a:lnTo>
                    <a:pt x="708037" y="552538"/>
                  </a:lnTo>
                  <a:lnTo>
                    <a:pt x="707910" y="552627"/>
                  </a:lnTo>
                  <a:lnTo>
                    <a:pt x="707732" y="552754"/>
                  </a:lnTo>
                  <a:lnTo>
                    <a:pt x="707618" y="552881"/>
                  </a:lnTo>
                  <a:lnTo>
                    <a:pt x="707428" y="553148"/>
                  </a:lnTo>
                  <a:lnTo>
                    <a:pt x="707377" y="553288"/>
                  </a:lnTo>
                  <a:lnTo>
                    <a:pt x="707339" y="553427"/>
                  </a:lnTo>
                  <a:lnTo>
                    <a:pt x="707326" y="553567"/>
                  </a:lnTo>
                  <a:lnTo>
                    <a:pt x="707339" y="553707"/>
                  </a:lnTo>
                  <a:lnTo>
                    <a:pt x="707377" y="553847"/>
                  </a:lnTo>
                  <a:lnTo>
                    <a:pt x="707440" y="553986"/>
                  </a:lnTo>
                  <a:lnTo>
                    <a:pt x="707517" y="554113"/>
                  </a:lnTo>
                  <a:lnTo>
                    <a:pt x="707631" y="554240"/>
                  </a:lnTo>
                  <a:lnTo>
                    <a:pt x="712914" y="560082"/>
                  </a:lnTo>
                  <a:lnTo>
                    <a:pt x="713473" y="560222"/>
                  </a:lnTo>
                  <a:lnTo>
                    <a:pt x="713828" y="560260"/>
                  </a:lnTo>
                  <a:lnTo>
                    <a:pt x="714311" y="560260"/>
                  </a:lnTo>
                  <a:lnTo>
                    <a:pt x="714794" y="560209"/>
                  </a:lnTo>
                  <a:lnTo>
                    <a:pt x="715149" y="560133"/>
                  </a:lnTo>
                  <a:lnTo>
                    <a:pt x="715365" y="560070"/>
                  </a:lnTo>
                  <a:lnTo>
                    <a:pt x="715581" y="559993"/>
                  </a:lnTo>
                  <a:lnTo>
                    <a:pt x="715772" y="559904"/>
                  </a:lnTo>
                  <a:lnTo>
                    <a:pt x="716534" y="559257"/>
                  </a:lnTo>
                  <a:lnTo>
                    <a:pt x="716635" y="559054"/>
                  </a:lnTo>
                  <a:lnTo>
                    <a:pt x="716673" y="558914"/>
                  </a:lnTo>
                  <a:lnTo>
                    <a:pt x="716686" y="558761"/>
                  </a:lnTo>
                  <a:lnTo>
                    <a:pt x="716686" y="558622"/>
                  </a:lnTo>
                  <a:lnTo>
                    <a:pt x="716648" y="558482"/>
                  </a:lnTo>
                  <a:lnTo>
                    <a:pt x="716508" y="558215"/>
                  </a:lnTo>
                  <a:lnTo>
                    <a:pt x="714248" y="555485"/>
                  </a:lnTo>
                  <a:lnTo>
                    <a:pt x="735215" y="557885"/>
                  </a:lnTo>
                  <a:lnTo>
                    <a:pt x="733894" y="561060"/>
                  </a:lnTo>
                  <a:lnTo>
                    <a:pt x="738708" y="561619"/>
                  </a:lnTo>
                  <a:lnTo>
                    <a:pt x="740587" y="557098"/>
                  </a:lnTo>
                  <a:lnTo>
                    <a:pt x="740664" y="556945"/>
                  </a:lnTo>
                  <a:lnTo>
                    <a:pt x="740702" y="556806"/>
                  </a:lnTo>
                  <a:lnTo>
                    <a:pt x="742543" y="552399"/>
                  </a:lnTo>
                  <a:lnTo>
                    <a:pt x="742632" y="552196"/>
                  </a:lnTo>
                  <a:lnTo>
                    <a:pt x="742645" y="552056"/>
                  </a:lnTo>
                  <a:close/>
                </a:path>
                <a:path w="922020" h="851535">
                  <a:moveTo>
                    <a:pt x="921626" y="374916"/>
                  </a:moveTo>
                  <a:lnTo>
                    <a:pt x="891133" y="350634"/>
                  </a:lnTo>
                  <a:lnTo>
                    <a:pt x="878268" y="349681"/>
                  </a:lnTo>
                  <a:lnTo>
                    <a:pt x="873899" y="349859"/>
                  </a:lnTo>
                  <a:lnTo>
                    <a:pt x="838390" y="363753"/>
                  </a:lnTo>
                  <a:lnTo>
                    <a:pt x="832599" y="375958"/>
                  </a:lnTo>
                  <a:lnTo>
                    <a:pt x="832700" y="378485"/>
                  </a:lnTo>
                  <a:lnTo>
                    <a:pt x="846404" y="394855"/>
                  </a:lnTo>
                  <a:lnTo>
                    <a:pt x="847979" y="395681"/>
                  </a:lnTo>
                  <a:lnTo>
                    <a:pt x="875957" y="401193"/>
                  </a:lnTo>
                  <a:lnTo>
                    <a:pt x="880325" y="401015"/>
                  </a:lnTo>
                  <a:lnTo>
                    <a:pt x="915822" y="387121"/>
                  </a:lnTo>
                  <a:lnTo>
                    <a:pt x="921296" y="377444"/>
                  </a:lnTo>
                  <a:lnTo>
                    <a:pt x="921626" y="37491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557137" y="1910778"/>
              <a:ext cx="1106170" cy="656590"/>
            </a:xfrm>
            <a:custGeom>
              <a:avLst/>
              <a:gdLst/>
              <a:ahLst/>
              <a:cxnLst/>
              <a:rect l="l" t="t" r="r" b="b"/>
              <a:pathLst>
                <a:path w="1106170" h="656589">
                  <a:moveTo>
                    <a:pt x="1917" y="481711"/>
                  </a:moveTo>
                  <a:lnTo>
                    <a:pt x="1701" y="481698"/>
                  </a:lnTo>
                  <a:lnTo>
                    <a:pt x="1549" y="481698"/>
                  </a:lnTo>
                  <a:lnTo>
                    <a:pt x="1397" y="481711"/>
                  </a:lnTo>
                  <a:lnTo>
                    <a:pt x="1244" y="481723"/>
                  </a:lnTo>
                  <a:lnTo>
                    <a:pt x="1092" y="481749"/>
                  </a:lnTo>
                  <a:lnTo>
                    <a:pt x="952" y="481787"/>
                  </a:lnTo>
                  <a:lnTo>
                    <a:pt x="812" y="481825"/>
                  </a:lnTo>
                  <a:lnTo>
                    <a:pt x="685" y="481876"/>
                  </a:lnTo>
                  <a:lnTo>
                    <a:pt x="508" y="481965"/>
                  </a:lnTo>
                  <a:lnTo>
                    <a:pt x="342" y="482079"/>
                  </a:lnTo>
                  <a:lnTo>
                    <a:pt x="50" y="482422"/>
                  </a:lnTo>
                  <a:lnTo>
                    <a:pt x="0" y="482574"/>
                  </a:lnTo>
                  <a:lnTo>
                    <a:pt x="12" y="482727"/>
                  </a:lnTo>
                  <a:lnTo>
                    <a:pt x="63" y="482904"/>
                  </a:lnTo>
                  <a:lnTo>
                    <a:pt x="190" y="483069"/>
                  </a:lnTo>
                  <a:lnTo>
                    <a:pt x="901" y="483425"/>
                  </a:lnTo>
                  <a:lnTo>
                    <a:pt x="1117" y="483476"/>
                  </a:lnTo>
                  <a:lnTo>
                    <a:pt x="1917" y="481711"/>
                  </a:lnTo>
                  <a:close/>
                </a:path>
                <a:path w="1106170" h="656589">
                  <a:moveTo>
                    <a:pt x="12293" y="456742"/>
                  </a:moveTo>
                  <a:lnTo>
                    <a:pt x="11772" y="456730"/>
                  </a:lnTo>
                  <a:lnTo>
                    <a:pt x="11404" y="456793"/>
                  </a:lnTo>
                  <a:lnTo>
                    <a:pt x="11188" y="456857"/>
                  </a:lnTo>
                  <a:lnTo>
                    <a:pt x="10934" y="456958"/>
                  </a:lnTo>
                  <a:lnTo>
                    <a:pt x="10731" y="457085"/>
                  </a:lnTo>
                  <a:lnTo>
                    <a:pt x="10553" y="457238"/>
                  </a:lnTo>
                  <a:lnTo>
                    <a:pt x="10439" y="457403"/>
                  </a:lnTo>
                  <a:lnTo>
                    <a:pt x="10388" y="457581"/>
                  </a:lnTo>
                  <a:lnTo>
                    <a:pt x="11214" y="458431"/>
                  </a:lnTo>
                  <a:lnTo>
                    <a:pt x="11569" y="458508"/>
                  </a:lnTo>
                  <a:lnTo>
                    <a:pt x="12293" y="456742"/>
                  </a:lnTo>
                  <a:close/>
                </a:path>
                <a:path w="1106170" h="656589">
                  <a:moveTo>
                    <a:pt x="42786" y="518198"/>
                  </a:moveTo>
                  <a:lnTo>
                    <a:pt x="40386" y="517918"/>
                  </a:lnTo>
                  <a:lnTo>
                    <a:pt x="36271" y="527799"/>
                  </a:lnTo>
                  <a:lnTo>
                    <a:pt x="36245" y="528027"/>
                  </a:lnTo>
                  <a:lnTo>
                    <a:pt x="36296" y="528180"/>
                  </a:lnTo>
                  <a:lnTo>
                    <a:pt x="36398" y="528307"/>
                  </a:lnTo>
                  <a:lnTo>
                    <a:pt x="36614" y="528459"/>
                  </a:lnTo>
                  <a:lnTo>
                    <a:pt x="36753" y="528523"/>
                  </a:lnTo>
                  <a:lnTo>
                    <a:pt x="36906" y="528586"/>
                  </a:lnTo>
                  <a:lnTo>
                    <a:pt x="37134" y="528637"/>
                  </a:lnTo>
                  <a:lnTo>
                    <a:pt x="37617" y="528650"/>
                  </a:lnTo>
                  <a:lnTo>
                    <a:pt x="37744" y="528637"/>
                  </a:lnTo>
                  <a:lnTo>
                    <a:pt x="37973" y="528586"/>
                  </a:lnTo>
                  <a:lnTo>
                    <a:pt x="38138" y="528523"/>
                  </a:lnTo>
                  <a:lnTo>
                    <a:pt x="38277" y="528447"/>
                  </a:lnTo>
                  <a:lnTo>
                    <a:pt x="38455" y="528345"/>
                  </a:lnTo>
                  <a:lnTo>
                    <a:pt x="38582" y="528243"/>
                  </a:lnTo>
                  <a:lnTo>
                    <a:pt x="38684" y="528104"/>
                  </a:lnTo>
                  <a:lnTo>
                    <a:pt x="42786" y="518198"/>
                  </a:lnTo>
                  <a:close/>
                </a:path>
                <a:path w="1106170" h="656589">
                  <a:moveTo>
                    <a:pt x="42824" y="517931"/>
                  </a:moveTo>
                  <a:lnTo>
                    <a:pt x="42773" y="517804"/>
                  </a:lnTo>
                  <a:lnTo>
                    <a:pt x="42672" y="517677"/>
                  </a:lnTo>
                  <a:lnTo>
                    <a:pt x="42545" y="517575"/>
                  </a:lnTo>
                  <a:lnTo>
                    <a:pt x="42367" y="517474"/>
                  </a:lnTo>
                  <a:lnTo>
                    <a:pt x="41884" y="517334"/>
                  </a:lnTo>
                  <a:lnTo>
                    <a:pt x="41694" y="517321"/>
                  </a:lnTo>
                  <a:lnTo>
                    <a:pt x="41452" y="517334"/>
                  </a:lnTo>
                  <a:lnTo>
                    <a:pt x="41211" y="517372"/>
                  </a:lnTo>
                  <a:lnTo>
                    <a:pt x="40995" y="517423"/>
                  </a:lnTo>
                  <a:lnTo>
                    <a:pt x="40792" y="517525"/>
                  </a:lnTo>
                  <a:lnTo>
                    <a:pt x="40614" y="517626"/>
                  </a:lnTo>
                  <a:lnTo>
                    <a:pt x="40462" y="517766"/>
                  </a:lnTo>
                  <a:lnTo>
                    <a:pt x="40386" y="517906"/>
                  </a:lnTo>
                  <a:lnTo>
                    <a:pt x="42786" y="518185"/>
                  </a:lnTo>
                  <a:lnTo>
                    <a:pt x="42824" y="517931"/>
                  </a:lnTo>
                  <a:close/>
                </a:path>
                <a:path w="1106170" h="656589">
                  <a:moveTo>
                    <a:pt x="58877" y="530377"/>
                  </a:moveTo>
                  <a:lnTo>
                    <a:pt x="56464" y="530098"/>
                  </a:lnTo>
                  <a:lnTo>
                    <a:pt x="56438" y="530339"/>
                  </a:lnTo>
                  <a:lnTo>
                    <a:pt x="56489" y="530479"/>
                  </a:lnTo>
                  <a:lnTo>
                    <a:pt x="56578" y="530606"/>
                  </a:lnTo>
                  <a:lnTo>
                    <a:pt x="56718" y="530720"/>
                  </a:lnTo>
                  <a:lnTo>
                    <a:pt x="56946" y="530834"/>
                  </a:lnTo>
                  <a:lnTo>
                    <a:pt x="57099" y="530885"/>
                  </a:lnTo>
                  <a:lnTo>
                    <a:pt x="57327" y="530936"/>
                  </a:lnTo>
                  <a:lnTo>
                    <a:pt x="57810" y="530948"/>
                  </a:lnTo>
                  <a:lnTo>
                    <a:pt x="58166" y="530885"/>
                  </a:lnTo>
                  <a:lnTo>
                    <a:pt x="58318" y="530834"/>
                  </a:lnTo>
                  <a:lnTo>
                    <a:pt x="58470" y="530771"/>
                  </a:lnTo>
                  <a:lnTo>
                    <a:pt x="58648" y="530644"/>
                  </a:lnTo>
                  <a:lnTo>
                    <a:pt x="58775" y="530542"/>
                  </a:lnTo>
                  <a:lnTo>
                    <a:pt x="58877" y="530377"/>
                  </a:lnTo>
                  <a:close/>
                </a:path>
                <a:path w="1106170" h="656589">
                  <a:moveTo>
                    <a:pt x="63030" y="520319"/>
                  </a:moveTo>
                  <a:lnTo>
                    <a:pt x="62979" y="520115"/>
                  </a:lnTo>
                  <a:lnTo>
                    <a:pt x="62522" y="519760"/>
                  </a:lnTo>
                  <a:lnTo>
                    <a:pt x="62077" y="519645"/>
                  </a:lnTo>
                  <a:lnTo>
                    <a:pt x="61899" y="519633"/>
                  </a:lnTo>
                  <a:lnTo>
                    <a:pt x="61658" y="519645"/>
                  </a:lnTo>
                  <a:lnTo>
                    <a:pt x="61531" y="519658"/>
                  </a:lnTo>
                  <a:lnTo>
                    <a:pt x="60693" y="520039"/>
                  </a:lnTo>
                  <a:lnTo>
                    <a:pt x="60591" y="520179"/>
                  </a:lnTo>
                  <a:lnTo>
                    <a:pt x="56464" y="530085"/>
                  </a:lnTo>
                  <a:lnTo>
                    <a:pt x="58877" y="530364"/>
                  </a:lnTo>
                  <a:lnTo>
                    <a:pt x="62992" y="520484"/>
                  </a:lnTo>
                  <a:lnTo>
                    <a:pt x="63030" y="520319"/>
                  </a:lnTo>
                  <a:close/>
                </a:path>
                <a:path w="1106170" h="656589">
                  <a:moveTo>
                    <a:pt x="69570" y="490118"/>
                  </a:moveTo>
                  <a:lnTo>
                    <a:pt x="69545" y="489953"/>
                  </a:lnTo>
                  <a:lnTo>
                    <a:pt x="68935" y="489432"/>
                  </a:lnTo>
                  <a:lnTo>
                    <a:pt x="68745" y="489343"/>
                  </a:lnTo>
                  <a:lnTo>
                    <a:pt x="68389" y="489292"/>
                  </a:lnTo>
                  <a:lnTo>
                    <a:pt x="1917" y="481723"/>
                  </a:lnTo>
                  <a:lnTo>
                    <a:pt x="1193" y="483489"/>
                  </a:lnTo>
                  <a:lnTo>
                    <a:pt x="67652" y="491058"/>
                  </a:lnTo>
                  <a:lnTo>
                    <a:pt x="68186" y="491070"/>
                  </a:lnTo>
                  <a:lnTo>
                    <a:pt x="68554" y="491007"/>
                  </a:lnTo>
                  <a:lnTo>
                    <a:pt x="68757" y="490931"/>
                  </a:lnTo>
                  <a:lnTo>
                    <a:pt x="69011" y="490829"/>
                  </a:lnTo>
                  <a:lnTo>
                    <a:pt x="69227" y="490702"/>
                  </a:lnTo>
                  <a:lnTo>
                    <a:pt x="69392" y="490562"/>
                  </a:lnTo>
                  <a:lnTo>
                    <a:pt x="69507" y="490372"/>
                  </a:lnTo>
                  <a:lnTo>
                    <a:pt x="69570" y="490207"/>
                  </a:lnTo>
                  <a:close/>
                </a:path>
                <a:path w="1106170" h="656589">
                  <a:moveTo>
                    <a:pt x="78651" y="453402"/>
                  </a:moveTo>
                  <a:lnTo>
                    <a:pt x="78600" y="453263"/>
                  </a:lnTo>
                  <a:lnTo>
                    <a:pt x="78435" y="453072"/>
                  </a:lnTo>
                  <a:lnTo>
                    <a:pt x="78282" y="452970"/>
                  </a:lnTo>
                  <a:lnTo>
                    <a:pt x="78143" y="452907"/>
                  </a:lnTo>
                  <a:lnTo>
                    <a:pt x="77990" y="452856"/>
                  </a:lnTo>
                  <a:lnTo>
                    <a:pt x="77762" y="452805"/>
                  </a:lnTo>
                  <a:lnTo>
                    <a:pt x="60210" y="450824"/>
                  </a:lnTo>
                  <a:lnTo>
                    <a:pt x="59918" y="450786"/>
                  </a:lnTo>
                  <a:lnTo>
                    <a:pt x="59740" y="450799"/>
                  </a:lnTo>
                  <a:lnTo>
                    <a:pt x="59563" y="450824"/>
                  </a:lnTo>
                  <a:lnTo>
                    <a:pt x="59334" y="450888"/>
                  </a:lnTo>
                  <a:lnTo>
                    <a:pt x="59131" y="450977"/>
                  </a:lnTo>
                  <a:lnTo>
                    <a:pt x="58928" y="451104"/>
                  </a:lnTo>
                  <a:lnTo>
                    <a:pt x="58801" y="451231"/>
                  </a:lnTo>
                  <a:lnTo>
                    <a:pt x="58724" y="451370"/>
                  </a:lnTo>
                  <a:lnTo>
                    <a:pt x="58686" y="451535"/>
                  </a:lnTo>
                  <a:lnTo>
                    <a:pt x="58712" y="451675"/>
                  </a:lnTo>
                  <a:lnTo>
                    <a:pt x="58788" y="451815"/>
                  </a:lnTo>
                  <a:lnTo>
                    <a:pt x="58978" y="451993"/>
                  </a:lnTo>
                  <a:lnTo>
                    <a:pt x="59143" y="452081"/>
                  </a:lnTo>
                  <a:lnTo>
                    <a:pt x="59347" y="452158"/>
                  </a:lnTo>
                  <a:lnTo>
                    <a:pt x="59575" y="452196"/>
                  </a:lnTo>
                  <a:lnTo>
                    <a:pt x="77114" y="454215"/>
                  </a:lnTo>
                  <a:lnTo>
                    <a:pt x="77304" y="454228"/>
                  </a:lnTo>
                  <a:lnTo>
                    <a:pt x="77546" y="454215"/>
                  </a:lnTo>
                  <a:lnTo>
                    <a:pt x="77787" y="454190"/>
                  </a:lnTo>
                  <a:lnTo>
                    <a:pt x="78003" y="454126"/>
                  </a:lnTo>
                  <a:lnTo>
                    <a:pt x="78257" y="454012"/>
                  </a:lnTo>
                  <a:lnTo>
                    <a:pt x="78384" y="453936"/>
                  </a:lnTo>
                  <a:lnTo>
                    <a:pt x="78536" y="453783"/>
                  </a:lnTo>
                  <a:lnTo>
                    <a:pt x="78613" y="453644"/>
                  </a:lnTo>
                  <a:lnTo>
                    <a:pt x="78651" y="453402"/>
                  </a:lnTo>
                  <a:close/>
                </a:path>
                <a:path w="1106170" h="656589">
                  <a:moveTo>
                    <a:pt x="79959" y="465137"/>
                  </a:moveTo>
                  <a:lnTo>
                    <a:pt x="79540" y="464566"/>
                  </a:lnTo>
                  <a:lnTo>
                    <a:pt x="79375" y="464464"/>
                  </a:lnTo>
                  <a:lnTo>
                    <a:pt x="79248" y="464413"/>
                  </a:lnTo>
                  <a:lnTo>
                    <a:pt x="79121" y="464375"/>
                  </a:lnTo>
                  <a:lnTo>
                    <a:pt x="78981" y="464337"/>
                  </a:lnTo>
                  <a:lnTo>
                    <a:pt x="78841" y="464312"/>
                  </a:lnTo>
                  <a:lnTo>
                    <a:pt x="12293" y="456755"/>
                  </a:lnTo>
                  <a:lnTo>
                    <a:pt x="11569" y="458508"/>
                  </a:lnTo>
                  <a:lnTo>
                    <a:pt x="78028" y="466077"/>
                  </a:lnTo>
                  <a:lnTo>
                    <a:pt x="78257" y="466090"/>
                  </a:lnTo>
                  <a:lnTo>
                    <a:pt x="78409" y="466090"/>
                  </a:lnTo>
                  <a:lnTo>
                    <a:pt x="78562" y="466077"/>
                  </a:lnTo>
                  <a:lnTo>
                    <a:pt x="78714" y="466064"/>
                  </a:lnTo>
                  <a:lnTo>
                    <a:pt x="78854" y="466039"/>
                  </a:lnTo>
                  <a:lnTo>
                    <a:pt x="79006" y="466001"/>
                  </a:lnTo>
                  <a:lnTo>
                    <a:pt x="79146" y="465963"/>
                  </a:lnTo>
                  <a:lnTo>
                    <a:pt x="79273" y="465912"/>
                  </a:lnTo>
                  <a:lnTo>
                    <a:pt x="79451" y="465823"/>
                  </a:lnTo>
                  <a:lnTo>
                    <a:pt x="79603" y="465721"/>
                  </a:lnTo>
                  <a:lnTo>
                    <a:pt x="79806" y="465531"/>
                  </a:lnTo>
                  <a:lnTo>
                    <a:pt x="79883" y="465404"/>
                  </a:lnTo>
                  <a:lnTo>
                    <a:pt x="79946" y="465226"/>
                  </a:lnTo>
                  <a:close/>
                </a:path>
                <a:path w="1106170" h="656589">
                  <a:moveTo>
                    <a:pt x="85331" y="434492"/>
                  </a:moveTo>
                  <a:lnTo>
                    <a:pt x="67233" y="432435"/>
                  </a:lnTo>
                  <a:lnTo>
                    <a:pt x="67056" y="432422"/>
                  </a:lnTo>
                  <a:lnTo>
                    <a:pt x="66814" y="432422"/>
                  </a:lnTo>
                  <a:lnTo>
                    <a:pt x="66687" y="432435"/>
                  </a:lnTo>
                  <a:lnTo>
                    <a:pt x="66459" y="432485"/>
                  </a:lnTo>
                  <a:lnTo>
                    <a:pt x="66294" y="432536"/>
                  </a:lnTo>
                  <a:lnTo>
                    <a:pt x="66154" y="432600"/>
                  </a:lnTo>
                  <a:lnTo>
                    <a:pt x="65976" y="432714"/>
                  </a:lnTo>
                  <a:lnTo>
                    <a:pt x="65849" y="432828"/>
                  </a:lnTo>
                  <a:lnTo>
                    <a:pt x="65735" y="432993"/>
                  </a:lnTo>
                  <a:lnTo>
                    <a:pt x="65709" y="433133"/>
                  </a:lnTo>
                  <a:lnTo>
                    <a:pt x="65722" y="433273"/>
                  </a:lnTo>
                  <a:lnTo>
                    <a:pt x="65773" y="433412"/>
                  </a:lnTo>
                  <a:lnTo>
                    <a:pt x="65913" y="433565"/>
                  </a:lnTo>
                  <a:lnTo>
                    <a:pt x="66078" y="433666"/>
                  </a:lnTo>
                  <a:lnTo>
                    <a:pt x="66205" y="433730"/>
                  </a:lnTo>
                  <a:lnTo>
                    <a:pt x="66649" y="433844"/>
                  </a:lnTo>
                  <a:lnTo>
                    <a:pt x="84747" y="435902"/>
                  </a:lnTo>
                  <a:lnTo>
                    <a:pt x="85331" y="434492"/>
                  </a:lnTo>
                  <a:close/>
                </a:path>
                <a:path w="1106170" h="656589">
                  <a:moveTo>
                    <a:pt x="86296" y="435140"/>
                  </a:moveTo>
                  <a:lnTo>
                    <a:pt x="86220" y="434898"/>
                  </a:lnTo>
                  <a:lnTo>
                    <a:pt x="86080" y="434746"/>
                  </a:lnTo>
                  <a:lnTo>
                    <a:pt x="85915" y="434644"/>
                  </a:lnTo>
                  <a:lnTo>
                    <a:pt x="85775" y="434581"/>
                  </a:lnTo>
                  <a:lnTo>
                    <a:pt x="85623" y="434530"/>
                  </a:lnTo>
                  <a:lnTo>
                    <a:pt x="85394" y="434479"/>
                  </a:lnTo>
                  <a:lnTo>
                    <a:pt x="84759" y="435889"/>
                  </a:lnTo>
                  <a:lnTo>
                    <a:pt x="84937" y="435902"/>
                  </a:lnTo>
                  <a:lnTo>
                    <a:pt x="85178" y="435889"/>
                  </a:lnTo>
                  <a:lnTo>
                    <a:pt x="85534" y="435825"/>
                  </a:lnTo>
                  <a:lnTo>
                    <a:pt x="85686" y="435775"/>
                  </a:lnTo>
                  <a:lnTo>
                    <a:pt x="85839" y="435711"/>
                  </a:lnTo>
                  <a:lnTo>
                    <a:pt x="86017" y="435610"/>
                  </a:lnTo>
                  <a:lnTo>
                    <a:pt x="86169" y="435457"/>
                  </a:lnTo>
                  <a:lnTo>
                    <a:pt x="86258" y="435317"/>
                  </a:lnTo>
                  <a:lnTo>
                    <a:pt x="86283" y="435178"/>
                  </a:lnTo>
                  <a:close/>
                </a:path>
                <a:path w="1106170" h="656589">
                  <a:moveTo>
                    <a:pt x="208089" y="641388"/>
                  </a:moveTo>
                  <a:lnTo>
                    <a:pt x="207391" y="640016"/>
                  </a:lnTo>
                  <a:lnTo>
                    <a:pt x="190690" y="643293"/>
                  </a:lnTo>
                  <a:lnTo>
                    <a:pt x="190538" y="643343"/>
                  </a:lnTo>
                  <a:lnTo>
                    <a:pt x="190271" y="643445"/>
                  </a:lnTo>
                  <a:lnTo>
                    <a:pt x="190144" y="643521"/>
                  </a:lnTo>
                  <a:lnTo>
                    <a:pt x="189992" y="643636"/>
                  </a:lnTo>
                  <a:lnTo>
                    <a:pt x="189890" y="643763"/>
                  </a:lnTo>
                  <a:lnTo>
                    <a:pt x="189826" y="643890"/>
                  </a:lnTo>
                  <a:lnTo>
                    <a:pt x="189814" y="644080"/>
                  </a:lnTo>
                  <a:lnTo>
                    <a:pt x="189865" y="644207"/>
                  </a:lnTo>
                  <a:lnTo>
                    <a:pt x="189953" y="644347"/>
                  </a:lnTo>
                  <a:lnTo>
                    <a:pt x="190131" y="644486"/>
                  </a:lnTo>
                  <a:lnTo>
                    <a:pt x="190309" y="644575"/>
                  </a:lnTo>
                  <a:lnTo>
                    <a:pt x="190741" y="644690"/>
                  </a:lnTo>
                  <a:lnTo>
                    <a:pt x="190919" y="644702"/>
                  </a:lnTo>
                  <a:lnTo>
                    <a:pt x="191109" y="644702"/>
                  </a:lnTo>
                  <a:lnTo>
                    <a:pt x="191350" y="644677"/>
                  </a:lnTo>
                  <a:lnTo>
                    <a:pt x="208089" y="641388"/>
                  </a:lnTo>
                  <a:close/>
                </a:path>
                <a:path w="1106170" h="656589">
                  <a:moveTo>
                    <a:pt x="208978" y="640626"/>
                  </a:moveTo>
                  <a:lnTo>
                    <a:pt x="208927" y="640461"/>
                  </a:lnTo>
                  <a:lnTo>
                    <a:pt x="208813" y="640308"/>
                  </a:lnTo>
                  <a:lnTo>
                    <a:pt x="208661" y="640194"/>
                  </a:lnTo>
                  <a:lnTo>
                    <a:pt x="208534" y="640118"/>
                  </a:lnTo>
                  <a:lnTo>
                    <a:pt x="208381" y="640067"/>
                  </a:lnTo>
                  <a:lnTo>
                    <a:pt x="208165" y="640003"/>
                  </a:lnTo>
                  <a:lnTo>
                    <a:pt x="207924" y="639978"/>
                  </a:lnTo>
                  <a:lnTo>
                    <a:pt x="207619" y="639978"/>
                  </a:lnTo>
                  <a:lnTo>
                    <a:pt x="207441" y="640003"/>
                  </a:lnTo>
                  <a:lnTo>
                    <a:pt x="208089" y="641375"/>
                  </a:lnTo>
                  <a:lnTo>
                    <a:pt x="208368" y="641311"/>
                  </a:lnTo>
                  <a:lnTo>
                    <a:pt x="208508" y="641235"/>
                  </a:lnTo>
                  <a:lnTo>
                    <a:pt x="208648" y="641159"/>
                  </a:lnTo>
                  <a:lnTo>
                    <a:pt x="208788" y="641045"/>
                  </a:lnTo>
                  <a:lnTo>
                    <a:pt x="208902" y="640918"/>
                  </a:lnTo>
                  <a:lnTo>
                    <a:pt x="208965" y="640791"/>
                  </a:lnTo>
                  <a:lnTo>
                    <a:pt x="208978" y="640626"/>
                  </a:lnTo>
                  <a:close/>
                </a:path>
                <a:path w="1106170" h="656589">
                  <a:moveTo>
                    <a:pt x="213931" y="652767"/>
                  </a:moveTo>
                  <a:lnTo>
                    <a:pt x="213233" y="651408"/>
                  </a:lnTo>
                  <a:lnTo>
                    <a:pt x="196545" y="654672"/>
                  </a:lnTo>
                  <a:lnTo>
                    <a:pt x="196278" y="654735"/>
                  </a:lnTo>
                  <a:lnTo>
                    <a:pt x="196126" y="654799"/>
                  </a:lnTo>
                  <a:lnTo>
                    <a:pt x="195986" y="654875"/>
                  </a:lnTo>
                  <a:lnTo>
                    <a:pt x="195846" y="654989"/>
                  </a:lnTo>
                  <a:lnTo>
                    <a:pt x="195732" y="655142"/>
                  </a:lnTo>
                  <a:lnTo>
                    <a:pt x="195668" y="655269"/>
                  </a:lnTo>
                  <a:lnTo>
                    <a:pt x="195656" y="655408"/>
                  </a:lnTo>
                  <a:lnTo>
                    <a:pt x="195707" y="655586"/>
                  </a:lnTo>
                  <a:lnTo>
                    <a:pt x="195834" y="655751"/>
                  </a:lnTo>
                  <a:lnTo>
                    <a:pt x="196049" y="655891"/>
                  </a:lnTo>
                  <a:lnTo>
                    <a:pt x="196253" y="655967"/>
                  </a:lnTo>
                  <a:lnTo>
                    <a:pt x="196469" y="656031"/>
                  </a:lnTo>
                  <a:lnTo>
                    <a:pt x="196710" y="656056"/>
                  </a:lnTo>
                  <a:lnTo>
                    <a:pt x="197015" y="656056"/>
                  </a:lnTo>
                  <a:lnTo>
                    <a:pt x="197192" y="656031"/>
                  </a:lnTo>
                  <a:lnTo>
                    <a:pt x="213931" y="652767"/>
                  </a:lnTo>
                  <a:close/>
                </a:path>
                <a:path w="1106170" h="656589">
                  <a:moveTo>
                    <a:pt x="214820" y="651979"/>
                  </a:moveTo>
                  <a:lnTo>
                    <a:pt x="214769" y="651840"/>
                  </a:lnTo>
                  <a:lnTo>
                    <a:pt x="214680" y="651713"/>
                  </a:lnTo>
                  <a:lnTo>
                    <a:pt x="214541" y="651611"/>
                  </a:lnTo>
                  <a:lnTo>
                    <a:pt x="214325" y="651484"/>
                  </a:lnTo>
                  <a:lnTo>
                    <a:pt x="213956" y="651383"/>
                  </a:lnTo>
                  <a:lnTo>
                    <a:pt x="213779" y="651370"/>
                  </a:lnTo>
                  <a:lnTo>
                    <a:pt x="213652" y="651357"/>
                  </a:lnTo>
                  <a:lnTo>
                    <a:pt x="213525" y="651370"/>
                  </a:lnTo>
                  <a:lnTo>
                    <a:pt x="213283" y="651395"/>
                  </a:lnTo>
                  <a:lnTo>
                    <a:pt x="213931" y="652754"/>
                  </a:lnTo>
                  <a:lnTo>
                    <a:pt x="214210" y="652691"/>
                  </a:lnTo>
                  <a:lnTo>
                    <a:pt x="214363" y="652614"/>
                  </a:lnTo>
                  <a:lnTo>
                    <a:pt x="214490" y="652551"/>
                  </a:lnTo>
                  <a:lnTo>
                    <a:pt x="214642" y="652424"/>
                  </a:lnTo>
                  <a:lnTo>
                    <a:pt x="214744" y="652284"/>
                  </a:lnTo>
                  <a:lnTo>
                    <a:pt x="214807" y="652157"/>
                  </a:lnTo>
                  <a:lnTo>
                    <a:pt x="214820" y="651979"/>
                  </a:lnTo>
                  <a:close/>
                </a:path>
                <a:path w="1106170" h="656589">
                  <a:moveTo>
                    <a:pt x="317804" y="535432"/>
                  </a:moveTo>
                  <a:lnTo>
                    <a:pt x="317715" y="535305"/>
                  </a:lnTo>
                  <a:lnTo>
                    <a:pt x="317550" y="535216"/>
                  </a:lnTo>
                  <a:lnTo>
                    <a:pt x="316318" y="534581"/>
                  </a:lnTo>
                  <a:lnTo>
                    <a:pt x="316318" y="535559"/>
                  </a:lnTo>
                  <a:lnTo>
                    <a:pt x="203619" y="606806"/>
                  </a:lnTo>
                  <a:lnTo>
                    <a:pt x="113182" y="559333"/>
                  </a:lnTo>
                  <a:lnTo>
                    <a:pt x="225882" y="488086"/>
                  </a:lnTo>
                  <a:lnTo>
                    <a:pt x="316318" y="535559"/>
                  </a:lnTo>
                  <a:lnTo>
                    <a:pt x="316318" y="534581"/>
                  </a:lnTo>
                  <a:lnTo>
                    <a:pt x="226377" y="487362"/>
                  </a:lnTo>
                  <a:lnTo>
                    <a:pt x="226225" y="487260"/>
                  </a:lnTo>
                  <a:lnTo>
                    <a:pt x="226098" y="487222"/>
                  </a:lnTo>
                  <a:lnTo>
                    <a:pt x="225818" y="487210"/>
                  </a:lnTo>
                  <a:lnTo>
                    <a:pt x="225640" y="487235"/>
                  </a:lnTo>
                  <a:lnTo>
                    <a:pt x="225513" y="487286"/>
                  </a:lnTo>
                  <a:lnTo>
                    <a:pt x="225323" y="487413"/>
                  </a:lnTo>
                  <a:lnTo>
                    <a:pt x="111988" y="559054"/>
                  </a:lnTo>
                  <a:lnTo>
                    <a:pt x="111861" y="559130"/>
                  </a:lnTo>
                  <a:lnTo>
                    <a:pt x="111734" y="559231"/>
                  </a:lnTo>
                  <a:lnTo>
                    <a:pt x="111696" y="559396"/>
                  </a:lnTo>
                  <a:lnTo>
                    <a:pt x="111760" y="559523"/>
                  </a:lnTo>
                  <a:lnTo>
                    <a:pt x="111887" y="559625"/>
                  </a:lnTo>
                  <a:lnTo>
                    <a:pt x="203212" y="607580"/>
                  </a:lnTo>
                  <a:lnTo>
                    <a:pt x="203339" y="607631"/>
                  </a:lnTo>
                  <a:lnTo>
                    <a:pt x="203517" y="607669"/>
                  </a:lnTo>
                  <a:lnTo>
                    <a:pt x="203695" y="607669"/>
                  </a:lnTo>
                  <a:lnTo>
                    <a:pt x="203822" y="607656"/>
                  </a:lnTo>
                  <a:lnTo>
                    <a:pt x="203987" y="607606"/>
                  </a:lnTo>
                  <a:lnTo>
                    <a:pt x="204127" y="607529"/>
                  </a:lnTo>
                  <a:lnTo>
                    <a:pt x="317639" y="535762"/>
                  </a:lnTo>
                  <a:lnTo>
                    <a:pt x="317766" y="535622"/>
                  </a:lnTo>
                  <a:lnTo>
                    <a:pt x="317804" y="535432"/>
                  </a:lnTo>
                  <a:close/>
                </a:path>
                <a:path w="1106170" h="656589">
                  <a:moveTo>
                    <a:pt x="327825" y="535051"/>
                  </a:moveTo>
                  <a:lnTo>
                    <a:pt x="327774" y="534873"/>
                  </a:lnTo>
                  <a:lnTo>
                    <a:pt x="327698" y="534733"/>
                  </a:lnTo>
                  <a:lnTo>
                    <a:pt x="327545" y="534581"/>
                  </a:lnTo>
                  <a:lnTo>
                    <a:pt x="327317" y="534377"/>
                  </a:lnTo>
                  <a:lnTo>
                    <a:pt x="327177" y="534314"/>
                  </a:lnTo>
                  <a:lnTo>
                    <a:pt x="327037" y="534250"/>
                  </a:lnTo>
                  <a:lnTo>
                    <a:pt x="323329" y="532307"/>
                  </a:lnTo>
                  <a:lnTo>
                    <a:pt x="323329" y="535292"/>
                  </a:lnTo>
                  <a:lnTo>
                    <a:pt x="203809" y="610857"/>
                  </a:lnTo>
                  <a:lnTo>
                    <a:pt x="106172" y="559625"/>
                  </a:lnTo>
                  <a:lnTo>
                    <a:pt x="225729" y="484035"/>
                  </a:lnTo>
                  <a:lnTo>
                    <a:pt x="323329" y="535292"/>
                  </a:lnTo>
                  <a:lnTo>
                    <a:pt x="323329" y="532307"/>
                  </a:lnTo>
                  <a:lnTo>
                    <a:pt x="227139" y="481799"/>
                  </a:lnTo>
                  <a:lnTo>
                    <a:pt x="226949" y="481698"/>
                  </a:lnTo>
                  <a:lnTo>
                    <a:pt x="226733" y="481609"/>
                  </a:lnTo>
                  <a:lnTo>
                    <a:pt x="226580" y="481545"/>
                  </a:lnTo>
                  <a:lnTo>
                    <a:pt x="226415" y="481507"/>
                  </a:lnTo>
                  <a:lnTo>
                    <a:pt x="226250" y="481482"/>
                  </a:lnTo>
                  <a:lnTo>
                    <a:pt x="226072" y="481444"/>
                  </a:lnTo>
                  <a:lnTo>
                    <a:pt x="225526" y="481431"/>
                  </a:lnTo>
                  <a:lnTo>
                    <a:pt x="225348" y="481444"/>
                  </a:lnTo>
                  <a:lnTo>
                    <a:pt x="225171" y="481495"/>
                  </a:lnTo>
                  <a:lnTo>
                    <a:pt x="224993" y="481533"/>
                  </a:lnTo>
                  <a:lnTo>
                    <a:pt x="224828" y="481558"/>
                  </a:lnTo>
                  <a:lnTo>
                    <a:pt x="224599" y="481647"/>
                  </a:lnTo>
                  <a:lnTo>
                    <a:pt x="224383" y="481774"/>
                  </a:lnTo>
                  <a:lnTo>
                    <a:pt x="224256" y="481850"/>
                  </a:lnTo>
                  <a:lnTo>
                    <a:pt x="102336" y="558939"/>
                  </a:lnTo>
                  <a:lnTo>
                    <a:pt x="102209" y="559015"/>
                  </a:lnTo>
                  <a:lnTo>
                    <a:pt x="102031" y="559117"/>
                  </a:lnTo>
                  <a:lnTo>
                    <a:pt x="101854" y="559320"/>
                  </a:lnTo>
                  <a:lnTo>
                    <a:pt x="101739" y="559523"/>
                  </a:lnTo>
                  <a:lnTo>
                    <a:pt x="101701" y="559676"/>
                  </a:lnTo>
                  <a:lnTo>
                    <a:pt x="101701" y="559841"/>
                  </a:lnTo>
                  <a:lnTo>
                    <a:pt x="101739" y="560006"/>
                  </a:lnTo>
                  <a:lnTo>
                    <a:pt x="102273" y="560527"/>
                  </a:lnTo>
                  <a:lnTo>
                    <a:pt x="102476" y="560628"/>
                  </a:lnTo>
                  <a:lnTo>
                    <a:pt x="202425" y="613117"/>
                  </a:lnTo>
                  <a:lnTo>
                    <a:pt x="202552" y="613168"/>
                  </a:lnTo>
                  <a:lnTo>
                    <a:pt x="202768" y="613283"/>
                  </a:lnTo>
                  <a:lnTo>
                    <a:pt x="202920" y="613333"/>
                  </a:lnTo>
                  <a:lnTo>
                    <a:pt x="203098" y="613384"/>
                  </a:lnTo>
                  <a:lnTo>
                    <a:pt x="203250" y="613397"/>
                  </a:lnTo>
                  <a:lnTo>
                    <a:pt x="203517" y="613435"/>
                  </a:lnTo>
                  <a:lnTo>
                    <a:pt x="203974" y="613435"/>
                  </a:lnTo>
                  <a:lnTo>
                    <a:pt x="204266" y="613397"/>
                  </a:lnTo>
                  <a:lnTo>
                    <a:pt x="204520" y="613359"/>
                  </a:lnTo>
                  <a:lnTo>
                    <a:pt x="204851" y="613257"/>
                  </a:lnTo>
                  <a:lnTo>
                    <a:pt x="205143" y="613105"/>
                  </a:lnTo>
                  <a:lnTo>
                    <a:pt x="205270" y="613029"/>
                  </a:lnTo>
                  <a:lnTo>
                    <a:pt x="327317" y="535863"/>
                  </a:lnTo>
                  <a:lnTo>
                    <a:pt x="327533" y="535711"/>
                  </a:lnTo>
                  <a:lnTo>
                    <a:pt x="327660" y="535559"/>
                  </a:lnTo>
                  <a:lnTo>
                    <a:pt x="327774" y="535343"/>
                  </a:lnTo>
                  <a:lnTo>
                    <a:pt x="327825" y="535152"/>
                  </a:lnTo>
                  <a:close/>
                </a:path>
                <a:path w="1106170" h="656589">
                  <a:moveTo>
                    <a:pt x="439597" y="643407"/>
                  </a:moveTo>
                  <a:lnTo>
                    <a:pt x="439407" y="643305"/>
                  </a:lnTo>
                  <a:lnTo>
                    <a:pt x="439127" y="643242"/>
                  </a:lnTo>
                  <a:lnTo>
                    <a:pt x="438950" y="643216"/>
                  </a:lnTo>
                  <a:lnTo>
                    <a:pt x="438645" y="643216"/>
                  </a:lnTo>
                  <a:lnTo>
                    <a:pt x="438175" y="643305"/>
                  </a:lnTo>
                  <a:lnTo>
                    <a:pt x="438023" y="643369"/>
                  </a:lnTo>
                  <a:lnTo>
                    <a:pt x="437845" y="643470"/>
                  </a:lnTo>
                  <a:lnTo>
                    <a:pt x="437718" y="643559"/>
                  </a:lnTo>
                  <a:lnTo>
                    <a:pt x="437603" y="643686"/>
                  </a:lnTo>
                  <a:lnTo>
                    <a:pt x="437502" y="643877"/>
                  </a:lnTo>
                  <a:lnTo>
                    <a:pt x="437502" y="644029"/>
                  </a:lnTo>
                  <a:lnTo>
                    <a:pt x="437540" y="644169"/>
                  </a:lnTo>
                  <a:lnTo>
                    <a:pt x="437718" y="644372"/>
                  </a:lnTo>
                  <a:lnTo>
                    <a:pt x="437883" y="644486"/>
                  </a:lnTo>
                  <a:lnTo>
                    <a:pt x="439597" y="643407"/>
                  </a:lnTo>
                  <a:close/>
                </a:path>
                <a:path w="1106170" h="656589">
                  <a:moveTo>
                    <a:pt x="452564" y="650468"/>
                  </a:moveTo>
                  <a:lnTo>
                    <a:pt x="452513" y="650328"/>
                  </a:lnTo>
                  <a:lnTo>
                    <a:pt x="452424" y="650201"/>
                  </a:lnTo>
                  <a:lnTo>
                    <a:pt x="452221" y="650036"/>
                  </a:lnTo>
                  <a:lnTo>
                    <a:pt x="439610" y="643407"/>
                  </a:lnTo>
                  <a:lnTo>
                    <a:pt x="437896" y="644486"/>
                  </a:lnTo>
                  <a:lnTo>
                    <a:pt x="450469" y="651078"/>
                  </a:lnTo>
                  <a:lnTo>
                    <a:pt x="450608" y="651154"/>
                  </a:lnTo>
                  <a:lnTo>
                    <a:pt x="450926" y="651243"/>
                  </a:lnTo>
                  <a:lnTo>
                    <a:pt x="451104" y="651256"/>
                  </a:lnTo>
                  <a:lnTo>
                    <a:pt x="451408" y="651268"/>
                  </a:lnTo>
                  <a:lnTo>
                    <a:pt x="451535" y="651256"/>
                  </a:lnTo>
                  <a:lnTo>
                    <a:pt x="451878" y="651179"/>
                  </a:lnTo>
                  <a:lnTo>
                    <a:pt x="452221" y="651027"/>
                  </a:lnTo>
                  <a:lnTo>
                    <a:pt x="452399" y="650875"/>
                  </a:lnTo>
                  <a:lnTo>
                    <a:pt x="452501" y="650748"/>
                  </a:lnTo>
                  <a:lnTo>
                    <a:pt x="452551" y="650608"/>
                  </a:lnTo>
                  <a:lnTo>
                    <a:pt x="452564" y="650468"/>
                  </a:lnTo>
                  <a:close/>
                </a:path>
                <a:path w="1106170" h="656589">
                  <a:moveTo>
                    <a:pt x="453961" y="634314"/>
                  </a:moveTo>
                  <a:lnTo>
                    <a:pt x="453821" y="634250"/>
                  </a:lnTo>
                  <a:lnTo>
                    <a:pt x="453504" y="634161"/>
                  </a:lnTo>
                  <a:lnTo>
                    <a:pt x="453377" y="634149"/>
                  </a:lnTo>
                  <a:lnTo>
                    <a:pt x="453021" y="634136"/>
                  </a:lnTo>
                  <a:lnTo>
                    <a:pt x="452894" y="634149"/>
                  </a:lnTo>
                  <a:lnTo>
                    <a:pt x="452653" y="634199"/>
                  </a:lnTo>
                  <a:lnTo>
                    <a:pt x="452386" y="634288"/>
                  </a:lnTo>
                  <a:lnTo>
                    <a:pt x="452247" y="634365"/>
                  </a:lnTo>
                  <a:lnTo>
                    <a:pt x="452094" y="634479"/>
                  </a:lnTo>
                  <a:lnTo>
                    <a:pt x="451967" y="634606"/>
                  </a:lnTo>
                  <a:lnTo>
                    <a:pt x="451891" y="634733"/>
                  </a:lnTo>
                  <a:lnTo>
                    <a:pt x="451866" y="634949"/>
                  </a:lnTo>
                  <a:lnTo>
                    <a:pt x="451942" y="635152"/>
                  </a:lnTo>
                  <a:lnTo>
                    <a:pt x="452094" y="635292"/>
                  </a:lnTo>
                  <a:lnTo>
                    <a:pt x="452247" y="635393"/>
                  </a:lnTo>
                  <a:lnTo>
                    <a:pt x="453961" y="634314"/>
                  </a:lnTo>
                  <a:close/>
                </a:path>
                <a:path w="1106170" h="656589">
                  <a:moveTo>
                    <a:pt x="466928" y="641388"/>
                  </a:moveTo>
                  <a:lnTo>
                    <a:pt x="466890" y="641235"/>
                  </a:lnTo>
                  <a:lnTo>
                    <a:pt x="466737" y="641057"/>
                  </a:lnTo>
                  <a:lnTo>
                    <a:pt x="466585" y="640956"/>
                  </a:lnTo>
                  <a:lnTo>
                    <a:pt x="464832" y="642010"/>
                  </a:lnTo>
                  <a:lnTo>
                    <a:pt x="464972" y="642086"/>
                  </a:lnTo>
                  <a:lnTo>
                    <a:pt x="465175" y="642150"/>
                  </a:lnTo>
                  <a:lnTo>
                    <a:pt x="465416" y="642188"/>
                  </a:lnTo>
                  <a:lnTo>
                    <a:pt x="465772" y="642188"/>
                  </a:lnTo>
                  <a:lnTo>
                    <a:pt x="465899" y="642175"/>
                  </a:lnTo>
                  <a:lnTo>
                    <a:pt x="466128" y="642137"/>
                  </a:lnTo>
                  <a:lnTo>
                    <a:pt x="466344" y="642061"/>
                  </a:lnTo>
                  <a:lnTo>
                    <a:pt x="466547" y="641972"/>
                  </a:lnTo>
                  <a:lnTo>
                    <a:pt x="466699" y="641858"/>
                  </a:lnTo>
                  <a:lnTo>
                    <a:pt x="466839" y="641705"/>
                  </a:lnTo>
                  <a:lnTo>
                    <a:pt x="466902" y="641565"/>
                  </a:lnTo>
                  <a:lnTo>
                    <a:pt x="466928" y="641388"/>
                  </a:lnTo>
                  <a:close/>
                </a:path>
                <a:path w="1106170" h="656589">
                  <a:moveTo>
                    <a:pt x="485914" y="628675"/>
                  </a:moveTo>
                  <a:lnTo>
                    <a:pt x="473329" y="622071"/>
                  </a:lnTo>
                  <a:lnTo>
                    <a:pt x="473202" y="621995"/>
                  </a:lnTo>
                  <a:lnTo>
                    <a:pt x="472884" y="621906"/>
                  </a:lnTo>
                  <a:lnTo>
                    <a:pt x="472757" y="621893"/>
                  </a:lnTo>
                  <a:lnTo>
                    <a:pt x="472516" y="621880"/>
                  </a:lnTo>
                  <a:lnTo>
                    <a:pt x="472274" y="621906"/>
                  </a:lnTo>
                  <a:lnTo>
                    <a:pt x="471982" y="621957"/>
                  </a:lnTo>
                  <a:lnTo>
                    <a:pt x="471830" y="622007"/>
                  </a:lnTo>
                  <a:lnTo>
                    <a:pt x="471589" y="622134"/>
                  </a:lnTo>
                  <a:lnTo>
                    <a:pt x="471436" y="622261"/>
                  </a:lnTo>
                  <a:lnTo>
                    <a:pt x="471309" y="622414"/>
                  </a:lnTo>
                  <a:lnTo>
                    <a:pt x="471258" y="622541"/>
                  </a:lnTo>
                  <a:lnTo>
                    <a:pt x="471246" y="622693"/>
                  </a:lnTo>
                  <a:lnTo>
                    <a:pt x="471335" y="622896"/>
                  </a:lnTo>
                  <a:lnTo>
                    <a:pt x="471474" y="623036"/>
                  </a:lnTo>
                  <a:lnTo>
                    <a:pt x="471614" y="623150"/>
                  </a:lnTo>
                  <a:lnTo>
                    <a:pt x="484200" y="629754"/>
                  </a:lnTo>
                  <a:lnTo>
                    <a:pt x="485914" y="628675"/>
                  </a:lnTo>
                  <a:close/>
                </a:path>
                <a:path w="1106170" h="656589">
                  <a:moveTo>
                    <a:pt x="486295" y="629132"/>
                  </a:moveTo>
                  <a:lnTo>
                    <a:pt x="486257" y="628980"/>
                  </a:lnTo>
                  <a:lnTo>
                    <a:pt x="486105" y="628815"/>
                  </a:lnTo>
                  <a:lnTo>
                    <a:pt x="485952" y="628700"/>
                  </a:lnTo>
                  <a:lnTo>
                    <a:pt x="484200" y="629767"/>
                  </a:lnTo>
                  <a:lnTo>
                    <a:pt x="484339" y="629831"/>
                  </a:lnTo>
                  <a:lnTo>
                    <a:pt x="484555" y="629894"/>
                  </a:lnTo>
                  <a:lnTo>
                    <a:pt x="484784" y="629932"/>
                  </a:lnTo>
                  <a:lnTo>
                    <a:pt x="485025" y="629945"/>
                  </a:lnTo>
                  <a:lnTo>
                    <a:pt x="485152" y="629932"/>
                  </a:lnTo>
                  <a:lnTo>
                    <a:pt x="485330" y="629907"/>
                  </a:lnTo>
                  <a:lnTo>
                    <a:pt x="485559" y="629869"/>
                  </a:lnTo>
                  <a:lnTo>
                    <a:pt x="485724" y="629805"/>
                  </a:lnTo>
                  <a:lnTo>
                    <a:pt x="485914" y="629716"/>
                  </a:lnTo>
                  <a:lnTo>
                    <a:pt x="486067" y="629589"/>
                  </a:lnTo>
                  <a:lnTo>
                    <a:pt x="486194" y="629475"/>
                  </a:lnTo>
                  <a:lnTo>
                    <a:pt x="486270" y="629348"/>
                  </a:lnTo>
                  <a:lnTo>
                    <a:pt x="486295" y="629132"/>
                  </a:lnTo>
                  <a:close/>
                </a:path>
                <a:path w="1106170" h="656589">
                  <a:moveTo>
                    <a:pt x="487692" y="612990"/>
                  </a:moveTo>
                  <a:lnTo>
                    <a:pt x="487502" y="612902"/>
                  </a:lnTo>
                  <a:lnTo>
                    <a:pt x="487222" y="612838"/>
                  </a:lnTo>
                  <a:lnTo>
                    <a:pt x="487045" y="612813"/>
                  </a:lnTo>
                  <a:lnTo>
                    <a:pt x="486740" y="612813"/>
                  </a:lnTo>
                  <a:lnTo>
                    <a:pt x="486498" y="612851"/>
                  </a:lnTo>
                  <a:lnTo>
                    <a:pt x="486333" y="612889"/>
                  </a:lnTo>
                  <a:lnTo>
                    <a:pt x="486168" y="612940"/>
                  </a:lnTo>
                  <a:lnTo>
                    <a:pt x="485978" y="613029"/>
                  </a:lnTo>
                  <a:lnTo>
                    <a:pt x="485813" y="613143"/>
                  </a:lnTo>
                  <a:lnTo>
                    <a:pt x="485698" y="613283"/>
                  </a:lnTo>
                  <a:lnTo>
                    <a:pt x="485597" y="613473"/>
                  </a:lnTo>
                  <a:lnTo>
                    <a:pt x="485597" y="613613"/>
                  </a:lnTo>
                  <a:lnTo>
                    <a:pt x="485635" y="613752"/>
                  </a:lnTo>
                  <a:lnTo>
                    <a:pt x="485724" y="613879"/>
                  </a:lnTo>
                  <a:lnTo>
                    <a:pt x="485927" y="614045"/>
                  </a:lnTo>
                  <a:lnTo>
                    <a:pt x="487692" y="612990"/>
                  </a:lnTo>
                  <a:close/>
                </a:path>
                <a:path w="1106170" h="656589">
                  <a:moveTo>
                    <a:pt x="500659" y="620052"/>
                  </a:moveTo>
                  <a:lnTo>
                    <a:pt x="500608" y="619912"/>
                  </a:lnTo>
                  <a:lnTo>
                    <a:pt x="500468" y="619734"/>
                  </a:lnTo>
                  <a:lnTo>
                    <a:pt x="500316" y="619633"/>
                  </a:lnTo>
                  <a:lnTo>
                    <a:pt x="487705" y="613003"/>
                  </a:lnTo>
                  <a:lnTo>
                    <a:pt x="485990" y="614083"/>
                  </a:lnTo>
                  <a:lnTo>
                    <a:pt x="498551" y="620687"/>
                  </a:lnTo>
                  <a:lnTo>
                    <a:pt x="498703" y="620750"/>
                  </a:lnTo>
                  <a:lnTo>
                    <a:pt x="499021" y="620839"/>
                  </a:lnTo>
                  <a:lnTo>
                    <a:pt x="499198" y="620852"/>
                  </a:lnTo>
                  <a:lnTo>
                    <a:pt x="499503" y="620864"/>
                  </a:lnTo>
                  <a:lnTo>
                    <a:pt x="499630" y="620852"/>
                  </a:lnTo>
                  <a:lnTo>
                    <a:pt x="499973" y="620776"/>
                  </a:lnTo>
                  <a:lnTo>
                    <a:pt x="500265" y="620636"/>
                  </a:lnTo>
                  <a:lnTo>
                    <a:pt x="500430" y="620522"/>
                  </a:lnTo>
                  <a:lnTo>
                    <a:pt x="500545" y="620395"/>
                  </a:lnTo>
                  <a:lnTo>
                    <a:pt x="500621" y="620268"/>
                  </a:lnTo>
                  <a:lnTo>
                    <a:pt x="500659" y="620128"/>
                  </a:lnTo>
                  <a:close/>
                </a:path>
                <a:path w="1106170" h="656589">
                  <a:moveTo>
                    <a:pt x="824560" y="15849"/>
                  </a:moveTo>
                  <a:lnTo>
                    <a:pt x="811974" y="9258"/>
                  </a:lnTo>
                  <a:lnTo>
                    <a:pt x="811847" y="9182"/>
                  </a:lnTo>
                  <a:lnTo>
                    <a:pt x="811517" y="9093"/>
                  </a:lnTo>
                  <a:lnTo>
                    <a:pt x="811339" y="9067"/>
                  </a:lnTo>
                  <a:lnTo>
                    <a:pt x="811034" y="9067"/>
                  </a:lnTo>
                  <a:lnTo>
                    <a:pt x="810856" y="9093"/>
                  </a:lnTo>
                  <a:lnTo>
                    <a:pt x="810679" y="9118"/>
                  </a:lnTo>
                  <a:lnTo>
                    <a:pt x="810463" y="9194"/>
                  </a:lnTo>
                  <a:lnTo>
                    <a:pt x="810272" y="9283"/>
                  </a:lnTo>
                  <a:lnTo>
                    <a:pt x="810107" y="9398"/>
                  </a:lnTo>
                  <a:lnTo>
                    <a:pt x="809993" y="9525"/>
                  </a:lnTo>
                  <a:lnTo>
                    <a:pt x="809917" y="9652"/>
                  </a:lnTo>
                  <a:lnTo>
                    <a:pt x="809891" y="9867"/>
                  </a:lnTo>
                  <a:lnTo>
                    <a:pt x="809929" y="10007"/>
                  </a:lnTo>
                  <a:lnTo>
                    <a:pt x="810018" y="10134"/>
                  </a:lnTo>
                  <a:lnTo>
                    <a:pt x="810221" y="10299"/>
                  </a:lnTo>
                  <a:lnTo>
                    <a:pt x="822845" y="16929"/>
                  </a:lnTo>
                  <a:lnTo>
                    <a:pt x="824560" y="15849"/>
                  </a:lnTo>
                  <a:close/>
                </a:path>
                <a:path w="1106170" h="656589">
                  <a:moveTo>
                    <a:pt x="824953" y="16306"/>
                  </a:moveTo>
                  <a:lnTo>
                    <a:pt x="824903" y="16167"/>
                  </a:lnTo>
                  <a:lnTo>
                    <a:pt x="824814" y="16040"/>
                  </a:lnTo>
                  <a:lnTo>
                    <a:pt x="824687" y="15925"/>
                  </a:lnTo>
                  <a:lnTo>
                    <a:pt x="822858" y="16929"/>
                  </a:lnTo>
                  <a:lnTo>
                    <a:pt x="822998" y="16992"/>
                  </a:lnTo>
                  <a:lnTo>
                    <a:pt x="823315" y="17081"/>
                  </a:lnTo>
                  <a:lnTo>
                    <a:pt x="823493" y="17094"/>
                  </a:lnTo>
                  <a:lnTo>
                    <a:pt x="823798" y="17106"/>
                  </a:lnTo>
                  <a:lnTo>
                    <a:pt x="823925" y="17094"/>
                  </a:lnTo>
                  <a:lnTo>
                    <a:pt x="824268" y="17018"/>
                  </a:lnTo>
                  <a:lnTo>
                    <a:pt x="824471" y="16929"/>
                  </a:lnTo>
                  <a:lnTo>
                    <a:pt x="824611" y="16852"/>
                  </a:lnTo>
                  <a:lnTo>
                    <a:pt x="824788" y="16713"/>
                  </a:lnTo>
                  <a:lnTo>
                    <a:pt x="824890" y="16586"/>
                  </a:lnTo>
                  <a:lnTo>
                    <a:pt x="824941" y="16446"/>
                  </a:lnTo>
                  <a:lnTo>
                    <a:pt x="824953" y="16306"/>
                  </a:lnTo>
                  <a:close/>
                </a:path>
                <a:path w="1106170" h="656589">
                  <a:moveTo>
                    <a:pt x="839292" y="7239"/>
                  </a:moveTo>
                  <a:lnTo>
                    <a:pt x="839254" y="7099"/>
                  </a:lnTo>
                  <a:lnTo>
                    <a:pt x="839165" y="6972"/>
                  </a:lnTo>
                  <a:lnTo>
                    <a:pt x="839038" y="6858"/>
                  </a:lnTo>
                  <a:lnTo>
                    <a:pt x="838911" y="6781"/>
                  </a:lnTo>
                  <a:lnTo>
                    <a:pt x="826325" y="177"/>
                  </a:lnTo>
                  <a:lnTo>
                    <a:pt x="826185" y="114"/>
                  </a:lnTo>
                  <a:lnTo>
                    <a:pt x="825868" y="25"/>
                  </a:lnTo>
                  <a:lnTo>
                    <a:pt x="825741" y="12"/>
                  </a:lnTo>
                  <a:lnTo>
                    <a:pt x="825385" y="0"/>
                  </a:lnTo>
                  <a:lnTo>
                    <a:pt x="825258" y="12"/>
                  </a:lnTo>
                  <a:lnTo>
                    <a:pt x="824915" y="88"/>
                  </a:lnTo>
                  <a:lnTo>
                    <a:pt x="824712" y="177"/>
                  </a:lnTo>
                  <a:lnTo>
                    <a:pt x="824572" y="254"/>
                  </a:lnTo>
                  <a:lnTo>
                    <a:pt x="824331" y="457"/>
                  </a:lnTo>
                  <a:lnTo>
                    <a:pt x="824255" y="596"/>
                  </a:lnTo>
                  <a:lnTo>
                    <a:pt x="824230" y="736"/>
                  </a:lnTo>
                  <a:lnTo>
                    <a:pt x="824242" y="876"/>
                  </a:lnTo>
                  <a:lnTo>
                    <a:pt x="824306" y="1003"/>
                  </a:lnTo>
                  <a:lnTo>
                    <a:pt x="824420" y="1130"/>
                  </a:lnTo>
                  <a:lnTo>
                    <a:pt x="824611" y="1257"/>
                  </a:lnTo>
                  <a:lnTo>
                    <a:pt x="837196" y="7861"/>
                  </a:lnTo>
                  <a:lnTo>
                    <a:pt x="837336" y="7924"/>
                  </a:lnTo>
                  <a:lnTo>
                    <a:pt x="837666" y="8013"/>
                  </a:lnTo>
                  <a:lnTo>
                    <a:pt x="837844" y="8039"/>
                  </a:lnTo>
                  <a:lnTo>
                    <a:pt x="838136" y="8039"/>
                  </a:lnTo>
                  <a:lnTo>
                    <a:pt x="838263" y="8026"/>
                  </a:lnTo>
                  <a:lnTo>
                    <a:pt x="838504" y="7988"/>
                  </a:lnTo>
                  <a:lnTo>
                    <a:pt x="838720" y="7912"/>
                  </a:lnTo>
                  <a:lnTo>
                    <a:pt x="838911" y="7823"/>
                  </a:lnTo>
                  <a:lnTo>
                    <a:pt x="839063" y="7708"/>
                  </a:lnTo>
                  <a:lnTo>
                    <a:pt x="839190" y="7581"/>
                  </a:lnTo>
                  <a:lnTo>
                    <a:pt x="839266" y="7454"/>
                  </a:lnTo>
                  <a:lnTo>
                    <a:pt x="839292" y="7239"/>
                  </a:lnTo>
                  <a:close/>
                </a:path>
                <a:path w="1106170" h="656589">
                  <a:moveTo>
                    <a:pt x="1091603" y="93103"/>
                  </a:moveTo>
                  <a:lnTo>
                    <a:pt x="1091565" y="92964"/>
                  </a:lnTo>
                  <a:lnTo>
                    <a:pt x="1091476" y="92837"/>
                  </a:lnTo>
                  <a:lnTo>
                    <a:pt x="1091349" y="92722"/>
                  </a:lnTo>
                  <a:lnTo>
                    <a:pt x="1091222" y="92646"/>
                  </a:lnTo>
                  <a:lnTo>
                    <a:pt x="1078623" y="86067"/>
                  </a:lnTo>
                  <a:lnTo>
                    <a:pt x="1078496" y="85991"/>
                  </a:lnTo>
                  <a:lnTo>
                    <a:pt x="1078179" y="85902"/>
                  </a:lnTo>
                  <a:lnTo>
                    <a:pt x="1078052" y="85890"/>
                  </a:lnTo>
                  <a:lnTo>
                    <a:pt x="1077760" y="85877"/>
                  </a:lnTo>
                  <a:lnTo>
                    <a:pt x="1077569" y="85890"/>
                  </a:lnTo>
                  <a:lnTo>
                    <a:pt x="1076629" y="86372"/>
                  </a:lnTo>
                  <a:lnTo>
                    <a:pt x="1076566" y="86512"/>
                  </a:lnTo>
                  <a:lnTo>
                    <a:pt x="1076540" y="86677"/>
                  </a:lnTo>
                  <a:lnTo>
                    <a:pt x="1076591" y="86817"/>
                  </a:lnTo>
                  <a:lnTo>
                    <a:pt x="1076667" y="86956"/>
                  </a:lnTo>
                  <a:lnTo>
                    <a:pt x="1076807" y="87071"/>
                  </a:lnTo>
                  <a:lnTo>
                    <a:pt x="1089494" y="93751"/>
                  </a:lnTo>
                  <a:lnTo>
                    <a:pt x="1089647" y="93802"/>
                  </a:lnTo>
                  <a:lnTo>
                    <a:pt x="1089863" y="93865"/>
                  </a:lnTo>
                  <a:lnTo>
                    <a:pt x="1090091" y="93903"/>
                  </a:lnTo>
                  <a:lnTo>
                    <a:pt x="1090333" y="93916"/>
                  </a:lnTo>
                  <a:lnTo>
                    <a:pt x="1090574" y="93891"/>
                  </a:lnTo>
                  <a:lnTo>
                    <a:pt x="1090815" y="93853"/>
                  </a:lnTo>
                  <a:lnTo>
                    <a:pt x="1091031" y="93776"/>
                  </a:lnTo>
                  <a:lnTo>
                    <a:pt x="1091222" y="93687"/>
                  </a:lnTo>
                  <a:lnTo>
                    <a:pt x="1091374" y="93573"/>
                  </a:lnTo>
                  <a:lnTo>
                    <a:pt x="1091501" y="93459"/>
                  </a:lnTo>
                  <a:lnTo>
                    <a:pt x="1091577" y="93319"/>
                  </a:lnTo>
                  <a:lnTo>
                    <a:pt x="1091603" y="93103"/>
                  </a:lnTo>
                  <a:close/>
                </a:path>
                <a:path w="1106170" h="656589">
                  <a:moveTo>
                    <a:pt x="1105560" y="83578"/>
                  </a:moveTo>
                  <a:lnTo>
                    <a:pt x="1092987" y="76987"/>
                  </a:lnTo>
                  <a:lnTo>
                    <a:pt x="1092860" y="76898"/>
                  </a:lnTo>
                  <a:lnTo>
                    <a:pt x="1092644" y="76835"/>
                  </a:lnTo>
                  <a:lnTo>
                    <a:pt x="1092415" y="76809"/>
                  </a:lnTo>
                  <a:lnTo>
                    <a:pt x="1092047" y="76796"/>
                  </a:lnTo>
                  <a:lnTo>
                    <a:pt x="1091869" y="76822"/>
                  </a:lnTo>
                  <a:lnTo>
                    <a:pt x="1091692" y="76847"/>
                  </a:lnTo>
                  <a:lnTo>
                    <a:pt x="1091476" y="76923"/>
                  </a:lnTo>
                  <a:lnTo>
                    <a:pt x="1091006" y="77254"/>
                  </a:lnTo>
                  <a:lnTo>
                    <a:pt x="1090930" y="77381"/>
                  </a:lnTo>
                  <a:lnTo>
                    <a:pt x="1090891" y="77520"/>
                  </a:lnTo>
                  <a:lnTo>
                    <a:pt x="1090917" y="77660"/>
                  </a:lnTo>
                  <a:lnTo>
                    <a:pt x="1090980" y="77800"/>
                  </a:lnTo>
                  <a:lnTo>
                    <a:pt x="1091082" y="77927"/>
                  </a:lnTo>
                  <a:lnTo>
                    <a:pt x="1091234" y="78028"/>
                  </a:lnTo>
                  <a:lnTo>
                    <a:pt x="1103845" y="84658"/>
                  </a:lnTo>
                  <a:lnTo>
                    <a:pt x="1105560" y="83578"/>
                  </a:lnTo>
                  <a:close/>
                </a:path>
                <a:path w="1106170" h="656589">
                  <a:moveTo>
                    <a:pt x="1105966" y="84099"/>
                  </a:moveTo>
                  <a:lnTo>
                    <a:pt x="1105941" y="83959"/>
                  </a:lnTo>
                  <a:lnTo>
                    <a:pt x="1105852" y="83794"/>
                  </a:lnTo>
                  <a:lnTo>
                    <a:pt x="1105700" y="83654"/>
                  </a:lnTo>
                  <a:lnTo>
                    <a:pt x="1105573" y="83578"/>
                  </a:lnTo>
                  <a:lnTo>
                    <a:pt x="1103858" y="84658"/>
                  </a:lnTo>
                  <a:lnTo>
                    <a:pt x="1103998" y="84721"/>
                  </a:lnTo>
                  <a:lnTo>
                    <a:pt x="1104328" y="84810"/>
                  </a:lnTo>
                  <a:lnTo>
                    <a:pt x="1104506" y="84823"/>
                  </a:lnTo>
                  <a:lnTo>
                    <a:pt x="1104811" y="84836"/>
                  </a:lnTo>
                  <a:lnTo>
                    <a:pt x="1105281" y="84747"/>
                  </a:lnTo>
                  <a:lnTo>
                    <a:pt x="1105573" y="84620"/>
                  </a:lnTo>
                  <a:lnTo>
                    <a:pt x="1105738" y="84505"/>
                  </a:lnTo>
                  <a:lnTo>
                    <a:pt x="1105852" y="84378"/>
                  </a:lnTo>
                  <a:lnTo>
                    <a:pt x="1105941" y="8420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744817" y="1910740"/>
              <a:ext cx="1064895" cy="608330"/>
            </a:xfrm>
            <a:custGeom>
              <a:avLst/>
              <a:gdLst/>
              <a:ahLst/>
              <a:cxnLst/>
              <a:rect l="l" t="t" r="r" b="b"/>
              <a:pathLst>
                <a:path w="1064895" h="608330">
                  <a:moveTo>
                    <a:pt x="16598" y="607326"/>
                  </a:moveTo>
                  <a:lnTo>
                    <a:pt x="16548" y="607199"/>
                  </a:lnTo>
                  <a:lnTo>
                    <a:pt x="16421" y="607085"/>
                  </a:lnTo>
                  <a:lnTo>
                    <a:pt x="15544" y="607618"/>
                  </a:lnTo>
                  <a:lnTo>
                    <a:pt x="15722" y="607682"/>
                  </a:lnTo>
                  <a:lnTo>
                    <a:pt x="16014" y="607707"/>
                  </a:lnTo>
                  <a:lnTo>
                    <a:pt x="16141" y="607695"/>
                  </a:lnTo>
                  <a:lnTo>
                    <a:pt x="16306" y="607644"/>
                  </a:lnTo>
                  <a:lnTo>
                    <a:pt x="16446" y="607568"/>
                  </a:lnTo>
                  <a:lnTo>
                    <a:pt x="16560" y="607428"/>
                  </a:lnTo>
                  <a:close/>
                </a:path>
                <a:path w="1064895" h="608330">
                  <a:moveTo>
                    <a:pt x="29387" y="580682"/>
                  </a:moveTo>
                  <a:lnTo>
                    <a:pt x="17843" y="578205"/>
                  </a:lnTo>
                  <a:lnTo>
                    <a:pt x="16129" y="578269"/>
                  </a:lnTo>
                  <a:lnTo>
                    <a:pt x="0" y="588467"/>
                  </a:lnTo>
                  <a:lnTo>
                    <a:pt x="38" y="589445"/>
                  </a:lnTo>
                  <a:lnTo>
                    <a:pt x="5397" y="595845"/>
                  </a:lnTo>
                  <a:lnTo>
                    <a:pt x="7962" y="594207"/>
                  </a:lnTo>
                  <a:lnTo>
                    <a:pt x="7480" y="593966"/>
                  </a:lnTo>
                  <a:lnTo>
                    <a:pt x="6604" y="593407"/>
                  </a:lnTo>
                  <a:lnTo>
                    <a:pt x="3721" y="588429"/>
                  </a:lnTo>
                  <a:lnTo>
                    <a:pt x="3822" y="587654"/>
                  </a:lnTo>
                  <a:lnTo>
                    <a:pt x="19075" y="580377"/>
                  </a:lnTo>
                  <a:lnTo>
                    <a:pt x="20408" y="580478"/>
                  </a:lnTo>
                  <a:lnTo>
                    <a:pt x="22326" y="580771"/>
                  </a:lnTo>
                  <a:lnTo>
                    <a:pt x="24142" y="581215"/>
                  </a:lnTo>
                  <a:lnTo>
                    <a:pt x="26327" y="582041"/>
                  </a:lnTo>
                  <a:lnTo>
                    <a:pt x="26809" y="582307"/>
                  </a:lnTo>
                  <a:lnTo>
                    <a:pt x="29387" y="580682"/>
                  </a:lnTo>
                  <a:close/>
                </a:path>
                <a:path w="1064895" h="608330">
                  <a:moveTo>
                    <a:pt x="34798" y="588060"/>
                  </a:moveTo>
                  <a:lnTo>
                    <a:pt x="29400" y="580682"/>
                  </a:lnTo>
                  <a:lnTo>
                    <a:pt x="26822" y="582307"/>
                  </a:lnTo>
                  <a:lnTo>
                    <a:pt x="27317" y="582549"/>
                  </a:lnTo>
                  <a:lnTo>
                    <a:pt x="28575" y="583412"/>
                  </a:lnTo>
                  <a:lnTo>
                    <a:pt x="31064" y="588098"/>
                  </a:lnTo>
                  <a:lnTo>
                    <a:pt x="30962" y="588860"/>
                  </a:lnTo>
                  <a:lnTo>
                    <a:pt x="17043" y="596163"/>
                  </a:lnTo>
                  <a:lnTo>
                    <a:pt x="15709" y="596138"/>
                  </a:lnTo>
                  <a:lnTo>
                    <a:pt x="7975" y="594207"/>
                  </a:lnTo>
                  <a:lnTo>
                    <a:pt x="5410" y="595845"/>
                  </a:lnTo>
                  <a:lnTo>
                    <a:pt x="16954" y="598309"/>
                  </a:lnTo>
                  <a:lnTo>
                    <a:pt x="20358" y="598093"/>
                  </a:lnTo>
                  <a:lnTo>
                    <a:pt x="34658" y="589051"/>
                  </a:lnTo>
                  <a:lnTo>
                    <a:pt x="34798" y="588060"/>
                  </a:lnTo>
                  <a:close/>
                </a:path>
                <a:path w="1064895" h="608330">
                  <a:moveTo>
                    <a:pt x="210604" y="125679"/>
                  </a:moveTo>
                  <a:lnTo>
                    <a:pt x="210578" y="125552"/>
                  </a:lnTo>
                  <a:lnTo>
                    <a:pt x="210489" y="125374"/>
                  </a:lnTo>
                  <a:lnTo>
                    <a:pt x="210337" y="125247"/>
                  </a:lnTo>
                  <a:lnTo>
                    <a:pt x="210134" y="125107"/>
                  </a:lnTo>
                  <a:lnTo>
                    <a:pt x="206857" y="122618"/>
                  </a:lnTo>
                  <a:lnTo>
                    <a:pt x="206857" y="125653"/>
                  </a:lnTo>
                  <a:lnTo>
                    <a:pt x="166077" y="144081"/>
                  </a:lnTo>
                  <a:lnTo>
                    <a:pt x="136055" y="121285"/>
                  </a:lnTo>
                  <a:lnTo>
                    <a:pt x="176860" y="102857"/>
                  </a:lnTo>
                  <a:lnTo>
                    <a:pt x="206857" y="125653"/>
                  </a:lnTo>
                  <a:lnTo>
                    <a:pt x="206857" y="122618"/>
                  </a:lnTo>
                  <a:lnTo>
                    <a:pt x="178574" y="101130"/>
                  </a:lnTo>
                  <a:lnTo>
                    <a:pt x="178447" y="101028"/>
                  </a:lnTo>
                  <a:lnTo>
                    <a:pt x="178308" y="100926"/>
                  </a:lnTo>
                  <a:lnTo>
                    <a:pt x="178079" y="100812"/>
                  </a:lnTo>
                  <a:lnTo>
                    <a:pt x="177812" y="100736"/>
                  </a:lnTo>
                  <a:lnTo>
                    <a:pt x="177660" y="100711"/>
                  </a:lnTo>
                  <a:lnTo>
                    <a:pt x="177520" y="100698"/>
                  </a:lnTo>
                  <a:lnTo>
                    <a:pt x="177368" y="100685"/>
                  </a:lnTo>
                  <a:lnTo>
                    <a:pt x="177139" y="100685"/>
                  </a:lnTo>
                  <a:lnTo>
                    <a:pt x="176911" y="100711"/>
                  </a:lnTo>
                  <a:lnTo>
                    <a:pt x="176758" y="100736"/>
                  </a:lnTo>
                  <a:lnTo>
                    <a:pt x="176618" y="100774"/>
                  </a:lnTo>
                  <a:lnTo>
                    <a:pt x="176479" y="100812"/>
                  </a:lnTo>
                  <a:lnTo>
                    <a:pt x="176276" y="100888"/>
                  </a:lnTo>
                  <a:lnTo>
                    <a:pt x="133172" y="120370"/>
                  </a:lnTo>
                  <a:lnTo>
                    <a:pt x="133032" y="120421"/>
                  </a:lnTo>
                  <a:lnTo>
                    <a:pt x="132803" y="120535"/>
                  </a:lnTo>
                  <a:lnTo>
                    <a:pt x="132613" y="120688"/>
                  </a:lnTo>
                  <a:lnTo>
                    <a:pt x="132435" y="120878"/>
                  </a:lnTo>
                  <a:lnTo>
                    <a:pt x="132372" y="121005"/>
                  </a:lnTo>
                  <a:lnTo>
                    <a:pt x="132346" y="121272"/>
                  </a:lnTo>
                  <a:lnTo>
                    <a:pt x="132384" y="121412"/>
                  </a:lnTo>
                  <a:lnTo>
                    <a:pt x="132486" y="121577"/>
                  </a:lnTo>
                  <a:lnTo>
                    <a:pt x="132638" y="121729"/>
                  </a:lnTo>
                  <a:lnTo>
                    <a:pt x="164426" y="145846"/>
                  </a:lnTo>
                  <a:lnTo>
                    <a:pt x="164642" y="145999"/>
                  </a:lnTo>
                  <a:lnTo>
                    <a:pt x="164947" y="146126"/>
                  </a:lnTo>
                  <a:lnTo>
                    <a:pt x="165150" y="146177"/>
                  </a:lnTo>
                  <a:lnTo>
                    <a:pt x="165290" y="146202"/>
                  </a:lnTo>
                  <a:lnTo>
                    <a:pt x="165442" y="146215"/>
                  </a:lnTo>
                  <a:lnTo>
                    <a:pt x="165900" y="146227"/>
                  </a:lnTo>
                  <a:lnTo>
                    <a:pt x="166331" y="146151"/>
                  </a:lnTo>
                  <a:lnTo>
                    <a:pt x="166471" y="146113"/>
                  </a:lnTo>
                  <a:lnTo>
                    <a:pt x="166611" y="146062"/>
                  </a:lnTo>
                  <a:lnTo>
                    <a:pt x="209969" y="126466"/>
                  </a:lnTo>
                  <a:lnTo>
                    <a:pt x="210134" y="126377"/>
                  </a:lnTo>
                  <a:lnTo>
                    <a:pt x="210324" y="126238"/>
                  </a:lnTo>
                  <a:lnTo>
                    <a:pt x="210464" y="126085"/>
                  </a:lnTo>
                  <a:lnTo>
                    <a:pt x="210578" y="125818"/>
                  </a:lnTo>
                  <a:lnTo>
                    <a:pt x="210604" y="125679"/>
                  </a:lnTo>
                  <a:close/>
                </a:path>
                <a:path w="1064895" h="608330">
                  <a:moveTo>
                    <a:pt x="320433" y="97294"/>
                  </a:moveTo>
                  <a:lnTo>
                    <a:pt x="320382" y="97129"/>
                  </a:lnTo>
                  <a:lnTo>
                    <a:pt x="316941" y="90474"/>
                  </a:lnTo>
                  <a:lnTo>
                    <a:pt x="316941" y="96875"/>
                  </a:lnTo>
                  <a:lnTo>
                    <a:pt x="268325" y="106400"/>
                  </a:lnTo>
                  <a:lnTo>
                    <a:pt x="254101" y="78701"/>
                  </a:lnTo>
                  <a:lnTo>
                    <a:pt x="302704" y="69164"/>
                  </a:lnTo>
                  <a:lnTo>
                    <a:pt x="316941" y="96875"/>
                  </a:lnTo>
                  <a:lnTo>
                    <a:pt x="316941" y="90474"/>
                  </a:lnTo>
                  <a:lnTo>
                    <a:pt x="305269" y="67779"/>
                  </a:lnTo>
                  <a:lnTo>
                    <a:pt x="305181" y="67614"/>
                  </a:lnTo>
                  <a:lnTo>
                    <a:pt x="305028" y="67462"/>
                  </a:lnTo>
                  <a:lnTo>
                    <a:pt x="304825" y="67335"/>
                  </a:lnTo>
                  <a:lnTo>
                    <a:pt x="304698" y="67284"/>
                  </a:lnTo>
                  <a:lnTo>
                    <a:pt x="304571" y="67246"/>
                  </a:lnTo>
                  <a:lnTo>
                    <a:pt x="304444" y="67208"/>
                  </a:lnTo>
                  <a:lnTo>
                    <a:pt x="304304" y="67170"/>
                  </a:lnTo>
                  <a:lnTo>
                    <a:pt x="304152" y="67144"/>
                  </a:lnTo>
                  <a:lnTo>
                    <a:pt x="304012" y="67132"/>
                  </a:lnTo>
                  <a:lnTo>
                    <a:pt x="303707" y="67119"/>
                  </a:lnTo>
                  <a:lnTo>
                    <a:pt x="303555" y="67132"/>
                  </a:lnTo>
                  <a:lnTo>
                    <a:pt x="303326" y="67170"/>
                  </a:lnTo>
                  <a:lnTo>
                    <a:pt x="303047" y="67233"/>
                  </a:lnTo>
                  <a:lnTo>
                    <a:pt x="251752" y="77279"/>
                  </a:lnTo>
                  <a:lnTo>
                    <a:pt x="251548" y="77343"/>
                  </a:lnTo>
                  <a:lnTo>
                    <a:pt x="251409" y="77393"/>
                  </a:lnTo>
                  <a:lnTo>
                    <a:pt x="251282" y="77444"/>
                  </a:lnTo>
                  <a:lnTo>
                    <a:pt x="251155" y="77495"/>
                  </a:lnTo>
                  <a:lnTo>
                    <a:pt x="251002" y="77597"/>
                  </a:lnTo>
                  <a:lnTo>
                    <a:pt x="250875" y="77711"/>
                  </a:lnTo>
                  <a:lnTo>
                    <a:pt x="250723" y="77876"/>
                  </a:lnTo>
                  <a:lnTo>
                    <a:pt x="250647" y="78041"/>
                  </a:lnTo>
                  <a:lnTo>
                    <a:pt x="250634" y="78219"/>
                  </a:lnTo>
                  <a:lnTo>
                    <a:pt x="250672" y="78397"/>
                  </a:lnTo>
                  <a:lnTo>
                    <a:pt x="265811" y="107835"/>
                  </a:lnTo>
                  <a:lnTo>
                    <a:pt x="265899" y="107962"/>
                  </a:lnTo>
                  <a:lnTo>
                    <a:pt x="266052" y="108115"/>
                  </a:lnTo>
                  <a:lnTo>
                    <a:pt x="266255" y="108242"/>
                  </a:lnTo>
                  <a:lnTo>
                    <a:pt x="266573" y="108356"/>
                  </a:lnTo>
                  <a:lnTo>
                    <a:pt x="266776" y="108407"/>
                  </a:lnTo>
                  <a:lnTo>
                    <a:pt x="266915" y="108432"/>
                  </a:lnTo>
                  <a:lnTo>
                    <a:pt x="267068" y="108445"/>
                  </a:lnTo>
                  <a:lnTo>
                    <a:pt x="267373" y="108445"/>
                  </a:lnTo>
                  <a:lnTo>
                    <a:pt x="267525" y="108432"/>
                  </a:lnTo>
                  <a:lnTo>
                    <a:pt x="267741" y="108394"/>
                  </a:lnTo>
                  <a:lnTo>
                    <a:pt x="319239" y="98298"/>
                  </a:lnTo>
                  <a:lnTo>
                    <a:pt x="319379" y="98259"/>
                  </a:lnTo>
                  <a:lnTo>
                    <a:pt x="320357" y="97650"/>
                  </a:lnTo>
                  <a:lnTo>
                    <a:pt x="320433" y="97472"/>
                  </a:lnTo>
                  <a:lnTo>
                    <a:pt x="320433" y="97294"/>
                  </a:lnTo>
                  <a:close/>
                </a:path>
                <a:path w="1064895" h="608330">
                  <a:moveTo>
                    <a:pt x="442112" y="60896"/>
                  </a:moveTo>
                  <a:lnTo>
                    <a:pt x="442061" y="60744"/>
                  </a:lnTo>
                  <a:lnTo>
                    <a:pt x="441947" y="60579"/>
                  </a:lnTo>
                  <a:lnTo>
                    <a:pt x="441731" y="60401"/>
                  </a:lnTo>
                  <a:lnTo>
                    <a:pt x="441566" y="60312"/>
                  </a:lnTo>
                  <a:lnTo>
                    <a:pt x="441312" y="60223"/>
                  </a:lnTo>
                  <a:lnTo>
                    <a:pt x="440893" y="60134"/>
                  </a:lnTo>
                  <a:lnTo>
                    <a:pt x="440664" y="60121"/>
                  </a:lnTo>
                  <a:lnTo>
                    <a:pt x="438912" y="60109"/>
                  </a:lnTo>
                  <a:lnTo>
                    <a:pt x="438912" y="61899"/>
                  </a:lnTo>
                  <a:lnTo>
                    <a:pt x="435660" y="91211"/>
                  </a:lnTo>
                  <a:lnTo>
                    <a:pt x="385127" y="90690"/>
                  </a:lnTo>
                  <a:lnTo>
                    <a:pt x="388366" y="61391"/>
                  </a:lnTo>
                  <a:lnTo>
                    <a:pt x="438912" y="61899"/>
                  </a:lnTo>
                  <a:lnTo>
                    <a:pt x="438912" y="60109"/>
                  </a:lnTo>
                  <a:lnTo>
                    <a:pt x="387324" y="59588"/>
                  </a:lnTo>
                  <a:lnTo>
                    <a:pt x="387096" y="59588"/>
                  </a:lnTo>
                  <a:lnTo>
                    <a:pt x="386816" y="59575"/>
                  </a:lnTo>
                  <a:lnTo>
                    <a:pt x="386664" y="59601"/>
                  </a:lnTo>
                  <a:lnTo>
                    <a:pt x="386511" y="59613"/>
                  </a:lnTo>
                  <a:lnTo>
                    <a:pt x="386372" y="59651"/>
                  </a:lnTo>
                  <a:lnTo>
                    <a:pt x="386232" y="59690"/>
                  </a:lnTo>
                  <a:lnTo>
                    <a:pt x="386092" y="59740"/>
                  </a:lnTo>
                  <a:lnTo>
                    <a:pt x="385965" y="59791"/>
                  </a:lnTo>
                  <a:lnTo>
                    <a:pt x="385838" y="59855"/>
                  </a:lnTo>
                  <a:lnTo>
                    <a:pt x="385711" y="59956"/>
                  </a:lnTo>
                  <a:lnTo>
                    <a:pt x="385533" y="60109"/>
                  </a:lnTo>
                  <a:lnTo>
                    <a:pt x="385445" y="60236"/>
                  </a:lnTo>
                  <a:lnTo>
                    <a:pt x="385381" y="60413"/>
                  </a:lnTo>
                  <a:lnTo>
                    <a:pt x="381939" y="91541"/>
                  </a:lnTo>
                  <a:lnTo>
                    <a:pt x="381939" y="91668"/>
                  </a:lnTo>
                  <a:lnTo>
                    <a:pt x="381990" y="91846"/>
                  </a:lnTo>
                  <a:lnTo>
                    <a:pt x="382104" y="91998"/>
                  </a:lnTo>
                  <a:lnTo>
                    <a:pt x="383171" y="92456"/>
                  </a:lnTo>
                  <a:lnTo>
                    <a:pt x="383387" y="92456"/>
                  </a:lnTo>
                  <a:lnTo>
                    <a:pt x="437019" y="93014"/>
                  </a:lnTo>
                  <a:lnTo>
                    <a:pt x="437248" y="93014"/>
                  </a:lnTo>
                  <a:lnTo>
                    <a:pt x="437692" y="92938"/>
                  </a:lnTo>
                  <a:lnTo>
                    <a:pt x="437832" y="92900"/>
                  </a:lnTo>
                  <a:lnTo>
                    <a:pt x="438086" y="92798"/>
                  </a:lnTo>
                  <a:lnTo>
                    <a:pt x="438213" y="92722"/>
                  </a:lnTo>
                  <a:lnTo>
                    <a:pt x="438353" y="92633"/>
                  </a:lnTo>
                  <a:lnTo>
                    <a:pt x="438480" y="92519"/>
                  </a:lnTo>
                  <a:lnTo>
                    <a:pt x="438594" y="92354"/>
                  </a:lnTo>
                  <a:lnTo>
                    <a:pt x="438670" y="92138"/>
                  </a:lnTo>
                  <a:lnTo>
                    <a:pt x="442087" y="61163"/>
                  </a:lnTo>
                  <a:lnTo>
                    <a:pt x="442099" y="61036"/>
                  </a:lnTo>
                  <a:lnTo>
                    <a:pt x="442112" y="60909"/>
                  </a:lnTo>
                  <a:close/>
                </a:path>
                <a:path w="1064895" h="608330">
                  <a:moveTo>
                    <a:pt x="572655" y="81368"/>
                  </a:moveTo>
                  <a:lnTo>
                    <a:pt x="572617" y="81191"/>
                  </a:lnTo>
                  <a:lnTo>
                    <a:pt x="572541" y="81064"/>
                  </a:lnTo>
                  <a:lnTo>
                    <a:pt x="572401" y="80911"/>
                  </a:lnTo>
                  <a:lnTo>
                    <a:pt x="572274" y="80810"/>
                  </a:lnTo>
                  <a:lnTo>
                    <a:pt x="572046" y="80695"/>
                  </a:lnTo>
                  <a:lnTo>
                    <a:pt x="571919" y="80645"/>
                  </a:lnTo>
                  <a:lnTo>
                    <a:pt x="571792" y="80606"/>
                  </a:lnTo>
                  <a:lnTo>
                    <a:pt x="522503" y="69443"/>
                  </a:lnTo>
                  <a:lnTo>
                    <a:pt x="522211" y="69392"/>
                  </a:lnTo>
                  <a:lnTo>
                    <a:pt x="521982" y="69380"/>
                  </a:lnTo>
                  <a:lnTo>
                    <a:pt x="521830" y="69380"/>
                  </a:lnTo>
                  <a:lnTo>
                    <a:pt x="521677" y="69392"/>
                  </a:lnTo>
                  <a:lnTo>
                    <a:pt x="521309" y="69456"/>
                  </a:lnTo>
                  <a:lnTo>
                    <a:pt x="521106" y="69519"/>
                  </a:lnTo>
                  <a:lnTo>
                    <a:pt x="520979" y="69570"/>
                  </a:lnTo>
                  <a:lnTo>
                    <a:pt x="520801" y="69659"/>
                  </a:lnTo>
                  <a:lnTo>
                    <a:pt x="520649" y="69761"/>
                  </a:lnTo>
                  <a:lnTo>
                    <a:pt x="520484" y="69913"/>
                  </a:lnTo>
                  <a:lnTo>
                    <a:pt x="498868" y="98971"/>
                  </a:lnTo>
                  <a:lnTo>
                    <a:pt x="501700" y="99618"/>
                  </a:lnTo>
                  <a:lnTo>
                    <a:pt x="522643" y="71437"/>
                  </a:lnTo>
                  <a:lnTo>
                    <a:pt x="570471" y="82270"/>
                  </a:lnTo>
                  <a:lnTo>
                    <a:pt x="570763" y="82321"/>
                  </a:lnTo>
                  <a:lnTo>
                    <a:pt x="570992" y="82334"/>
                  </a:lnTo>
                  <a:lnTo>
                    <a:pt x="571144" y="82334"/>
                  </a:lnTo>
                  <a:lnTo>
                    <a:pt x="571296" y="82321"/>
                  </a:lnTo>
                  <a:lnTo>
                    <a:pt x="571665" y="82257"/>
                  </a:lnTo>
                  <a:lnTo>
                    <a:pt x="571868" y="82194"/>
                  </a:lnTo>
                  <a:lnTo>
                    <a:pt x="571995" y="82143"/>
                  </a:lnTo>
                  <a:lnTo>
                    <a:pt x="572173" y="82054"/>
                  </a:lnTo>
                  <a:lnTo>
                    <a:pt x="572325" y="81953"/>
                  </a:lnTo>
                  <a:lnTo>
                    <a:pt x="572643" y="81457"/>
                  </a:lnTo>
                  <a:close/>
                </a:path>
                <a:path w="1064895" h="608330">
                  <a:moveTo>
                    <a:pt x="772972" y="71297"/>
                  </a:moveTo>
                  <a:lnTo>
                    <a:pt x="771728" y="68516"/>
                  </a:lnTo>
                  <a:lnTo>
                    <a:pt x="771728" y="71310"/>
                  </a:lnTo>
                  <a:lnTo>
                    <a:pt x="771664" y="71767"/>
                  </a:lnTo>
                  <a:lnTo>
                    <a:pt x="763841" y="76073"/>
                  </a:lnTo>
                  <a:lnTo>
                    <a:pt x="762647" y="76073"/>
                  </a:lnTo>
                  <a:lnTo>
                    <a:pt x="758075" y="74930"/>
                  </a:lnTo>
                  <a:lnTo>
                    <a:pt x="757262" y="74460"/>
                  </a:lnTo>
                  <a:lnTo>
                    <a:pt x="755561" y="71513"/>
                  </a:lnTo>
                  <a:lnTo>
                    <a:pt x="755624" y="71056"/>
                  </a:lnTo>
                  <a:lnTo>
                    <a:pt x="763854" y="66751"/>
                  </a:lnTo>
                  <a:lnTo>
                    <a:pt x="765035" y="66789"/>
                  </a:lnTo>
                  <a:lnTo>
                    <a:pt x="769213" y="67906"/>
                  </a:lnTo>
                  <a:lnTo>
                    <a:pt x="771728" y="71310"/>
                  </a:lnTo>
                  <a:lnTo>
                    <a:pt x="771728" y="68516"/>
                  </a:lnTo>
                  <a:lnTo>
                    <a:pt x="771537" y="68326"/>
                  </a:lnTo>
                  <a:lnTo>
                    <a:pt x="771004" y="67906"/>
                  </a:lnTo>
                  <a:lnTo>
                    <a:pt x="770407" y="67525"/>
                  </a:lnTo>
                  <a:lnTo>
                    <a:pt x="770077" y="67348"/>
                  </a:lnTo>
                  <a:lnTo>
                    <a:pt x="763879" y="66027"/>
                  </a:lnTo>
                  <a:lnTo>
                    <a:pt x="762965" y="66065"/>
                  </a:lnTo>
                  <a:lnTo>
                    <a:pt x="754329" y="71539"/>
                  </a:lnTo>
                  <a:lnTo>
                    <a:pt x="754341" y="72059"/>
                  </a:lnTo>
                  <a:lnTo>
                    <a:pt x="757212" y="75488"/>
                  </a:lnTo>
                  <a:lnTo>
                    <a:pt x="758278" y="75958"/>
                  </a:lnTo>
                  <a:lnTo>
                    <a:pt x="759866" y="76428"/>
                  </a:lnTo>
                  <a:lnTo>
                    <a:pt x="760717" y="76606"/>
                  </a:lnTo>
                  <a:lnTo>
                    <a:pt x="761593" y="76720"/>
                  </a:lnTo>
                  <a:lnTo>
                    <a:pt x="762495" y="76784"/>
                  </a:lnTo>
                  <a:lnTo>
                    <a:pt x="763866" y="76784"/>
                  </a:lnTo>
                  <a:lnTo>
                    <a:pt x="772896" y="71831"/>
                  </a:lnTo>
                  <a:lnTo>
                    <a:pt x="772972" y="71297"/>
                  </a:lnTo>
                  <a:close/>
                </a:path>
                <a:path w="1064895" h="608330">
                  <a:moveTo>
                    <a:pt x="850138" y="34404"/>
                  </a:moveTo>
                  <a:lnTo>
                    <a:pt x="850087" y="34251"/>
                  </a:lnTo>
                  <a:lnTo>
                    <a:pt x="850011" y="34099"/>
                  </a:lnTo>
                  <a:lnTo>
                    <a:pt x="849845" y="33921"/>
                  </a:lnTo>
                  <a:lnTo>
                    <a:pt x="849566" y="33718"/>
                  </a:lnTo>
                  <a:lnTo>
                    <a:pt x="845629" y="31673"/>
                  </a:lnTo>
                  <a:lnTo>
                    <a:pt x="845629" y="34632"/>
                  </a:lnTo>
                  <a:lnTo>
                    <a:pt x="768515" y="83388"/>
                  </a:lnTo>
                  <a:lnTo>
                    <a:pt x="707491" y="51358"/>
                  </a:lnTo>
                  <a:lnTo>
                    <a:pt x="784606" y="2603"/>
                  </a:lnTo>
                  <a:lnTo>
                    <a:pt x="845629" y="34632"/>
                  </a:lnTo>
                  <a:lnTo>
                    <a:pt x="845629" y="31673"/>
                  </a:lnTo>
                  <a:lnTo>
                    <a:pt x="786028" y="381"/>
                  </a:lnTo>
                  <a:lnTo>
                    <a:pt x="785837" y="266"/>
                  </a:lnTo>
                  <a:lnTo>
                    <a:pt x="785634" y="177"/>
                  </a:lnTo>
                  <a:lnTo>
                    <a:pt x="785317" y="76"/>
                  </a:lnTo>
                  <a:lnTo>
                    <a:pt x="784872" y="12"/>
                  </a:lnTo>
                  <a:lnTo>
                    <a:pt x="784402" y="0"/>
                  </a:lnTo>
                  <a:lnTo>
                    <a:pt x="784225" y="12"/>
                  </a:lnTo>
                  <a:lnTo>
                    <a:pt x="784047" y="50"/>
                  </a:lnTo>
                  <a:lnTo>
                    <a:pt x="783793" y="101"/>
                  </a:lnTo>
                  <a:lnTo>
                    <a:pt x="783551" y="190"/>
                  </a:lnTo>
                  <a:lnTo>
                    <a:pt x="783259" y="330"/>
                  </a:lnTo>
                  <a:lnTo>
                    <a:pt x="783132" y="406"/>
                  </a:lnTo>
                  <a:lnTo>
                    <a:pt x="782967" y="533"/>
                  </a:lnTo>
                  <a:lnTo>
                    <a:pt x="703592" y="50711"/>
                  </a:lnTo>
                  <a:lnTo>
                    <a:pt x="703440" y="50787"/>
                  </a:lnTo>
                  <a:lnTo>
                    <a:pt x="703275" y="50914"/>
                  </a:lnTo>
                  <a:lnTo>
                    <a:pt x="703148" y="51054"/>
                  </a:lnTo>
                  <a:lnTo>
                    <a:pt x="703033" y="51257"/>
                  </a:lnTo>
                  <a:lnTo>
                    <a:pt x="702983" y="51473"/>
                  </a:lnTo>
                  <a:lnTo>
                    <a:pt x="703033" y="51739"/>
                  </a:lnTo>
                  <a:lnTo>
                    <a:pt x="703110" y="51879"/>
                  </a:lnTo>
                  <a:lnTo>
                    <a:pt x="703275" y="52070"/>
                  </a:lnTo>
                  <a:lnTo>
                    <a:pt x="703516" y="52247"/>
                  </a:lnTo>
                  <a:lnTo>
                    <a:pt x="703770" y="52362"/>
                  </a:lnTo>
                  <a:lnTo>
                    <a:pt x="767092" y="85610"/>
                  </a:lnTo>
                  <a:lnTo>
                    <a:pt x="767232" y="85699"/>
                  </a:lnTo>
                  <a:lnTo>
                    <a:pt x="768248" y="85991"/>
                  </a:lnTo>
                  <a:lnTo>
                    <a:pt x="768705" y="85991"/>
                  </a:lnTo>
                  <a:lnTo>
                    <a:pt x="769073" y="85940"/>
                  </a:lnTo>
                  <a:lnTo>
                    <a:pt x="769251" y="85902"/>
                  </a:lnTo>
                  <a:lnTo>
                    <a:pt x="769581" y="85801"/>
                  </a:lnTo>
                  <a:lnTo>
                    <a:pt x="769734" y="85737"/>
                  </a:lnTo>
                  <a:lnTo>
                    <a:pt x="769874" y="85661"/>
                  </a:lnTo>
                  <a:lnTo>
                    <a:pt x="770064" y="85509"/>
                  </a:lnTo>
                  <a:lnTo>
                    <a:pt x="849350" y="35394"/>
                  </a:lnTo>
                  <a:lnTo>
                    <a:pt x="849617" y="35242"/>
                  </a:lnTo>
                  <a:lnTo>
                    <a:pt x="849845" y="35077"/>
                  </a:lnTo>
                  <a:lnTo>
                    <a:pt x="850049" y="34823"/>
                  </a:lnTo>
                  <a:lnTo>
                    <a:pt x="850112" y="34671"/>
                  </a:lnTo>
                  <a:lnTo>
                    <a:pt x="850138" y="34518"/>
                  </a:lnTo>
                  <a:close/>
                </a:path>
                <a:path w="1064895" h="608330">
                  <a:moveTo>
                    <a:pt x="1024864" y="186258"/>
                  </a:moveTo>
                  <a:lnTo>
                    <a:pt x="1022743" y="183375"/>
                  </a:lnTo>
                  <a:lnTo>
                    <a:pt x="1022515" y="183235"/>
                  </a:lnTo>
                  <a:lnTo>
                    <a:pt x="1021994" y="183007"/>
                  </a:lnTo>
                  <a:lnTo>
                    <a:pt x="1018222" y="182384"/>
                  </a:lnTo>
                  <a:lnTo>
                    <a:pt x="1017549" y="182410"/>
                  </a:lnTo>
                  <a:lnTo>
                    <a:pt x="1011212" y="186423"/>
                  </a:lnTo>
                  <a:lnTo>
                    <a:pt x="1011224" y="186804"/>
                  </a:lnTo>
                  <a:lnTo>
                    <a:pt x="1017854" y="190296"/>
                  </a:lnTo>
                  <a:lnTo>
                    <a:pt x="1018197" y="190284"/>
                  </a:lnTo>
                  <a:lnTo>
                    <a:pt x="1024813" y="186651"/>
                  </a:lnTo>
                  <a:lnTo>
                    <a:pt x="1024864" y="186258"/>
                  </a:lnTo>
                  <a:close/>
                </a:path>
                <a:path w="1064895" h="608330">
                  <a:moveTo>
                    <a:pt x="1064552" y="219125"/>
                  </a:moveTo>
                  <a:lnTo>
                    <a:pt x="1064501" y="218973"/>
                  </a:lnTo>
                  <a:lnTo>
                    <a:pt x="1064425" y="218846"/>
                  </a:lnTo>
                  <a:lnTo>
                    <a:pt x="1064272" y="218694"/>
                  </a:lnTo>
                  <a:lnTo>
                    <a:pt x="1064120" y="218605"/>
                  </a:lnTo>
                  <a:lnTo>
                    <a:pt x="1060792" y="216852"/>
                  </a:lnTo>
                  <a:lnTo>
                    <a:pt x="1060792" y="219329"/>
                  </a:lnTo>
                  <a:lnTo>
                    <a:pt x="1023302" y="243039"/>
                  </a:lnTo>
                  <a:lnTo>
                    <a:pt x="973442" y="216852"/>
                  </a:lnTo>
                  <a:lnTo>
                    <a:pt x="1010932" y="193141"/>
                  </a:lnTo>
                  <a:lnTo>
                    <a:pt x="1060792" y="219329"/>
                  </a:lnTo>
                  <a:lnTo>
                    <a:pt x="1060792" y="216852"/>
                  </a:lnTo>
                  <a:lnTo>
                    <a:pt x="1011948" y="191198"/>
                  </a:lnTo>
                  <a:lnTo>
                    <a:pt x="1011707" y="191096"/>
                  </a:lnTo>
                  <a:lnTo>
                    <a:pt x="1011504" y="191046"/>
                  </a:lnTo>
                  <a:lnTo>
                    <a:pt x="1011212" y="190995"/>
                  </a:lnTo>
                  <a:lnTo>
                    <a:pt x="1011059" y="190982"/>
                  </a:lnTo>
                  <a:lnTo>
                    <a:pt x="1010831" y="190982"/>
                  </a:lnTo>
                  <a:lnTo>
                    <a:pt x="1010602" y="191008"/>
                  </a:lnTo>
                  <a:lnTo>
                    <a:pt x="1010348" y="191058"/>
                  </a:lnTo>
                  <a:lnTo>
                    <a:pt x="1010170" y="191096"/>
                  </a:lnTo>
                  <a:lnTo>
                    <a:pt x="1009916" y="191198"/>
                  </a:lnTo>
                  <a:lnTo>
                    <a:pt x="1009764" y="191287"/>
                  </a:lnTo>
                  <a:lnTo>
                    <a:pt x="1009637" y="191376"/>
                  </a:lnTo>
                  <a:lnTo>
                    <a:pt x="970330" y="216230"/>
                  </a:lnTo>
                  <a:lnTo>
                    <a:pt x="970153" y="216319"/>
                  </a:lnTo>
                  <a:lnTo>
                    <a:pt x="969975" y="216446"/>
                  </a:lnTo>
                  <a:lnTo>
                    <a:pt x="969822" y="216598"/>
                  </a:lnTo>
                  <a:lnTo>
                    <a:pt x="969733" y="216750"/>
                  </a:lnTo>
                  <a:lnTo>
                    <a:pt x="969683" y="216877"/>
                  </a:lnTo>
                  <a:lnTo>
                    <a:pt x="969670" y="217004"/>
                  </a:lnTo>
                  <a:lnTo>
                    <a:pt x="969708" y="217182"/>
                  </a:lnTo>
                  <a:lnTo>
                    <a:pt x="969835" y="217385"/>
                  </a:lnTo>
                  <a:lnTo>
                    <a:pt x="969962" y="217487"/>
                  </a:lnTo>
                  <a:lnTo>
                    <a:pt x="970102" y="217589"/>
                  </a:lnTo>
                  <a:lnTo>
                    <a:pt x="970229" y="217639"/>
                  </a:lnTo>
                  <a:lnTo>
                    <a:pt x="1022121" y="244881"/>
                  </a:lnTo>
                  <a:lnTo>
                    <a:pt x="1022248" y="244957"/>
                  </a:lnTo>
                  <a:lnTo>
                    <a:pt x="1022477" y="245071"/>
                  </a:lnTo>
                  <a:lnTo>
                    <a:pt x="1022604" y="245110"/>
                  </a:lnTo>
                  <a:lnTo>
                    <a:pt x="1022743" y="245148"/>
                  </a:lnTo>
                  <a:lnTo>
                    <a:pt x="1023023" y="245198"/>
                  </a:lnTo>
                  <a:lnTo>
                    <a:pt x="1023175" y="245211"/>
                  </a:lnTo>
                  <a:lnTo>
                    <a:pt x="1023404" y="245211"/>
                  </a:lnTo>
                  <a:lnTo>
                    <a:pt x="1023632" y="245186"/>
                  </a:lnTo>
                  <a:lnTo>
                    <a:pt x="1023924" y="245135"/>
                  </a:lnTo>
                  <a:lnTo>
                    <a:pt x="1024064" y="245097"/>
                  </a:lnTo>
                  <a:lnTo>
                    <a:pt x="1024204" y="245046"/>
                  </a:lnTo>
                  <a:lnTo>
                    <a:pt x="1024496" y="244906"/>
                  </a:lnTo>
                  <a:lnTo>
                    <a:pt x="1024636" y="244792"/>
                  </a:lnTo>
                  <a:lnTo>
                    <a:pt x="1064056" y="219875"/>
                  </a:lnTo>
                  <a:lnTo>
                    <a:pt x="1064272" y="219735"/>
                  </a:lnTo>
                  <a:lnTo>
                    <a:pt x="1064399" y="219583"/>
                  </a:lnTo>
                  <a:lnTo>
                    <a:pt x="1064514" y="219405"/>
                  </a:lnTo>
                  <a:lnTo>
                    <a:pt x="1064552" y="21922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519583" y="1980107"/>
              <a:ext cx="1009650" cy="473709"/>
            </a:xfrm>
            <a:custGeom>
              <a:avLst/>
              <a:gdLst/>
              <a:ahLst/>
              <a:cxnLst/>
              <a:rect l="l" t="t" r="r" b="b"/>
              <a:pathLst>
                <a:path w="1009650" h="473710">
                  <a:moveTo>
                    <a:pt x="13550" y="442569"/>
                  </a:moveTo>
                  <a:lnTo>
                    <a:pt x="11137" y="442290"/>
                  </a:lnTo>
                  <a:lnTo>
                    <a:pt x="0" y="469061"/>
                  </a:lnTo>
                  <a:lnTo>
                    <a:pt x="2413" y="469341"/>
                  </a:lnTo>
                  <a:lnTo>
                    <a:pt x="13550" y="442569"/>
                  </a:lnTo>
                  <a:close/>
                </a:path>
                <a:path w="1009650" h="473710">
                  <a:moveTo>
                    <a:pt x="50927" y="446798"/>
                  </a:moveTo>
                  <a:lnTo>
                    <a:pt x="48514" y="446532"/>
                  </a:lnTo>
                  <a:lnTo>
                    <a:pt x="37376" y="473303"/>
                  </a:lnTo>
                  <a:lnTo>
                    <a:pt x="39789" y="473583"/>
                  </a:lnTo>
                  <a:lnTo>
                    <a:pt x="50927" y="446798"/>
                  </a:lnTo>
                  <a:close/>
                </a:path>
                <a:path w="1009650" h="473710">
                  <a:moveTo>
                    <a:pt x="748665" y="838"/>
                  </a:moveTo>
                  <a:lnTo>
                    <a:pt x="748639" y="698"/>
                  </a:lnTo>
                  <a:lnTo>
                    <a:pt x="748588" y="571"/>
                  </a:lnTo>
                  <a:lnTo>
                    <a:pt x="748461" y="419"/>
                  </a:lnTo>
                  <a:lnTo>
                    <a:pt x="748284" y="279"/>
                  </a:lnTo>
                  <a:lnTo>
                    <a:pt x="747941" y="114"/>
                  </a:lnTo>
                  <a:lnTo>
                    <a:pt x="747801" y="76"/>
                  </a:lnTo>
                  <a:lnTo>
                    <a:pt x="747445" y="12"/>
                  </a:lnTo>
                  <a:lnTo>
                    <a:pt x="747217" y="0"/>
                  </a:lnTo>
                  <a:lnTo>
                    <a:pt x="747064" y="0"/>
                  </a:lnTo>
                  <a:lnTo>
                    <a:pt x="746912" y="12"/>
                  </a:lnTo>
                  <a:lnTo>
                    <a:pt x="746544" y="76"/>
                  </a:lnTo>
                  <a:lnTo>
                    <a:pt x="746340" y="139"/>
                  </a:lnTo>
                  <a:lnTo>
                    <a:pt x="746213" y="190"/>
                  </a:lnTo>
                  <a:lnTo>
                    <a:pt x="746036" y="279"/>
                  </a:lnTo>
                  <a:lnTo>
                    <a:pt x="745883" y="381"/>
                  </a:lnTo>
                  <a:lnTo>
                    <a:pt x="745718" y="533"/>
                  </a:lnTo>
                  <a:lnTo>
                    <a:pt x="748512" y="1219"/>
                  </a:lnTo>
                  <a:lnTo>
                    <a:pt x="748614" y="1092"/>
                  </a:lnTo>
                  <a:lnTo>
                    <a:pt x="748665" y="927"/>
                  </a:lnTo>
                  <a:close/>
                </a:path>
                <a:path w="1009650" h="473710">
                  <a:moveTo>
                    <a:pt x="797877" y="12001"/>
                  </a:moveTo>
                  <a:lnTo>
                    <a:pt x="797839" y="11823"/>
                  </a:lnTo>
                  <a:lnTo>
                    <a:pt x="797763" y="11696"/>
                  </a:lnTo>
                  <a:lnTo>
                    <a:pt x="797623" y="11544"/>
                  </a:lnTo>
                  <a:lnTo>
                    <a:pt x="796658" y="11176"/>
                  </a:lnTo>
                  <a:lnTo>
                    <a:pt x="796429" y="11163"/>
                  </a:lnTo>
                  <a:lnTo>
                    <a:pt x="796277" y="11176"/>
                  </a:lnTo>
                  <a:lnTo>
                    <a:pt x="796124" y="11176"/>
                  </a:lnTo>
                  <a:lnTo>
                    <a:pt x="795832" y="11226"/>
                  </a:lnTo>
                  <a:lnTo>
                    <a:pt x="795680" y="11264"/>
                  </a:lnTo>
                  <a:lnTo>
                    <a:pt x="795553" y="11303"/>
                  </a:lnTo>
                  <a:lnTo>
                    <a:pt x="795426" y="11353"/>
                  </a:lnTo>
                  <a:lnTo>
                    <a:pt x="795248" y="11442"/>
                  </a:lnTo>
                  <a:lnTo>
                    <a:pt x="795096" y="11544"/>
                  </a:lnTo>
                  <a:lnTo>
                    <a:pt x="794931" y="11696"/>
                  </a:lnTo>
                  <a:lnTo>
                    <a:pt x="773925" y="39928"/>
                  </a:lnTo>
                  <a:lnTo>
                    <a:pt x="727557" y="29413"/>
                  </a:lnTo>
                  <a:lnTo>
                    <a:pt x="748512" y="1219"/>
                  </a:lnTo>
                  <a:lnTo>
                    <a:pt x="745680" y="571"/>
                  </a:lnTo>
                  <a:lnTo>
                    <a:pt x="724128" y="29578"/>
                  </a:lnTo>
                  <a:lnTo>
                    <a:pt x="724014" y="29743"/>
                  </a:lnTo>
                  <a:lnTo>
                    <a:pt x="723963" y="29921"/>
                  </a:lnTo>
                  <a:lnTo>
                    <a:pt x="723976" y="30099"/>
                  </a:lnTo>
                  <a:lnTo>
                    <a:pt x="724039" y="30264"/>
                  </a:lnTo>
                  <a:lnTo>
                    <a:pt x="724166" y="30416"/>
                  </a:lnTo>
                  <a:lnTo>
                    <a:pt x="724395" y="30594"/>
                  </a:lnTo>
                  <a:lnTo>
                    <a:pt x="724573" y="30670"/>
                  </a:lnTo>
                  <a:lnTo>
                    <a:pt x="724700" y="30721"/>
                  </a:lnTo>
                  <a:lnTo>
                    <a:pt x="724827" y="30759"/>
                  </a:lnTo>
                  <a:lnTo>
                    <a:pt x="724966" y="30797"/>
                  </a:lnTo>
                  <a:lnTo>
                    <a:pt x="725106" y="30822"/>
                  </a:lnTo>
                  <a:lnTo>
                    <a:pt x="774014" y="41910"/>
                  </a:lnTo>
                  <a:lnTo>
                    <a:pt x="774331" y="41973"/>
                  </a:lnTo>
                  <a:lnTo>
                    <a:pt x="774484" y="41986"/>
                  </a:lnTo>
                  <a:lnTo>
                    <a:pt x="774788" y="41986"/>
                  </a:lnTo>
                  <a:lnTo>
                    <a:pt x="774941" y="41973"/>
                  </a:lnTo>
                  <a:lnTo>
                    <a:pt x="775233" y="41935"/>
                  </a:lnTo>
                  <a:lnTo>
                    <a:pt x="775373" y="41897"/>
                  </a:lnTo>
                  <a:lnTo>
                    <a:pt x="775512" y="41846"/>
                  </a:lnTo>
                  <a:lnTo>
                    <a:pt x="775766" y="41744"/>
                  </a:lnTo>
                  <a:lnTo>
                    <a:pt x="775970" y="41605"/>
                  </a:lnTo>
                  <a:lnTo>
                    <a:pt x="776135" y="41452"/>
                  </a:lnTo>
                  <a:lnTo>
                    <a:pt x="797712" y="12395"/>
                  </a:lnTo>
                  <a:lnTo>
                    <a:pt x="797839" y="12217"/>
                  </a:lnTo>
                  <a:lnTo>
                    <a:pt x="797864" y="12090"/>
                  </a:lnTo>
                  <a:close/>
                </a:path>
                <a:path w="1009650" h="473710">
                  <a:moveTo>
                    <a:pt x="906386" y="57365"/>
                  </a:moveTo>
                  <a:lnTo>
                    <a:pt x="906360" y="57226"/>
                  </a:lnTo>
                  <a:lnTo>
                    <a:pt x="906284" y="57061"/>
                  </a:lnTo>
                  <a:lnTo>
                    <a:pt x="906145" y="56908"/>
                  </a:lnTo>
                  <a:lnTo>
                    <a:pt x="905954" y="56781"/>
                  </a:lnTo>
                  <a:lnTo>
                    <a:pt x="902627" y="55029"/>
                  </a:lnTo>
                  <a:lnTo>
                    <a:pt x="902627" y="57518"/>
                  </a:lnTo>
                  <a:lnTo>
                    <a:pt x="867676" y="79629"/>
                  </a:lnTo>
                  <a:lnTo>
                    <a:pt x="831037" y="60388"/>
                  </a:lnTo>
                  <a:lnTo>
                    <a:pt x="866000" y="38290"/>
                  </a:lnTo>
                  <a:lnTo>
                    <a:pt x="902627" y="57518"/>
                  </a:lnTo>
                  <a:lnTo>
                    <a:pt x="902627" y="55029"/>
                  </a:lnTo>
                  <a:lnTo>
                    <a:pt x="867181" y="36423"/>
                  </a:lnTo>
                  <a:lnTo>
                    <a:pt x="867029" y="36334"/>
                  </a:lnTo>
                  <a:lnTo>
                    <a:pt x="866787" y="36233"/>
                  </a:lnTo>
                  <a:lnTo>
                    <a:pt x="866584" y="36182"/>
                  </a:lnTo>
                  <a:lnTo>
                    <a:pt x="866444" y="36144"/>
                  </a:lnTo>
                  <a:lnTo>
                    <a:pt x="866292" y="36131"/>
                  </a:lnTo>
                  <a:lnTo>
                    <a:pt x="865835" y="36118"/>
                  </a:lnTo>
                  <a:lnTo>
                    <a:pt x="865695" y="36131"/>
                  </a:lnTo>
                  <a:lnTo>
                    <a:pt x="865543" y="36156"/>
                  </a:lnTo>
                  <a:lnTo>
                    <a:pt x="865327" y="36207"/>
                  </a:lnTo>
                  <a:lnTo>
                    <a:pt x="865124" y="36271"/>
                  </a:lnTo>
                  <a:lnTo>
                    <a:pt x="864997" y="36334"/>
                  </a:lnTo>
                  <a:lnTo>
                    <a:pt x="864844" y="36423"/>
                  </a:lnTo>
                  <a:lnTo>
                    <a:pt x="864679" y="36525"/>
                  </a:lnTo>
                  <a:lnTo>
                    <a:pt x="827963" y="59753"/>
                  </a:lnTo>
                  <a:lnTo>
                    <a:pt x="827773" y="59842"/>
                  </a:lnTo>
                  <a:lnTo>
                    <a:pt x="827570" y="59982"/>
                  </a:lnTo>
                  <a:lnTo>
                    <a:pt x="827417" y="60134"/>
                  </a:lnTo>
                  <a:lnTo>
                    <a:pt x="827328" y="60312"/>
                  </a:lnTo>
                  <a:lnTo>
                    <a:pt x="827290" y="60477"/>
                  </a:lnTo>
                  <a:lnTo>
                    <a:pt x="827303" y="60667"/>
                  </a:lnTo>
                  <a:lnTo>
                    <a:pt x="827455" y="60921"/>
                  </a:lnTo>
                  <a:lnTo>
                    <a:pt x="827608" y="61061"/>
                  </a:lnTo>
                  <a:lnTo>
                    <a:pt x="827773" y="61150"/>
                  </a:lnTo>
                  <a:lnTo>
                    <a:pt x="827938" y="61239"/>
                  </a:lnTo>
                  <a:lnTo>
                    <a:pt x="866533" y="81495"/>
                  </a:lnTo>
                  <a:lnTo>
                    <a:pt x="866698" y="81584"/>
                  </a:lnTo>
                  <a:lnTo>
                    <a:pt x="866825" y="81635"/>
                  </a:lnTo>
                  <a:lnTo>
                    <a:pt x="866952" y="81673"/>
                  </a:lnTo>
                  <a:lnTo>
                    <a:pt x="867079" y="81711"/>
                  </a:lnTo>
                  <a:lnTo>
                    <a:pt x="867371" y="81762"/>
                  </a:lnTo>
                  <a:lnTo>
                    <a:pt x="867524" y="81775"/>
                  </a:lnTo>
                  <a:lnTo>
                    <a:pt x="867752" y="81775"/>
                  </a:lnTo>
                  <a:lnTo>
                    <a:pt x="867981" y="81749"/>
                  </a:lnTo>
                  <a:lnTo>
                    <a:pt x="868273" y="81699"/>
                  </a:lnTo>
                  <a:lnTo>
                    <a:pt x="868413" y="81661"/>
                  </a:lnTo>
                  <a:lnTo>
                    <a:pt x="868553" y="81610"/>
                  </a:lnTo>
                  <a:lnTo>
                    <a:pt x="868794" y="81495"/>
                  </a:lnTo>
                  <a:lnTo>
                    <a:pt x="905903" y="58051"/>
                  </a:lnTo>
                  <a:lnTo>
                    <a:pt x="906094" y="57912"/>
                  </a:lnTo>
                  <a:lnTo>
                    <a:pt x="906246" y="57746"/>
                  </a:lnTo>
                  <a:lnTo>
                    <a:pt x="906348" y="57581"/>
                  </a:lnTo>
                  <a:lnTo>
                    <a:pt x="906386" y="57404"/>
                  </a:lnTo>
                  <a:close/>
                </a:path>
                <a:path w="1009650" h="473710">
                  <a:moveTo>
                    <a:pt x="957592" y="322783"/>
                  </a:moveTo>
                  <a:lnTo>
                    <a:pt x="957567" y="322656"/>
                  </a:lnTo>
                  <a:lnTo>
                    <a:pt x="957503" y="322529"/>
                  </a:lnTo>
                  <a:lnTo>
                    <a:pt x="957376" y="322376"/>
                  </a:lnTo>
                  <a:lnTo>
                    <a:pt x="957186" y="322237"/>
                  </a:lnTo>
                  <a:lnTo>
                    <a:pt x="956906" y="322097"/>
                  </a:lnTo>
                  <a:lnTo>
                    <a:pt x="953884" y="321017"/>
                  </a:lnTo>
                  <a:lnTo>
                    <a:pt x="953884" y="323176"/>
                  </a:lnTo>
                  <a:lnTo>
                    <a:pt x="925791" y="348297"/>
                  </a:lnTo>
                  <a:lnTo>
                    <a:pt x="883653" y="333197"/>
                  </a:lnTo>
                  <a:lnTo>
                    <a:pt x="911733" y="308089"/>
                  </a:lnTo>
                  <a:lnTo>
                    <a:pt x="953884" y="323176"/>
                  </a:lnTo>
                  <a:lnTo>
                    <a:pt x="953884" y="321017"/>
                  </a:lnTo>
                  <a:lnTo>
                    <a:pt x="912456" y="306197"/>
                  </a:lnTo>
                  <a:lnTo>
                    <a:pt x="912241" y="306082"/>
                  </a:lnTo>
                  <a:lnTo>
                    <a:pt x="912114" y="306044"/>
                  </a:lnTo>
                  <a:lnTo>
                    <a:pt x="911974" y="306006"/>
                  </a:lnTo>
                  <a:lnTo>
                    <a:pt x="911834" y="305968"/>
                  </a:lnTo>
                  <a:lnTo>
                    <a:pt x="911682" y="305955"/>
                  </a:lnTo>
                  <a:lnTo>
                    <a:pt x="911542" y="305943"/>
                  </a:lnTo>
                  <a:lnTo>
                    <a:pt x="911390" y="305930"/>
                  </a:lnTo>
                  <a:lnTo>
                    <a:pt x="911237" y="305943"/>
                  </a:lnTo>
                  <a:lnTo>
                    <a:pt x="911085" y="305955"/>
                  </a:lnTo>
                  <a:lnTo>
                    <a:pt x="910932" y="305968"/>
                  </a:lnTo>
                  <a:lnTo>
                    <a:pt x="910793" y="306006"/>
                  </a:lnTo>
                  <a:lnTo>
                    <a:pt x="910513" y="306082"/>
                  </a:lnTo>
                  <a:lnTo>
                    <a:pt x="910386" y="306133"/>
                  </a:lnTo>
                  <a:lnTo>
                    <a:pt x="910196" y="306247"/>
                  </a:lnTo>
                  <a:lnTo>
                    <a:pt x="910056" y="306349"/>
                  </a:lnTo>
                  <a:lnTo>
                    <a:pt x="909891" y="306501"/>
                  </a:lnTo>
                  <a:lnTo>
                    <a:pt x="880275" y="332994"/>
                  </a:lnTo>
                  <a:lnTo>
                    <a:pt x="880097" y="333133"/>
                  </a:lnTo>
                  <a:lnTo>
                    <a:pt x="879995" y="333311"/>
                  </a:lnTo>
                  <a:lnTo>
                    <a:pt x="879944" y="333476"/>
                  </a:lnTo>
                  <a:lnTo>
                    <a:pt x="879995" y="333743"/>
                  </a:lnTo>
                  <a:lnTo>
                    <a:pt x="880097" y="333908"/>
                  </a:lnTo>
                  <a:lnTo>
                    <a:pt x="880224" y="334035"/>
                  </a:lnTo>
                  <a:lnTo>
                    <a:pt x="880364" y="334137"/>
                  </a:lnTo>
                  <a:lnTo>
                    <a:pt x="880541" y="334225"/>
                  </a:lnTo>
                  <a:lnTo>
                    <a:pt x="925372" y="350291"/>
                  </a:lnTo>
                  <a:lnTo>
                    <a:pt x="925563" y="350354"/>
                  </a:lnTo>
                  <a:lnTo>
                    <a:pt x="925855" y="350405"/>
                  </a:lnTo>
                  <a:lnTo>
                    <a:pt x="926007" y="350418"/>
                  </a:lnTo>
                  <a:lnTo>
                    <a:pt x="926312" y="350418"/>
                  </a:lnTo>
                  <a:lnTo>
                    <a:pt x="926465" y="350405"/>
                  </a:lnTo>
                  <a:lnTo>
                    <a:pt x="926757" y="350354"/>
                  </a:lnTo>
                  <a:lnTo>
                    <a:pt x="926896" y="350316"/>
                  </a:lnTo>
                  <a:lnTo>
                    <a:pt x="927163" y="350215"/>
                  </a:lnTo>
                  <a:lnTo>
                    <a:pt x="927328" y="350126"/>
                  </a:lnTo>
                  <a:lnTo>
                    <a:pt x="927481" y="350024"/>
                  </a:lnTo>
                  <a:lnTo>
                    <a:pt x="957173" y="323456"/>
                  </a:lnTo>
                  <a:lnTo>
                    <a:pt x="957326" y="323329"/>
                  </a:lnTo>
                  <a:lnTo>
                    <a:pt x="957453" y="323215"/>
                  </a:lnTo>
                  <a:lnTo>
                    <a:pt x="957554" y="323049"/>
                  </a:lnTo>
                  <a:lnTo>
                    <a:pt x="957592" y="322872"/>
                  </a:lnTo>
                  <a:close/>
                </a:path>
                <a:path w="1009650" h="473710">
                  <a:moveTo>
                    <a:pt x="979792" y="122186"/>
                  </a:moveTo>
                  <a:lnTo>
                    <a:pt x="979754" y="122034"/>
                  </a:lnTo>
                  <a:lnTo>
                    <a:pt x="979639" y="121831"/>
                  </a:lnTo>
                  <a:lnTo>
                    <a:pt x="979512" y="121704"/>
                  </a:lnTo>
                  <a:lnTo>
                    <a:pt x="976147" y="117868"/>
                  </a:lnTo>
                  <a:lnTo>
                    <a:pt x="976147" y="121907"/>
                  </a:lnTo>
                  <a:lnTo>
                    <a:pt x="930744" y="136093"/>
                  </a:lnTo>
                  <a:lnTo>
                    <a:pt x="908291" y="110477"/>
                  </a:lnTo>
                  <a:lnTo>
                    <a:pt x="953693" y="96278"/>
                  </a:lnTo>
                  <a:lnTo>
                    <a:pt x="976147" y="121907"/>
                  </a:lnTo>
                  <a:lnTo>
                    <a:pt x="976147" y="117868"/>
                  </a:lnTo>
                  <a:lnTo>
                    <a:pt x="955827" y="94665"/>
                  </a:lnTo>
                  <a:lnTo>
                    <a:pt x="955675" y="94513"/>
                  </a:lnTo>
                  <a:lnTo>
                    <a:pt x="955421" y="94361"/>
                  </a:lnTo>
                  <a:lnTo>
                    <a:pt x="955103" y="94234"/>
                  </a:lnTo>
                  <a:lnTo>
                    <a:pt x="954824" y="94183"/>
                  </a:lnTo>
                  <a:lnTo>
                    <a:pt x="954671" y="94170"/>
                  </a:lnTo>
                  <a:lnTo>
                    <a:pt x="954366" y="94145"/>
                  </a:lnTo>
                  <a:lnTo>
                    <a:pt x="954214" y="94157"/>
                  </a:lnTo>
                  <a:lnTo>
                    <a:pt x="954062" y="94170"/>
                  </a:lnTo>
                  <a:lnTo>
                    <a:pt x="953922" y="94208"/>
                  </a:lnTo>
                  <a:lnTo>
                    <a:pt x="953770" y="94234"/>
                  </a:lnTo>
                  <a:lnTo>
                    <a:pt x="905611" y="109308"/>
                  </a:lnTo>
                  <a:lnTo>
                    <a:pt x="905217" y="109448"/>
                  </a:lnTo>
                  <a:lnTo>
                    <a:pt x="905065" y="109550"/>
                  </a:lnTo>
                  <a:lnTo>
                    <a:pt x="904849" y="109740"/>
                  </a:lnTo>
                  <a:lnTo>
                    <a:pt x="904760" y="109867"/>
                  </a:lnTo>
                  <a:lnTo>
                    <a:pt x="904697" y="109994"/>
                  </a:lnTo>
                  <a:lnTo>
                    <a:pt x="904671" y="110172"/>
                  </a:lnTo>
                  <a:lnTo>
                    <a:pt x="904722" y="110388"/>
                  </a:lnTo>
                  <a:lnTo>
                    <a:pt x="929043" y="138023"/>
                  </a:lnTo>
                  <a:lnTo>
                    <a:pt x="929220" y="138099"/>
                  </a:lnTo>
                  <a:lnTo>
                    <a:pt x="929360" y="138150"/>
                  </a:lnTo>
                  <a:lnTo>
                    <a:pt x="929640" y="138201"/>
                  </a:lnTo>
                  <a:lnTo>
                    <a:pt x="929792" y="138214"/>
                  </a:lnTo>
                  <a:lnTo>
                    <a:pt x="930084" y="138226"/>
                  </a:lnTo>
                  <a:lnTo>
                    <a:pt x="930236" y="138214"/>
                  </a:lnTo>
                  <a:lnTo>
                    <a:pt x="930389" y="138201"/>
                  </a:lnTo>
                  <a:lnTo>
                    <a:pt x="930681" y="138137"/>
                  </a:lnTo>
                  <a:lnTo>
                    <a:pt x="930897" y="138061"/>
                  </a:lnTo>
                  <a:lnTo>
                    <a:pt x="978928" y="123037"/>
                  </a:lnTo>
                  <a:lnTo>
                    <a:pt x="979182" y="122948"/>
                  </a:lnTo>
                  <a:lnTo>
                    <a:pt x="979347" y="122847"/>
                  </a:lnTo>
                  <a:lnTo>
                    <a:pt x="979538" y="122707"/>
                  </a:lnTo>
                  <a:lnTo>
                    <a:pt x="979678" y="122555"/>
                  </a:lnTo>
                  <a:lnTo>
                    <a:pt x="979766" y="122364"/>
                  </a:lnTo>
                  <a:lnTo>
                    <a:pt x="979792" y="122199"/>
                  </a:lnTo>
                  <a:close/>
                </a:path>
                <a:path w="1009650" h="473710">
                  <a:moveTo>
                    <a:pt x="1003884" y="247116"/>
                  </a:moveTo>
                  <a:lnTo>
                    <a:pt x="1003858" y="246976"/>
                  </a:lnTo>
                  <a:lnTo>
                    <a:pt x="1002690" y="246291"/>
                  </a:lnTo>
                  <a:lnTo>
                    <a:pt x="1000442" y="246024"/>
                  </a:lnTo>
                  <a:lnTo>
                    <a:pt x="1000442" y="247878"/>
                  </a:lnTo>
                  <a:lnTo>
                    <a:pt x="988466" y="276631"/>
                  </a:lnTo>
                  <a:lnTo>
                    <a:pt x="939266" y="271030"/>
                  </a:lnTo>
                  <a:lnTo>
                    <a:pt x="951242" y="242277"/>
                  </a:lnTo>
                  <a:lnTo>
                    <a:pt x="1000442" y="247878"/>
                  </a:lnTo>
                  <a:lnTo>
                    <a:pt x="1000442" y="246024"/>
                  </a:lnTo>
                  <a:lnTo>
                    <a:pt x="950836" y="240385"/>
                  </a:lnTo>
                  <a:lnTo>
                    <a:pt x="950671" y="240360"/>
                  </a:lnTo>
                  <a:lnTo>
                    <a:pt x="950480" y="240334"/>
                  </a:lnTo>
                  <a:lnTo>
                    <a:pt x="950099" y="240309"/>
                  </a:lnTo>
                  <a:lnTo>
                    <a:pt x="950099" y="241211"/>
                  </a:lnTo>
                  <a:lnTo>
                    <a:pt x="950099" y="240309"/>
                  </a:lnTo>
                  <a:lnTo>
                    <a:pt x="949947" y="240309"/>
                  </a:lnTo>
                  <a:lnTo>
                    <a:pt x="949502" y="240385"/>
                  </a:lnTo>
                  <a:lnTo>
                    <a:pt x="949363" y="240436"/>
                  </a:lnTo>
                  <a:lnTo>
                    <a:pt x="949121" y="240538"/>
                  </a:lnTo>
                  <a:lnTo>
                    <a:pt x="948905" y="240665"/>
                  </a:lnTo>
                  <a:lnTo>
                    <a:pt x="948690" y="240855"/>
                  </a:lnTo>
                  <a:lnTo>
                    <a:pt x="948613" y="240982"/>
                  </a:lnTo>
                  <a:lnTo>
                    <a:pt x="948550" y="241160"/>
                  </a:lnTo>
                  <a:lnTo>
                    <a:pt x="935888" y="271564"/>
                  </a:lnTo>
                  <a:lnTo>
                    <a:pt x="935850" y="271691"/>
                  </a:lnTo>
                  <a:lnTo>
                    <a:pt x="935850" y="271868"/>
                  </a:lnTo>
                  <a:lnTo>
                    <a:pt x="936548" y="272503"/>
                  </a:lnTo>
                  <a:lnTo>
                    <a:pt x="936675" y="272554"/>
                  </a:lnTo>
                  <a:lnTo>
                    <a:pt x="937031" y="272618"/>
                  </a:lnTo>
                  <a:lnTo>
                    <a:pt x="989266" y="278561"/>
                  </a:lnTo>
                  <a:lnTo>
                    <a:pt x="989787" y="278561"/>
                  </a:lnTo>
                  <a:lnTo>
                    <a:pt x="990231" y="278485"/>
                  </a:lnTo>
                  <a:lnTo>
                    <a:pt x="990371" y="278434"/>
                  </a:lnTo>
                  <a:lnTo>
                    <a:pt x="990612" y="278333"/>
                  </a:lnTo>
                  <a:lnTo>
                    <a:pt x="990828" y="278206"/>
                  </a:lnTo>
                  <a:lnTo>
                    <a:pt x="990993" y="278053"/>
                  </a:lnTo>
                  <a:lnTo>
                    <a:pt x="991108" y="277888"/>
                  </a:lnTo>
                  <a:lnTo>
                    <a:pt x="1003808" y="247370"/>
                  </a:lnTo>
                  <a:lnTo>
                    <a:pt x="1003871" y="247192"/>
                  </a:lnTo>
                  <a:close/>
                </a:path>
                <a:path w="1009650" h="473710">
                  <a:moveTo>
                    <a:pt x="1009230" y="198653"/>
                  </a:moveTo>
                  <a:lnTo>
                    <a:pt x="1009192" y="198526"/>
                  </a:lnTo>
                  <a:lnTo>
                    <a:pt x="1005967" y="181813"/>
                  </a:lnTo>
                  <a:lnTo>
                    <a:pt x="1005967" y="198005"/>
                  </a:lnTo>
                  <a:lnTo>
                    <a:pt x="955624" y="202577"/>
                  </a:lnTo>
                  <a:lnTo>
                    <a:pt x="950061" y="173621"/>
                  </a:lnTo>
                  <a:lnTo>
                    <a:pt x="1000379" y="169062"/>
                  </a:lnTo>
                  <a:lnTo>
                    <a:pt x="1005967" y="198005"/>
                  </a:lnTo>
                  <a:lnTo>
                    <a:pt x="1005967" y="181813"/>
                  </a:lnTo>
                  <a:lnTo>
                    <a:pt x="1003312" y="168033"/>
                  </a:lnTo>
                  <a:lnTo>
                    <a:pt x="1003300" y="167906"/>
                  </a:lnTo>
                  <a:lnTo>
                    <a:pt x="1003274" y="167767"/>
                  </a:lnTo>
                  <a:lnTo>
                    <a:pt x="1003173" y="167601"/>
                  </a:lnTo>
                  <a:lnTo>
                    <a:pt x="1002995" y="167462"/>
                  </a:lnTo>
                  <a:lnTo>
                    <a:pt x="1002804" y="167335"/>
                  </a:lnTo>
                  <a:lnTo>
                    <a:pt x="1002677" y="167284"/>
                  </a:lnTo>
                  <a:lnTo>
                    <a:pt x="1002550" y="167246"/>
                  </a:lnTo>
                  <a:lnTo>
                    <a:pt x="1002398" y="167208"/>
                  </a:lnTo>
                  <a:lnTo>
                    <a:pt x="1002258" y="167170"/>
                  </a:lnTo>
                  <a:lnTo>
                    <a:pt x="1002131" y="167157"/>
                  </a:lnTo>
                  <a:lnTo>
                    <a:pt x="1001979" y="167144"/>
                  </a:lnTo>
                  <a:lnTo>
                    <a:pt x="1001674" y="167144"/>
                  </a:lnTo>
                  <a:lnTo>
                    <a:pt x="1001522" y="167157"/>
                  </a:lnTo>
                  <a:lnTo>
                    <a:pt x="948309" y="171983"/>
                  </a:lnTo>
                  <a:lnTo>
                    <a:pt x="948182" y="171996"/>
                  </a:lnTo>
                  <a:lnTo>
                    <a:pt x="947889" y="172034"/>
                  </a:lnTo>
                  <a:lnTo>
                    <a:pt x="947610" y="172110"/>
                  </a:lnTo>
                  <a:lnTo>
                    <a:pt x="947407" y="172186"/>
                  </a:lnTo>
                  <a:lnTo>
                    <a:pt x="947280" y="172262"/>
                  </a:lnTo>
                  <a:lnTo>
                    <a:pt x="947089" y="172389"/>
                  </a:lnTo>
                  <a:lnTo>
                    <a:pt x="946937" y="172542"/>
                  </a:lnTo>
                  <a:lnTo>
                    <a:pt x="946835" y="172707"/>
                  </a:lnTo>
                  <a:lnTo>
                    <a:pt x="946797" y="172859"/>
                  </a:lnTo>
                  <a:lnTo>
                    <a:pt x="946785" y="172986"/>
                  </a:lnTo>
                  <a:lnTo>
                    <a:pt x="946835" y="173164"/>
                  </a:lnTo>
                  <a:lnTo>
                    <a:pt x="952728" y="203733"/>
                  </a:lnTo>
                  <a:lnTo>
                    <a:pt x="952779" y="203911"/>
                  </a:lnTo>
                  <a:lnTo>
                    <a:pt x="953554" y="204406"/>
                  </a:lnTo>
                  <a:lnTo>
                    <a:pt x="953909" y="204482"/>
                  </a:lnTo>
                  <a:lnTo>
                    <a:pt x="954062" y="204495"/>
                  </a:lnTo>
                  <a:lnTo>
                    <a:pt x="954366" y="204495"/>
                  </a:lnTo>
                  <a:lnTo>
                    <a:pt x="1007567" y="199656"/>
                  </a:lnTo>
                  <a:lnTo>
                    <a:pt x="1007783" y="199644"/>
                  </a:lnTo>
                  <a:lnTo>
                    <a:pt x="1007935" y="199631"/>
                  </a:lnTo>
                  <a:lnTo>
                    <a:pt x="1008075" y="199618"/>
                  </a:lnTo>
                  <a:lnTo>
                    <a:pt x="1008227" y="199580"/>
                  </a:lnTo>
                  <a:lnTo>
                    <a:pt x="1008367" y="199542"/>
                  </a:lnTo>
                  <a:lnTo>
                    <a:pt x="1008494" y="199491"/>
                  </a:lnTo>
                  <a:lnTo>
                    <a:pt x="1008735" y="199390"/>
                  </a:lnTo>
                  <a:lnTo>
                    <a:pt x="1008900" y="199288"/>
                  </a:lnTo>
                  <a:lnTo>
                    <a:pt x="1009027" y="199161"/>
                  </a:lnTo>
                  <a:lnTo>
                    <a:pt x="1009154" y="199009"/>
                  </a:lnTo>
                  <a:lnTo>
                    <a:pt x="1009230" y="198793"/>
                  </a:lnTo>
                  <a:lnTo>
                    <a:pt x="1009230" y="19865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498221" y="1817649"/>
              <a:ext cx="1097915" cy="636270"/>
            </a:xfrm>
            <a:custGeom>
              <a:avLst/>
              <a:gdLst/>
              <a:ahLst/>
              <a:cxnLst/>
              <a:rect l="l" t="t" r="r" b="b"/>
              <a:pathLst>
                <a:path w="1097915" h="636269">
                  <a:moveTo>
                    <a:pt x="3213" y="458216"/>
                  </a:moveTo>
                  <a:lnTo>
                    <a:pt x="520" y="456806"/>
                  </a:lnTo>
                  <a:lnTo>
                    <a:pt x="292" y="456971"/>
                  </a:lnTo>
                  <a:lnTo>
                    <a:pt x="165" y="457123"/>
                  </a:lnTo>
                  <a:lnTo>
                    <a:pt x="50" y="457327"/>
                  </a:lnTo>
                  <a:lnTo>
                    <a:pt x="0" y="457530"/>
                  </a:lnTo>
                  <a:lnTo>
                    <a:pt x="25" y="457746"/>
                  </a:lnTo>
                  <a:lnTo>
                    <a:pt x="127" y="457949"/>
                  </a:lnTo>
                  <a:lnTo>
                    <a:pt x="292" y="458127"/>
                  </a:lnTo>
                  <a:lnTo>
                    <a:pt x="520" y="458292"/>
                  </a:lnTo>
                  <a:lnTo>
                    <a:pt x="647" y="458355"/>
                  </a:lnTo>
                  <a:lnTo>
                    <a:pt x="787" y="458419"/>
                  </a:lnTo>
                  <a:lnTo>
                    <a:pt x="1104" y="458520"/>
                  </a:lnTo>
                  <a:lnTo>
                    <a:pt x="1549" y="458584"/>
                  </a:lnTo>
                  <a:lnTo>
                    <a:pt x="2006" y="458584"/>
                  </a:lnTo>
                  <a:lnTo>
                    <a:pt x="2362" y="458533"/>
                  </a:lnTo>
                  <a:lnTo>
                    <a:pt x="2540" y="458495"/>
                  </a:lnTo>
                  <a:lnTo>
                    <a:pt x="2705" y="458457"/>
                  </a:lnTo>
                  <a:lnTo>
                    <a:pt x="2857" y="458393"/>
                  </a:lnTo>
                  <a:lnTo>
                    <a:pt x="3213" y="458216"/>
                  </a:lnTo>
                  <a:close/>
                </a:path>
                <a:path w="1097915" h="636269">
                  <a:moveTo>
                    <a:pt x="18300" y="448170"/>
                  </a:moveTo>
                  <a:lnTo>
                    <a:pt x="17119" y="447281"/>
                  </a:lnTo>
                  <a:lnTo>
                    <a:pt x="16852" y="447230"/>
                  </a:lnTo>
                  <a:lnTo>
                    <a:pt x="16675" y="447217"/>
                  </a:lnTo>
                  <a:lnTo>
                    <a:pt x="16395" y="447217"/>
                  </a:lnTo>
                  <a:lnTo>
                    <a:pt x="16129" y="447243"/>
                  </a:lnTo>
                  <a:lnTo>
                    <a:pt x="15951" y="447268"/>
                  </a:lnTo>
                  <a:lnTo>
                    <a:pt x="15773" y="447306"/>
                  </a:lnTo>
                  <a:lnTo>
                    <a:pt x="15443" y="447408"/>
                  </a:lnTo>
                  <a:lnTo>
                    <a:pt x="15303" y="447471"/>
                  </a:lnTo>
                  <a:lnTo>
                    <a:pt x="15100" y="447586"/>
                  </a:lnTo>
                  <a:lnTo>
                    <a:pt x="508" y="456793"/>
                  </a:lnTo>
                  <a:lnTo>
                    <a:pt x="3200" y="458203"/>
                  </a:lnTo>
                  <a:lnTo>
                    <a:pt x="17767" y="449008"/>
                  </a:lnTo>
                  <a:lnTo>
                    <a:pt x="17970" y="448881"/>
                  </a:lnTo>
                  <a:lnTo>
                    <a:pt x="18148" y="448691"/>
                  </a:lnTo>
                  <a:lnTo>
                    <a:pt x="18262" y="448487"/>
                  </a:lnTo>
                  <a:lnTo>
                    <a:pt x="18300" y="448271"/>
                  </a:lnTo>
                  <a:close/>
                </a:path>
                <a:path w="1097915" h="636269">
                  <a:moveTo>
                    <a:pt x="30873" y="454774"/>
                  </a:moveTo>
                  <a:lnTo>
                    <a:pt x="30822" y="454621"/>
                  </a:lnTo>
                  <a:lnTo>
                    <a:pt x="30746" y="454469"/>
                  </a:lnTo>
                  <a:lnTo>
                    <a:pt x="30581" y="454279"/>
                  </a:lnTo>
                  <a:lnTo>
                    <a:pt x="30365" y="454126"/>
                  </a:lnTo>
                  <a:lnTo>
                    <a:pt x="30226" y="454050"/>
                  </a:lnTo>
                  <a:lnTo>
                    <a:pt x="30086" y="453999"/>
                  </a:lnTo>
                  <a:lnTo>
                    <a:pt x="29933" y="453936"/>
                  </a:lnTo>
                  <a:lnTo>
                    <a:pt x="29768" y="453898"/>
                  </a:lnTo>
                  <a:lnTo>
                    <a:pt x="29603" y="453859"/>
                  </a:lnTo>
                  <a:lnTo>
                    <a:pt x="29425" y="453847"/>
                  </a:lnTo>
                  <a:lnTo>
                    <a:pt x="29248" y="453821"/>
                  </a:lnTo>
                  <a:lnTo>
                    <a:pt x="28968" y="453821"/>
                  </a:lnTo>
                  <a:lnTo>
                    <a:pt x="28689" y="453847"/>
                  </a:lnTo>
                  <a:lnTo>
                    <a:pt x="28511" y="453872"/>
                  </a:lnTo>
                  <a:lnTo>
                    <a:pt x="13093" y="463410"/>
                  </a:lnTo>
                  <a:lnTo>
                    <a:pt x="12915" y="463537"/>
                  </a:lnTo>
                  <a:lnTo>
                    <a:pt x="12661" y="463829"/>
                  </a:lnTo>
                  <a:lnTo>
                    <a:pt x="12598" y="463981"/>
                  </a:lnTo>
                  <a:lnTo>
                    <a:pt x="12573" y="464134"/>
                  </a:lnTo>
                  <a:lnTo>
                    <a:pt x="12598" y="464350"/>
                  </a:lnTo>
                  <a:lnTo>
                    <a:pt x="12700" y="464553"/>
                  </a:lnTo>
                  <a:lnTo>
                    <a:pt x="12865" y="464731"/>
                  </a:lnTo>
                  <a:lnTo>
                    <a:pt x="13081" y="464896"/>
                  </a:lnTo>
                  <a:lnTo>
                    <a:pt x="13360" y="465023"/>
                  </a:lnTo>
                  <a:lnTo>
                    <a:pt x="13677" y="465124"/>
                  </a:lnTo>
                  <a:lnTo>
                    <a:pt x="14109" y="465188"/>
                  </a:lnTo>
                  <a:lnTo>
                    <a:pt x="14566" y="465188"/>
                  </a:lnTo>
                  <a:lnTo>
                    <a:pt x="14757" y="465175"/>
                  </a:lnTo>
                  <a:lnTo>
                    <a:pt x="14935" y="465137"/>
                  </a:lnTo>
                  <a:lnTo>
                    <a:pt x="15100" y="465099"/>
                  </a:lnTo>
                  <a:lnTo>
                    <a:pt x="15278" y="465061"/>
                  </a:lnTo>
                  <a:lnTo>
                    <a:pt x="15430" y="464997"/>
                  </a:lnTo>
                  <a:lnTo>
                    <a:pt x="15786" y="464820"/>
                  </a:lnTo>
                  <a:lnTo>
                    <a:pt x="30353" y="455612"/>
                  </a:lnTo>
                  <a:lnTo>
                    <a:pt x="30530" y="455485"/>
                  </a:lnTo>
                  <a:lnTo>
                    <a:pt x="30784" y="455193"/>
                  </a:lnTo>
                  <a:lnTo>
                    <a:pt x="30848" y="455041"/>
                  </a:lnTo>
                  <a:lnTo>
                    <a:pt x="30873" y="454875"/>
                  </a:lnTo>
                  <a:close/>
                </a:path>
                <a:path w="1097915" h="636269">
                  <a:moveTo>
                    <a:pt x="72288" y="609257"/>
                  </a:moveTo>
                  <a:lnTo>
                    <a:pt x="69875" y="608990"/>
                  </a:lnTo>
                  <a:lnTo>
                    <a:pt x="58737" y="635762"/>
                  </a:lnTo>
                  <a:lnTo>
                    <a:pt x="61150" y="636041"/>
                  </a:lnTo>
                  <a:lnTo>
                    <a:pt x="72288" y="609257"/>
                  </a:lnTo>
                  <a:close/>
                </a:path>
                <a:path w="1097915" h="636269">
                  <a:moveTo>
                    <a:pt x="166382" y="487972"/>
                  </a:moveTo>
                  <a:lnTo>
                    <a:pt x="163690" y="486562"/>
                  </a:lnTo>
                  <a:lnTo>
                    <a:pt x="149123" y="495782"/>
                  </a:lnTo>
                  <a:lnTo>
                    <a:pt x="148640" y="496277"/>
                  </a:lnTo>
                  <a:lnTo>
                    <a:pt x="148590" y="496493"/>
                  </a:lnTo>
                  <a:lnTo>
                    <a:pt x="150037" y="497535"/>
                  </a:lnTo>
                  <a:lnTo>
                    <a:pt x="150215" y="497547"/>
                  </a:lnTo>
                  <a:lnTo>
                    <a:pt x="150495" y="497547"/>
                  </a:lnTo>
                  <a:lnTo>
                    <a:pt x="150774" y="497522"/>
                  </a:lnTo>
                  <a:lnTo>
                    <a:pt x="150952" y="497497"/>
                  </a:lnTo>
                  <a:lnTo>
                    <a:pt x="151117" y="497459"/>
                  </a:lnTo>
                  <a:lnTo>
                    <a:pt x="151447" y="497357"/>
                  </a:lnTo>
                  <a:lnTo>
                    <a:pt x="151599" y="497293"/>
                  </a:lnTo>
                  <a:lnTo>
                    <a:pt x="151790" y="497192"/>
                  </a:lnTo>
                  <a:lnTo>
                    <a:pt x="166382" y="487972"/>
                  </a:lnTo>
                  <a:close/>
                </a:path>
                <a:path w="1097915" h="636269">
                  <a:moveTo>
                    <a:pt x="166890" y="487133"/>
                  </a:moveTo>
                  <a:lnTo>
                    <a:pt x="166839" y="486968"/>
                  </a:lnTo>
                  <a:lnTo>
                    <a:pt x="166763" y="486829"/>
                  </a:lnTo>
                  <a:lnTo>
                    <a:pt x="166598" y="486638"/>
                  </a:lnTo>
                  <a:lnTo>
                    <a:pt x="165442" y="486194"/>
                  </a:lnTo>
                  <a:lnTo>
                    <a:pt x="165265" y="486181"/>
                  </a:lnTo>
                  <a:lnTo>
                    <a:pt x="164896" y="486181"/>
                  </a:lnTo>
                  <a:lnTo>
                    <a:pt x="164528" y="486232"/>
                  </a:lnTo>
                  <a:lnTo>
                    <a:pt x="164363" y="486270"/>
                  </a:lnTo>
                  <a:lnTo>
                    <a:pt x="164033" y="486371"/>
                  </a:lnTo>
                  <a:lnTo>
                    <a:pt x="163880" y="486435"/>
                  </a:lnTo>
                  <a:lnTo>
                    <a:pt x="163677" y="486549"/>
                  </a:lnTo>
                  <a:lnTo>
                    <a:pt x="166370" y="487959"/>
                  </a:lnTo>
                  <a:lnTo>
                    <a:pt x="166890" y="487235"/>
                  </a:lnTo>
                  <a:close/>
                </a:path>
                <a:path w="1097915" h="636269">
                  <a:moveTo>
                    <a:pt x="178968" y="494576"/>
                  </a:moveTo>
                  <a:lnTo>
                    <a:pt x="176276" y="493166"/>
                  </a:lnTo>
                  <a:lnTo>
                    <a:pt x="161696" y="502386"/>
                  </a:lnTo>
                  <a:lnTo>
                    <a:pt x="161505" y="502500"/>
                  </a:lnTo>
                  <a:lnTo>
                    <a:pt x="161328" y="502678"/>
                  </a:lnTo>
                  <a:lnTo>
                    <a:pt x="161213" y="502881"/>
                  </a:lnTo>
                  <a:lnTo>
                    <a:pt x="161175" y="503097"/>
                  </a:lnTo>
                  <a:lnTo>
                    <a:pt x="161747" y="503885"/>
                  </a:lnTo>
                  <a:lnTo>
                    <a:pt x="161963" y="503986"/>
                  </a:lnTo>
                  <a:lnTo>
                    <a:pt x="162115" y="504037"/>
                  </a:lnTo>
                  <a:lnTo>
                    <a:pt x="162280" y="504075"/>
                  </a:lnTo>
                  <a:lnTo>
                    <a:pt x="162623" y="504139"/>
                  </a:lnTo>
                  <a:lnTo>
                    <a:pt x="162801" y="504151"/>
                  </a:lnTo>
                  <a:lnTo>
                    <a:pt x="163169" y="504151"/>
                  </a:lnTo>
                  <a:lnTo>
                    <a:pt x="163525" y="504101"/>
                  </a:lnTo>
                  <a:lnTo>
                    <a:pt x="163703" y="504063"/>
                  </a:lnTo>
                  <a:lnTo>
                    <a:pt x="164033" y="503961"/>
                  </a:lnTo>
                  <a:lnTo>
                    <a:pt x="164185" y="503897"/>
                  </a:lnTo>
                  <a:lnTo>
                    <a:pt x="164363" y="503796"/>
                  </a:lnTo>
                  <a:lnTo>
                    <a:pt x="178968" y="494576"/>
                  </a:lnTo>
                  <a:close/>
                </a:path>
                <a:path w="1097915" h="636269">
                  <a:moveTo>
                    <a:pt x="179489" y="493788"/>
                  </a:moveTo>
                  <a:lnTo>
                    <a:pt x="179463" y="493623"/>
                  </a:lnTo>
                  <a:lnTo>
                    <a:pt x="179362" y="493433"/>
                  </a:lnTo>
                  <a:lnTo>
                    <a:pt x="179197" y="493242"/>
                  </a:lnTo>
                  <a:lnTo>
                    <a:pt x="178968" y="493077"/>
                  </a:lnTo>
                  <a:lnTo>
                    <a:pt x="178841" y="493014"/>
                  </a:lnTo>
                  <a:lnTo>
                    <a:pt x="178701" y="492950"/>
                  </a:lnTo>
                  <a:lnTo>
                    <a:pt x="178549" y="492899"/>
                  </a:lnTo>
                  <a:lnTo>
                    <a:pt x="178295" y="492836"/>
                  </a:lnTo>
                  <a:lnTo>
                    <a:pt x="178028" y="492798"/>
                  </a:lnTo>
                  <a:lnTo>
                    <a:pt x="177850" y="492785"/>
                  </a:lnTo>
                  <a:lnTo>
                    <a:pt x="177482" y="492785"/>
                  </a:lnTo>
                  <a:lnTo>
                    <a:pt x="177126" y="492836"/>
                  </a:lnTo>
                  <a:lnTo>
                    <a:pt x="176949" y="492874"/>
                  </a:lnTo>
                  <a:lnTo>
                    <a:pt x="176631" y="492975"/>
                  </a:lnTo>
                  <a:lnTo>
                    <a:pt x="176479" y="493039"/>
                  </a:lnTo>
                  <a:lnTo>
                    <a:pt x="176276" y="493153"/>
                  </a:lnTo>
                  <a:lnTo>
                    <a:pt x="178968" y="494563"/>
                  </a:lnTo>
                  <a:lnTo>
                    <a:pt x="179146" y="494449"/>
                  </a:lnTo>
                  <a:lnTo>
                    <a:pt x="179362" y="494207"/>
                  </a:lnTo>
                  <a:lnTo>
                    <a:pt x="179438" y="494055"/>
                  </a:lnTo>
                  <a:lnTo>
                    <a:pt x="179489" y="493839"/>
                  </a:lnTo>
                  <a:close/>
                </a:path>
                <a:path w="1097915" h="636269">
                  <a:moveTo>
                    <a:pt x="348475" y="499859"/>
                  </a:moveTo>
                  <a:lnTo>
                    <a:pt x="333209" y="491845"/>
                  </a:lnTo>
                  <a:lnTo>
                    <a:pt x="333006" y="491744"/>
                  </a:lnTo>
                  <a:lnTo>
                    <a:pt x="332854" y="491693"/>
                  </a:lnTo>
                  <a:lnTo>
                    <a:pt x="332600" y="491629"/>
                  </a:lnTo>
                  <a:lnTo>
                    <a:pt x="332333" y="491591"/>
                  </a:lnTo>
                  <a:lnTo>
                    <a:pt x="332155" y="491578"/>
                  </a:lnTo>
                  <a:lnTo>
                    <a:pt x="331889" y="491578"/>
                  </a:lnTo>
                  <a:lnTo>
                    <a:pt x="331609" y="491604"/>
                  </a:lnTo>
                  <a:lnTo>
                    <a:pt x="331431" y="491629"/>
                  </a:lnTo>
                  <a:lnTo>
                    <a:pt x="331254" y="491667"/>
                  </a:lnTo>
                  <a:lnTo>
                    <a:pt x="330936" y="491769"/>
                  </a:lnTo>
                  <a:lnTo>
                    <a:pt x="330784" y="491832"/>
                  </a:lnTo>
                  <a:lnTo>
                    <a:pt x="330060" y="492683"/>
                  </a:lnTo>
                  <a:lnTo>
                    <a:pt x="345909" y="501484"/>
                  </a:lnTo>
                  <a:lnTo>
                    <a:pt x="348475" y="499859"/>
                  </a:lnTo>
                  <a:close/>
                </a:path>
                <a:path w="1097915" h="636269">
                  <a:moveTo>
                    <a:pt x="349072" y="500557"/>
                  </a:moveTo>
                  <a:lnTo>
                    <a:pt x="349021" y="500405"/>
                  </a:lnTo>
                  <a:lnTo>
                    <a:pt x="348488" y="499872"/>
                  </a:lnTo>
                  <a:lnTo>
                    <a:pt x="345922" y="501497"/>
                  </a:lnTo>
                  <a:lnTo>
                    <a:pt x="346532" y="501700"/>
                  </a:lnTo>
                  <a:lnTo>
                    <a:pt x="346798" y="501751"/>
                  </a:lnTo>
                  <a:lnTo>
                    <a:pt x="346976" y="501764"/>
                  </a:lnTo>
                  <a:lnTo>
                    <a:pt x="347256" y="501764"/>
                  </a:lnTo>
                  <a:lnTo>
                    <a:pt x="347522" y="501738"/>
                  </a:lnTo>
                  <a:lnTo>
                    <a:pt x="347700" y="501713"/>
                  </a:lnTo>
                  <a:lnTo>
                    <a:pt x="347878" y="501675"/>
                  </a:lnTo>
                  <a:lnTo>
                    <a:pt x="348208" y="501573"/>
                  </a:lnTo>
                  <a:lnTo>
                    <a:pt x="348348" y="501510"/>
                  </a:lnTo>
                  <a:lnTo>
                    <a:pt x="349021" y="500875"/>
                  </a:lnTo>
                  <a:lnTo>
                    <a:pt x="349072" y="500659"/>
                  </a:lnTo>
                  <a:close/>
                </a:path>
                <a:path w="1097915" h="636269">
                  <a:moveTo>
                    <a:pt x="361073" y="493014"/>
                  </a:moveTo>
                  <a:lnTo>
                    <a:pt x="361048" y="492861"/>
                  </a:lnTo>
                  <a:lnTo>
                    <a:pt x="360946" y="492658"/>
                  </a:lnTo>
                  <a:lnTo>
                    <a:pt x="360781" y="492467"/>
                  </a:lnTo>
                  <a:lnTo>
                    <a:pt x="360489" y="492290"/>
                  </a:lnTo>
                  <a:lnTo>
                    <a:pt x="345236" y="484263"/>
                  </a:lnTo>
                  <a:lnTo>
                    <a:pt x="345033" y="484162"/>
                  </a:lnTo>
                  <a:lnTo>
                    <a:pt x="344868" y="484111"/>
                  </a:lnTo>
                  <a:lnTo>
                    <a:pt x="344703" y="484073"/>
                  </a:lnTo>
                  <a:lnTo>
                    <a:pt x="344360" y="484009"/>
                  </a:lnTo>
                  <a:lnTo>
                    <a:pt x="344182" y="483997"/>
                  </a:lnTo>
                  <a:lnTo>
                    <a:pt x="343903" y="483997"/>
                  </a:lnTo>
                  <a:lnTo>
                    <a:pt x="343636" y="484022"/>
                  </a:lnTo>
                  <a:lnTo>
                    <a:pt x="343458" y="484047"/>
                  </a:lnTo>
                  <a:lnTo>
                    <a:pt x="343281" y="484085"/>
                  </a:lnTo>
                  <a:lnTo>
                    <a:pt x="342950" y="484187"/>
                  </a:lnTo>
                  <a:lnTo>
                    <a:pt x="342811" y="484251"/>
                  </a:lnTo>
                  <a:lnTo>
                    <a:pt x="342671" y="484327"/>
                  </a:lnTo>
                  <a:lnTo>
                    <a:pt x="342544" y="484403"/>
                  </a:lnTo>
                  <a:lnTo>
                    <a:pt x="342379" y="484543"/>
                  </a:lnTo>
                  <a:lnTo>
                    <a:pt x="342214" y="484733"/>
                  </a:lnTo>
                  <a:lnTo>
                    <a:pt x="342112" y="484936"/>
                  </a:lnTo>
                  <a:lnTo>
                    <a:pt x="342087" y="485101"/>
                  </a:lnTo>
                  <a:lnTo>
                    <a:pt x="342112" y="485305"/>
                  </a:lnTo>
                  <a:lnTo>
                    <a:pt x="342214" y="485508"/>
                  </a:lnTo>
                  <a:lnTo>
                    <a:pt x="342379" y="485698"/>
                  </a:lnTo>
                  <a:lnTo>
                    <a:pt x="342595" y="485851"/>
                  </a:lnTo>
                  <a:lnTo>
                    <a:pt x="357924" y="493903"/>
                  </a:lnTo>
                  <a:lnTo>
                    <a:pt x="358127" y="494004"/>
                  </a:lnTo>
                  <a:lnTo>
                    <a:pt x="358279" y="494055"/>
                  </a:lnTo>
                  <a:lnTo>
                    <a:pt x="358533" y="494118"/>
                  </a:lnTo>
                  <a:lnTo>
                    <a:pt x="358800" y="494157"/>
                  </a:lnTo>
                  <a:lnTo>
                    <a:pt x="358978" y="494169"/>
                  </a:lnTo>
                  <a:lnTo>
                    <a:pt x="359244" y="494169"/>
                  </a:lnTo>
                  <a:lnTo>
                    <a:pt x="359524" y="494144"/>
                  </a:lnTo>
                  <a:lnTo>
                    <a:pt x="359702" y="494118"/>
                  </a:lnTo>
                  <a:lnTo>
                    <a:pt x="359879" y="494080"/>
                  </a:lnTo>
                  <a:lnTo>
                    <a:pt x="360197" y="493979"/>
                  </a:lnTo>
                  <a:lnTo>
                    <a:pt x="360349" y="493915"/>
                  </a:lnTo>
                  <a:lnTo>
                    <a:pt x="360489" y="493839"/>
                  </a:lnTo>
                  <a:lnTo>
                    <a:pt x="360616" y="493763"/>
                  </a:lnTo>
                  <a:lnTo>
                    <a:pt x="360781" y="493623"/>
                  </a:lnTo>
                  <a:lnTo>
                    <a:pt x="360946" y="493433"/>
                  </a:lnTo>
                  <a:lnTo>
                    <a:pt x="361022" y="493280"/>
                  </a:lnTo>
                  <a:lnTo>
                    <a:pt x="361073" y="493064"/>
                  </a:lnTo>
                  <a:close/>
                </a:path>
                <a:path w="1097915" h="636269">
                  <a:moveTo>
                    <a:pt x="385902" y="553554"/>
                  </a:moveTo>
                  <a:lnTo>
                    <a:pt x="385876" y="553389"/>
                  </a:lnTo>
                  <a:lnTo>
                    <a:pt x="385775" y="553199"/>
                  </a:lnTo>
                  <a:lnTo>
                    <a:pt x="385610" y="553021"/>
                  </a:lnTo>
                  <a:lnTo>
                    <a:pt x="385381" y="552843"/>
                  </a:lnTo>
                  <a:lnTo>
                    <a:pt x="385114" y="552716"/>
                  </a:lnTo>
                  <a:lnTo>
                    <a:pt x="381419" y="550773"/>
                  </a:lnTo>
                  <a:lnTo>
                    <a:pt x="381419" y="553745"/>
                  </a:lnTo>
                  <a:lnTo>
                    <a:pt x="335965" y="582447"/>
                  </a:lnTo>
                  <a:lnTo>
                    <a:pt x="315341" y="571614"/>
                  </a:lnTo>
                  <a:lnTo>
                    <a:pt x="360781" y="542899"/>
                  </a:lnTo>
                  <a:lnTo>
                    <a:pt x="381419" y="553745"/>
                  </a:lnTo>
                  <a:lnTo>
                    <a:pt x="381419" y="550773"/>
                  </a:lnTo>
                  <a:lnTo>
                    <a:pt x="362000" y="540562"/>
                  </a:lnTo>
                  <a:lnTo>
                    <a:pt x="361784" y="540473"/>
                  </a:lnTo>
                  <a:lnTo>
                    <a:pt x="361467" y="540372"/>
                  </a:lnTo>
                  <a:lnTo>
                    <a:pt x="361035" y="540308"/>
                  </a:lnTo>
                  <a:lnTo>
                    <a:pt x="360565" y="540296"/>
                  </a:lnTo>
                  <a:lnTo>
                    <a:pt x="360375" y="540308"/>
                  </a:lnTo>
                  <a:lnTo>
                    <a:pt x="360197" y="540346"/>
                  </a:lnTo>
                  <a:lnTo>
                    <a:pt x="360032" y="540385"/>
                  </a:lnTo>
                  <a:lnTo>
                    <a:pt x="359625" y="540512"/>
                  </a:lnTo>
                  <a:lnTo>
                    <a:pt x="359410" y="540626"/>
                  </a:lnTo>
                  <a:lnTo>
                    <a:pt x="359283" y="540702"/>
                  </a:lnTo>
                  <a:lnTo>
                    <a:pt x="359143" y="540816"/>
                  </a:lnTo>
                  <a:lnTo>
                    <a:pt x="311645" y="570852"/>
                  </a:lnTo>
                  <a:lnTo>
                    <a:pt x="311429" y="570966"/>
                  </a:lnTo>
                  <a:lnTo>
                    <a:pt x="310883" y="571576"/>
                  </a:lnTo>
                  <a:lnTo>
                    <a:pt x="310857" y="571728"/>
                  </a:lnTo>
                  <a:lnTo>
                    <a:pt x="310896" y="572008"/>
                  </a:lnTo>
                  <a:lnTo>
                    <a:pt x="310984" y="572147"/>
                  </a:lnTo>
                  <a:lnTo>
                    <a:pt x="311150" y="572325"/>
                  </a:lnTo>
                  <a:lnTo>
                    <a:pt x="311365" y="572503"/>
                  </a:lnTo>
                  <a:lnTo>
                    <a:pt x="334759" y="584784"/>
                  </a:lnTo>
                  <a:lnTo>
                    <a:pt x="334987" y="584885"/>
                  </a:lnTo>
                  <a:lnTo>
                    <a:pt x="335140" y="584936"/>
                  </a:lnTo>
                  <a:lnTo>
                    <a:pt x="335305" y="584974"/>
                  </a:lnTo>
                  <a:lnTo>
                    <a:pt x="335470" y="585012"/>
                  </a:lnTo>
                  <a:lnTo>
                    <a:pt x="335648" y="585025"/>
                  </a:lnTo>
                  <a:lnTo>
                    <a:pt x="335826" y="585038"/>
                  </a:lnTo>
                  <a:lnTo>
                    <a:pt x="336105" y="585038"/>
                  </a:lnTo>
                  <a:lnTo>
                    <a:pt x="336372" y="585012"/>
                  </a:lnTo>
                  <a:lnTo>
                    <a:pt x="336550" y="585000"/>
                  </a:lnTo>
                  <a:lnTo>
                    <a:pt x="336727" y="584962"/>
                  </a:lnTo>
                  <a:lnTo>
                    <a:pt x="337058" y="584860"/>
                  </a:lnTo>
                  <a:lnTo>
                    <a:pt x="337197" y="584796"/>
                  </a:lnTo>
                  <a:lnTo>
                    <a:pt x="337400" y="584682"/>
                  </a:lnTo>
                  <a:lnTo>
                    <a:pt x="385318" y="554367"/>
                  </a:lnTo>
                  <a:lnTo>
                    <a:pt x="385445" y="554291"/>
                  </a:lnTo>
                  <a:lnTo>
                    <a:pt x="385610" y="554164"/>
                  </a:lnTo>
                  <a:lnTo>
                    <a:pt x="385775" y="553974"/>
                  </a:lnTo>
                  <a:lnTo>
                    <a:pt x="385851" y="553808"/>
                  </a:lnTo>
                  <a:lnTo>
                    <a:pt x="385902" y="553605"/>
                  </a:lnTo>
                  <a:close/>
                </a:path>
                <a:path w="1097915" h="636269">
                  <a:moveTo>
                    <a:pt x="395058" y="524319"/>
                  </a:moveTo>
                  <a:lnTo>
                    <a:pt x="394855" y="524217"/>
                  </a:lnTo>
                  <a:lnTo>
                    <a:pt x="394703" y="524167"/>
                  </a:lnTo>
                  <a:lnTo>
                    <a:pt x="394538" y="524116"/>
                  </a:lnTo>
                  <a:lnTo>
                    <a:pt x="394093" y="524052"/>
                  </a:lnTo>
                  <a:lnTo>
                    <a:pt x="393636" y="524052"/>
                  </a:lnTo>
                  <a:lnTo>
                    <a:pt x="393280" y="524103"/>
                  </a:lnTo>
                  <a:lnTo>
                    <a:pt x="393103" y="524141"/>
                  </a:lnTo>
                  <a:lnTo>
                    <a:pt x="392938" y="524179"/>
                  </a:lnTo>
                  <a:lnTo>
                    <a:pt x="392785" y="524243"/>
                  </a:lnTo>
                  <a:lnTo>
                    <a:pt x="392493" y="524383"/>
                  </a:lnTo>
                  <a:lnTo>
                    <a:pt x="391947" y="524992"/>
                  </a:lnTo>
                  <a:lnTo>
                    <a:pt x="391909" y="525145"/>
                  </a:lnTo>
                  <a:lnTo>
                    <a:pt x="391934" y="525360"/>
                  </a:lnTo>
                  <a:lnTo>
                    <a:pt x="392036" y="525564"/>
                  </a:lnTo>
                  <a:lnTo>
                    <a:pt x="392201" y="525741"/>
                  </a:lnTo>
                  <a:lnTo>
                    <a:pt x="392493" y="525945"/>
                  </a:lnTo>
                  <a:lnTo>
                    <a:pt x="395058" y="524319"/>
                  </a:lnTo>
                  <a:close/>
                </a:path>
                <a:path w="1097915" h="636269">
                  <a:moveTo>
                    <a:pt x="410921" y="533069"/>
                  </a:moveTo>
                  <a:lnTo>
                    <a:pt x="410895" y="532904"/>
                  </a:lnTo>
                  <a:lnTo>
                    <a:pt x="410718" y="532612"/>
                  </a:lnTo>
                  <a:lnTo>
                    <a:pt x="410578" y="532485"/>
                  </a:lnTo>
                  <a:lnTo>
                    <a:pt x="410400" y="532358"/>
                  </a:lnTo>
                  <a:lnTo>
                    <a:pt x="395071" y="524332"/>
                  </a:lnTo>
                  <a:lnTo>
                    <a:pt x="392506" y="525957"/>
                  </a:lnTo>
                  <a:lnTo>
                    <a:pt x="407771" y="533971"/>
                  </a:lnTo>
                  <a:lnTo>
                    <a:pt x="407974" y="534047"/>
                  </a:lnTo>
                  <a:lnTo>
                    <a:pt x="408292" y="534149"/>
                  </a:lnTo>
                  <a:lnTo>
                    <a:pt x="408736" y="534212"/>
                  </a:lnTo>
                  <a:lnTo>
                    <a:pt x="409003" y="534225"/>
                  </a:lnTo>
                  <a:lnTo>
                    <a:pt x="409194" y="534212"/>
                  </a:lnTo>
                  <a:lnTo>
                    <a:pt x="409371" y="534200"/>
                  </a:lnTo>
                  <a:lnTo>
                    <a:pt x="409549" y="534162"/>
                  </a:lnTo>
                  <a:lnTo>
                    <a:pt x="409803" y="534111"/>
                  </a:lnTo>
                  <a:lnTo>
                    <a:pt x="410044" y="534022"/>
                  </a:lnTo>
                  <a:lnTo>
                    <a:pt x="410921" y="533120"/>
                  </a:lnTo>
                  <a:close/>
                </a:path>
                <a:path w="1097915" h="636269">
                  <a:moveTo>
                    <a:pt x="422910" y="525437"/>
                  </a:moveTo>
                  <a:lnTo>
                    <a:pt x="422338" y="524751"/>
                  </a:lnTo>
                  <a:lnTo>
                    <a:pt x="407073" y="516737"/>
                  </a:lnTo>
                  <a:lnTo>
                    <a:pt x="406552" y="516534"/>
                  </a:lnTo>
                  <a:lnTo>
                    <a:pt x="406120" y="516458"/>
                  </a:lnTo>
                  <a:lnTo>
                    <a:pt x="405663" y="516458"/>
                  </a:lnTo>
                  <a:lnTo>
                    <a:pt x="405307" y="516509"/>
                  </a:lnTo>
                  <a:lnTo>
                    <a:pt x="405130" y="516547"/>
                  </a:lnTo>
                  <a:lnTo>
                    <a:pt x="404799" y="516648"/>
                  </a:lnTo>
                  <a:lnTo>
                    <a:pt x="404660" y="516712"/>
                  </a:lnTo>
                  <a:lnTo>
                    <a:pt x="404520" y="516788"/>
                  </a:lnTo>
                  <a:lnTo>
                    <a:pt x="404393" y="516864"/>
                  </a:lnTo>
                  <a:lnTo>
                    <a:pt x="404228" y="517004"/>
                  </a:lnTo>
                  <a:lnTo>
                    <a:pt x="404025" y="517245"/>
                  </a:lnTo>
                  <a:lnTo>
                    <a:pt x="403961" y="517398"/>
                  </a:lnTo>
                  <a:lnTo>
                    <a:pt x="403936" y="517550"/>
                  </a:lnTo>
                  <a:lnTo>
                    <a:pt x="403961" y="517766"/>
                  </a:lnTo>
                  <a:lnTo>
                    <a:pt x="404063" y="517969"/>
                  </a:lnTo>
                  <a:lnTo>
                    <a:pt x="404228" y="518147"/>
                  </a:lnTo>
                  <a:lnTo>
                    <a:pt x="404507" y="518350"/>
                  </a:lnTo>
                  <a:lnTo>
                    <a:pt x="419773" y="526376"/>
                  </a:lnTo>
                  <a:lnTo>
                    <a:pt x="419976" y="526465"/>
                  </a:lnTo>
                  <a:lnTo>
                    <a:pt x="420293" y="526567"/>
                  </a:lnTo>
                  <a:lnTo>
                    <a:pt x="420471" y="526605"/>
                  </a:lnTo>
                  <a:lnTo>
                    <a:pt x="420649" y="526618"/>
                  </a:lnTo>
                  <a:lnTo>
                    <a:pt x="420827" y="526630"/>
                  </a:lnTo>
                  <a:lnTo>
                    <a:pt x="421005" y="526643"/>
                  </a:lnTo>
                  <a:lnTo>
                    <a:pt x="421182" y="526630"/>
                  </a:lnTo>
                  <a:lnTo>
                    <a:pt x="421373" y="526618"/>
                  </a:lnTo>
                  <a:lnTo>
                    <a:pt x="421551" y="526580"/>
                  </a:lnTo>
                  <a:lnTo>
                    <a:pt x="421728" y="526554"/>
                  </a:lnTo>
                  <a:lnTo>
                    <a:pt x="421894" y="526503"/>
                  </a:lnTo>
                  <a:lnTo>
                    <a:pt x="422046" y="526440"/>
                  </a:lnTo>
                  <a:lnTo>
                    <a:pt x="422338" y="526313"/>
                  </a:lnTo>
                  <a:lnTo>
                    <a:pt x="422579" y="526148"/>
                  </a:lnTo>
                  <a:lnTo>
                    <a:pt x="422757" y="525957"/>
                  </a:lnTo>
                  <a:lnTo>
                    <a:pt x="422871" y="525754"/>
                  </a:lnTo>
                  <a:lnTo>
                    <a:pt x="422910" y="525538"/>
                  </a:lnTo>
                  <a:close/>
                </a:path>
                <a:path w="1097915" h="636269">
                  <a:moveTo>
                    <a:pt x="456907" y="556793"/>
                  </a:moveTo>
                  <a:lnTo>
                    <a:pt x="456704" y="556704"/>
                  </a:lnTo>
                  <a:lnTo>
                    <a:pt x="456374" y="556590"/>
                  </a:lnTo>
                  <a:lnTo>
                    <a:pt x="456209" y="556564"/>
                  </a:lnTo>
                  <a:lnTo>
                    <a:pt x="456031" y="556552"/>
                  </a:lnTo>
                  <a:lnTo>
                    <a:pt x="455853" y="556539"/>
                  </a:lnTo>
                  <a:lnTo>
                    <a:pt x="455676" y="556526"/>
                  </a:lnTo>
                  <a:lnTo>
                    <a:pt x="455485" y="556539"/>
                  </a:lnTo>
                  <a:lnTo>
                    <a:pt x="455307" y="556552"/>
                  </a:lnTo>
                  <a:lnTo>
                    <a:pt x="454952" y="556602"/>
                  </a:lnTo>
                  <a:lnTo>
                    <a:pt x="454787" y="556666"/>
                  </a:lnTo>
                  <a:lnTo>
                    <a:pt x="454558" y="556755"/>
                  </a:lnTo>
                  <a:lnTo>
                    <a:pt x="454342" y="556856"/>
                  </a:lnTo>
                  <a:lnTo>
                    <a:pt x="454101" y="557022"/>
                  </a:lnTo>
                  <a:lnTo>
                    <a:pt x="453847" y="557314"/>
                  </a:lnTo>
                  <a:lnTo>
                    <a:pt x="453783" y="557466"/>
                  </a:lnTo>
                  <a:lnTo>
                    <a:pt x="453758" y="557631"/>
                  </a:lnTo>
                  <a:lnTo>
                    <a:pt x="453783" y="557847"/>
                  </a:lnTo>
                  <a:lnTo>
                    <a:pt x="453961" y="558139"/>
                  </a:lnTo>
                  <a:lnTo>
                    <a:pt x="454266" y="558393"/>
                  </a:lnTo>
                  <a:lnTo>
                    <a:pt x="456907" y="556793"/>
                  </a:lnTo>
                  <a:close/>
                </a:path>
                <a:path w="1097915" h="636269">
                  <a:moveTo>
                    <a:pt x="465429" y="595249"/>
                  </a:moveTo>
                  <a:lnTo>
                    <a:pt x="465378" y="595083"/>
                  </a:lnTo>
                  <a:lnTo>
                    <a:pt x="465302" y="594931"/>
                  </a:lnTo>
                  <a:lnTo>
                    <a:pt x="465150" y="594791"/>
                  </a:lnTo>
                  <a:lnTo>
                    <a:pt x="465035" y="594664"/>
                  </a:lnTo>
                  <a:lnTo>
                    <a:pt x="464858" y="594550"/>
                  </a:lnTo>
                  <a:lnTo>
                    <a:pt x="464642" y="594461"/>
                  </a:lnTo>
                  <a:lnTo>
                    <a:pt x="460921" y="592518"/>
                  </a:lnTo>
                  <a:lnTo>
                    <a:pt x="460921" y="595477"/>
                  </a:lnTo>
                  <a:lnTo>
                    <a:pt x="415505" y="624205"/>
                  </a:lnTo>
                  <a:lnTo>
                    <a:pt x="394855" y="613346"/>
                  </a:lnTo>
                  <a:lnTo>
                    <a:pt x="440270" y="584644"/>
                  </a:lnTo>
                  <a:lnTo>
                    <a:pt x="460921" y="595477"/>
                  </a:lnTo>
                  <a:lnTo>
                    <a:pt x="460921" y="592518"/>
                  </a:lnTo>
                  <a:lnTo>
                    <a:pt x="441680" y="582409"/>
                  </a:lnTo>
                  <a:lnTo>
                    <a:pt x="441502" y="582320"/>
                  </a:lnTo>
                  <a:lnTo>
                    <a:pt x="441299" y="582206"/>
                  </a:lnTo>
                  <a:lnTo>
                    <a:pt x="441134" y="582155"/>
                  </a:lnTo>
                  <a:lnTo>
                    <a:pt x="440982" y="582104"/>
                  </a:lnTo>
                  <a:lnTo>
                    <a:pt x="440817" y="582079"/>
                  </a:lnTo>
                  <a:lnTo>
                    <a:pt x="440639" y="582066"/>
                  </a:lnTo>
                  <a:lnTo>
                    <a:pt x="440093" y="582053"/>
                  </a:lnTo>
                  <a:lnTo>
                    <a:pt x="439915" y="582079"/>
                  </a:lnTo>
                  <a:lnTo>
                    <a:pt x="439737" y="582091"/>
                  </a:lnTo>
                  <a:lnTo>
                    <a:pt x="439559" y="582129"/>
                  </a:lnTo>
                  <a:lnTo>
                    <a:pt x="439153" y="582256"/>
                  </a:lnTo>
                  <a:lnTo>
                    <a:pt x="438937" y="582371"/>
                  </a:lnTo>
                  <a:lnTo>
                    <a:pt x="391160" y="612597"/>
                  </a:lnTo>
                  <a:lnTo>
                    <a:pt x="390969" y="612711"/>
                  </a:lnTo>
                  <a:lnTo>
                    <a:pt x="390486" y="613117"/>
                  </a:lnTo>
                  <a:lnTo>
                    <a:pt x="390410" y="613283"/>
                  </a:lnTo>
                  <a:lnTo>
                    <a:pt x="390359" y="613473"/>
                  </a:lnTo>
                  <a:lnTo>
                    <a:pt x="390385" y="613689"/>
                  </a:lnTo>
                  <a:lnTo>
                    <a:pt x="390486" y="613905"/>
                  </a:lnTo>
                  <a:lnTo>
                    <a:pt x="390626" y="614057"/>
                  </a:lnTo>
                  <a:lnTo>
                    <a:pt x="390753" y="614159"/>
                  </a:lnTo>
                  <a:lnTo>
                    <a:pt x="390944" y="614260"/>
                  </a:lnTo>
                  <a:lnTo>
                    <a:pt x="391147" y="614375"/>
                  </a:lnTo>
                  <a:lnTo>
                    <a:pt x="414185" y="626491"/>
                  </a:lnTo>
                  <a:lnTo>
                    <a:pt x="414337" y="626567"/>
                  </a:lnTo>
                  <a:lnTo>
                    <a:pt x="415150" y="626770"/>
                  </a:lnTo>
                  <a:lnTo>
                    <a:pt x="415328" y="626783"/>
                  </a:lnTo>
                  <a:lnTo>
                    <a:pt x="415696" y="626783"/>
                  </a:lnTo>
                  <a:lnTo>
                    <a:pt x="415886" y="626757"/>
                  </a:lnTo>
                  <a:lnTo>
                    <a:pt x="416229" y="626706"/>
                  </a:lnTo>
                  <a:lnTo>
                    <a:pt x="416560" y="626605"/>
                  </a:lnTo>
                  <a:lnTo>
                    <a:pt x="416712" y="626541"/>
                  </a:lnTo>
                  <a:lnTo>
                    <a:pt x="416915" y="626414"/>
                  </a:lnTo>
                  <a:lnTo>
                    <a:pt x="464845" y="596112"/>
                  </a:lnTo>
                  <a:lnTo>
                    <a:pt x="464972" y="596036"/>
                  </a:lnTo>
                  <a:lnTo>
                    <a:pt x="465137" y="595909"/>
                  </a:lnTo>
                  <a:lnTo>
                    <a:pt x="465264" y="595757"/>
                  </a:lnTo>
                  <a:lnTo>
                    <a:pt x="465378" y="595553"/>
                  </a:lnTo>
                  <a:lnTo>
                    <a:pt x="465429" y="595363"/>
                  </a:lnTo>
                  <a:close/>
                </a:path>
                <a:path w="1097915" h="636269">
                  <a:moveTo>
                    <a:pt x="472757" y="565543"/>
                  </a:moveTo>
                  <a:lnTo>
                    <a:pt x="472732" y="565391"/>
                  </a:lnTo>
                  <a:lnTo>
                    <a:pt x="472630" y="565188"/>
                  </a:lnTo>
                  <a:lnTo>
                    <a:pt x="472465" y="565010"/>
                  </a:lnTo>
                  <a:lnTo>
                    <a:pt x="472173" y="564819"/>
                  </a:lnTo>
                  <a:lnTo>
                    <a:pt x="456920" y="556793"/>
                  </a:lnTo>
                  <a:lnTo>
                    <a:pt x="454355" y="558419"/>
                  </a:lnTo>
                  <a:lnTo>
                    <a:pt x="469607" y="566432"/>
                  </a:lnTo>
                  <a:lnTo>
                    <a:pt x="469811" y="566534"/>
                  </a:lnTo>
                  <a:lnTo>
                    <a:pt x="469963" y="566585"/>
                  </a:lnTo>
                  <a:lnTo>
                    <a:pt x="470217" y="566648"/>
                  </a:lnTo>
                  <a:lnTo>
                    <a:pt x="470484" y="566686"/>
                  </a:lnTo>
                  <a:lnTo>
                    <a:pt x="470662" y="566699"/>
                  </a:lnTo>
                  <a:lnTo>
                    <a:pt x="471030" y="566699"/>
                  </a:lnTo>
                  <a:lnTo>
                    <a:pt x="471385" y="566648"/>
                  </a:lnTo>
                  <a:lnTo>
                    <a:pt x="471563" y="566610"/>
                  </a:lnTo>
                  <a:lnTo>
                    <a:pt x="471881" y="566508"/>
                  </a:lnTo>
                  <a:lnTo>
                    <a:pt x="472033" y="566445"/>
                  </a:lnTo>
                  <a:lnTo>
                    <a:pt x="472719" y="565759"/>
                  </a:lnTo>
                  <a:lnTo>
                    <a:pt x="472757" y="565594"/>
                  </a:lnTo>
                  <a:close/>
                </a:path>
                <a:path w="1097915" h="636269">
                  <a:moveTo>
                    <a:pt x="484187" y="557212"/>
                  </a:moveTo>
                  <a:lnTo>
                    <a:pt x="468045" y="548957"/>
                  </a:lnTo>
                  <a:lnTo>
                    <a:pt x="467868" y="548944"/>
                  </a:lnTo>
                  <a:lnTo>
                    <a:pt x="467677" y="548932"/>
                  </a:lnTo>
                  <a:lnTo>
                    <a:pt x="467499" y="548944"/>
                  </a:lnTo>
                  <a:lnTo>
                    <a:pt x="467321" y="548957"/>
                  </a:lnTo>
                  <a:lnTo>
                    <a:pt x="467144" y="548982"/>
                  </a:lnTo>
                  <a:lnTo>
                    <a:pt x="466966" y="549021"/>
                  </a:lnTo>
                  <a:lnTo>
                    <a:pt x="466559" y="549148"/>
                  </a:lnTo>
                  <a:lnTo>
                    <a:pt x="466344" y="549275"/>
                  </a:lnTo>
                  <a:lnTo>
                    <a:pt x="465772" y="550037"/>
                  </a:lnTo>
                  <a:lnTo>
                    <a:pt x="465810" y="550303"/>
                  </a:lnTo>
                  <a:lnTo>
                    <a:pt x="465899" y="550443"/>
                  </a:lnTo>
                  <a:lnTo>
                    <a:pt x="466115" y="550659"/>
                  </a:lnTo>
                  <a:lnTo>
                    <a:pt x="466280" y="550799"/>
                  </a:lnTo>
                  <a:lnTo>
                    <a:pt x="481609" y="558838"/>
                  </a:lnTo>
                  <a:lnTo>
                    <a:pt x="484187" y="557212"/>
                  </a:lnTo>
                  <a:close/>
                </a:path>
                <a:path w="1097915" h="636269">
                  <a:moveTo>
                    <a:pt x="484771" y="557898"/>
                  </a:moveTo>
                  <a:lnTo>
                    <a:pt x="484733" y="557745"/>
                  </a:lnTo>
                  <a:lnTo>
                    <a:pt x="484657" y="557580"/>
                  </a:lnTo>
                  <a:lnTo>
                    <a:pt x="484441" y="557377"/>
                  </a:lnTo>
                  <a:lnTo>
                    <a:pt x="484200" y="557212"/>
                  </a:lnTo>
                  <a:lnTo>
                    <a:pt x="481622" y="558838"/>
                  </a:lnTo>
                  <a:lnTo>
                    <a:pt x="481838" y="558939"/>
                  </a:lnTo>
                  <a:lnTo>
                    <a:pt x="482155" y="559041"/>
                  </a:lnTo>
                  <a:lnTo>
                    <a:pt x="482320" y="559066"/>
                  </a:lnTo>
                  <a:lnTo>
                    <a:pt x="482498" y="559079"/>
                  </a:lnTo>
                  <a:lnTo>
                    <a:pt x="483044" y="559092"/>
                  </a:lnTo>
                  <a:lnTo>
                    <a:pt x="483235" y="559066"/>
                  </a:lnTo>
                  <a:lnTo>
                    <a:pt x="484479" y="558558"/>
                  </a:lnTo>
                  <a:lnTo>
                    <a:pt x="484619" y="558419"/>
                  </a:lnTo>
                  <a:lnTo>
                    <a:pt x="484733" y="558215"/>
                  </a:lnTo>
                  <a:lnTo>
                    <a:pt x="484771" y="557999"/>
                  </a:lnTo>
                  <a:close/>
                </a:path>
                <a:path w="1097915" h="636269">
                  <a:moveTo>
                    <a:pt x="709549" y="1003"/>
                  </a:moveTo>
                  <a:lnTo>
                    <a:pt x="709523" y="838"/>
                  </a:lnTo>
                  <a:lnTo>
                    <a:pt x="709422" y="647"/>
                  </a:lnTo>
                  <a:lnTo>
                    <a:pt x="709256" y="457"/>
                  </a:lnTo>
                  <a:lnTo>
                    <a:pt x="709028" y="292"/>
                  </a:lnTo>
                  <a:lnTo>
                    <a:pt x="708901" y="228"/>
                  </a:lnTo>
                  <a:lnTo>
                    <a:pt x="708761" y="165"/>
                  </a:lnTo>
                  <a:lnTo>
                    <a:pt x="708596" y="114"/>
                  </a:lnTo>
                  <a:lnTo>
                    <a:pt x="708355" y="50"/>
                  </a:lnTo>
                  <a:lnTo>
                    <a:pt x="708088" y="12"/>
                  </a:lnTo>
                  <a:lnTo>
                    <a:pt x="707910" y="0"/>
                  </a:lnTo>
                  <a:lnTo>
                    <a:pt x="707644" y="0"/>
                  </a:lnTo>
                  <a:lnTo>
                    <a:pt x="707364" y="25"/>
                  </a:lnTo>
                  <a:lnTo>
                    <a:pt x="707186" y="50"/>
                  </a:lnTo>
                  <a:lnTo>
                    <a:pt x="707009" y="88"/>
                  </a:lnTo>
                  <a:lnTo>
                    <a:pt x="706691" y="190"/>
                  </a:lnTo>
                  <a:lnTo>
                    <a:pt x="706539" y="254"/>
                  </a:lnTo>
                  <a:lnTo>
                    <a:pt x="706335" y="368"/>
                  </a:lnTo>
                  <a:lnTo>
                    <a:pt x="691756" y="9588"/>
                  </a:lnTo>
                  <a:lnTo>
                    <a:pt x="691578" y="9715"/>
                  </a:lnTo>
                  <a:lnTo>
                    <a:pt x="691400" y="9893"/>
                  </a:lnTo>
                  <a:lnTo>
                    <a:pt x="691286" y="10096"/>
                  </a:lnTo>
                  <a:lnTo>
                    <a:pt x="691248" y="10312"/>
                  </a:lnTo>
                  <a:lnTo>
                    <a:pt x="691578" y="10947"/>
                  </a:lnTo>
                  <a:lnTo>
                    <a:pt x="691756" y="11074"/>
                  </a:lnTo>
                  <a:lnTo>
                    <a:pt x="691883" y="11137"/>
                  </a:lnTo>
                  <a:lnTo>
                    <a:pt x="692035" y="11201"/>
                  </a:lnTo>
                  <a:lnTo>
                    <a:pt x="692188" y="11252"/>
                  </a:lnTo>
                  <a:lnTo>
                    <a:pt x="692353" y="11290"/>
                  </a:lnTo>
                  <a:lnTo>
                    <a:pt x="692696" y="11353"/>
                  </a:lnTo>
                  <a:lnTo>
                    <a:pt x="692873" y="11366"/>
                  </a:lnTo>
                  <a:lnTo>
                    <a:pt x="693242" y="11366"/>
                  </a:lnTo>
                  <a:lnTo>
                    <a:pt x="693597" y="11315"/>
                  </a:lnTo>
                  <a:lnTo>
                    <a:pt x="693775" y="11277"/>
                  </a:lnTo>
                  <a:lnTo>
                    <a:pt x="694105" y="11176"/>
                  </a:lnTo>
                  <a:lnTo>
                    <a:pt x="694245" y="11112"/>
                  </a:lnTo>
                  <a:lnTo>
                    <a:pt x="709295" y="1562"/>
                  </a:lnTo>
                  <a:lnTo>
                    <a:pt x="709422" y="1422"/>
                  </a:lnTo>
                  <a:lnTo>
                    <a:pt x="709498" y="1270"/>
                  </a:lnTo>
                  <a:lnTo>
                    <a:pt x="709549" y="1054"/>
                  </a:lnTo>
                  <a:close/>
                </a:path>
                <a:path w="1097915" h="636269">
                  <a:moveTo>
                    <a:pt x="721626" y="8382"/>
                  </a:moveTo>
                  <a:lnTo>
                    <a:pt x="718934" y="6959"/>
                  </a:lnTo>
                  <a:lnTo>
                    <a:pt x="704354" y="16179"/>
                  </a:lnTo>
                  <a:lnTo>
                    <a:pt x="707047" y="17589"/>
                  </a:lnTo>
                  <a:lnTo>
                    <a:pt x="721626" y="8382"/>
                  </a:lnTo>
                  <a:close/>
                </a:path>
                <a:path w="1097915" h="636269">
                  <a:moveTo>
                    <a:pt x="731583" y="549351"/>
                  </a:moveTo>
                  <a:lnTo>
                    <a:pt x="731545" y="549173"/>
                  </a:lnTo>
                  <a:lnTo>
                    <a:pt x="731469" y="549033"/>
                  </a:lnTo>
                  <a:lnTo>
                    <a:pt x="731304" y="548855"/>
                  </a:lnTo>
                  <a:lnTo>
                    <a:pt x="731075" y="548690"/>
                  </a:lnTo>
                  <a:lnTo>
                    <a:pt x="730948" y="548614"/>
                  </a:lnTo>
                  <a:lnTo>
                    <a:pt x="730796" y="548551"/>
                  </a:lnTo>
                  <a:lnTo>
                    <a:pt x="730643" y="548500"/>
                  </a:lnTo>
                  <a:lnTo>
                    <a:pt x="730478" y="548474"/>
                  </a:lnTo>
                  <a:lnTo>
                    <a:pt x="730135" y="548411"/>
                  </a:lnTo>
                  <a:lnTo>
                    <a:pt x="729957" y="548398"/>
                  </a:lnTo>
                  <a:lnTo>
                    <a:pt x="729589" y="548398"/>
                  </a:lnTo>
                  <a:lnTo>
                    <a:pt x="729310" y="548436"/>
                  </a:lnTo>
                  <a:lnTo>
                    <a:pt x="729056" y="548487"/>
                  </a:lnTo>
                  <a:lnTo>
                    <a:pt x="728726" y="548576"/>
                  </a:lnTo>
                  <a:lnTo>
                    <a:pt x="728573" y="548640"/>
                  </a:lnTo>
                  <a:lnTo>
                    <a:pt x="728370" y="548767"/>
                  </a:lnTo>
                  <a:lnTo>
                    <a:pt x="713803" y="557974"/>
                  </a:lnTo>
                  <a:lnTo>
                    <a:pt x="713282" y="558698"/>
                  </a:lnTo>
                  <a:lnTo>
                    <a:pt x="713308" y="558927"/>
                  </a:lnTo>
                  <a:lnTo>
                    <a:pt x="713409" y="559117"/>
                  </a:lnTo>
                  <a:lnTo>
                    <a:pt x="713574" y="559308"/>
                  </a:lnTo>
                  <a:lnTo>
                    <a:pt x="713790" y="559473"/>
                  </a:lnTo>
                  <a:lnTo>
                    <a:pt x="713930" y="559536"/>
                  </a:lnTo>
                  <a:lnTo>
                    <a:pt x="714070" y="559600"/>
                  </a:lnTo>
                  <a:lnTo>
                    <a:pt x="714222" y="559650"/>
                  </a:lnTo>
                  <a:lnTo>
                    <a:pt x="714387" y="559676"/>
                  </a:lnTo>
                  <a:lnTo>
                    <a:pt x="714743" y="559739"/>
                  </a:lnTo>
                  <a:lnTo>
                    <a:pt x="714921" y="559752"/>
                  </a:lnTo>
                  <a:lnTo>
                    <a:pt x="715276" y="559752"/>
                  </a:lnTo>
                  <a:lnTo>
                    <a:pt x="715645" y="559701"/>
                  </a:lnTo>
                  <a:lnTo>
                    <a:pt x="715899" y="559650"/>
                  </a:lnTo>
                  <a:lnTo>
                    <a:pt x="716140" y="559574"/>
                  </a:lnTo>
                  <a:lnTo>
                    <a:pt x="716292" y="559511"/>
                  </a:lnTo>
                  <a:lnTo>
                    <a:pt x="716495" y="559396"/>
                  </a:lnTo>
                  <a:lnTo>
                    <a:pt x="731075" y="550164"/>
                  </a:lnTo>
                  <a:lnTo>
                    <a:pt x="731240" y="550062"/>
                  </a:lnTo>
                  <a:lnTo>
                    <a:pt x="731431" y="549871"/>
                  </a:lnTo>
                  <a:lnTo>
                    <a:pt x="731545" y="549656"/>
                  </a:lnTo>
                  <a:lnTo>
                    <a:pt x="731583" y="549452"/>
                  </a:lnTo>
                  <a:close/>
                </a:path>
                <a:path w="1097915" h="636269">
                  <a:moveTo>
                    <a:pt x="743635" y="556793"/>
                  </a:moveTo>
                  <a:lnTo>
                    <a:pt x="725855" y="565302"/>
                  </a:lnTo>
                  <a:lnTo>
                    <a:pt x="726198" y="565937"/>
                  </a:lnTo>
                  <a:lnTo>
                    <a:pt x="726363" y="566064"/>
                  </a:lnTo>
                  <a:lnTo>
                    <a:pt x="726490" y="566127"/>
                  </a:lnTo>
                  <a:lnTo>
                    <a:pt x="726643" y="566204"/>
                  </a:lnTo>
                  <a:lnTo>
                    <a:pt x="726795" y="566254"/>
                  </a:lnTo>
                  <a:lnTo>
                    <a:pt x="726960" y="566280"/>
                  </a:lnTo>
                  <a:lnTo>
                    <a:pt x="727392" y="566356"/>
                  </a:lnTo>
                  <a:lnTo>
                    <a:pt x="727849" y="566356"/>
                  </a:lnTo>
                  <a:lnTo>
                    <a:pt x="728129" y="566318"/>
                  </a:lnTo>
                  <a:lnTo>
                    <a:pt x="728383" y="566267"/>
                  </a:lnTo>
                  <a:lnTo>
                    <a:pt x="728713" y="566178"/>
                  </a:lnTo>
                  <a:lnTo>
                    <a:pt x="728865" y="566102"/>
                  </a:lnTo>
                  <a:lnTo>
                    <a:pt x="729068" y="565988"/>
                  </a:lnTo>
                  <a:lnTo>
                    <a:pt x="743635" y="556793"/>
                  </a:lnTo>
                  <a:close/>
                </a:path>
                <a:path w="1097915" h="636269">
                  <a:moveTo>
                    <a:pt x="744156" y="555993"/>
                  </a:moveTo>
                  <a:lnTo>
                    <a:pt x="744131" y="555840"/>
                  </a:lnTo>
                  <a:lnTo>
                    <a:pt x="744029" y="555637"/>
                  </a:lnTo>
                  <a:lnTo>
                    <a:pt x="743051" y="555078"/>
                  </a:lnTo>
                  <a:lnTo>
                    <a:pt x="742873" y="555040"/>
                  </a:lnTo>
                  <a:lnTo>
                    <a:pt x="742708" y="555002"/>
                  </a:lnTo>
                  <a:lnTo>
                    <a:pt x="742518" y="554990"/>
                  </a:lnTo>
                  <a:lnTo>
                    <a:pt x="742251" y="554990"/>
                  </a:lnTo>
                  <a:lnTo>
                    <a:pt x="741972" y="555015"/>
                  </a:lnTo>
                  <a:lnTo>
                    <a:pt x="741794" y="555053"/>
                  </a:lnTo>
                  <a:lnTo>
                    <a:pt x="741540" y="555104"/>
                  </a:lnTo>
                  <a:lnTo>
                    <a:pt x="741299" y="555180"/>
                  </a:lnTo>
                  <a:lnTo>
                    <a:pt x="741146" y="555244"/>
                  </a:lnTo>
                  <a:lnTo>
                    <a:pt x="740943" y="555358"/>
                  </a:lnTo>
                  <a:lnTo>
                    <a:pt x="743635" y="556780"/>
                  </a:lnTo>
                  <a:lnTo>
                    <a:pt x="743813" y="556666"/>
                  </a:lnTo>
                  <a:lnTo>
                    <a:pt x="744029" y="556412"/>
                  </a:lnTo>
                  <a:lnTo>
                    <a:pt x="744131" y="556209"/>
                  </a:lnTo>
                  <a:lnTo>
                    <a:pt x="744156" y="556044"/>
                  </a:lnTo>
                  <a:close/>
                </a:path>
                <a:path w="1097915" h="636269">
                  <a:moveTo>
                    <a:pt x="1085684" y="106438"/>
                  </a:moveTo>
                  <a:lnTo>
                    <a:pt x="1085646" y="106286"/>
                  </a:lnTo>
                  <a:lnTo>
                    <a:pt x="1085570" y="106133"/>
                  </a:lnTo>
                  <a:lnTo>
                    <a:pt x="1069225" y="97536"/>
                  </a:lnTo>
                  <a:lnTo>
                    <a:pt x="1068971" y="97497"/>
                  </a:lnTo>
                  <a:lnTo>
                    <a:pt x="1068793" y="97485"/>
                  </a:lnTo>
                  <a:lnTo>
                    <a:pt x="1068603" y="97472"/>
                  </a:lnTo>
                  <a:lnTo>
                    <a:pt x="1068425" y="97485"/>
                  </a:lnTo>
                  <a:lnTo>
                    <a:pt x="1067206" y="97853"/>
                  </a:lnTo>
                  <a:lnTo>
                    <a:pt x="1067028" y="97967"/>
                  </a:lnTo>
                  <a:lnTo>
                    <a:pt x="1066850" y="98158"/>
                  </a:lnTo>
                  <a:lnTo>
                    <a:pt x="1066736" y="98361"/>
                  </a:lnTo>
                  <a:lnTo>
                    <a:pt x="1066698" y="98577"/>
                  </a:lnTo>
                  <a:lnTo>
                    <a:pt x="1066736" y="98844"/>
                  </a:lnTo>
                  <a:lnTo>
                    <a:pt x="1066812" y="98983"/>
                  </a:lnTo>
                  <a:lnTo>
                    <a:pt x="1082535" y="107378"/>
                  </a:lnTo>
                  <a:lnTo>
                    <a:pt x="1082751" y="107480"/>
                  </a:lnTo>
                  <a:lnTo>
                    <a:pt x="1082903" y="107530"/>
                  </a:lnTo>
                  <a:lnTo>
                    <a:pt x="1083157" y="107594"/>
                  </a:lnTo>
                  <a:lnTo>
                    <a:pt x="1083411" y="107632"/>
                  </a:lnTo>
                  <a:lnTo>
                    <a:pt x="1083589" y="107645"/>
                  </a:lnTo>
                  <a:lnTo>
                    <a:pt x="1083957" y="107645"/>
                  </a:lnTo>
                  <a:lnTo>
                    <a:pt x="1084237" y="107607"/>
                  </a:lnTo>
                  <a:lnTo>
                    <a:pt x="1084491" y="107556"/>
                  </a:lnTo>
                  <a:lnTo>
                    <a:pt x="1084821" y="107454"/>
                  </a:lnTo>
                  <a:lnTo>
                    <a:pt x="1084973" y="107391"/>
                  </a:lnTo>
                  <a:lnTo>
                    <a:pt x="1085176" y="107276"/>
                  </a:lnTo>
                  <a:lnTo>
                    <a:pt x="1085342" y="107149"/>
                  </a:lnTo>
                  <a:lnTo>
                    <a:pt x="1085532" y="106959"/>
                  </a:lnTo>
                  <a:lnTo>
                    <a:pt x="1085646" y="106756"/>
                  </a:lnTo>
                  <a:lnTo>
                    <a:pt x="1085684" y="106553"/>
                  </a:lnTo>
                  <a:close/>
                </a:path>
                <a:path w="1097915" h="636269">
                  <a:moveTo>
                    <a:pt x="1097699" y="98831"/>
                  </a:moveTo>
                  <a:lnTo>
                    <a:pt x="1097648" y="98679"/>
                  </a:lnTo>
                  <a:lnTo>
                    <a:pt x="1097572" y="98526"/>
                  </a:lnTo>
                  <a:lnTo>
                    <a:pt x="1097407" y="98348"/>
                  </a:lnTo>
                  <a:lnTo>
                    <a:pt x="1097191" y="98183"/>
                  </a:lnTo>
                  <a:lnTo>
                    <a:pt x="1081862" y="90144"/>
                  </a:lnTo>
                  <a:lnTo>
                    <a:pt x="1081659" y="90055"/>
                  </a:lnTo>
                  <a:lnTo>
                    <a:pt x="1081341" y="89954"/>
                  </a:lnTo>
                  <a:lnTo>
                    <a:pt x="1080897" y="89890"/>
                  </a:lnTo>
                  <a:lnTo>
                    <a:pt x="1080630" y="89877"/>
                  </a:lnTo>
                  <a:lnTo>
                    <a:pt x="1080452" y="89890"/>
                  </a:lnTo>
                  <a:lnTo>
                    <a:pt x="1080262" y="89903"/>
                  </a:lnTo>
                  <a:lnTo>
                    <a:pt x="1080084" y="89941"/>
                  </a:lnTo>
                  <a:lnTo>
                    <a:pt x="1079906" y="89966"/>
                  </a:lnTo>
                  <a:lnTo>
                    <a:pt x="1079741" y="90017"/>
                  </a:lnTo>
                  <a:lnTo>
                    <a:pt x="1079588" y="90081"/>
                  </a:lnTo>
                  <a:lnTo>
                    <a:pt x="1079296" y="90220"/>
                  </a:lnTo>
                  <a:lnTo>
                    <a:pt x="1079169" y="90297"/>
                  </a:lnTo>
                  <a:lnTo>
                    <a:pt x="1079004" y="90424"/>
                  </a:lnTo>
                  <a:lnTo>
                    <a:pt x="1078877" y="90563"/>
                  </a:lnTo>
                  <a:lnTo>
                    <a:pt x="1078763" y="90766"/>
                  </a:lnTo>
                  <a:lnTo>
                    <a:pt x="1078712" y="90982"/>
                  </a:lnTo>
                  <a:lnTo>
                    <a:pt x="1079296" y="91770"/>
                  </a:lnTo>
                  <a:lnTo>
                    <a:pt x="1094549" y="99771"/>
                  </a:lnTo>
                  <a:lnTo>
                    <a:pt x="1094765" y="99872"/>
                  </a:lnTo>
                  <a:lnTo>
                    <a:pt x="1094917" y="99923"/>
                  </a:lnTo>
                  <a:lnTo>
                    <a:pt x="1095082" y="99961"/>
                  </a:lnTo>
                  <a:lnTo>
                    <a:pt x="1095514" y="100037"/>
                  </a:lnTo>
                  <a:lnTo>
                    <a:pt x="1095971" y="100037"/>
                  </a:lnTo>
                  <a:lnTo>
                    <a:pt x="1096327" y="99987"/>
                  </a:lnTo>
                  <a:lnTo>
                    <a:pt x="1096505" y="99949"/>
                  </a:lnTo>
                  <a:lnTo>
                    <a:pt x="1096835" y="99847"/>
                  </a:lnTo>
                  <a:lnTo>
                    <a:pt x="1096975" y="99783"/>
                  </a:lnTo>
                  <a:lnTo>
                    <a:pt x="1097114" y="99707"/>
                  </a:lnTo>
                  <a:lnTo>
                    <a:pt x="1097241" y="99631"/>
                  </a:lnTo>
                  <a:lnTo>
                    <a:pt x="1097407" y="99491"/>
                  </a:lnTo>
                  <a:lnTo>
                    <a:pt x="1097610" y="99250"/>
                  </a:lnTo>
                  <a:lnTo>
                    <a:pt x="1097673" y="99098"/>
                  </a:lnTo>
                  <a:lnTo>
                    <a:pt x="1097699" y="9894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697561" y="1789798"/>
              <a:ext cx="1150620" cy="678180"/>
            </a:xfrm>
            <a:custGeom>
              <a:avLst/>
              <a:gdLst/>
              <a:ahLst/>
              <a:cxnLst/>
              <a:rect l="l" t="t" r="r" b="b"/>
              <a:pathLst>
                <a:path w="1150620" h="678180">
                  <a:moveTo>
                    <a:pt x="18999" y="503682"/>
                  </a:moveTo>
                  <a:lnTo>
                    <a:pt x="18961" y="503529"/>
                  </a:lnTo>
                  <a:lnTo>
                    <a:pt x="18884" y="503377"/>
                  </a:lnTo>
                  <a:lnTo>
                    <a:pt x="18669" y="503148"/>
                  </a:lnTo>
                  <a:lnTo>
                    <a:pt x="18427" y="502996"/>
                  </a:lnTo>
                  <a:lnTo>
                    <a:pt x="3149" y="494995"/>
                  </a:lnTo>
                  <a:lnTo>
                    <a:pt x="2933" y="494906"/>
                  </a:lnTo>
                  <a:lnTo>
                    <a:pt x="2616" y="494804"/>
                  </a:lnTo>
                  <a:lnTo>
                    <a:pt x="2451" y="494766"/>
                  </a:lnTo>
                  <a:lnTo>
                    <a:pt x="2273" y="494753"/>
                  </a:lnTo>
                  <a:lnTo>
                    <a:pt x="2095" y="494741"/>
                  </a:lnTo>
                  <a:lnTo>
                    <a:pt x="1905" y="494728"/>
                  </a:lnTo>
                  <a:lnTo>
                    <a:pt x="1727" y="494741"/>
                  </a:lnTo>
                  <a:lnTo>
                    <a:pt x="1549" y="494753"/>
                  </a:lnTo>
                  <a:lnTo>
                    <a:pt x="1371" y="494792"/>
                  </a:lnTo>
                  <a:lnTo>
                    <a:pt x="1193" y="494817"/>
                  </a:lnTo>
                  <a:lnTo>
                    <a:pt x="787" y="494957"/>
                  </a:lnTo>
                  <a:lnTo>
                    <a:pt x="584" y="495058"/>
                  </a:lnTo>
                  <a:lnTo>
                    <a:pt x="342" y="495223"/>
                  </a:lnTo>
                  <a:lnTo>
                    <a:pt x="165" y="495414"/>
                  </a:lnTo>
                  <a:lnTo>
                    <a:pt x="50" y="495617"/>
                  </a:lnTo>
                  <a:lnTo>
                    <a:pt x="0" y="495833"/>
                  </a:lnTo>
                  <a:lnTo>
                    <a:pt x="25" y="496049"/>
                  </a:lnTo>
                  <a:lnTo>
                    <a:pt x="127" y="496239"/>
                  </a:lnTo>
                  <a:lnTo>
                    <a:pt x="292" y="496430"/>
                  </a:lnTo>
                  <a:lnTo>
                    <a:pt x="571" y="496620"/>
                  </a:lnTo>
                  <a:lnTo>
                    <a:pt x="15849" y="504634"/>
                  </a:lnTo>
                  <a:lnTo>
                    <a:pt x="16065" y="504723"/>
                  </a:lnTo>
                  <a:lnTo>
                    <a:pt x="16217" y="504774"/>
                  </a:lnTo>
                  <a:lnTo>
                    <a:pt x="16471" y="504837"/>
                  </a:lnTo>
                  <a:lnTo>
                    <a:pt x="16725" y="504875"/>
                  </a:lnTo>
                  <a:lnTo>
                    <a:pt x="16916" y="504888"/>
                  </a:lnTo>
                  <a:lnTo>
                    <a:pt x="17272" y="504888"/>
                  </a:lnTo>
                  <a:lnTo>
                    <a:pt x="17640" y="504837"/>
                  </a:lnTo>
                  <a:lnTo>
                    <a:pt x="17805" y="504799"/>
                  </a:lnTo>
                  <a:lnTo>
                    <a:pt x="18135" y="504698"/>
                  </a:lnTo>
                  <a:lnTo>
                    <a:pt x="18288" y="504634"/>
                  </a:lnTo>
                  <a:lnTo>
                    <a:pt x="18999" y="503796"/>
                  </a:lnTo>
                  <a:close/>
                </a:path>
                <a:path w="1150620" h="678180">
                  <a:moveTo>
                    <a:pt x="31000" y="496087"/>
                  </a:moveTo>
                  <a:lnTo>
                    <a:pt x="30962" y="495935"/>
                  </a:lnTo>
                  <a:lnTo>
                    <a:pt x="30886" y="495782"/>
                  </a:lnTo>
                  <a:lnTo>
                    <a:pt x="30721" y="495604"/>
                  </a:lnTo>
                  <a:lnTo>
                    <a:pt x="30429" y="495414"/>
                  </a:lnTo>
                  <a:lnTo>
                    <a:pt x="15163" y="487400"/>
                  </a:lnTo>
                  <a:lnTo>
                    <a:pt x="14960" y="487299"/>
                  </a:lnTo>
                  <a:lnTo>
                    <a:pt x="14643" y="487197"/>
                  </a:lnTo>
                  <a:lnTo>
                    <a:pt x="14211" y="487133"/>
                  </a:lnTo>
                  <a:lnTo>
                    <a:pt x="13931" y="487121"/>
                  </a:lnTo>
                  <a:lnTo>
                    <a:pt x="13754" y="487133"/>
                  </a:lnTo>
                  <a:lnTo>
                    <a:pt x="13563" y="487146"/>
                  </a:lnTo>
                  <a:lnTo>
                    <a:pt x="13220" y="487222"/>
                  </a:lnTo>
                  <a:lnTo>
                    <a:pt x="12153" y="487857"/>
                  </a:lnTo>
                  <a:lnTo>
                    <a:pt x="12065" y="488010"/>
                  </a:lnTo>
                  <a:lnTo>
                    <a:pt x="12026" y="488226"/>
                  </a:lnTo>
                  <a:lnTo>
                    <a:pt x="12598" y="489013"/>
                  </a:lnTo>
                  <a:lnTo>
                    <a:pt x="27851" y="497039"/>
                  </a:lnTo>
                  <a:lnTo>
                    <a:pt x="28067" y="497128"/>
                  </a:lnTo>
                  <a:lnTo>
                    <a:pt x="28384" y="497230"/>
                  </a:lnTo>
                  <a:lnTo>
                    <a:pt x="28816" y="497293"/>
                  </a:lnTo>
                  <a:lnTo>
                    <a:pt x="29273" y="497293"/>
                  </a:lnTo>
                  <a:lnTo>
                    <a:pt x="30873" y="496557"/>
                  </a:lnTo>
                  <a:lnTo>
                    <a:pt x="30962" y="496404"/>
                  </a:lnTo>
                  <a:lnTo>
                    <a:pt x="31000" y="496201"/>
                  </a:lnTo>
                  <a:close/>
                </a:path>
                <a:path w="1150620" h="678180">
                  <a:moveTo>
                    <a:pt x="52616" y="343369"/>
                  </a:moveTo>
                  <a:lnTo>
                    <a:pt x="49923" y="341960"/>
                  </a:lnTo>
                  <a:lnTo>
                    <a:pt x="49695" y="342125"/>
                  </a:lnTo>
                  <a:lnTo>
                    <a:pt x="49568" y="342265"/>
                  </a:lnTo>
                  <a:lnTo>
                    <a:pt x="49453" y="342468"/>
                  </a:lnTo>
                  <a:lnTo>
                    <a:pt x="49403" y="342684"/>
                  </a:lnTo>
                  <a:lnTo>
                    <a:pt x="49745" y="343319"/>
                  </a:lnTo>
                  <a:lnTo>
                    <a:pt x="49923" y="343446"/>
                  </a:lnTo>
                  <a:lnTo>
                    <a:pt x="50050" y="343509"/>
                  </a:lnTo>
                  <a:lnTo>
                    <a:pt x="50190" y="343573"/>
                  </a:lnTo>
                  <a:lnTo>
                    <a:pt x="50355" y="343623"/>
                  </a:lnTo>
                  <a:lnTo>
                    <a:pt x="50596" y="343687"/>
                  </a:lnTo>
                  <a:lnTo>
                    <a:pt x="50863" y="343725"/>
                  </a:lnTo>
                  <a:lnTo>
                    <a:pt x="51041" y="343738"/>
                  </a:lnTo>
                  <a:lnTo>
                    <a:pt x="51409" y="343738"/>
                  </a:lnTo>
                  <a:lnTo>
                    <a:pt x="51765" y="343687"/>
                  </a:lnTo>
                  <a:lnTo>
                    <a:pt x="51943" y="343649"/>
                  </a:lnTo>
                  <a:lnTo>
                    <a:pt x="52260" y="343547"/>
                  </a:lnTo>
                  <a:lnTo>
                    <a:pt x="52412" y="343484"/>
                  </a:lnTo>
                  <a:lnTo>
                    <a:pt x="52616" y="343369"/>
                  </a:lnTo>
                  <a:close/>
                </a:path>
                <a:path w="1150620" h="678180">
                  <a:moveTo>
                    <a:pt x="55130" y="326771"/>
                  </a:moveTo>
                  <a:lnTo>
                    <a:pt x="55105" y="326605"/>
                  </a:lnTo>
                  <a:lnTo>
                    <a:pt x="54927" y="326313"/>
                  </a:lnTo>
                  <a:lnTo>
                    <a:pt x="54787" y="326186"/>
                  </a:lnTo>
                  <a:lnTo>
                    <a:pt x="54610" y="326059"/>
                  </a:lnTo>
                  <a:lnTo>
                    <a:pt x="54483" y="325996"/>
                  </a:lnTo>
                  <a:lnTo>
                    <a:pt x="54343" y="325932"/>
                  </a:lnTo>
                  <a:lnTo>
                    <a:pt x="54190" y="325882"/>
                  </a:lnTo>
                  <a:lnTo>
                    <a:pt x="53936" y="325818"/>
                  </a:lnTo>
                  <a:lnTo>
                    <a:pt x="53670" y="325780"/>
                  </a:lnTo>
                  <a:lnTo>
                    <a:pt x="53492" y="325767"/>
                  </a:lnTo>
                  <a:lnTo>
                    <a:pt x="53124" y="325767"/>
                  </a:lnTo>
                  <a:lnTo>
                    <a:pt x="52768" y="325818"/>
                  </a:lnTo>
                  <a:lnTo>
                    <a:pt x="52590" y="325856"/>
                  </a:lnTo>
                  <a:lnTo>
                    <a:pt x="52273" y="325958"/>
                  </a:lnTo>
                  <a:lnTo>
                    <a:pt x="52120" y="326021"/>
                  </a:lnTo>
                  <a:lnTo>
                    <a:pt x="51917" y="326136"/>
                  </a:lnTo>
                  <a:lnTo>
                    <a:pt x="37338" y="335356"/>
                  </a:lnTo>
                  <a:lnTo>
                    <a:pt x="37172" y="335470"/>
                  </a:lnTo>
                  <a:lnTo>
                    <a:pt x="36982" y="335661"/>
                  </a:lnTo>
                  <a:lnTo>
                    <a:pt x="36868" y="335864"/>
                  </a:lnTo>
                  <a:lnTo>
                    <a:pt x="36830" y="336080"/>
                  </a:lnTo>
                  <a:lnTo>
                    <a:pt x="37223" y="336753"/>
                  </a:lnTo>
                  <a:lnTo>
                    <a:pt x="37401" y="336867"/>
                  </a:lnTo>
                  <a:lnTo>
                    <a:pt x="37617" y="336969"/>
                  </a:lnTo>
                  <a:lnTo>
                    <a:pt x="37769" y="337019"/>
                  </a:lnTo>
                  <a:lnTo>
                    <a:pt x="38023" y="337083"/>
                  </a:lnTo>
                  <a:lnTo>
                    <a:pt x="38277" y="337121"/>
                  </a:lnTo>
                  <a:lnTo>
                    <a:pt x="38455" y="337134"/>
                  </a:lnTo>
                  <a:lnTo>
                    <a:pt x="38823" y="337134"/>
                  </a:lnTo>
                  <a:lnTo>
                    <a:pt x="39179" y="337083"/>
                  </a:lnTo>
                  <a:lnTo>
                    <a:pt x="39357" y="337045"/>
                  </a:lnTo>
                  <a:lnTo>
                    <a:pt x="39687" y="336943"/>
                  </a:lnTo>
                  <a:lnTo>
                    <a:pt x="39839" y="336880"/>
                  </a:lnTo>
                  <a:lnTo>
                    <a:pt x="39979" y="336804"/>
                  </a:lnTo>
                  <a:lnTo>
                    <a:pt x="54610" y="327545"/>
                  </a:lnTo>
                  <a:lnTo>
                    <a:pt x="55092" y="326974"/>
                  </a:lnTo>
                  <a:lnTo>
                    <a:pt x="55130" y="326821"/>
                  </a:lnTo>
                  <a:close/>
                </a:path>
                <a:path w="1150620" h="678180">
                  <a:moveTo>
                    <a:pt x="67703" y="333324"/>
                  </a:moveTo>
                  <a:lnTo>
                    <a:pt x="67665" y="333159"/>
                  </a:lnTo>
                  <a:lnTo>
                    <a:pt x="67589" y="333019"/>
                  </a:lnTo>
                  <a:lnTo>
                    <a:pt x="66598" y="332447"/>
                  </a:lnTo>
                  <a:lnTo>
                    <a:pt x="66255" y="332384"/>
                  </a:lnTo>
                  <a:lnTo>
                    <a:pt x="66078" y="332371"/>
                  </a:lnTo>
                  <a:lnTo>
                    <a:pt x="65798" y="332371"/>
                  </a:lnTo>
                  <a:lnTo>
                    <a:pt x="65532" y="332397"/>
                  </a:lnTo>
                  <a:lnTo>
                    <a:pt x="65354" y="332422"/>
                  </a:lnTo>
                  <a:lnTo>
                    <a:pt x="65176" y="332460"/>
                  </a:lnTo>
                  <a:lnTo>
                    <a:pt x="64846" y="332562"/>
                  </a:lnTo>
                  <a:lnTo>
                    <a:pt x="64706" y="332625"/>
                  </a:lnTo>
                  <a:lnTo>
                    <a:pt x="64516" y="332727"/>
                  </a:lnTo>
                  <a:lnTo>
                    <a:pt x="49936" y="341947"/>
                  </a:lnTo>
                  <a:lnTo>
                    <a:pt x="52628" y="343357"/>
                  </a:lnTo>
                  <a:lnTo>
                    <a:pt x="67183" y="334149"/>
                  </a:lnTo>
                  <a:lnTo>
                    <a:pt x="67373" y="334035"/>
                  </a:lnTo>
                  <a:lnTo>
                    <a:pt x="67551" y="333844"/>
                  </a:lnTo>
                  <a:lnTo>
                    <a:pt x="67665" y="333641"/>
                  </a:lnTo>
                  <a:lnTo>
                    <a:pt x="67703" y="333425"/>
                  </a:lnTo>
                  <a:close/>
                </a:path>
                <a:path w="1150620" h="678180">
                  <a:moveTo>
                    <a:pt x="89522" y="550849"/>
                  </a:moveTo>
                  <a:lnTo>
                    <a:pt x="71793" y="559168"/>
                  </a:lnTo>
                  <a:lnTo>
                    <a:pt x="71742" y="559384"/>
                  </a:lnTo>
                  <a:lnTo>
                    <a:pt x="71767" y="559600"/>
                  </a:lnTo>
                  <a:lnTo>
                    <a:pt x="71945" y="559892"/>
                  </a:lnTo>
                  <a:lnTo>
                    <a:pt x="72250" y="560146"/>
                  </a:lnTo>
                  <a:lnTo>
                    <a:pt x="72390" y="560209"/>
                  </a:lnTo>
                  <a:lnTo>
                    <a:pt x="72529" y="560273"/>
                  </a:lnTo>
                  <a:lnTo>
                    <a:pt x="72682" y="560324"/>
                  </a:lnTo>
                  <a:lnTo>
                    <a:pt x="72936" y="560387"/>
                  </a:lnTo>
                  <a:lnTo>
                    <a:pt x="73190" y="560425"/>
                  </a:lnTo>
                  <a:lnTo>
                    <a:pt x="73380" y="560438"/>
                  </a:lnTo>
                  <a:lnTo>
                    <a:pt x="73736" y="560438"/>
                  </a:lnTo>
                  <a:lnTo>
                    <a:pt x="74104" y="560387"/>
                  </a:lnTo>
                  <a:lnTo>
                    <a:pt x="74282" y="560349"/>
                  </a:lnTo>
                  <a:lnTo>
                    <a:pt x="74599" y="560247"/>
                  </a:lnTo>
                  <a:lnTo>
                    <a:pt x="74752" y="560184"/>
                  </a:lnTo>
                  <a:lnTo>
                    <a:pt x="74955" y="560070"/>
                  </a:lnTo>
                  <a:lnTo>
                    <a:pt x="89522" y="550849"/>
                  </a:lnTo>
                  <a:close/>
                </a:path>
                <a:path w="1150620" h="678180">
                  <a:moveTo>
                    <a:pt x="316865" y="677303"/>
                  </a:moveTo>
                  <a:lnTo>
                    <a:pt x="314172" y="675894"/>
                  </a:lnTo>
                  <a:lnTo>
                    <a:pt x="313944" y="676059"/>
                  </a:lnTo>
                  <a:lnTo>
                    <a:pt x="313753" y="676300"/>
                  </a:lnTo>
                  <a:lnTo>
                    <a:pt x="313690" y="676465"/>
                  </a:lnTo>
                  <a:lnTo>
                    <a:pt x="313651" y="676617"/>
                  </a:lnTo>
                  <a:lnTo>
                    <a:pt x="313677" y="676833"/>
                  </a:lnTo>
                  <a:lnTo>
                    <a:pt x="313778" y="677037"/>
                  </a:lnTo>
                  <a:lnTo>
                    <a:pt x="313944" y="677214"/>
                  </a:lnTo>
                  <a:lnTo>
                    <a:pt x="314236" y="677418"/>
                  </a:lnTo>
                  <a:lnTo>
                    <a:pt x="314439" y="677506"/>
                  </a:lnTo>
                  <a:lnTo>
                    <a:pt x="314756" y="677608"/>
                  </a:lnTo>
                  <a:lnTo>
                    <a:pt x="315201" y="677672"/>
                  </a:lnTo>
                  <a:lnTo>
                    <a:pt x="315658" y="677672"/>
                  </a:lnTo>
                  <a:lnTo>
                    <a:pt x="316014" y="677621"/>
                  </a:lnTo>
                  <a:lnTo>
                    <a:pt x="316191" y="677570"/>
                  </a:lnTo>
                  <a:lnTo>
                    <a:pt x="316357" y="677545"/>
                  </a:lnTo>
                  <a:lnTo>
                    <a:pt x="316509" y="677481"/>
                  </a:lnTo>
                  <a:lnTo>
                    <a:pt x="316865" y="677303"/>
                  </a:lnTo>
                  <a:close/>
                </a:path>
                <a:path w="1150620" h="678180">
                  <a:moveTo>
                    <a:pt x="319366" y="660704"/>
                  </a:moveTo>
                  <a:lnTo>
                    <a:pt x="319341" y="660539"/>
                  </a:lnTo>
                  <a:lnTo>
                    <a:pt x="319239" y="660336"/>
                  </a:lnTo>
                  <a:lnTo>
                    <a:pt x="318490" y="659828"/>
                  </a:lnTo>
                  <a:lnTo>
                    <a:pt x="318262" y="659777"/>
                  </a:lnTo>
                  <a:lnTo>
                    <a:pt x="317906" y="659714"/>
                  </a:lnTo>
                  <a:lnTo>
                    <a:pt x="317728" y="659701"/>
                  </a:lnTo>
                  <a:lnTo>
                    <a:pt x="317461" y="659701"/>
                  </a:lnTo>
                  <a:lnTo>
                    <a:pt x="317182" y="659726"/>
                  </a:lnTo>
                  <a:lnTo>
                    <a:pt x="317004" y="659752"/>
                  </a:lnTo>
                  <a:lnTo>
                    <a:pt x="316750" y="659803"/>
                  </a:lnTo>
                  <a:lnTo>
                    <a:pt x="316509" y="659879"/>
                  </a:lnTo>
                  <a:lnTo>
                    <a:pt x="316357" y="659942"/>
                  </a:lnTo>
                  <a:lnTo>
                    <a:pt x="316153" y="660057"/>
                  </a:lnTo>
                  <a:lnTo>
                    <a:pt x="301574" y="669277"/>
                  </a:lnTo>
                  <a:lnTo>
                    <a:pt x="301396" y="669404"/>
                  </a:lnTo>
                  <a:lnTo>
                    <a:pt x="301218" y="669594"/>
                  </a:lnTo>
                  <a:lnTo>
                    <a:pt x="301104" y="669810"/>
                  </a:lnTo>
                  <a:lnTo>
                    <a:pt x="301066" y="670001"/>
                  </a:lnTo>
                  <a:lnTo>
                    <a:pt x="301104" y="670280"/>
                  </a:lnTo>
                  <a:lnTo>
                    <a:pt x="301180" y="670420"/>
                  </a:lnTo>
                  <a:lnTo>
                    <a:pt x="301345" y="670598"/>
                  </a:lnTo>
                  <a:lnTo>
                    <a:pt x="301574" y="670775"/>
                  </a:lnTo>
                  <a:lnTo>
                    <a:pt x="301701" y="670839"/>
                  </a:lnTo>
                  <a:lnTo>
                    <a:pt x="301853" y="670902"/>
                  </a:lnTo>
                  <a:lnTo>
                    <a:pt x="302006" y="670953"/>
                  </a:lnTo>
                  <a:lnTo>
                    <a:pt x="302171" y="670979"/>
                  </a:lnTo>
                  <a:lnTo>
                    <a:pt x="302602" y="671055"/>
                  </a:lnTo>
                  <a:lnTo>
                    <a:pt x="303060" y="671055"/>
                  </a:lnTo>
                  <a:lnTo>
                    <a:pt x="303415" y="671004"/>
                  </a:lnTo>
                  <a:lnTo>
                    <a:pt x="303669" y="670953"/>
                  </a:lnTo>
                  <a:lnTo>
                    <a:pt x="303923" y="670877"/>
                  </a:lnTo>
                  <a:lnTo>
                    <a:pt x="304063" y="670814"/>
                  </a:lnTo>
                  <a:lnTo>
                    <a:pt x="304203" y="670737"/>
                  </a:lnTo>
                  <a:lnTo>
                    <a:pt x="318846" y="661479"/>
                  </a:lnTo>
                  <a:lnTo>
                    <a:pt x="319024" y="661365"/>
                  </a:lnTo>
                  <a:lnTo>
                    <a:pt x="319201" y="661162"/>
                  </a:lnTo>
                  <a:lnTo>
                    <a:pt x="319316" y="660958"/>
                  </a:lnTo>
                  <a:lnTo>
                    <a:pt x="319366" y="660755"/>
                  </a:lnTo>
                  <a:close/>
                </a:path>
                <a:path w="1150620" h="678180">
                  <a:moveTo>
                    <a:pt x="331952" y="667258"/>
                  </a:moveTo>
                  <a:lnTo>
                    <a:pt x="331914" y="667105"/>
                  </a:lnTo>
                  <a:lnTo>
                    <a:pt x="331838" y="666940"/>
                  </a:lnTo>
                  <a:lnTo>
                    <a:pt x="330758" y="666369"/>
                  </a:lnTo>
                  <a:lnTo>
                    <a:pt x="330504" y="666318"/>
                  </a:lnTo>
                  <a:lnTo>
                    <a:pt x="330327" y="666305"/>
                  </a:lnTo>
                  <a:lnTo>
                    <a:pt x="330047" y="666305"/>
                  </a:lnTo>
                  <a:lnTo>
                    <a:pt x="329780" y="666330"/>
                  </a:lnTo>
                  <a:lnTo>
                    <a:pt x="329603" y="666356"/>
                  </a:lnTo>
                  <a:lnTo>
                    <a:pt x="329425" y="666394"/>
                  </a:lnTo>
                  <a:lnTo>
                    <a:pt x="329095" y="666496"/>
                  </a:lnTo>
                  <a:lnTo>
                    <a:pt x="328942" y="666559"/>
                  </a:lnTo>
                  <a:lnTo>
                    <a:pt x="328752" y="666673"/>
                  </a:lnTo>
                  <a:lnTo>
                    <a:pt x="314172" y="675881"/>
                  </a:lnTo>
                  <a:lnTo>
                    <a:pt x="316865" y="677291"/>
                  </a:lnTo>
                  <a:lnTo>
                    <a:pt x="331444" y="668096"/>
                  </a:lnTo>
                  <a:lnTo>
                    <a:pt x="331622" y="667969"/>
                  </a:lnTo>
                  <a:lnTo>
                    <a:pt x="331800" y="667778"/>
                  </a:lnTo>
                  <a:lnTo>
                    <a:pt x="331914" y="667575"/>
                  </a:lnTo>
                  <a:lnTo>
                    <a:pt x="331952" y="667359"/>
                  </a:lnTo>
                  <a:close/>
                </a:path>
                <a:path w="1150620" h="678180">
                  <a:moveTo>
                    <a:pt x="454698" y="17627"/>
                  </a:moveTo>
                  <a:lnTo>
                    <a:pt x="452005" y="16205"/>
                  </a:lnTo>
                  <a:lnTo>
                    <a:pt x="451827" y="16332"/>
                  </a:lnTo>
                  <a:lnTo>
                    <a:pt x="451573" y="16624"/>
                  </a:lnTo>
                  <a:lnTo>
                    <a:pt x="451510" y="16776"/>
                  </a:lnTo>
                  <a:lnTo>
                    <a:pt x="451485" y="16941"/>
                  </a:lnTo>
                  <a:lnTo>
                    <a:pt x="451510" y="17145"/>
                  </a:lnTo>
                  <a:lnTo>
                    <a:pt x="452678" y="17932"/>
                  </a:lnTo>
                  <a:lnTo>
                    <a:pt x="452932" y="17983"/>
                  </a:lnTo>
                  <a:lnTo>
                    <a:pt x="453123" y="17995"/>
                  </a:lnTo>
                  <a:lnTo>
                    <a:pt x="453390" y="17995"/>
                  </a:lnTo>
                  <a:lnTo>
                    <a:pt x="453669" y="17970"/>
                  </a:lnTo>
                  <a:lnTo>
                    <a:pt x="453847" y="17945"/>
                  </a:lnTo>
                  <a:lnTo>
                    <a:pt x="454012" y="17907"/>
                  </a:lnTo>
                  <a:lnTo>
                    <a:pt x="454342" y="17805"/>
                  </a:lnTo>
                  <a:lnTo>
                    <a:pt x="454494" y="17741"/>
                  </a:lnTo>
                  <a:lnTo>
                    <a:pt x="454698" y="17627"/>
                  </a:lnTo>
                  <a:close/>
                </a:path>
                <a:path w="1150620" h="678180">
                  <a:moveTo>
                    <a:pt x="456679" y="1803"/>
                  </a:moveTo>
                  <a:lnTo>
                    <a:pt x="453986" y="393"/>
                  </a:lnTo>
                  <a:lnTo>
                    <a:pt x="439407" y="9601"/>
                  </a:lnTo>
                  <a:lnTo>
                    <a:pt x="438886" y="10337"/>
                  </a:lnTo>
                  <a:lnTo>
                    <a:pt x="439762" y="11239"/>
                  </a:lnTo>
                  <a:lnTo>
                    <a:pt x="439991" y="11315"/>
                  </a:lnTo>
                  <a:lnTo>
                    <a:pt x="440169" y="11353"/>
                  </a:lnTo>
                  <a:lnTo>
                    <a:pt x="440347" y="11366"/>
                  </a:lnTo>
                  <a:lnTo>
                    <a:pt x="440524" y="11379"/>
                  </a:lnTo>
                  <a:lnTo>
                    <a:pt x="440702" y="11391"/>
                  </a:lnTo>
                  <a:lnTo>
                    <a:pt x="440893" y="11379"/>
                  </a:lnTo>
                  <a:lnTo>
                    <a:pt x="442099" y="11023"/>
                  </a:lnTo>
                  <a:lnTo>
                    <a:pt x="456679" y="1803"/>
                  </a:lnTo>
                  <a:close/>
                </a:path>
                <a:path w="1150620" h="678180">
                  <a:moveTo>
                    <a:pt x="457187" y="952"/>
                  </a:moveTo>
                  <a:lnTo>
                    <a:pt x="457149" y="800"/>
                  </a:lnTo>
                  <a:lnTo>
                    <a:pt x="457073" y="647"/>
                  </a:lnTo>
                  <a:lnTo>
                    <a:pt x="455650" y="12"/>
                  </a:lnTo>
                  <a:lnTo>
                    <a:pt x="455383" y="0"/>
                  </a:lnTo>
                  <a:lnTo>
                    <a:pt x="455193" y="12"/>
                  </a:lnTo>
                  <a:lnTo>
                    <a:pt x="455015" y="25"/>
                  </a:lnTo>
                  <a:lnTo>
                    <a:pt x="454837" y="63"/>
                  </a:lnTo>
                  <a:lnTo>
                    <a:pt x="454583" y="114"/>
                  </a:lnTo>
                  <a:lnTo>
                    <a:pt x="454266" y="228"/>
                  </a:lnTo>
                  <a:lnTo>
                    <a:pt x="453986" y="381"/>
                  </a:lnTo>
                  <a:lnTo>
                    <a:pt x="456679" y="1790"/>
                  </a:lnTo>
                  <a:lnTo>
                    <a:pt x="457187" y="1066"/>
                  </a:lnTo>
                  <a:close/>
                </a:path>
                <a:path w="1150620" h="678180">
                  <a:moveTo>
                    <a:pt x="469252" y="8394"/>
                  </a:moveTo>
                  <a:lnTo>
                    <a:pt x="466559" y="6985"/>
                  </a:lnTo>
                  <a:lnTo>
                    <a:pt x="451993" y="16192"/>
                  </a:lnTo>
                  <a:lnTo>
                    <a:pt x="454685" y="17614"/>
                  </a:lnTo>
                  <a:lnTo>
                    <a:pt x="469252" y="8394"/>
                  </a:lnTo>
                  <a:close/>
                </a:path>
                <a:path w="1150620" h="678180">
                  <a:moveTo>
                    <a:pt x="469785" y="7556"/>
                  </a:moveTo>
                  <a:lnTo>
                    <a:pt x="469442" y="7035"/>
                  </a:lnTo>
                  <a:lnTo>
                    <a:pt x="469214" y="6870"/>
                  </a:lnTo>
                  <a:lnTo>
                    <a:pt x="468998" y="6781"/>
                  </a:lnTo>
                  <a:lnTo>
                    <a:pt x="468680" y="6680"/>
                  </a:lnTo>
                  <a:lnTo>
                    <a:pt x="468249" y="6616"/>
                  </a:lnTo>
                  <a:lnTo>
                    <a:pt x="467791" y="6616"/>
                  </a:lnTo>
                  <a:lnTo>
                    <a:pt x="467512" y="6654"/>
                  </a:lnTo>
                  <a:lnTo>
                    <a:pt x="467258" y="6705"/>
                  </a:lnTo>
                  <a:lnTo>
                    <a:pt x="466852" y="6832"/>
                  </a:lnTo>
                  <a:lnTo>
                    <a:pt x="466572" y="6985"/>
                  </a:lnTo>
                  <a:lnTo>
                    <a:pt x="469252" y="8394"/>
                  </a:lnTo>
                  <a:lnTo>
                    <a:pt x="469442" y="8267"/>
                  </a:lnTo>
                  <a:lnTo>
                    <a:pt x="469696" y="7975"/>
                  </a:lnTo>
                  <a:lnTo>
                    <a:pt x="469773" y="7772"/>
                  </a:lnTo>
                  <a:lnTo>
                    <a:pt x="469785" y="7556"/>
                  </a:lnTo>
                  <a:close/>
                </a:path>
                <a:path w="1150620" h="678180">
                  <a:moveTo>
                    <a:pt x="507695" y="45453"/>
                  </a:moveTo>
                  <a:lnTo>
                    <a:pt x="505002" y="44043"/>
                  </a:lnTo>
                  <a:lnTo>
                    <a:pt x="504774" y="44208"/>
                  </a:lnTo>
                  <a:lnTo>
                    <a:pt x="504583" y="44450"/>
                  </a:lnTo>
                  <a:lnTo>
                    <a:pt x="504520" y="44615"/>
                  </a:lnTo>
                  <a:lnTo>
                    <a:pt x="504482" y="44767"/>
                  </a:lnTo>
                  <a:lnTo>
                    <a:pt x="504507" y="44983"/>
                  </a:lnTo>
                  <a:lnTo>
                    <a:pt x="504609" y="45186"/>
                  </a:lnTo>
                  <a:lnTo>
                    <a:pt x="504774" y="45364"/>
                  </a:lnTo>
                  <a:lnTo>
                    <a:pt x="505002" y="45529"/>
                  </a:lnTo>
                  <a:lnTo>
                    <a:pt x="505129" y="45593"/>
                  </a:lnTo>
                  <a:lnTo>
                    <a:pt x="505269" y="45656"/>
                  </a:lnTo>
                  <a:lnTo>
                    <a:pt x="505421" y="45707"/>
                  </a:lnTo>
                  <a:lnTo>
                    <a:pt x="505675" y="45770"/>
                  </a:lnTo>
                  <a:lnTo>
                    <a:pt x="506031" y="45821"/>
                  </a:lnTo>
                  <a:lnTo>
                    <a:pt x="506488" y="45821"/>
                  </a:lnTo>
                  <a:lnTo>
                    <a:pt x="506844" y="45770"/>
                  </a:lnTo>
                  <a:lnTo>
                    <a:pt x="507022" y="45732"/>
                  </a:lnTo>
                  <a:lnTo>
                    <a:pt x="507339" y="45631"/>
                  </a:lnTo>
                  <a:lnTo>
                    <a:pt x="507492" y="45567"/>
                  </a:lnTo>
                  <a:lnTo>
                    <a:pt x="507695" y="45453"/>
                  </a:lnTo>
                  <a:close/>
                </a:path>
                <a:path w="1150620" h="678180">
                  <a:moveTo>
                    <a:pt x="522795" y="35407"/>
                  </a:moveTo>
                  <a:lnTo>
                    <a:pt x="521347" y="34467"/>
                  </a:lnTo>
                  <a:lnTo>
                    <a:pt x="521169" y="34455"/>
                  </a:lnTo>
                  <a:lnTo>
                    <a:pt x="520890" y="34455"/>
                  </a:lnTo>
                  <a:lnTo>
                    <a:pt x="520623" y="34480"/>
                  </a:lnTo>
                  <a:lnTo>
                    <a:pt x="520446" y="34505"/>
                  </a:lnTo>
                  <a:lnTo>
                    <a:pt x="520268" y="34544"/>
                  </a:lnTo>
                  <a:lnTo>
                    <a:pt x="519938" y="34645"/>
                  </a:lnTo>
                  <a:lnTo>
                    <a:pt x="519785" y="34709"/>
                  </a:lnTo>
                  <a:lnTo>
                    <a:pt x="519645" y="34785"/>
                  </a:lnTo>
                  <a:lnTo>
                    <a:pt x="505015" y="44030"/>
                  </a:lnTo>
                  <a:lnTo>
                    <a:pt x="507707" y="45440"/>
                  </a:lnTo>
                  <a:lnTo>
                    <a:pt x="522274" y="36245"/>
                  </a:lnTo>
                  <a:lnTo>
                    <a:pt x="522465" y="36118"/>
                  </a:lnTo>
                  <a:lnTo>
                    <a:pt x="522643" y="35928"/>
                  </a:lnTo>
                  <a:lnTo>
                    <a:pt x="522757" y="35725"/>
                  </a:lnTo>
                  <a:lnTo>
                    <a:pt x="522795" y="35509"/>
                  </a:lnTo>
                  <a:close/>
                </a:path>
                <a:path w="1150620" h="678180">
                  <a:moveTo>
                    <a:pt x="602932" y="614362"/>
                  </a:moveTo>
                  <a:lnTo>
                    <a:pt x="602907" y="614197"/>
                  </a:lnTo>
                  <a:lnTo>
                    <a:pt x="602805" y="613994"/>
                  </a:lnTo>
                  <a:lnTo>
                    <a:pt x="602640" y="613816"/>
                  </a:lnTo>
                  <a:lnTo>
                    <a:pt x="602411" y="613651"/>
                  </a:lnTo>
                  <a:lnTo>
                    <a:pt x="602145" y="613511"/>
                  </a:lnTo>
                  <a:lnTo>
                    <a:pt x="601992" y="613460"/>
                  </a:lnTo>
                  <a:lnTo>
                    <a:pt x="601827" y="613435"/>
                  </a:lnTo>
                  <a:lnTo>
                    <a:pt x="601472" y="613371"/>
                  </a:lnTo>
                  <a:lnTo>
                    <a:pt x="601294" y="613359"/>
                  </a:lnTo>
                  <a:lnTo>
                    <a:pt x="600925" y="613359"/>
                  </a:lnTo>
                  <a:lnTo>
                    <a:pt x="600570" y="613410"/>
                  </a:lnTo>
                  <a:lnTo>
                    <a:pt x="600316" y="613460"/>
                  </a:lnTo>
                  <a:lnTo>
                    <a:pt x="600075" y="613537"/>
                  </a:lnTo>
                  <a:lnTo>
                    <a:pt x="599922" y="613613"/>
                  </a:lnTo>
                  <a:lnTo>
                    <a:pt x="599719" y="613727"/>
                  </a:lnTo>
                  <a:lnTo>
                    <a:pt x="585139" y="622935"/>
                  </a:lnTo>
                  <a:lnTo>
                    <a:pt x="584962" y="623049"/>
                  </a:lnTo>
                  <a:lnTo>
                    <a:pt x="584784" y="623252"/>
                  </a:lnTo>
                  <a:lnTo>
                    <a:pt x="584669" y="623455"/>
                  </a:lnTo>
                  <a:lnTo>
                    <a:pt x="584631" y="623671"/>
                  </a:lnTo>
                  <a:lnTo>
                    <a:pt x="584669" y="623938"/>
                  </a:lnTo>
                  <a:lnTo>
                    <a:pt x="584746" y="624078"/>
                  </a:lnTo>
                  <a:lnTo>
                    <a:pt x="584911" y="624268"/>
                  </a:lnTo>
                  <a:lnTo>
                    <a:pt x="585139" y="624433"/>
                  </a:lnTo>
                  <a:lnTo>
                    <a:pt x="585266" y="624497"/>
                  </a:lnTo>
                  <a:lnTo>
                    <a:pt x="585419" y="624560"/>
                  </a:lnTo>
                  <a:lnTo>
                    <a:pt x="585571" y="624611"/>
                  </a:lnTo>
                  <a:lnTo>
                    <a:pt x="585736" y="624636"/>
                  </a:lnTo>
                  <a:lnTo>
                    <a:pt x="585901" y="624687"/>
                  </a:lnTo>
                  <a:lnTo>
                    <a:pt x="586079" y="624713"/>
                  </a:lnTo>
                  <a:lnTo>
                    <a:pt x="586257" y="624725"/>
                  </a:lnTo>
                  <a:lnTo>
                    <a:pt x="586536" y="624725"/>
                  </a:lnTo>
                  <a:lnTo>
                    <a:pt x="586803" y="624700"/>
                  </a:lnTo>
                  <a:lnTo>
                    <a:pt x="586981" y="624662"/>
                  </a:lnTo>
                  <a:lnTo>
                    <a:pt x="587159" y="624624"/>
                  </a:lnTo>
                  <a:lnTo>
                    <a:pt x="587489" y="624535"/>
                  </a:lnTo>
                  <a:lnTo>
                    <a:pt x="587641" y="624471"/>
                  </a:lnTo>
                  <a:lnTo>
                    <a:pt x="587781" y="624395"/>
                  </a:lnTo>
                  <a:lnTo>
                    <a:pt x="602411" y="615124"/>
                  </a:lnTo>
                  <a:lnTo>
                    <a:pt x="602894" y="614553"/>
                  </a:lnTo>
                  <a:lnTo>
                    <a:pt x="602932" y="614413"/>
                  </a:lnTo>
                  <a:close/>
                </a:path>
                <a:path w="1150620" h="678180">
                  <a:moveTo>
                    <a:pt x="614984" y="621741"/>
                  </a:moveTo>
                  <a:lnTo>
                    <a:pt x="612292" y="620318"/>
                  </a:lnTo>
                  <a:lnTo>
                    <a:pt x="597712" y="629551"/>
                  </a:lnTo>
                  <a:lnTo>
                    <a:pt x="597484" y="629704"/>
                  </a:lnTo>
                  <a:lnTo>
                    <a:pt x="597357" y="629843"/>
                  </a:lnTo>
                  <a:lnTo>
                    <a:pt x="597242" y="630059"/>
                  </a:lnTo>
                  <a:lnTo>
                    <a:pt x="597192" y="630262"/>
                  </a:lnTo>
                  <a:lnTo>
                    <a:pt x="597217" y="630478"/>
                  </a:lnTo>
                  <a:lnTo>
                    <a:pt x="597319" y="630682"/>
                  </a:lnTo>
                  <a:lnTo>
                    <a:pt x="597484" y="630859"/>
                  </a:lnTo>
                  <a:lnTo>
                    <a:pt x="597712" y="631037"/>
                  </a:lnTo>
                  <a:lnTo>
                    <a:pt x="597839" y="631101"/>
                  </a:lnTo>
                  <a:lnTo>
                    <a:pt x="597979" y="631164"/>
                  </a:lnTo>
                  <a:lnTo>
                    <a:pt x="598144" y="631215"/>
                  </a:lnTo>
                  <a:lnTo>
                    <a:pt x="598297" y="631240"/>
                  </a:lnTo>
                  <a:lnTo>
                    <a:pt x="598652" y="631304"/>
                  </a:lnTo>
                  <a:lnTo>
                    <a:pt x="598830" y="631317"/>
                  </a:lnTo>
                  <a:lnTo>
                    <a:pt x="599198" y="631317"/>
                  </a:lnTo>
                  <a:lnTo>
                    <a:pt x="599554" y="631266"/>
                  </a:lnTo>
                  <a:lnTo>
                    <a:pt x="599808" y="631215"/>
                  </a:lnTo>
                  <a:lnTo>
                    <a:pt x="600049" y="631139"/>
                  </a:lnTo>
                  <a:lnTo>
                    <a:pt x="600202" y="631075"/>
                  </a:lnTo>
                  <a:lnTo>
                    <a:pt x="600405" y="630948"/>
                  </a:lnTo>
                  <a:lnTo>
                    <a:pt x="614984" y="621741"/>
                  </a:lnTo>
                  <a:close/>
                </a:path>
                <a:path w="1150620" h="678180">
                  <a:moveTo>
                    <a:pt x="615492" y="620903"/>
                  </a:moveTo>
                  <a:lnTo>
                    <a:pt x="615454" y="620737"/>
                  </a:lnTo>
                  <a:lnTo>
                    <a:pt x="615378" y="620598"/>
                  </a:lnTo>
                  <a:lnTo>
                    <a:pt x="615213" y="620407"/>
                  </a:lnTo>
                  <a:lnTo>
                    <a:pt x="614387" y="620039"/>
                  </a:lnTo>
                  <a:lnTo>
                    <a:pt x="614045" y="619975"/>
                  </a:lnTo>
                  <a:lnTo>
                    <a:pt x="613867" y="619963"/>
                  </a:lnTo>
                  <a:lnTo>
                    <a:pt x="613587" y="619963"/>
                  </a:lnTo>
                  <a:lnTo>
                    <a:pt x="613321" y="619988"/>
                  </a:lnTo>
                  <a:lnTo>
                    <a:pt x="613143" y="620014"/>
                  </a:lnTo>
                  <a:lnTo>
                    <a:pt x="612889" y="620064"/>
                  </a:lnTo>
                  <a:lnTo>
                    <a:pt x="612635" y="620141"/>
                  </a:lnTo>
                  <a:lnTo>
                    <a:pt x="612495" y="620204"/>
                  </a:lnTo>
                  <a:lnTo>
                    <a:pt x="612292" y="620318"/>
                  </a:lnTo>
                  <a:lnTo>
                    <a:pt x="614984" y="621728"/>
                  </a:lnTo>
                  <a:lnTo>
                    <a:pt x="615162" y="621626"/>
                  </a:lnTo>
                  <a:lnTo>
                    <a:pt x="615340" y="621423"/>
                  </a:lnTo>
                  <a:lnTo>
                    <a:pt x="615454" y="621220"/>
                  </a:lnTo>
                  <a:lnTo>
                    <a:pt x="615492" y="621017"/>
                  </a:lnTo>
                  <a:close/>
                </a:path>
                <a:path w="1150620" h="678180">
                  <a:moveTo>
                    <a:pt x="712851" y="121335"/>
                  </a:moveTo>
                  <a:lnTo>
                    <a:pt x="712825" y="121183"/>
                  </a:lnTo>
                  <a:lnTo>
                    <a:pt x="712724" y="120980"/>
                  </a:lnTo>
                  <a:lnTo>
                    <a:pt x="712508" y="120751"/>
                  </a:lnTo>
                  <a:lnTo>
                    <a:pt x="712266" y="120599"/>
                  </a:lnTo>
                  <a:lnTo>
                    <a:pt x="697001" y="112598"/>
                  </a:lnTo>
                  <a:lnTo>
                    <a:pt x="696810" y="112496"/>
                  </a:lnTo>
                  <a:lnTo>
                    <a:pt x="696480" y="112395"/>
                  </a:lnTo>
                  <a:lnTo>
                    <a:pt x="696315" y="112356"/>
                  </a:lnTo>
                  <a:lnTo>
                    <a:pt x="696137" y="112344"/>
                  </a:lnTo>
                  <a:lnTo>
                    <a:pt x="695960" y="112331"/>
                  </a:lnTo>
                  <a:lnTo>
                    <a:pt x="695782" y="112318"/>
                  </a:lnTo>
                  <a:lnTo>
                    <a:pt x="695591" y="112331"/>
                  </a:lnTo>
                  <a:lnTo>
                    <a:pt x="695413" y="112344"/>
                  </a:lnTo>
                  <a:lnTo>
                    <a:pt x="695236" y="112382"/>
                  </a:lnTo>
                  <a:lnTo>
                    <a:pt x="695058" y="112407"/>
                  </a:lnTo>
                  <a:lnTo>
                    <a:pt x="694893" y="112458"/>
                  </a:lnTo>
                  <a:lnTo>
                    <a:pt x="694664" y="112547"/>
                  </a:lnTo>
                  <a:lnTo>
                    <a:pt x="694448" y="112649"/>
                  </a:lnTo>
                  <a:lnTo>
                    <a:pt x="694207" y="112814"/>
                  </a:lnTo>
                  <a:lnTo>
                    <a:pt x="694029" y="113004"/>
                  </a:lnTo>
                  <a:lnTo>
                    <a:pt x="693915" y="113207"/>
                  </a:lnTo>
                  <a:lnTo>
                    <a:pt x="693864" y="113423"/>
                  </a:lnTo>
                  <a:lnTo>
                    <a:pt x="693889" y="113639"/>
                  </a:lnTo>
                  <a:lnTo>
                    <a:pt x="693991" y="113830"/>
                  </a:lnTo>
                  <a:lnTo>
                    <a:pt x="709701" y="122224"/>
                  </a:lnTo>
                  <a:lnTo>
                    <a:pt x="709904" y="122326"/>
                  </a:lnTo>
                  <a:lnTo>
                    <a:pt x="710057" y="122377"/>
                  </a:lnTo>
                  <a:lnTo>
                    <a:pt x="710311" y="122440"/>
                  </a:lnTo>
                  <a:lnTo>
                    <a:pt x="710577" y="122478"/>
                  </a:lnTo>
                  <a:lnTo>
                    <a:pt x="710755" y="122491"/>
                  </a:lnTo>
                  <a:lnTo>
                    <a:pt x="711123" y="122491"/>
                  </a:lnTo>
                  <a:lnTo>
                    <a:pt x="711479" y="122440"/>
                  </a:lnTo>
                  <a:lnTo>
                    <a:pt x="711657" y="122402"/>
                  </a:lnTo>
                  <a:lnTo>
                    <a:pt x="711974" y="122301"/>
                  </a:lnTo>
                  <a:lnTo>
                    <a:pt x="712127" y="122237"/>
                  </a:lnTo>
                  <a:lnTo>
                    <a:pt x="712812" y="121551"/>
                  </a:lnTo>
                  <a:lnTo>
                    <a:pt x="712851" y="121399"/>
                  </a:lnTo>
                  <a:close/>
                </a:path>
                <a:path w="1150620" h="678180">
                  <a:moveTo>
                    <a:pt x="722299" y="96583"/>
                  </a:moveTo>
                  <a:lnTo>
                    <a:pt x="721347" y="96316"/>
                  </a:lnTo>
                  <a:lnTo>
                    <a:pt x="720890" y="96316"/>
                  </a:lnTo>
                  <a:lnTo>
                    <a:pt x="720521" y="96367"/>
                  </a:lnTo>
                  <a:lnTo>
                    <a:pt x="720356" y="96405"/>
                  </a:lnTo>
                  <a:lnTo>
                    <a:pt x="720026" y="96507"/>
                  </a:lnTo>
                  <a:lnTo>
                    <a:pt x="719874" y="96570"/>
                  </a:lnTo>
                  <a:lnTo>
                    <a:pt x="719734" y="96647"/>
                  </a:lnTo>
                  <a:lnTo>
                    <a:pt x="719607" y="96723"/>
                  </a:lnTo>
                  <a:lnTo>
                    <a:pt x="719455" y="96862"/>
                  </a:lnTo>
                  <a:lnTo>
                    <a:pt x="719315" y="97002"/>
                  </a:lnTo>
                  <a:lnTo>
                    <a:pt x="719201" y="97205"/>
                  </a:lnTo>
                  <a:lnTo>
                    <a:pt x="719162" y="97409"/>
                  </a:lnTo>
                  <a:lnTo>
                    <a:pt x="719201" y="97675"/>
                  </a:lnTo>
                  <a:lnTo>
                    <a:pt x="719277" y="97828"/>
                  </a:lnTo>
                  <a:lnTo>
                    <a:pt x="719442" y="98005"/>
                  </a:lnTo>
                  <a:lnTo>
                    <a:pt x="719734" y="98209"/>
                  </a:lnTo>
                  <a:lnTo>
                    <a:pt x="722299" y="96583"/>
                  </a:lnTo>
                  <a:close/>
                </a:path>
                <a:path w="1150620" h="678180">
                  <a:moveTo>
                    <a:pt x="724293" y="112991"/>
                  </a:moveTo>
                  <a:lnTo>
                    <a:pt x="709028" y="104978"/>
                  </a:lnTo>
                  <a:lnTo>
                    <a:pt x="708799" y="104902"/>
                  </a:lnTo>
                  <a:lnTo>
                    <a:pt x="708482" y="104800"/>
                  </a:lnTo>
                  <a:lnTo>
                    <a:pt x="708050" y="104736"/>
                  </a:lnTo>
                  <a:lnTo>
                    <a:pt x="707771" y="104724"/>
                  </a:lnTo>
                  <a:lnTo>
                    <a:pt x="707593" y="104736"/>
                  </a:lnTo>
                  <a:lnTo>
                    <a:pt x="707415" y="104749"/>
                  </a:lnTo>
                  <a:lnTo>
                    <a:pt x="707237" y="104787"/>
                  </a:lnTo>
                  <a:lnTo>
                    <a:pt x="707059" y="104825"/>
                  </a:lnTo>
                  <a:lnTo>
                    <a:pt x="706653" y="104952"/>
                  </a:lnTo>
                  <a:lnTo>
                    <a:pt x="706437" y="105067"/>
                  </a:lnTo>
                  <a:lnTo>
                    <a:pt x="705866" y="105829"/>
                  </a:lnTo>
                  <a:lnTo>
                    <a:pt x="705904" y="106095"/>
                  </a:lnTo>
                  <a:lnTo>
                    <a:pt x="705993" y="106235"/>
                  </a:lnTo>
                  <a:lnTo>
                    <a:pt x="706158" y="106426"/>
                  </a:lnTo>
                  <a:lnTo>
                    <a:pt x="706374" y="106591"/>
                  </a:lnTo>
                  <a:lnTo>
                    <a:pt x="721728" y="114617"/>
                  </a:lnTo>
                  <a:lnTo>
                    <a:pt x="724293" y="112991"/>
                  </a:lnTo>
                  <a:close/>
                </a:path>
                <a:path w="1150620" h="678180">
                  <a:moveTo>
                    <a:pt x="724865" y="113690"/>
                  </a:moveTo>
                  <a:lnTo>
                    <a:pt x="724827" y="113538"/>
                  </a:lnTo>
                  <a:lnTo>
                    <a:pt x="724750" y="113385"/>
                  </a:lnTo>
                  <a:lnTo>
                    <a:pt x="724585" y="113207"/>
                  </a:lnTo>
                  <a:lnTo>
                    <a:pt x="724293" y="113004"/>
                  </a:lnTo>
                  <a:lnTo>
                    <a:pt x="721728" y="114630"/>
                  </a:lnTo>
                  <a:lnTo>
                    <a:pt x="721931" y="114731"/>
                  </a:lnTo>
                  <a:lnTo>
                    <a:pt x="722249" y="114833"/>
                  </a:lnTo>
                  <a:lnTo>
                    <a:pt x="722680" y="114896"/>
                  </a:lnTo>
                  <a:lnTo>
                    <a:pt x="723138" y="114896"/>
                  </a:lnTo>
                  <a:lnTo>
                    <a:pt x="724738" y="114160"/>
                  </a:lnTo>
                  <a:lnTo>
                    <a:pt x="724827" y="114007"/>
                  </a:lnTo>
                  <a:lnTo>
                    <a:pt x="724865" y="113804"/>
                  </a:lnTo>
                  <a:close/>
                </a:path>
                <a:path w="1150620" h="678180">
                  <a:moveTo>
                    <a:pt x="738149" y="105283"/>
                  </a:moveTo>
                  <a:lnTo>
                    <a:pt x="738098" y="105117"/>
                  </a:lnTo>
                  <a:lnTo>
                    <a:pt x="738022" y="104978"/>
                  </a:lnTo>
                  <a:lnTo>
                    <a:pt x="737857" y="104787"/>
                  </a:lnTo>
                  <a:lnTo>
                    <a:pt x="737641" y="104622"/>
                  </a:lnTo>
                  <a:lnTo>
                    <a:pt x="722299" y="96596"/>
                  </a:lnTo>
                  <a:lnTo>
                    <a:pt x="719734" y="98221"/>
                  </a:lnTo>
                  <a:lnTo>
                    <a:pt x="734999" y="106235"/>
                  </a:lnTo>
                  <a:lnTo>
                    <a:pt x="735215" y="106311"/>
                  </a:lnTo>
                  <a:lnTo>
                    <a:pt x="735533" y="106413"/>
                  </a:lnTo>
                  <a:lnTo>
                    <a:pt x="735965" y="106476"/>
                  </a:lnTo>
                  <a:lnTo>
                    <a:pt x="736244" y="106489"/>
                  </a:lnTo>
                  <a:lnTo>
                    <a:pt x="736422" y="106476"/>
                  </a:lnTo>
                  <a:lnTo>
                    <a:pt x="736600" y="106464"/>
                  </a:lnTo>
                  <a:lnTo>
                    <a:pt x="736777" y="106426"/>
                  </a:lnTo>
                  <a:lnTo>
                    <a:pt x="736955" y="106400"/>
                  </a:lnTo>
                  <a:lnTo>
                    <a:pt x="737362" y="106260"/>
                  </a:lnTo>
                  <a:lnTo>
                    <a:pt x="737577" y="106159"/>
                  </a:lnTo>
                  <a:lnTo>
                    <a:pt x="738098" y="105600"/>
                  </a:lnTo>
                  <a:lnTo>
                    <a:pt x="738149" y="105384"/>
                  </a:lnTo>
                  <a:close/>
                </a:path>
                <a:path w="1150620" h="678180">
                  <a:moveTo>
                    <a:pt x="750163" y="97751"/>
                  </a:moveTo>
                  <a:lnTo>
                    <a:pt x="750138" y="97599"/>
                  </a:lnTo>
                  <a:lnTo>
                    <a:pt x="749579" y="97015"/>
                  </a:lnTo>
                  <a:lnTo>
                    <a:pt x="734314" y="89001"/>
                  </a:lnTo>
                  <a:lnTo>
                    <a:pt x="733450" y="88734"/>
                  </a:lnTo>
                  <a:lnTo>
                    <a:pt x="733272" y="88722"/>
                  </a:lnTo>
                  <a:lnTo>
                    <a:pt x="732904" y="88722"/>
                  </a:lnTo>
                  <a:lnTo>
                    <a:pt x="732548" y="88773"/>
                  </a:lnTo>
                  <a:lnTo>
                    <a:pt x="732370" y="88811"/>
                  </a:lnTo>
                  <a:lnTo>
                    <a:pt x="732053" y="88912"/>
                  </a:lnTo>
                  <a:lnTo>
                    <a:pt x="731901" y="88976"/>
                  </a:lnTo>
                  <a:lnTo>
                    <a:pt x="731761" y="89052"/>
                  </a:lnTo>
                  <a:lnTo>
                    <a:pt x="731634" y="89128"/>
                  </a:lnTo>
                  <a:lnTo>
                    <a:pt x="731469" y="89268"/>
                  </a:lnTo>
                  <a:lnTo>
                    <a:pt x="731304" y="89458"/>
                  </a:lnTo>
                  <a:lnTo>
                    <a:pt x="731227" y="89611"/>
                  </a:lnTo>
                  <a:lnTo>
                    <a:pt x="731177" y="89827"/>
                  </a:lnTo>
                  <a:lnTo>
                    <a:pt x="731202" y="90030"/>
                  </a:lnTo>
                  <a:lnTo>
                    <a:pt x="731304" y="90233"/>
                  </a:lnTo>
                  <a:lnTo>
                    <a:pt x="731520" y="90462"/>
                  </a:lnTo>
                  <a:lnTo>
                    <a:pt x="731761" y="90614"/>
                  </a:lnTo>
                  <a:lnTo>
                    <a:pt x="747014" y="98640"/>
                  </a:lnTo>
                  <a:lnTo>
                    <a:pt x="747217" y="98729"/>
                  </a:lnTo>
                  <a:lnTo>
                    <a:pt x="747382" y="98793"/>
                  </a:lnTo>
                  <a:lnTo>
                    <a:pt x="747547" y="98831"/>
                  </a:lnTo>
                  <a:lnTo>
                    <a:pt x="747712" y="98869"/>
                  </a:lnTo>
                  <a:lnTo>
                    <a:pt x="747890" y="98882"/>
                  </a:lnTo>
                  <a:lnTo>
                    <a:pt x="748068" y="98894"/>
                  </a:lnTo>
                  <a:lnTo>
                    <a:pt x="748245" y="98907"/>
                  </a:lnTo>
                  <a:lnTo>
                    <a:pt x="748436" y="98894"/>
                  </a:lnTo>
                  <a:lnTo>
                    <a:pt x="748614" y="98882"/>
                  </a:lnTo>
                  <a:lnTo>
                    <a:pt x="749706" y="98488"/>
                  </a:lnTo>
                  <a:lnTo>
                    <a:pt x="750163" y="97802"/>
                  </a:lnTo>
                  <a:close/>
                </a:path>
                <a:path w="1150620" h="678180">
                  <a:moveTo>
                    <a:pt x="903224" y="245262"/>
                  </a:moveTo>
                  <a:lnTo>
                    <a:pt x="887958" y="237248"/>
                  </a:lnTo>
                  <a:lnTo>
                    <a:pt x="887755" y="237147"/>
                  </a:lnTo>
                  <a:lnTo>
                    <a:pt x="887603" y="237096"/>
                  </a:lnTo>
                  <a:lnTo>
                    <a:pt x="887349" y="237032"/>
                  </a:lnTo>
                  <a:lnTo>
                    <a:pt x="887082" y="236994"/>
                  </a:lnTo>
                  <a:lnTo>
                    <a:pt x="886904" y="236982"/>
                  </a:lnTo>
                  <a:lnTo>
                    <a:pt x="886536" y="236982"/>
                  </a:lnTo>
                  <a:lnTo>
                    <a:pt x="886180" y="237032"/>
                  </a:lnTo>
                  <a:lnTo>
                    <a:pt x="886002" y="237070"/>
                  </a:lnTo>
                  <a:lnTo>
                    <a:pt x="885685" y="237172"/>
                  </a:lnTo>
                  <a:lnTo>
                    <a:pt x="885532" y="237236"/>
                  </a:lnTo>
                  <a:lnTo>
                    <a:pt x="884847" y="237921"/>
                  </a:lnTo>
                  <a:lnTo>
                    <a:pt x="884809" y="238074"/>
                  </a:lnTo>
                  <a:lnTo>
                    <a:pt x="884834" y="238290"/>
                  </a:lnTo>
                  <a:lnTo>
                    <a:pt x="884936" y="238493"/>
                  </a:lnTo>
                  <a:lnTo>
                    <a:pt x="885151" y="238721"/>
                  </a:lnTo>
                  <a:lnTo>
                    <a:pt x="885393" y="238874"/>
                  </a:lnTo>
                  <a:lnTo>
                    <a:pt x="900658" y="246888"/>
                  </a:lnTo>
                  <a:lnTo>
                    <a:pt x="903224" y="245262"/>
                  </a:lnTo>
                  <a:close/>
                </a:path>
                <a:path w="1150620" h="678180">
                  <a:moveTo>
                    <a:pt x="903820" y="245999"/>
                  </a:moveTo>
                  <a:lnTo>
                    <a:pt x="903795" y="245833"/>
                  </a:lnTo>
                  <a:lnTo>
                    <a:pt x="903236" y="245262"/>
                  </a:lnTo>
                  <a:lnTo>
                    <a:pt x="900671" y="246888"/>
                  </a:lnTo>
                  <a:lnTo>
                    <a:pt x="901204" y="247078"/>
                  </a:lnTo>
                  <a:lnTo>
                    <a:pt x="901369" y="247116"/>
                  </a:lnTo>
                  <a:lnTo>
                    <a:pt x="901547" y="247129"/>
                  </a:lnTo>
                  <a:lnTo>
                    <a:pt x="901725" y="247142"/>
                  </a:lnTo>
                  <a:lnTo>
                    <a:pt x="901903" y="247154"/>
                  </a:lnTo>
                  <a:lnTo>
                    <a:pt x="902093" y="247142"/>
                  </a:lnTo>
                  <a:lnTo>
                    <a:pt x="903300" y="246773"/>
                  </a:lnTo>
                  <a:lnTo>
                    <a:pt x="903478" y="246659"/>
                  </a:lnTo>
                  <a:lnTo>
                    <a:pt x="903655" y="246468"/>
                  </a:lnTo>
                  <a:lnTo>
                    <a:pt x="903770" y="246265"/>
                  </a:lnTo>
                  <a:lnTo>
                    <a:pt x="903820" y="246049"/>
                  </a:lnTo>
                  <a:close/>
                </a:path>
                <a:path w="1150620" h="678180">
                  <a:moveTo>
                    <a:pt x="913269" y="221234"/>
                  </a:moveTo>
                  <a:lnTo>
                    <a:pt x="912647" y="221030"/>
                  </a:lnTo>
                  <a:lnTo>
                    <a:pt x="912393" y="220992"/>
                  </a:lnTo>
                  <a:lnTo>
                    <a:pt x="912215" y="220967"/>
                  </a:lnTo>
                  <a:lnTo>
                    <a:pt x="911936" y="220967"/>
                  </a:lnTo>
                  <a:lnTo>
                    <a:pt x="911669" y="220992"/>
                  </a:lnTo>
                  <a:lnTo>
                    <a:pt x="910577" y="221386"/>
                  </a:lnTo>
                  <a:lnTo>
                    <a:pt x="910272" y="221653"/>
                  </a:lnTo>
                  <a:lnTo>
                    <a:pt x="910158" y="221856"/>
                  </a:lnTo>
                  <a:lnTo>
                    <a:pt x="910120" y="222072"/>
                  </a:lnTo>
                  <a:lnTo>
                    <a:pt x="910158" y="222326"/>
                  </a:lnTo>
                  <a:lnTo>
                    <a:pt x="910247" y="222478"/>
                  </a:lnTo>
                  <a:lnTo>
                    <a:pt x="910399" y="222669"/>
                  </a:lnTo>
                  <a:lnTo>
                    <a:pt x="910691" y="222859"/>
                  </a:lnTo>
                  <a:lnTo>
                    <a:pt x="913269" y="221234"/>
                  </a:lnTo>
                  <a:close/>
                </a:path>
                <a:path w="1150620" h="678180">
                  <a:moveTo>
                    <a:pt x="915822" y="238391"/>
                  </a:moveTo>
                  <a:lnTo>
                    <a:pt x="915797" y="238239"/>
                  </a:lnTo>
                  <a:lnTo>
                    <a:pt x="915695" y="238036"/>
                  </a:lnTo>
                  <a:lnTo>
                    <a:pt x="915530" y="237845"/>
                  </a:lnTo>
                  <a:lnTo>
                    <a:pt x="915238" y="237667"/>
                  </a:lnTo>
                  <a:lnTo>
                    <a:pt x="899985" y="229641"/>
                  </a:lnTo>
                  <a:lnTo>
                    <a:pt x="899782" y="229539"/>
                  </a:lnTo>
                  <a:lnTo>
                    <a:pt x="899617" y="229489"/>
                  </a:lnTo>
                  <a:lnTo>
                    <a:pt x="899452" y="229450"/>
                  </a:lnTo>
                  <a:lnTo>
                    <a:pt x="899109" y="229387"/>
                  </a:lnTo>
                  <a:lnTo>
                    <a:pt x="898931" y="229374"/>
                  </a:lnTo>
                  <a:lnTo>
                    <a:pt x="898652" y="229374"/>
                  </a:lnTo>
                  <a:lnTo>
                    <a:pt x="898385" y="229400"/>
                  </a:lnTo>
                  <a:lnTo>
                    <a:pt x="898207" y="229425"/>
                  </a:lnTo>
                  <a:lnTo>
                    <a:pt x="898029" y="229463"/>
                  </a:lnTo>
                  <a:lnTo>
                    <a:pt x="897699" y="229565"/>
                  </a:lnTo>
                  <a:lnTo>
                    <a:pt x="897559" y="229628"/>
                  </a:lnTo>
                  <a:lnTo>
                    <a:pt x="897420" y="229704"/>
                  </a:lnTo>
                  <a:lnTo>
                    <a:pt x="897293" y="229781"/>
                  </a:lnTo>
                  <a:lnTo>
                    <a:pt x="897128" y="229920"/>
                  </a:lnTo>
                  <a:lnTo>
                    <a:pt x="896924" y="230162"/>
                  </a:lnTo>
                  <a:lnTo>
                    <a:pt x="896861" y="230314"/>
                  </a:lnTo>
                  <a:lnTo>
                    <a:pt x="896835" y="230479"/>
                  </a:lnTo>
                  <a:lnTo>
                    <a:pt x="896861" y="230682"/>
                  </a:lnTo>
                  <a:lnTo>
                    <a:pt x="896962" y="230886"/>
                  </a:lnTo>
                  <a:lnTo>
                    <a:pt x="897178" y="231114"/>
                  </a:lnTo>
                  <a:lnTo>
                    <a:pt x="897343" y="231228"/>
                  </a:lnTo>
                  <a:lnTo>
                    <a:pt x="912672" y="239280"/>
                  </a:lnTo>
                  <a:lnTo>
                    <a:pt x="913282" y="239483"/>
                  </a:lnTo>
                  <a:lnTo>
                    <a:pt x="913549" y="239522"/>
                  </a:lnTo>
                  <a:lnTo>
                    <a:pt x="913726" y="239547"/>
                  </a:lnTo>
                  <a:lnTo>
                    <a:pt x="913993" y="239547"/>
                  </a:lnTo>
                  <a:lnTo>
                    <a:pt x="914273" y="239522"/>
                  </a:lnTo>
                  <a:lnTo>
                    <a:pt x="914450" y="239496"/>
                  </a:lnTo>
                  <a:lnTo>
                    <a:pt x="915365" y="239128"/>
                  </a:lnTo>
                  <a:lnTo>
                    <a:pt x="915581" y="238950"/>
                  </a:lnTo>
                  <a:lnTo>
                    <a:pt x="915695" y="238810"/>
                  </a:lnTo>
                  <a:lnTo>
                    <a:pt x="915771" y="238658"/>
                  </a:lnTo>
                  <a:lnTo>
                    <a:pt x="915822" y="238442"/>
                  </a:lnTo>
                  <a:close/>
                </a:path>
                <a:path w="1150620" h="678180">
                  <a:moveTo>
                    <a:pt x="929119" y="229933"/>
                  </a:moveTo>
                  <a:lnTo>
                    <a:pt x="913282" y="221234"/>
                  </a:lnTo>
                  <a:lnTo>
                    <a:pt x="910704" y="222859"/>
                  </a:lnTo>
                  <a:lnTo>
                    <a:pt x="926846" y="231127"/>
                  </a:lnTo>
                  <a:lnTo>
                    <a:pt x="927023" y="231140"/>
                  </a:lnTo>
                  <a:lnTo>
                    <a:pt x="927303" y="231140"/>
                  </a:lnTo>
                  <a:lnTo>
                    <a:pt x="927582" y="231114"/>
                  </a:lnTo>
                  <a:lnTo>
                    <a:pt x="927760" y="231089"/>
                  </a:lnTo>
                  <a:lnTo>
                    <a:pt x="927925" y="231051"/>
                  </a:lnTo>
                  <a:lnTo>
                    <a:pt x="928255" y="230949"/>
                  </a:lnTo>
                  <a:lnTo>
                    <a:pt x="928408" y="230886"/>
                  </a:lnTo>
                  <a:lnTo>
                    <a:pt x="928547" y="230809"/>
                  </a:lnTo>
                  <a:lnTo>
                    <a:pt x="928674" y="230733"/>
                  </a:lnTo>
                  <a:lnTo>
                    <a:pt x="928827" y="230593"/>
                  </a:lnTo>
                  <a:lnTo>
                    <a:pt x="928966" y="230454"/>
                  </a:lnTo>
                  <a:lnTo>
                    <a:pt x="929081" y="230251"/>
                  </a:lnTo>
                  <a:lnTo>
                    <a:pt x="929119" y="230035"/>
                  </a:lnTo>
                  <a:close/>
                </a:path>
                <a:path w="1150620" h="678180">
                  <a:moveTo>
                    <a:pt x="941120" y="222351"/>
                  </a:moveTo>
                  <a:lnTo>
                    <a:pt x="925271" y="213664"/>
                  </a:lnTo>
                  <a:lnTo>
                    <a:pt x="925080" y="213563"/>
                  </a:lnTo>
                  <a:lnTo>
                    <a:pt x="924763" y="213461"/>
                  </a:lnTo>
                  <a:lnTo>
                    <a:pt x="924598" y="213423"/>
                  </a:lnTo>
                  <a:lnTo>
                    <a:pt x="924420" y="213410"/>
                  </a:lnTo>
                  <a:lnTo>
                    <a:pt x="924242" y="213398"/>
                  </a:lnTo>
                  <a:lnTo>
                    <a:pt x="924052" y="213385"/>
                  </a:lnTo>
                  <a:lnTo>
                    <a:pt x="923874" y="213398"/>
                  </a:lnTo>
                  <a:lnTo>
                    <a:pt x="922655" y="213766"/>
                  </a:lnTo>
                  <a:lnTo>
                    <a:pt x="922477" y="213880"/>
                  </a:lnTo>
                  <a:lnTo>
                    <a:pt x="922299" y="214071"/>
                  </a:lnTo>
                  <a:lnTo>
                    <a:pt x="922185" y="214274"/>
                  </a:lnTo>
                  <a:lnTo>
                    <a:pt x="922147" y="214490"/>
                  </a:lnTo>
                  <a:lnTo>
                    <a:pt x="922185" y="214757"/>
                  </a:lnTo>
                  <a:lnTo>
                    <a:pt x="922261" y="214896"/>
                  </a:lnTo>
                  <a:lnTo>
                    <a:pt x="937971" y="223291"/>
                  </a:lnTo>
                  <a:lnTo>
                    <a:pt x="938187" y="223393"/>
                  </a:lnTo>
                  <a:lnTo>
                    <a:pt x="938339" y="223443"/>
                  </a:lnTo>
                  <a:lnTo>
                    <a:pt x="938593" y="223507"/>
                  </a:lnTo>
                  <a:lnTo>
                    <a:pt x="938847" y="223545"/>
                  </a:lnTo>
                  <a:lnTo>
                    <a:pt x="939025" y="223558"/>
                  </a:lnTo>
                  <a:lnTo>
                    <a:pt x="939393" y="223558"/>
                  </a:lnTo>
                  <a:lnTo>
                    <a:pt x="939749" y="223507"/>
                  </a:lnTo>
                  <a:lnTo>
                    <a:pt x="939927" y="223469"/>
                  </a:lnTo>
                  <a:lnTo>
                    <a:pt x="940257" y="223367"/>
                  </a:lnTo>
                  <a:lnTo>
                    <a:pt x="940409" y="223304"/>
                  </a:lnTo>
                  <a:lnTo>
                    <a:pt x="940549" y="223227"/>
                  </a:lnTo>
                  <a:lnTo>
                    <a:pt x="940777" y="223062"/>
                  </a:lnTo>
                  <a:lnTo>
                    <a:pt x="941031" y="222770"/>
                  </a:lnTo>
                  <a:lnTo>
                    <a:pt x="941095" y="222618"/>
                  </a:lnTo>
                  <a:lnTo>
                    <a:pt x="941120" y="222465"/>
                  </a:lnTo>
                  <a:close/>
                </a:path>
                <a:path w="1150620" h="678180">
                  <a:moveTo>
                    <a:pt x="954633" y="174637"/>
                  </a:moveTo>
                  <a:lnTo>
                    <a:pt x="954430" y="174536"/>
                  </a:lnTo>
                  <a:lnTo>
                    <a:pt x="954112" y="174434"/>
                  </a:lnTo>
                  <a:lnTo>
                    <a:pt x="953681" y="174371"/>
                  </a:lnTo>
                  <a:lnTo>
                    <a:pt x="953223" y="174371"/>
                  </a:lnTo>
                  <a:lnTo>
                    <a:pt x="952855" y="174421"/>
                  </a:lnTo>
                  <a:lnTo>
                    <a:pt x="952601" y="174485"/>
                  </a:lnTo>
                  <a:lnTo>
                    <a:pt x="952360" y="174561"/>
                  </a:lnTo>
                  <a:lnTo>
                    <a:pt x="952068" y="174701"/>
                  </a:lnTo>
                  <a:lnTo>
                    <a:pt x="951941" y="174777"/>
                  </a:lnTo>
                  <a:lnTo>
                    <a:pt x="951776" y="174904"/>
                  </a:lnTo>
                  <a:lnTo>
                    <a:pt x="951649" y="175056"/>
                  </a:lnTo>
                  <a:lnTo>
                    <a:pt x="951534" y="175260"/>
                  </a:lnTo>
                  <a:lnTo>
                    <a:pt x="951496" y="175463"/>
                  </a:lnTo>
                  <a:lnTo>
                    <a:pt x="951534" y="175729"/>
                  </a:lnTo>
                  <a:lnTo>
                    <a:pt x="951611" y="175882"/>
                  </a:lnTo>
                  <a:lnTo>
                    <a:pt x="951776" y="176060"/>
                  </a:lnTo>
                  <a:lnTo>
                    <a:pt x="952068" y="176263"/>
                  </a:lnTo>
                  <a:lnTo>
                    <a:pt x="954633" y="174637"/>
                  </a:lnTo>
                  <a:close/>
                </a:path>
                <a:path w="1150620" h="678180">
                  <a:moveTo>
                    <a:pt x="970483" y="183337"/>
                  </a:moveTo>
                  <a:lnTo>
                    <a:pt x="970432" y="183172"/>
                  </a:lnTo>
                  <a:lnTo>
                    <a:pt x="970356" y="183032"/>
                  </a:lnTo>
                  <a:lnTo>
                    <a:pt x="970191" y="182841"/>
                  </a:lnTo>
                  <a:lnTo>
                    <a:pt x="969975" y="182676"/>
                  </a:lnTo>
                  <a:lnTo>
                    <a:pt x="954633" y="174650"/>
                  </a:lnTo>
                  <a:lnTo>
                    <a:pt x="952068" y="176276"/>
                  </a:lnTo>
                  <a:lnTo>
                    <a:pt x="967333" y="184289"/>
                  </a:lnTo>
                  <a:lnTo>
                    <a:pt x="967549" y="184365"/>
                  </a:lnTo>
                  <a:lnTo>
                    <a:pt x="967867" y="184467"/>
                  </a:lnTo>
                  <a:lnTo>
                    <a:pt x="968298" y="184531"/>
                  </a:lnTo>
                  <a:lnTo>
                    <a:pt x="968578" y="184543"/>
                  </a:lnTo>
                  <a:lnTo>
                    <a:pt x="968756" y="184531"/>
                  </a:lnTo>
                  <a:lnTo>
                    <a:pt x="968933" y="184518"/>
                  </a:lnTo>
                  <a:lnTo>
                    <a:pt x="969111" y="184480"/>
                  </a:lnTo>
                  <a:lnTo>
                    <a:pt x="969289" y="184442"/>
                  </a:lnTo>
                  <a:lnTo>
                    <a:pt x="970483" y="183438"/>
                  </a:lnTo>
                  <a:close/>
                </a:path>
                <a:path w="1150620" h="678180">
                  <a:moveTo>
                    <a:pt x="982497" y="175806"/>
                  </a:moveTo>
                  <a:lnTo>
                    <a:pt x="982472" y="175641"/>
                  </a:lnTo>
                  <a:lnTo>
                    <a:pt x="981913" y="175082"/>
                  </a:lnTo>
                  <a:lnTo>
                    <a:pt x="966660" y="167055"/>
                  </a:lnTo>
                  <a:lnTo>
                    <a:pt x="966457" y="166954"/>
                  </a:lnTo>
                  <a:lnTo>
                    <a:pt x="966304" y="166903"/>
                  </a:lnTo>
                  <a:lnTo>
                    <a:pt x="966050" y="166839"/>
                  </a:lnTo>
                  <a:lnTo>
                    <a:pt x="965695" y="166789"/>
                  </a:lnTo>
                  <a:lnTo>
                    <a:pt x="965238" y="166789"/>
                  </a:lnTo>
                  <a:lnTo>
                    <a:pt x="964882" y="166839"/>
                  </a:lnTo>
                  <a:lnTo>
                    <a:pt x="964704" y="166878"/>
                  </a:lnTo>
                  <a:lnTo>
                    <a:pt x="964387" y="166979"/>
                  </a:lnTo>
                  <a:lnTo>
                    <a:pt x="964234" y="167043"/>
                  </a:lnTo>
                  <a:lnTo>
                    <a:pt x="964095" y="167119"/>
                  </a:lnTo>
                  <a:lnTo>
                    <a:pt x="963968" y="167195"/>
                  </a:lnTo>
                  <a:lnTo>
                    <a:pt x="963803" y="167335"/>
                  </a:lnTo>
                  <a:lnTo>
                    <a:pt x="963637" y="167525"/>
                  </a:lnTo>
                  <a:lnTo>
                    <a:pt x="963561" y="167678"/>
                  </a:lnTo>
                  <a:lnTo>
                    <a:pt x="963510" y="167881"/>
                  </a:lnTo>
                  <a:lnTo>
                    <a:pt x="963536" y="168097"/>
                  </a:lnTo>
                  <a:lnTo>
                    <a:pt x="963637" y="168300"/>
                  </a:lnTo>
                  <a:lnTo>
                    <a:pt x="963803" y="168478"/>
                  </a:lnTo>
                  <a:lnTo>
                    <a:pt x="979957" y="176898"/>
                  </a:lnTo>
                  <a:lnTo>
                    <a:pt x="980224" y="176936"/>
                  </a:lnTo>
                  <a:lnTo>
                    <a:pt x="980401" y="176949"/>
                  </a:lnTo>
                  <a:lnTo>
                    <a:pt x="980579" y="176961"/>
                  </a:lnTo>
                  <a:lnTo>
                    <a:pt x="980770" y="176949"/>
                  </a:lnTo>
                  <a:lnTo>
                    <a:pt x="980948" y="176936"/>
                  </a:lnTo>
                  <a:lnTo>
                    <a:pt x="981125" y="176898"/>
                  </a:lnTo>
                  <a:lnTo>
                    <a:pt x="981303" y="176872"/>
                  </a:lnTo>
                  <a:lnTo>
                    <a:pt x="981468" y="176822"/>
                  </a:lnTo>
                  <a:lnTo>
                    <a:pt x="981697" y="176733"/>
                  </a:lnTo>
                  <a:lnTo>
                    <a:pt x="981913" y="176631"/>
                  </a:lnTo>
                  <a:lnTo>
                    <a:pt x="982154" y="176466"/>
                  </a:lnTo>
                  <a:lnTo>
                    <a:pt x="982370" y="176225"/>
                  </a:lnTo>
                  <a:lnTo>
                    <a:pt x="982472" y="176022"/>
                  </a:lnTo>
                  <a:lnTo>
                    <a:pt x="982497" y="175856"/>
                  </a:lnTo>
                  <a:close/>
                </a:path>
                <a:path w="1150620" h="678180">
                  <a:moveTo>
                    <a:pt x="1137920" y="368109"/>
                  </a:moveTo>
                  <a:lnTo>
                    <a:pt x="1136738" y="367220"/>
                  </a:lnTo>
                  <a:lnTo>
                    <a:pt x="1136472" y="367169"/>
                  </a:lnTo>
                  <a:lnTo>
                    <a:pt x="1136294" y="367157"/>
                  </a:lnTo>
                  <a:lnTo>
                    <a:pt x="1136015" y="367157"/>
                  </a:lnTo>
                  <a:lnTo>
                    <a:pt x="1135748" y="367182"/>
                  </a:lnTo>
                  <a:lnTo>
                    <a:pt x="1135570" y="367207"/>
                  </a:lnTo>
                  <a:lnTo>
                    <a:pt x="1135392" y="367245"/>
                  </a:lnTo>
                  <a:lnTo>
                    <a:pt x="1135062" y="367347"/>
                  </a:lnTo>
                  <a:lnTo>
                    <a:pt x="1134922" y="367411"/>
                  </a:lnTo>
                  <a:lnTo>
                    <a:pt x="1134719" y="367525"/>
                  </a:lnTo>
                  <a:lnTo>
                    <a:pt x="1120140" y="376732"/>
                  </a:lnTo>
                  <a:lnTo>
                    <a:pt x="1119962" y="376859"/>
                  </a:lnTo>
                  <a:lnTo>
                    <a:pt x="1119746" y="377101"/>
                  </a:lnTo>
                  <a:lnTo>
                    <a:pt x="1119670" y="377253"/>
                  </a:lnTo>
                  <a:lnTo>
                    <a:pt x="1119619" y="377456"/>
                  </a:lnTo>
                  <a:lnTo>
                    <a:pt x="1119644" y="377672"/>
                  </a:lnTo>
                  <a:lnTo>
                    <a:pt x="1119746" y="377875"/>
                  </a:lnTo>
                  <a:lnTo>
                    <a:pt x="1119911" y="378053"/>
                  </a:lnTo>
                  <a:lnTo>
                    <a:pt x="1120203" y="378256"/>
                  </a:lnTo>
                  <a:lnTo>
                    <a:pt x="1120406" y="378345"/>
                  </a:lnTo>
                  <a:lnTo>
                    <a:pt x="1120559" y="378396"/>
                  </a:lnTo>
                  <a:lnTo>
                    <a:pt x="1120724" y="378447"/>
                  </a:lnTo>
                  <a:lnTo>
                    <a:pt x="1121168" y="378510"/>
                  </a:lnTo>
                  <a:lnTo>
                    <a:pt x="1121625" y="378510"/>
                  </a:lnTo>
                  <a:lnTo>
                    <a:pt x="1121981" y="378460"/>
                  </a:lnTo>
                  <a:lnTo>
                    <a:pt x="1122235" y="378409"/>
                  </a:lnTo>
                  <a:lnTo>
                    <a:pt x="1122476" y="378320"/>
                  </a:lnTo>
                  <a:lnTo>
                    <a:pt x="1122832" y="378142"/>
                  </a:lnTo>
                  <a:lnTo>
                    <a:pt x="1137386" y="368947"/>
                  </a:lnTo>
                  <a:lnTo>
                    <a:pt x="1137589" y="368820"/>
                  </a:lnTo>
                  <a:lnTo>
                    <a:pt x="1137767" y="368630"/>
                  </a:lnTo>
                  <a:lnTo>
                    <a:pt x="1137881" y="368427"/>
                  </a:lnTo>
                  <a:lnTo>
                    <a:pt x="1137920" y="368211"/>
                  </a:lnTo>
                  <a:close/>
                </a:path>
                <a:path w="1150620" h="678180">
                  <a:moveTo>
                    <a:pt x="1150493" y="374713"/>
                  </a:moveTo>
                  <a:lnTo>
                    <a:pt x="1150442" y="374561"/>
                  </a:lnTo>
                  <a:lnTo>
                    <a:pt x="1149629" y="373913"/>
                  </a:lnTo>
                  <a:lnTo>
                    <a:pt x="1149388" y="373837"/>
                  </a:lnTo>
                  <a:lnTo>
                    <a:pt x="1149223" y="373799"/>
                  </a:lnTo>
                  <a:lnTo>
                    <a:pt x="1149045" y="373786"/>
                  </a:lnTo>
                  <a:lnTo>
                    <a:pt x="1148867" y="373773"/>
                  </a:lnTo>
                  <a:lnTo>
                    <a:pt x="1148676" y="373761"/>
                  </a:lnTo>
                  <a:lnTo>
                    <a:pt x="1148499" y="373773"/>
                  </a:lnTo>
                  <a:lnTo>
                    <a:pt x="1132713" y="383349"/>
                  </a:lnTo>
                  <a:lnTo>
                    <a:pt x="1132535" y="383463"/>
                  </a:lnTo>
                  <a:lnTo>
                    <a:pt x="1132281" y="383755"/>
                  </a:lnTo>
                  <a:lnTo>
                    <a:pt x="1132217" y="383908"/>
                  </a:lnTo>
                  <a:lnTo>
                    <a:pt x="1132192" y="384060"/>
                  </a:lnTo>
                  <a:lnTo>
                    <a:pt x="1132217" y="384276"/>
                  </a:lnTo>
                  <a:lnTo>
                    <a:pt x="1132319" y="384479"/>
                  </a:lnTo>
                  <a:lnTo>
                    <a:pt x="1132535" y="384708"/>
                  </a:lnTo>
                  <a:lnTo>
                    <a:pt x="1132763" y="384860"/>
                  </a:lnTo>
                  <a:lnTo>
                    <a:pt x="1132979" y="384949"/>
                  </a:lnTo>
                  <a:lnTo>
                    <a:pt x="1133297" y="385051"/>
                  </a:lnTo>
                  <a:lnTo>
                    <a:pt x="1133729" y="385114"/>
                  </a:lnTo>
                  <a:lnTo>
                    <a:pt x="1134008" y="385127"/>
                  </a:lnTo>
                  <a:lnTo>
                    <a:pt x="1134186" y="385114"/>
                  </a:lnTo>
                  <a:lnTo>
                    <a:pt x="1134376" y="385102"/>
                  </a:lnTo>
                  <a:lnTo>
                    <a:pt x="1134719" y="385025"/>
                  </a:lnTo>
                  <a:lnTo>
                    <a:pt x="1135126" y="384898"/>
                  </a:lnTo>
                  <a:lnTo>
                    <a:pt x="1135392" y="384759"/>
                  </a:lnTo>
                  <a:lnTo>
                    <a:pt x="1149972" y="375551"/>
                  </a:lnTo>
                  <a:lnTo>
                    <a:pt x="1150150" y="375424"/>
                  </a:lnTo>
                  <a:lnTo>
                    <a:pt x="1150404" y="375132"/>
                  </a:lnTo>
                  <a:lnTo>
                    <a:pt x="1150467" y="374980"/>
                  </a:lnTo>
                  <a:lnTo>
                    <a:pt x="1150493" y="37481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561493" y="2156777"/>
              <a:ext cx="238760" cy="200660"/>
            </a:xfrm>
            <a:custGeom>
              <a:avLst/>
              <a:gdLst/>
              <a:ahLst/>
              <a:cxnLst/>
              <a:rect l="l" t="t" r="r" b="b"/>
              <a:pathLst>
                <a:path w="238759" h="200660">
                  <a:moveTo>
                    <a:pt x="77762" y="87414"/>
                  </a:moveTo>
                  <a:lnTo>
                    <a:pt x="77647" y="87109"/>
                  </a:lnTo>
                  <a:lnTo>
                    <a:pt x="77533" y="86969"/>
                  </a:lnTo>
                  <a:lnTo>
                    <a:pt x="77393" y="86842"/>
                  </a:lnTo>
                  <a:lnTo>
                    <a:pt x="77139" y="86690"/>
                  </a:lnTo>
                  <a:lnTo>
                    <a:pt x="77000" y="86626"/>
                  </a:lnTo>
                  <a:lnTo>
                    <a:pt x="76771" y="86550"/>
                  </a:lnTo>
                  <a:lnTo>
                    <a:pt x="56984" y="81076"/>
                  </a:lnTo>
                  <a:lnTo>
                    <a:pt x="43726" y="74104"/>
                  </a:lnTo>
                  <a:lnTo>
                    <a:pt x="43522" y="74015"/>
                  </a:lnTo>
                  <a:lnTo>
                    <a:pt x="43205" y="73914"/>
                  </a:lnTo>
                  <a:lnTo>
                    <a:pt x="43027" y="73875"/>
                  </a:lnTo>
                  <a:lnTo>
                    <a:pt x="42849" y="73863"/>
                  </a:lnTo>
                  <a:lnTo>
                    <a:pt x="42672" y="73850"/>
                  </a:lnTo>
                  <a:lnTo>
                    <a:pt x="42494" y="73837"/>
                  </a:lnTo>
                  <a:lnTo>
                    <a:pt x="42303" y="73850"/>
                  </a:lnTo>
                  <a:lnTo>
                    <a:pt x="41452" y="74041"/>
                  </a:lnTo>
                  <a:lnTo>
                    <a:pt x="41160" y="74168"/>
                  </a:lnTo>
                  <a:lnTo>
                    <a:pt x="40919" y="74333"/>
                  </a:lnTo>
                  <a:lnTo>
                    <a:pt x="40703" y="74574"/>
                  </a:lnTo>
                  <a:lnTo>
                    <a:pt x="40627" y="74726"/>
                  </a:lnTo>
                  <a:lnTo>
                    <a:pt x="40576" y="74942"/>
                  </a:lnTo>
                  <a:lnTo>
                    <a:pt x="40601" y="75158"/>
                  </a:lnTo>
                  <a:lnTo>
                    <a:pt x="40703" y="75349"/>
                  </a:lnTo>
                  <a:lnTo>
                    <a:pt x="54533" y="82765"/>
                  </a:lnTo>
                  <a:lnTo>
                    <a:pt x="54686" y="82854"/>
                  </a:lnTo>
                  <a:lnTo>
                    <a:pt x="54825" y="82905"/>
                  </a:lnTo>
                  <a:lnTo>
                    <a:pt x="55054" y="82981"/>
                  </a:lnTo>
                  <a:lnTo>
                    <a:pt x="55206" y="83019"/>
                  </a:lnTo>
                  <a:lnTo>
                    <a:pt x="75031" y="88506"/>
                  </a:lnTo>
                  <a:lnTo>
                    <a:pt x="75463" y="88582"/>
                  </a:lnTo>
                  <a:lnTo>
                    <a:pt x="75641" y="88595"/>
                  </a:lnTo>
                  <a:lnTo>
                    <a:pt x="75831" y="88607"/>
                  </a:lnTo>
                  <a:lnTo>
                    <a:pt x="76009" y="88595"/>
                  </a:lnTo>
                  <a:lnTo>
                    <a:pt x="76454" y="88544"/>
                  </a:lnTo>
                  <a:lnTo>
                    <a:pt x="76708" y="88480"/>
                  </a:lnTo>
                  <a:lnTo>
                    <a:pt x="76873" y="88417"/>
                  </a:lnTo>
                  <a:lnTo>
                    <a:pt x="77025" y="88353"/>
                  </a:lnTo>
                  <a:lnTo>
                    <a:pt x="77165" y="88290"/>
                  </a:lnTo>
                  <a:lnTo>
                    <a:pt x="77343" y="88163"/>
                  </a:lnTo>
                  <a:lnTo>
                    <a:pt x="77508" y="88036"/>
                  </a:lnTo>
                  <a:lnTo>
                    <a:pt x="77660" y="87833"/>
                  </a:lnTo>
                  <a:lnTo>
                    <a:pt x="77749" y="87630"/>
                  </a:lnTo>
                  <a:lnTo>
                    <a:pt x="77762" y="87414"/>
                  </a:lnTo>
                  <a:close/>
                </a:path>
                <a:path w="238759" h="200660">
                  <a:moveTo>
                    <a:pt x="87960" y="26936"/>
                  </a:moveTo>
                  <a:lnTo>
                    <a:pt x="85267" y="25527"/>
                  </a:lnTo>
                  <a:lnTo>
                    <a:pt x="42430" y="52616"/>
                  </a:lnTo>
                  <a:lnTo>
                    <a:pt x="42252" y="52717"/>
                  </a:lnTo>
                  <a:lnTo>
                    <a:pt x="42062" y="52908"/>
                  </a:lnTo>
                  <a:lnTo>
                    <a:pt x="41948" y="53111"/>
                  </a:lnTo>
                  <a:lnTo>
                    <a:pt x="41910" y="53327"/>
                  </a:lnTo>
                  <a:lnTo>
                    <a:pt x="41948" y="53594"/>
                  </a:lnTo>
                  <a:lnTo>
                    <a:pt x="42037" y="53733"/>
                  </a:lnTo>
                  <a:lnTo>
                    <a:pt x="42189" y="53924"/>
                  </a:lnTo>
                  <a:lnTo>
                    <a:pt x="42418" y="54076"/>
                  </a:lnTo>
                  <a:lnTo>
                    <a:pt x="43357" y="54368"/>
                  </a:lnTo>
                  <a:lnTo>
                    <a:pt x="43535" y="54381"/>
                  </a:lnTo>
                  <a:lnTo>
                    <a:pt x="43815" y="54381"/>
                  </a:lnTo>
                  <a:lnTo>
                    <a:pt x="44094" y="54356"/>
                  </a:lnTo>
                  <a:lnTo>
                    <a:pt x="44437" y="54292"/>
                  </a:lnTo>
                  <a:lnTo>
                    <a:pt x="44767" y="54190"/>
                  </a:lnTo>
                  <a:lnTo>
                    <a:pt x="44919" y="54127"/>
                  </a:lnTo>
                  <a:lnTo>
                    <a:pt x="45110" y="54025"/>
                  </a:lnTo>
                  <a:lnTo>
                    <a:pt x="87960" y="26936"/>
                  </a:lnTo>
                  <a:close/>
                </a:path>
                <a:path w="238759" h="200660">
                  <a:moveTo>
                    <a:pt x="88480" y="26085"/>
                  </a:moveTo>
                  <a:lnTo>
                    <a:pt x="88442" y="25933"/>
                  </a:lnTo>
                  <a:lnTo>
                    <a:pt x="88353" y="25781"/>
                  </a:lnTo>
                  <a:lnTo>
                    <a:pt x="86944" y="25146"/>
                  </a:lnTo>
                  <a:lnTo>
                    <a:pt x="86664" y="25133"/>
                  </a:lnTo>
                  <a:lnTo>
                    <a:pt x="86487" y="25146"/>
                  </a:lnTo>
                  <a:lnTo>
                    <a:pt x="86296" y="25158"/>
                  </a:lnTo>
                  <a:lnTo>
                    <a:pt x="86131" y="25196"/>
                  </a:lnTo>
                  <a:lnTo>
                    <a:pt x="85953" y="25222"/>
                  </a:lnTo>
                  <a:lnTo>
                    <a:pt x="85547" y="25361"/>
                  </a:lnTo>
                  <a:lnTo>
                    <a:pt x="85267" y="25514"/>
                  </a:lnTo>
                  <a:lnTo>
                    <a:pt x="87960" y="26924"/>
                  </a:lnTo>
                  <a:lnTo>
                    <a:pt x="88138" y="26797"/>
                  </a:lnTo>
                  <a:lnTo>
                    <a:pt x="88392" y="26504"/>
                  </a:lnTo>
                  <a:lnTo>
                    <a:pt x="88468" y="26301"/>
                  </a:lnTo>
                  <a:lnTo>
                    <a:pt x="88480" y="26085"/>
                  </a:lnTo>
                  <a:close/>
                </a:path>
                <a:path w="238759" h="200660">
                  <a:moveTo>
                    <a:pt x="89204" y="98412"/>
                  </a:moveTo>
                  <a:lnTo>
                    <a:pt x="89179" y="98247"/>
                  </a:lnTo>
                  <a:lnTo>
                    <a:pt x="89077" y="98044"/>
                  </a:lnTo>
                  <a:lnTo>
                    <a:pt x="88912" y="97866"/>
                  </a:lnTo>
                  <a:lnTo>
                    <a:pt x="88684" y="97701"/>
                  </a:lnTo>
                  <a:lnTo>
                    <a:pt x="75158" y="90601"/>
                  </a:lnTo>
                  <a:lnTo>
                    <a:pt x="74942" y="90512"/>
                  </a:lnTo>
                  <a:lnTo>
                    <a:pt x="74777" y="90462"/>
                  </a:lnTo>
                  <a:lnTo>
                    <a:pt x="74612" y="90424"/>
                  </a:lnTo>
                  <a:lnTo>
                    <a:pt x="74447" y="90385"/>
                  </a:lnTo>
                  <a:lnTo>
                    <a:pt x="74269" y="90360"/>
                  </a:lnTo>
                  <a:lnTo>
                    <a:pt x="74091" y="90347"/>
                  </a:lnTo>
                  <a:lnTo>
                    <a:pt x="73812" y="90347"/>
                  </a:lnTo>
                  <a:lnTo>
                    <a:pt x="73545" y="90373"/>
                  </a:lnTo>
                  <a:lnTo>
                    <a:pt x="73367" y="90398"/>
                  </a:lnTo>
                  <a:lnTo>
                    <a:pt x="73190" y="90436"/>
                  </a:lnTo>
                  <a:lnTo>
                    <a:pt x="72859" y="90538"/>
                  </a:lnTo>
                  <a:lnTo>
                    <a:pt x="72720" y="90601"/>
                  </a:lnTo>
                  <a:lnTo>
                    <a:pt x="72580" y="90678"/>
                  </a:lnTo>
                  <a:lnTo>
                    <a:pt x="72453" y="90754"/>
                  </a:lnTo>
                  <a:lnTo>
                    <a:pt x="72288" y="90893"/>
                  </a:lnTo>
                  <a:lnTo>
                    <a:pt x="72085" y="91135"/>
                  </a:lnTo>
                  <a:lnTo>
                    <a:pt x="72021" y="91287"/>
                  </a:lnTo>
                  <a:lnTo>
                    <a:pt x="71996" y="91452"/>
                  </a:lnTo>
                  <a:lnTo>
                    <a:pt x="72021" y="91655"/>
                  </a:lnTo>
                  <a:lnTo>
                    <a:pt x="72123" y="91859"/>
                  </a:lnTo>
                  <a:lnTo>
                    <a:pt x="72288" y="92049"/>
                  </a:lnTo>
                  <a:lnTo>
                    <a:pt x="72504" y="92202"/>
                  </a:lnTo>
                  <a:lnTo>
                    <a:pt x="86055" y="99301"/>
                  </a:lnTo>
                  <a:lnTo>
                    <a:pt x="86258" y="99390"/>
                  </a:lnTo>
                  <a:lnTo>
                    <a:pt x="86410" y="99441"/>
                  </a:lnTo>
                  <a:lnTo>
                    <a:pt x="86575" y="99491"/>
                  </a:lnTo>
                  <a:lnTo>
                    <a:pt x="87020" y="99555"/>
                  </a:lnTo>
                  <a:lnTo>
                    <a:pt x="87477" y="99555"/>
                  </a:lnTo>
                  <a:lnTo>
                    <a:pt x="87655" y="99542"/>
                  </a:lnTo>
                  <a:lnTo>
                    <a:pt x="87833" y="99504"/>
                  </a:lnTo>
                  <a:lnTo>
                    <a:pt x="88087" y="99453"/>
                  </a:lnTo>
                  <a:lnTo>
                    <a:pt x="88328" y="99364"/>
                  </a:lnTo>
                  <a:lnTo>
                    <a:pt x="89039" y="98869"/>
                  </a:lnTo>
                  <a:lnTo>
                    <a:pt x="89154" y="98666"/>
                  </a:lnTo>
                  <a:lnTo>
                    <a:pt x="89204" y="98463"/>
                  </a:lnTo>
                  <a:close/>
                </a:path>
                <a:path w="238759" h="200660">
                  <a:moveTo>
                    <a:pt x="103847" y="119329"/>
                  </a:moveTo>
                  <a:lnTo>
                    <a:pt x="103670" y="119253"/>
                  </a:lnTo>
                  <a:lnTo>
                    <a:pt x="76962" y="105219"/>
                  </a:lnTo>
                  <a:lnTo>
                    <a:pt x="76809" y="105143"/>
                  </a:lnTo>
                  <a:lnTo>
                    <a:pt x="32092" y="81661"/>
                  </a:lnTo>
                  <a:lnTo>
                    <a:pt x="31940" y="81572"/>
                  </a:lnTo>
                  <a:lnTo>
                    <a:pt x="31750" y="81483"/>
                  </a:lnTo>
                  <a:lnTo>
                    <a:pt x="5041" y="67475"/>
                  </a:lnTo>
                  <a:lnTo>
                    <a:pt x="4889" y="67398"/>
                  </a:lnTo>
                  <a:lnTo>
                    <a:pt x="3111" y="64935"/>
                  </a:lnTo>
                  <a:lnTo>
                    <a:pt x="3149" y="64604"/>
                  </a:lnTo>
                  <a:lnTo>
                    <a:pt x="4711" y="62674"/>
                  </a:lnTo>
                  <a:lnTo>
                    <a:pt x="2463" y="61493"/>
                  </a:lnTo>
                  <a:lnTo>
                    <a:pt x="2159" y="61683"/>
                  </a:lnTo>
                  <a:lnTo>
                    <a:pt x="1625" y="62090"/>
                  </a:lnTo>
                  <a:lnTo>
                    <a:pt x="1397" y="62318"/>
                  </a:lnTo>
                  <a:lnTo>
                    <a:pt x="1155" y="62534"/>
                  </a:lnTo>
                  <a:lnTo>
                    <a:pt x="0" y="64973"/>
                  </a:lnTo>
                  <a:lnTo>
                    <a:pt x="25" y="65468"/>
                  </a:lnTo>
                  <a:lnTo>
                    <a:pt x="29781" y="82931"/>
                  </a:lnTo>
                  <a:lnTo>
                    <a:pt x="74599" y="106464"/>
                  </a:lnTo>
                  <a:lnTo>
                    <a:pt x="101638" y="120650"/>
                  </a:lnTo>
                  <a:lnTo>
                    <a:pt x="103847" y="119329"/>
                  </a:lnTo>
                  <a:close/>
                </a:path>
                <a:path w="238759" h="200660">
                  <a:moveTo>
                    <a:pt x="121602" y="103860"/>
                  </a:moveTo>
                  <a:lnTo>
                    <a:pt x="117170" y="97802"/>
                  </a:lnTo>
                  <a:lnTo>
                    <a:pt x="114604" y="99428"/>
                  </a:lnTo>
                  <a:lnTo>
                    <a:pt x="115658" y="100063"/>
                  </a:lnTo>
                  <a:lnTo>
                    <a:pt x="116255" y="100533"/>
                  </a:lnTo>
                  <a:lnTo>
                    <a:pt x="117881" y="103911"/>
                  </a:lnTo>
                  <a:lnTo>
                    <a:pt x="117805" y="104508"/>
                  </a:lnTo>
                  <a:lnTo>
                    <a:pt x="107048" y="110147"/>
                  </a:lnTo>
                  <a:lnTo>
                    <a:pt x="106006" y="110121"/>
                  </a:lnTo>
                  <a:lnTo>
                    <a:pt x="103987" y="109918"/>
                  </a:lnTo>
                  <a:lnTo>
                    <a:pt x="102095" y="109486"/>
                  </a:lnTo>
                  <a:lnTo>
                    <a:pt x="100406" y="108839"/>
                  </a:lnTo>
                  <a:lnTo>
                    <a:pt x="100037" y="108635"/>
                  </a:lnTo>
                  <a:lnTo>
                    <a:pt x="97459" y="110261"/>
                  </a:lnTo>
                  <a:lnTo>
                    <a:pt x="106946" y="112306"/>
                  </a:lnTo>
                  <a:lnTo>
                    <a:pt x="108356" y="112242"/>
                  </a:lnTo>
                  <a:lnTo>
                    <a:pt x="121500" y="104673"/>
                  </a:lnTo>
                  <a:lnTo>
                    <a:pt x="121602" y="103860"/>
                  </a:lnTo>
                  <a:close/>
                </a:path>
                <a:path w="238759" h="200660">
                  <a:moveTo>
                    <a:pt x="150926" y="60452"/>
                  </a:moveTo>
                  <a:lnTo>
                    <a:pt x="147180" y="49491"/>
                  </a:lnTo>
                  <a:lnTo>
                    <a:pt x="147180" y="60134"/>
                  </a:lnTo>
                  <a:lnTo>
                    <a:pt x="147104" y="61226"/>
                  </a:lnTo>
                  <a:lnTo>
                    <a:pt x="146900" y="62852"/>
                  </a:lnTo>
                  <a:lnTo>
                    <a:pt x="112649" y="84505"/>
                  </a:lnTo>
                  <a:lnTo>
                    <a:pt x="109842" y="84785"/>
                  </a:lnTo>
                  <a:lnTo>
                    <a:pt x="147104" y="61226"/>
                  </a:lnTo>
                  <a:lnTo>
                    <a:pt x="147104" y="60185"/>
                  </a:lnTo>
                  <a:lnTo>
                    <a:pt x="107975" y="84924"/>
                  </a:lnTo>
                  <a:lnTo>
                    <a:pt x="105130" y="85039"/>
                  </a:lnTo>
                  <a:lnTo>
                    <a:pt x="103263" y="84061"/>
                  </a:lnTo>
                  <a:lnTo>
                    <a:pt x="103263" y="85051"/>
                  </a:lnTo>
                  <a:lnTo>
                    <a:pt x="76885" y="79133"/>
                  </a:lnTo>
                  <a:lnTo>
                    <a:pt x="75399" y="78359"/>
                  </a:lnTo>
                  <a:lnTo>
                    <a:pt x="64223" y="64566"/>
                  </a:lnTo>
                  <a:lnTo>
                    <a:pt x="103263" y="85051"/>
                  </a:lnTo>
                  <a:lnTo>
                    <a:pt x="103263" y="84061"/>
                  </a:lnTo>
                  <a:lnTo>
                    <a:pt x="64046" y="63461"/>
                  </a:lnTo>
                  <a:lnTo>
                    <a:pt x="63995" y="61836"/>
                  </a:lnTo>
                  <a:lnTo>
                    <a:pt x="103136" y="37071"/>
                  </a:lnTo>
                  <a:lnTo>
                    <a:pt x="106222" y="37033"/>
                  </a:lnTo>
                  <a:lnTo>
                    <a:pt x="147116" y="58508"/>
                  </a:lnTo>
                  <a:lnTo>
                    <a:pt x="147180" y="60134"/>
                  </a:lnTo>
                  <a:lnTo>
                    <a:pt x="147180" y="49491"/>
                  </a:lnTo>
                  <a:lnTo>
                    <a:pt x="146951" y="49199"/>
                  </a:lnTo>
                  <a:lnTo>
                    <a:pt x="146951" y="57442"/>
                  </a:lnTo>
                  <a:lnTo>
                    <a:pt x="108064" y="37007"/>
                  </a:lnTo>
                  <a:lnTo>
                    <a:pt x="134302" y="42837"/>
                  </a:lnTo>
                  <a:lnTo>
                    <a:pt x="135775" y="43611"/>
                  </a:lnTo>
                  <a:lnTo>
                    <a:pt x="146951" y="57442"/>
                  </a:lnTo>
                  <a:lnTo>
                    <a:pt x="146951" y="49199"/>
                  </a:lnTo>
                  <a:lnTo>
                    <a:pt x="136867" y="41211"/>
                  </a:lnTo>
                  <a:lnTo>
                    <a:pt x="135255" y="40360"/>
                  </a:lnTo>
                  <a:lnTo>
                    <a:pt x="106768" y="34747"/>
                  </a:lnTo>
                  <a:lnTo>
                    <a:pt x="102311" y="34925"/>
                  </a:lnTo>
                  <a:lnTo>
                    <a:pt x="101244" y="35039"/>
                  </a:lnTo>
                  <a:lnTo>
                    <a:pt x="101244" y="37249"/>
                  </a:lnTo>
                  <a:lnTo>
                    <a:pt x="64071" y="60744"/>
                  </a:lnTo>
                  <a:lnTo>
                    <a:pt x="101244" y="37249"/>
                  </a:lnTo>
                  <a:lnTo>
                    <a:pt x="101244" y="35039"/>
                  </a:lnTo>
                  <a:lnTo>
                    <a:pt x="64147" y="51435"/>
                  </a:lnTo>
                  <a:lnTo>
                    <a:pt x="60248" y="61518"/>
                  </a:lnTo>
                  <a:lnTo>
                    <a:pt x="60350" y="64084"/>
                  </a:lnTo>
                  <a:lnTo>
                    <a:pt x="95592" y="86817"/>
                  </a:lnTo>
                  <a:lnTo>
                    <a:pt x="104419" y="87210"/>
                  </a:lnTo>
                  <a:lnTo>
                    <a:pt x="108864" y="87033"/>
                  </a:lnTo>
                  <a:lnTo>
                    <a:pt x="145021" y="72872"/>
                  </a:lnTo>
                  <a:lnTo>
                    <a:pt x="150596" y="63017"/>
                  </a:lnTo>
                  <a:lnTo>
                    <a:pt x="150926" y="60452"/>
                  </a:lnTo>
                  <a:close/>
                </a:path>
                <a:path w="238759" h="200660">
                  <a:moveTo>
                    <a:pt x="166509" y="68173"/>
                  </a:moveTo>
                  <a:lnTo>
                    <a:pt x="163817" y="66763"/>
                  </a:lnTo>
                  <a:lnTo>
                    <a:pt x="120967" y="93853"/>
                  </a:lnTo>
                  <a:lnTo>
                    <a:pt x="120789" y="93967"/>
                  </a:lnTo>
                  <a:lnTo>
                    <a:pt x="120611" y="94157"/>
                  </a:lnTo>
                  <a:lnTo>
                    <a:pt x="120497" y="94361"/>
                  </a:lnTo>
                  <a:lnTo>
                    <a:pt x="120459" y="94576"/>
                  </a:lnTo>
                  <a:lnTo>
                    <a:pt x="120497" y="94843"/>
                  </a:lnTo>
                  <a:lnTo>
                    <a:pt x="120573" y="94983"/>
                  </a:lnTo>
                  <a:lnTo>
                    <a:pt x="121564" y="95554"/>
                  </a:lnTo>
                  <a:lnTo>
                    <a:pt x="121907" y="95618"/>
                  </a:lnTo>
                  <a:lnTo>
                    <a:pt x="122085" y="95631"/>
                  </a:lnTo>
                  <a:lnTo>
                    <a:pt x="122364" y="95631"/>
                  </a:lnTo>
                  <a:lnTo>
                    <a:pt x="122631" y="95605"/>
                  </a:lnTo>
                  <a:lnTo>
                    <a:pt x="122809" y="95580"/>
                  </a:lnTo>
                  <a:lnTo>
                    <a:pt x="122986" y="95542"/>
                  </a:lnTo>
                  <a:lnTo>
                    <a:pt x="123317" y="95440"/>
                  </a:lnTo>
                  <a:lnTo>
                    <a:pt x="123456" y="95377"/>
                  </a:lnTo>
                  <a:lnTo>
                    <a:pt x="123659" y="95262"/>
                  </a:lnTo>
                  <a:lnTo>
                    <a:pt x="166509" y="68173"/>
                  </a:lnTo>
                  <a:close/>
                </a:path>
                <a:path w="238759" h="200660">
                  <a:moveTo>
                    <a:pt x="167030" y="67373"/>
                  </a:moveTo>
                  <a:lnTo>
                    <a:pt x="167005" y="67221"/>
                  </a:lnTo>
                  <a:lnTo>
                    <a:pt x="165493" y="66382"/>
                  </a:lnTo>
                  <a:lnTo>
                    <a:pt x="165214" y="66370"/>
                  </a:lnTo>
                  <a:lnTo>
                    <a:pt x="165036" y="66382"/>
                  </a:lnTo>
                  <a:lnTo>
                    <a:pt x="164846" y="66395"/>
                  </a:lnTo>
                  <a:lnTo>
                    <a:pt x="164668" y="66433"/>
                  </a:lnTo>
                  <a:lnTo>
                    <a:pt x="164490" y="66459"/>
                  </a:lnTo>
                  <a:lnTo>
                    <a:pt x="164325" y="66509"/>
                  </a:lnTo>
                  <a:lnTo>
                    <a:pt x="164172" y="66573"/>
                  </a:lnTo>
                  <a:lnTo>
                    <a:pt x="163817" y="66751"/>
                  </a:lnTo>
                  <a:lnTo>
                    <a:pt x="166509" y="68160"/>
                  </a:lnTo>
                  <a:lnTo>
                    <a:pt x="166687" y="68033"/>
                  </a:lnTo>
                  <a:lnTo>
                    <a:pt x="166903" y="67792"/>
                  </a:lnTo>
                  <a:lnTo>
                    <a:pt x="167005" y="67589"/>
                  </a:lnTo>
                  <a:lnTo>
                    <a:pt x="167030" y="67437"/>
                  </a:lnTo>
                  <a:close/>
                </a:path>
                <a:path w="238759" h="200660">
                  <a:moveTo>
                    <a:pt x="211023" y="193090"/>
                  </a:moveTo>
                  <a:lnTo>
                    <a:pt x="208330" y="191681"/>
                  </a:lnTo>
                  <a:lnTo>
                    <a:pt x="208153" y="191795"/>
                  </a:lnTo>
                  <a:lnTo>
                    <a:pt x="207975" y="191985"/>
                  </a:lnTo>
                  <a:lnTo>
                    <a:pt x="207860" y="192189"/>
                  </a:lnTo>
                  <a:lnTo>
                    <a:pt x="207810" y="192405"/>
                  </a:lnTo>
                  <a:lnTo>
                    <a:pt x="207835" y="192620"/>
                  </a:lnTo>
                  <a:lnTo>
                    <a:pt x="208013" y="192913"/>
                  </a:lnTo>
                  <a:lnTo>
                    <a:pt x="208318" y="193167"/>
                  </a:lnTo>
                  <a:lnTo>
                    <a:pt x="208457" y="193230"/>
                  </a:lnTo>
                  <a:lnTo>
                    <a:pt x="208597" y="193294"/>
                  </a:lnTo>
                  <a:lnTo>
                    <a:pt x="208749" y="193344"/>
                  </a:lnTo>
                  <a:lnTo>
                    <a:pt x="209003" y="193408"/>
                  </a:lnTo>
                  <a:lnTo>
                    <a:pt x="209257" y="193446"/>
                  </a:lnTo>
                  <a:lnTo>
                    <a:pt x="209448" y="193459"/>
                  </a:lnTo>
                  <a:lnTo>
                    <a:pt x="209804" y="193459"/>
                  </a:lnTo>
                  <a:lnTo>
                    <a:pt x="210172" y="193408"/>
                  </a:lnTo>
                  <a:lnTo>
                    <a:pt x="210350" y="193370"/>
                  </a:lnTo>
                  <a:lnTo>
                    <a:pt x="210667" y="193268"/>
                  </a:lnTo>
                  <a:lnTo>
                    <a:pt x="210820" y="193205"/>
                  </a:lnTo>
                  <a:lnTo>
                    <a:pt x="211023" y="193090"/>
                  </a:lnTo>
                  <a:close/>
                </a:path>
                <a:path w="238759" h="200660">
                  <a:moveTo>
                    <a:pt x="211188" y="56997"/>
                  </a:moveTo>
                  <a:lnTo>
                    <a:pt x="208686" y="53365"/>
                  </a:lnTo>
                  <a:lnTo>
                    <a:pt x="208508" y="53238"/>
                  </a:lnTo>
                  <a:lnTo>
                    <a:pt x="181559" y="39103"/>
                  </a:lnTo>
                  <a:lnTo>
                    <a:pt x="181406" y="39014"/>
                  </a:lnTo>
                  <a:lnTo>
                    <a:pt x="181241" y="38963"/>
                  </a:lnTo>
                  <a:lnTo>
                    <a:pt x="136740" y="15595"/>
                  </a:lnTo>
                  <a:lnTo>
                    <a:pt x="136588" y="15481"/>
                  </a:lnTo>
                  <a:lnTo>
                    <a:pt x="136359" y="15379"/>
                  </a:lnTo>
                  <a:lnTo>
                    <a:pt x="109651" y="1358"/>
                  </a:lnTo>
                  <a:lnTo>
                    <a:pt x="109499" y="1270"/>
                  </a:lnTo>
                  <a:lnTo>
                    <a:pt x="109321" y="1193"/>
                  </a:lnTo>
                  <a:lnTo>
                    <a:pt x="109181" y="1104"/>
                  </a:lnTo>
                  <a:lnTo>
                    <a:pt x="103593" y="0"/>
                  </a:lnTo>
                  <a:lnTo>
                    <a:pt x="103149" y="12"/>
                  </a:lnTo>
                  <a:lnTo>
                    <a:pt x="96939" y="1765"/>
                  </a:lnTo>
                  <a:lnTo>
                    <a:pt x="2679" y="61353"/>
                  </a:lnTo>
                  <a:lnTo>
                    <a:pt x="2501" y="61442"/>
                  </a:lnTo>
                  <a:lnTo>
                    <a:pt x="3530" y="62052"/>
                  </a:lnTo>
                  <a:lnTo>
                    <a:pt x="4699" y="62661"/>
                  </a:lnTo>
                  <a:lnTo>
                    <a:pt x="99009" y="3035"/>
                  </a:lnTo>
                  <a:lnTo>
                    <a:pt x="99161" y="2946"/>
                  </a:lnTo>
                  <a:lnTo>
                    <a:pt x="99809" y="2603"/>
                  </a:lnTo>
                  <a:lnTo>
                    <a:pt x="100761" y="2222"/>
                  </a:lnTo>
                  <a:lnTo>
                    <a:pt x="101828" y="1955"/>
                  </a:lnTo>
                  <a:lnTo>
                    <a:pt x="102946" y="1816"/>
                  </a:lnTo>
                  <a:lnTo>
                    <a:pt x="104076" y="1803"/>
                  </a:lnTo>
                  <a:lnTo>
                    <a:pt x="105181" y="1917"/>
                  </a:lnTo>
                  <a:lnTo>
                    <a:pt x="106222" y="2159"/>
                  </a:lnTo>
                  <a:lnTo>
                    <a:pt x="106692" y="2324"/>
                  </a:lnTo>
                  <a:lnTo>
                    <a:pt x="107353" y="2616"/>
                  </a:lnTo>
                  <a:lnTo>
                    <a:pt x="107492" y="2692"/>
                  </a:lnTo>
                  <a:lnTo>
                    <a:pt x="134277" y="16764"/>
                  </a:lnTo>
                  <a:lnTo>
                    <a:pt x="179146" y="40322"/>
                  </a:lnTo>
                  <a:lnTo>
                    <a:pt x="179311" y="40398"/>
                  </a:lnTo>
                  <a:lnTo>
                    <a:pt x="179438" y="40449"/>
                  </a:lnTo>
                  <a:lnTo>
                    <a:pt x="206222" y="54533"/>
                  </a:lnTo>
                  <a:lnTo>
                    <a:pt x="206502" y="54686"/>
                  </a:lnTo>
                  <a:lnTo>
                    <a:pt x="208089" y="57023"/>
                  </a:lnTo>
                  <a:lnTo>
                    <a:pt x="208038" y="57353"/>
                  </a:lnTo>
                  <a:lnTo>
                    <a:pt x="206489" y="59283"/>
                  </a:lnTo>
                  <a:lnTo>
                    <a:pt x="112064" y="118973"/>
                  </a:lnTo>
                  <a:lnTo>
                    <a:pt x="107683" y="120167"/>
                  </a:lnTo>
                  <a:lnTo>
                    <a:pt x="107111" y="120154"/>
                  </a:lnTo>
                  <a:lnTo>
                    <a:pt x="103847" y="119341"/>
                  </a:lnTo>
                  <a:lnTo>
                    <a:pt x="101701" y="120688"/>
                  </a:lnTo>
                  <a:lnTo>
                    <a:pt x="102019" y="120865"/>
                  </a:lnTo>
                  <a:lnTo>
                    <a:pt x="107607" y="121958"/>
                  </a:lnTo>
                  <a:lnTo>
                    <a:pt x="108038" y="121945"/>
                  </a:lnTo>
                  <a:lnTo>
                    <a:pt x="114274" y="120180"/>
                  </a:lnTo>
                  <a:lnTo>
                    <a:pt x="208546" y="60579"/>
                  </a:lnTo>
                  <a:lnTo>
                    <a:pt x="208686" y="60502"/>
                  </a:lnTo>
                  <a:lnTo>
                    <a:pt x="211124" y="57492"/>
                  </a:lnTo>
                  <a:lnTo>
                    <a:pt x="211188" y="56997"/>
                  </a:lnTo>
                  <a:close/>
                </a:path>
                <a:path w="238759" h="200660">
                  <a:moveTo>
                    <a:pt x="223596" y="199694"/>
                  </a:moveTo>
                  <a:lnTo>
                    <a:pt x="220903" y="198285"/>
                  </a:lnTo>
                  <a:lnTo>
                    <a:pt x="220687" y="198450"/>
                  </a:lnTo>
                  <a:lnTo>
                    <a:pt x="220548" y="198589"/>
                  </a:lnTo>
                  <a:lnTo>
                    <a:pt x="220433" y="198793"/>
                  </a:lnTo>
                  <a:lnTo>
                    <a:pt x="220395" y="199009"/>
                  </a:lnTo>
                  <a:lnTo>
                    <a:pt x="220738" y="199644"/>
                  </a:lnTo>
                  <a:lnTo>
                    <a:pt x="220903" y="199771"/>
                  </a:lnTo>
                  <a:lnTo>
                    <a:pt x="221030" y="199834"/>
                  </a:lnTo>
                  <a:lnTo>
                    <a:pt x="221183" y="199898"/>
                  </a:lnTo>
                  <a:lnTo>
                    <a:pt x="221335" y="199948"/>
                  </a:lnTo>
                  <a:lnTo>
                    <a:pt x="221589" y="200012"/>
                  </a:lnTo>
                  <a:lnTo>
                    <a:pt x="221843" y="200050"/>
                  </a:lnTo>
                  <a:lnTo>
                    <a:pt x="222021" y="200063"/>
                  </a:lnTo>
                  <a:lnTo>
                    <a:pt x="222389" y="200063"/>
                  </a:lnTo>
                  <a:lnTo>
                    <a:pt x="222745" y="200012"/>
                  </a:lnTo>
                  <a:lnTo>
                    <a:pt x="222923" y="199974"/>
                  </a:lnTo>
                  <a:lnTo>
                    <a:pt x="223253" y="199872"/>
                  </a:lnTo>
                  <a:lnTo>
                    <a:pt x="223405" y="199809"/>
                  </a:lnTo>
                  <a:lnTo>
                    <a:pt x="223545" y="199732"/>
                  </a:lnTo>
                  <a:close/>
                </a:path>
                <a:path w="238759" h="200660">
                  <a:moveTo>
                    <a:pt x="226110" y="183045"/>
                  </a:moveTo>
                  <a:lnTo>
                    <a:pt x="226072" y="182880"/>
                  </a:lnTo>
                  <a:lnTo>
                    <a:pt x="225983" y="182740"/>
                  </a:lnTo>
                  <a:lnTo>
                    <a:pt x="225831" y="182549"/>
                  </a:lnTo>
                  <a:lnTo>
                    <a:pt x="225602" y="182384"/>
                  </a:lnTo>
                  <a:lnTo>
                    <a:pt x="225475" y="182321"/>
                  </a:lnTo>
                  <a:lnTo>
                    <a:pt x="225323" y="182257"/>
                  </a:lnTo>
                  <a:lnTo>
                    <a:pt x="225171" y="182206"/>
                  </a:lnTo>
                  <a:lnTo>
                    <a:pt x="224917" y="182143"/>
                  </a:lnTo>
                  <a:lnTo>
                    <a:pt x="224663" y="182105"/>
                  </a:lnTo>
                  <a:lnTo>
                    <a:pt x="224485" y="182092"/>
                  </a:lnTo>
                  <a:lnTo>
                    <a:pt x="224116" y="182092"/>
                  </a:lnTo>
                  <a:lnTo>
                    <a:pt x="223837" y="182130"/>
                  </a:lnTo>
                  <a:lnTo>
                    <a:pt x="223583" y="182181"/>
                  </a:lnTo>
                  <a:lnTo>
                    <a:pt x="223253" y="182283"/>
                  </a:lnTo>
                  <a:lnTo>
                    <a:pt x="223100" y="182346"/>
                  </a:lnTo>
                  <a:lnTo>
                    <a:pt x="222897" y="182460"/>
                  </a:lnTo>
                  <a:lnTo>
                    <a:pt x="225590" y="183870"/>
                  </a:lnTo>
                  <a:lnTo>
                    <a:pt x="225818" y="183705"/>
                  </a:lnTo>
                  <a:lnTo>
                    <a:pt x="225958" y="183565"/>
                  </a:lnTo>
                  <a:lnTo>
                    <a:pt x="226072" y="183362"/>
                  </a:lnTo>
                  <a:lnTo>
                    <a:pt x="226110" y="183146"/>
                  </a:lnTo>
                  <a:close/>
                </a:path>
                <a:path w="238759" h="200660">
                  <a:moveTo>
                    <a:pt x="238709" y="189699"/>
                  </a:moveTo>
                  <a:lnTo>
                    <a:pt x="238683" y="189547"/>
                  </a:lnTo>
                  <a:lnTo>
                    <a:pt x="237248" y="188709"/>
                  </a:lnTo>
                  <a:lnTo>
                    <a:pt x="237070" y="188696"/>
                  </a:lnTo>
                  <a:lnTo>
                    <a:pt x="236804" y="188696"/>
                  </a:lnTo>
                  <a:lnTo>
                    <a:pt x="236524" y="188722"/>
                  </a:lnTo>
                  <a:lnTo>
                    <a:pt x="236347" y="188747"/>
                  </a:lnTo>
                  <a:lnTo>
                    <a:pt x="236169" y="188785"/>
                  </a:lnTo>
                  <a:lnTo>
                    <a:pt x="235851" y="188887"/>
                  </a:lnTo>
                  <a:lnTo>
                    <a:pt x="235699" y="188950"/>
                  </a:lnTo>
                  <a:lnTo>
                    <a:pt x="235496" y="189064"/>
                  </a:lnTo>
                  <a:lnTo>
                    <a:pt x="220916" y="198272"/>
                  </a:lnTo>
                  <a:lnTo>
                    <a:pt x="223608" y="199682"/>
                  </a:lnTo>
                  <a:lnTo>
                    <a:pt x="238175" y="190474"/>
                  </a:lnTo>
                  <a:lnTo>
                    <a:pt x="238709" y="18975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578244" y="2150084"/>
              <a:ext cx="423545" cy="122555"/>
            </a:xfrm>
            <a:custGeom>
              <a:avLst/>
              <a:gdLst/>
              <a:ahLst/>
              <a:cxnLst/>
              <a:rect l="l" t="t" r="r" b="b"/>
              <a:pathLst>
                <a:path w="423545" h="122555">
                  <a:moveTo>
                    <a:pt x="28562" y="70485"/>
                  </a:moveTo>
                  <a:lnTo>
                    <a:pt x="24841" y="64833"/>
                  </a:lnTo>
                  <a:lnTo>
                    <a:pt x="24841" y="70535"/>
                  </a:lnTo>
                  <a:lnTo>
                    <a:pt x="24752" y="71132"/>
                  </a:lnTo>
                  <a:lnTo>
                    <a:pt x="14008" y="76771"/>
                  </a:lnTo>
                  <a:lnTo>
                    <a:pt x="12966" y="76746"/>
                  </a:lnTo>
                  <a:lnTo>
                    <a:pt x="6997" y="75260"/>
                  </a:lnTo>
                  <a:lnTo>
                    <a:pt x="6616" y="75069"/>
                  </a:lnTo>
                  <a:lnTo>
                    <a:pt x="3721" y="70777"/>
                  </a:lnTo>
                  <a:lnTo>
                    <a:pt x="3797" y="70180"/>
                  </a:lnTo>
                  <a:lnTo>
                    <a:pt x="14554" y="64541"/>
                  </a:lnTo>
                  <a:lnTo>
                    <a:pt x="15582" y="64566"/>
                  </a:lnTo>
                  <a:lnTo>
                    <a:pt x="21564" y="66052"/>
                  </a:lnTo>
                  <a:lnTo>
                    <a:pt x="21932" y="66243"/>
                  </a:lnTo>
                  <a:lnTo>
                    <a:pt x="24841" y="70535"/>
                  </a:lnTo>
                  <a:lnTo>
                    <a:pt x="24841" y="64833"/>
                  </a:lnTo>
                  <a:lnTo>
                    <a:pt x="24638" y="64693"/>
                  </a:lnTo>
                  <a:lnTo>
                    <a:pt x="24130" y="64427"/>
                  </a:lnTo>
                  <a:lnTo>
                    <a:pt x="23622" y="64160"/>
                  </a:lnTo>
                  <a:lnTo>
                    <a:pt x="14655" y="62395"/>
                  </a:lnTo>
                  <a:lnTo>
                    <a:pt x="13246" y="62445"/>
                  </a:lnTo>
                  <a:lnTo>
                    <a:pt x="0" y="70827"/>
                  </a:lnTo>
                  <a:lnTo>
                    <a:pt x="25" y="71640"/>
                  </a:lnTo>
                  <a:lnTo>
                    <a:pt x="4419" y="76885"/>
                  </a:lnTo>
                  <a:lnTo>
                    <a:pt x="4927" y="77152"/>
                  </a:lnTo>
                  <a:lnTo>
                    <a:pt x="13906" y="78917"/>
                  </a:lnTo>
                  <a:lnTo>
                    <a:pt x="15316" y="78867"/>
                  </a:lnTo>
                  <a:lnTo>
                    <a:pt x="28460" y="71297"/>
                  </a:lnTo>
                  <a:lnTo>
                    <a:pt x="28562" y="70485"/>
                  </a:lnTo>
                  <a:close/>
                </a:path>
                <a:path w="423545" h="122555">
                  <a:moveTo>
                    <a:pt x="94411" y="64135"/>
                  </a:moveTo>
                  <a:lnTo>
                    <a:pt x="89052" y="62992"/>
                  </a:lnTo>
                  <a:lnTo>
                    <a:pt x="88252" y="63017"/>
                  </a:lnTo>
                  <a:lnTo>
                    <a:pt x="80759" y="67754"/>
                  </a:lnTo>
                  <a:lnTo>
                    <a:pt x="80784" y="68211"/>
                  </a:lnTo>
                  <a:lnTo>
                    <a:pt x="83273" y="71183"/>
                  </a:lnTo>
                  <a:lnTo>
                    <a:pt x="85839" y="69557"/>
                  </a:lnTo>
                  <a:lnTo>
                    <a:pt x="85686" y="69481"/>
                  </a:lnTo>
                  <a:lnTo>
                    <a:pt x="85280" y="69202"/>
                  </a:lnTo>
                  <a:lnTo>
                    <a:pt x="84950" y="68897"/>
                  </a:lnTo>
                  <a:lnTo>
                    <a:pt x="84594" y="68326"/>
                  </a:lnTo>
                  <a:lnTo>
                    <a:pt x="84493" y="67830"/>
                  </a:lnTo>
                  <a:lnTo>
                    <a:pt x="84518" y="67462"/>
                  </a:lnTo>
                  <a:lnTo>
                    <a:pt x="89382" y="65151"/>
                  </a:lnTo>
                  <a:lnTo>
                    <a:pt x="90208" y="65239"/>
                  </a:lnTo>
                  <a:lnTo>
                    <a:pt x="90982" y="65417"/>
                  </a:lnTo>
                  <a:lnTo>
                    <a:pt x="91833" y="65760"/>
                  </a:lnTo>
                  <a:lnTo>
                    <a:pt x="94411" y="64135"/>
                  </a:lnTo>
                  <a:close/>
                </a:path>
                <a:path w="423545" h="122555">
                  <a:moveTo>
                    <a:pt x="96926" y="67576"/>
                  </a:moveTo>
                  <a:lnTo>
                    <a:pt x="94424" y="64147"/>
                  </a:lnTo>
                  <a:lnTo>
                    <a:pt x="91846" y="65773"/>
                  </a:lnTo>
                  <a:lnTo>
                    <a:pt x="92532" y="66230"/>
                  </a:lnTo>
                  <a:lnTo>
                    <a:pt x="92913" y="66662"/>
                  </a:lnTo>
                  <a:lnTo>
                    <a:pt x="93040" y="66890"/>
                  </a:lnTo>
                  <a:lnTo>
                    <a:pt x="93141" y="67132"/>
                  </a:lnTo>
                  <a:lnTo>
                    <a:pt x="93192" y="67373"/>
                  </a:lnTo>
                  <a:lnTo>
                    <a:pt x="93167" y="67868"/>
                  </a:lnTo>
                  <a:lnTo>
                    <a:pt x="88734" y="70192"/>
                  </a:lnTo>
                  <a:lnTo>
                    <a:pt x="87896" y="70154"/>
                  </a:lnTo>
                  <a:lnTo>
                    <a:pt x="87083" y="70015"/>
                  </a:lnTo>
                  <a:lnTo>
                    <a:pt x="86347" y="69799"/>
                  </a:lnTo>
                  <a:lnTo>
                    <a:pt x="85852" y="69570"/>
                  </a:lnTo>
                  <a:lnTo>
                    <a:pt x="83286" y="71196"/>
                  </a:lnTo>
                  <a:lnTo>
                    <a:pt x="88646" y="72351"/>
                  </a:lnTo>
                  <a:lnTo>
                    <a:pt x="89433" y="72313"/>
                  </a:lnTo>
                  <a:lnTo>
                    <a:pt x="96862" y="68033"/>
                  </a:lnTo>
                  <a:lnTo>
                    <a:pt x="96926" y="67576"/>
                  </a:lnTo>
                  <a:close/>
                </a:path>
                <a:path w="423545" h="122555">
                  <a:moveTo>
                    <a:pt x="96964" y="18376"/>
                  </a:moveTo>
                  <a:lnTo>
                    <a:pt x="87477" y="16344"/>
                  </a:lnTo>
                  <a:lnTo>
                    <a:pt x="86080" y="16395"/>
                  </a:lnTo>
                  <a:lnTo>
                    <a:pt x="72821" y="24777"/>
                  </a:lnTo>
                  <a:lnTo>
                    <a:pt x="72859" y="25590"/>
                  </a:lnTo>
                  <a:lnTo>
                    <a:pt x="77254" y="30835"/>
                  </a:lnTo>
                  <a:lnTo>
                    <a:pt x="79819" y="29210"/>
                  </a:lnTo>
                  <a:lnTo>
                    <a:pt x="79451" y="29019"/>
                  </a:lnTo>
                  <a:lnTo>
                    <a:pt x="78473" y="28346"/>
                  </a:lnTo>
                  <a:lnTo>
                    <a:pt x="76555" y="24726"/>
                  </a:lnTo>
                  <a:lnTo>
                    <a:pt x="76631" y="24130"/>
                  </a:lnTo>
                  <a:lnTo>
                    <a:pt x="87388" y="18491"/>
                  </a:lnTo>
                  <a:lnTo>
                    <a:pt x="88417" y="18516"/>
                  </a:lnTo>
                  <a:lnTo>
                    <a:pt x="94399" y="20002"/>
                  </a:lnTo>
                  <a:lnTo>
                    <a:pt x="96964" y="18376"/>
                  </a:lnTo>
                  <a:close/>
                </a:path>
                <a:path w="423545" h="122555">
                  <a:moveTo>
                    <a:pt x="101409" y="24434"/>
                  </a:moveTo>
                  <a:lnTo>
                    <a:pt x="96977" y="18376"/>
                  </a:lnTo>
                  <a:lnTo>
                    <a:pt x="94411" y="20002"/>
                  </a:lnTo>
                  <a:lnTo>
                    <a:pt x="94780" y="20193"/>
                  </a:lnTo>
                  <a:lnTo>
                    <a:pt x="95758" y="20866"/>
                  </a:lnTo>
                  <a:lnTo>
                    <a:pt x="97675" y="24485"/>
                  </a:lnTo>
                  <a:lnTo>
                    <a:pt x="97599" y="25082"/>
                  </a:lnTo>
                  <a:lnTo>
                    <a:pt x="86842" y="30721"/>
                  </a:lnTo>
                  <a:lnTo>
                    <a:pt x="85813" y="30695"/>
                  </a:lnTo>
                  <a:lnTo>
                    <a:pt x="79832" y="29210"/>
                  </a:lnTo>
                  <a:lnTo>
                    <a:pt x="77266" y="30835"/>
                  </a:lnTo>
                  <a:lnTo>
                    <a:pt x="86753" y="32867"/>
                  </a:lnTo>
                  <a:lnTo>
                    <a:pt x="88150" y="32816"/>
                  </a:lnTo>
                  <a:lnTo>
                    <a:pt x="101295" y="25247"/>
                  </a:lnTo>
                  <a:lnTo>
                    <a:pt x="101409" y="24434"/>
                  </a:lnTo>
                  <a:close/>
                </a:path>
                <a:path w="423545" h="122555">
                  <a:moveTo>
                    <a:pt x="104851" y="110553"/>
                  </a:moveTo>
                  <a:lnTo>
                    <a:pt x="101130" y="104902"/>
                  </a:lnTo>
                  <a:lnTo>
                    <a:pt x="101130" y="110604"/>
                  </a:lnTo>
                  <a:lnTo>
                    <a:pt x="101053" y="111201"/>
                  </a:lnTo>
                  <a:lnTo>
                    <a:pt x="90297" y="116840"/>
                  </a:lnTo>
                  <a:lnTo>
                    <a:pt x="89255" y="116814"/>
                  </a:lnTo>
                  <a:lnTo>
                    <a:pt x="87236" y="116611"/>
                  </a:lnTo>
                  <a:lnTo>
                    <a:pt x="85344" y="116179"/>
                  </a:lnTo>
                  <a:lnTo>
                    <a:pt x="83654" y="115531"/>
                  </a:lnTo>
                  <a:lnTo>
                    <a:pt x="83286" y="115328"/>
                  </a:lnTo>
                  <a:lnTo>
                    <a:pt x="82905" y="115138"/>
                  </a:lnTo>
                  <a:lnTo>
                    <a:pt x="80010" y="110858"/>
                  </a:lnTo>
                  <a:lnTo>
                    <a:pt x="80086" y="110248"/>
                  </a:lnTo>
                  <a:lnTo>
                    <a:pt x="91871" y="104635"/>
                  </a:lnTo>
                  <a:lnTo>
                    <a:pt x="93891" y="104851"/>
                  </a:lnTo>
                  <a:lnTo>
                    <a:pt x="101130" y="110604"/>
                  </a:lnTo>
                  <a:lnTo>
                    <a:pt x="101130" y="104902"/>
                  </a:lnTo>
                  <a:lnTo>
                    <a:pt x="100926" y="104762"/>
                  </a:lnTo>
                  <a:lnTo>
                    <a:pt x="100418" y="104495"/>
                  </a:lnTo>
                  <a:lnTo>
                    <a:pt x="99910" y="104228"/>
                  </a:lnTo>
                  <a:lnTo>
                    <a:pt x="90944" y="102463"/>
                  </a:lnTo>
                  <a:lnTo>
                    <a:pt x="89535" y="102514"/>
                  </a:lnTo>
                  <a:lnTo>
                    <a:pt x="76288" y="110896"/>
                  </a:lnTo>
                  <a:lnTo>
                    <a:pt x="76314" y="111709"/>
                  </a:lnTo>
                  <a:lnTo>
                    <a:pt x="80708" y="116954"/>
                  </a:lnTo>
                  <a:lnTo>
                    <a:pt x="81216" y="117221"/>
                  </a:lnTo>
                  <a:lnTo>
                    <a:pt x="90195" y="118999"/>
                  </a:lnTo>
                  <a:lnTo>
                    <a:pt x="91605" y="118935"/>
                  </a:lnTo>
                  <a:lnTo>
                    <a:pt x="104749" y="111366"/>
                  </a:lnTo>
                  <a:lnTo>
                    <a:pt x="104851" y="110553"/>
                  </a:lnTo>
                  <a:close/>
                </a:path>
                <a:path w="423545" h="122555">
                  <a:moveTo>
                    <a:pt x="104990" y="67487"/>
                  </a:moveTo>
                  <a:lnTo>
                    <a:pt x="103746" y="63715"/>
                  </a:lnTo>
                  <a:lnTo>
                    <a:pt x="103746" y="67500"/>
                  </a:lnTo>
                  <a:lnTo>
                    <a:pt x="103632" y="68338"/>
                  </a:lnTo>
                  <a:lnTo>
                    <a:pt x="89179" y="76276"/>
                  </a:lnTo>
                  <a:lnTo>
                    <a:pt x="86995" y="76276"/>
                  </a:lnTo>
                  <a:lnTo>
                    <a:pt x="84150" y="75984"/>
                  </a:lnTo>
                  <a:lnTo>
                    <a:pt x="81470" y="75361"/>
                  </a:lnTo>
                  <a:lnTo>
                    <a:pt x="80238" y="74942"/>
                  </a:lnTo>
                  <a:lnTo>
                    <a:pt x="78549" y="74193"/>
                  </a:lnTo>
                  <a:lnTo>
                    <a:pt x="73952" y="67856"/>
                  </a:lnTo>
                  <a:lnTo>
                    <a:pt x="74053" y="67005"/>
                  </a:lnTo>
                  <a:lnTo>
                    <a:pt x="89242" y="59042"/>
                  </a:lnTo>
                  <a:lnTo>
                    <a:pt x="90690" y="59067"/>
                  </a:lnTo>
                  <a:lnTo>
                    <a:pt x="99123" y="61175"/>
                  </a:lnTo>
                  <a:lnTo>
                    <a:pt x="99656" y="61455"/>
                  </a:lnTo>
                  <a:lnTo>
                    <a:pt x="103746" y="67500"/>
                  </a:lnTo>
                  <a:lnTo>
                    <a:pt x="103746" y="63715"/>
                  </a:lnTo>
                  <a:lnTo>
                    <a:pt x="99974" y="60642"/>
                  </a:lnTo>
                  <a:lnTo>
                    <a:pt x="99415" y="60325"/>
                  </a:lnTo>
                  <a:lnTo>
                    <a:pt x="98171" y="59804"/>
                  </a:lnTo>
                  <a:lnTo>
                    <a:pt x="90855" y="58356"/>
                  </a:lnTo>
                  <a:lnTo>
                    <a:pt x="88480" y="58356"/>
                  </a:lnTo>
                  <a:lnTo>
                    <a:pt x="72707" y="67868"/>
                  </a:lnTo>
                  <a:lnTo>
                    <a:pt x="72745" y="68783"/>
                  </a:lnTo>
                  <a:lnTo>
                    <a:pt x="77698" y="74714"/>
                  </a:lnTo>
                  <a:lnTo>
                    <a:pt x="78270" y="75018"/>
                  </a:lnTo>
                  <a:lnTo>
                    <a:pt x="86842" y="76987"/>
                  </a:lnTo>
                  <a:lnTo>
                    <a:pt x="89217" y="76987"/>
                  </a:lnTo>
                  <a:lnTo>
                    <a:pt x="104863" y="68402"/>
                  </a:lnTo>
                  <a:lnTo>
                    <a:pt x="104990" y="67487"/>
                  </a:lnTo>
                  <a:close/>
                </a:path>
                <a:path w="423545" h="122555">
                  <a:moveTo>
                    <a:pt x="175463" y="63322"/>
                  </a:moveTo>
                  <a:lnTo>
                    <a:pt x="171742" y="57658"/>
                  </a:lnTo>
                  <a:lnTo>
                    <a:pt x="171742" y="63360"/>
                  </a:lnTo>
                  <a:lnTo>
                    <a:pt x="171653" y="63957"/>
                  </a:lnTo>
                  <a:lnTo>
                    <a:pt x="159867" y="69583"/>
                  </a:lnTo>
                  <a:lnTo>
                    <a:pt x="157848" y="69367"/>
                  </a:lnTo>
                  <a:lnTo>
                    <a:pt x="150622" y="63614"/>
                  </a:lnTo>
                  <a:lnTo>
                    <a:pt x="150698" y="63017"/>
                  </a:lnTo>
                  <a:lnTo>
                    <a:pt x="162483" y="57391"/>
                  </a:lnTo>
                  <a:lnTo>
                    <a:pt x="164503" y="57607"/>
                  </a:lnTo>
                  <a:lnTo>
                    <a:pt x="171742" y="63360"/>
                  </a:lnTo>
                  <a:lnTo>
                    <a:pt x="171742" y="57658"/>
                  </a:lnTo>
                  <a:lnTo>
                    <a:pt x="171538" y="57518"/>
                  </a:lnTo>
                  <a:lnTo>
                    <a:pt x="171030" y="57251"/>
                  </a:lnTo>
                  <a:lnTo>
                    <a:pt x="170522" y="56984"/>
                  </a:lnTo>
                  <a:lnTo>
                    <a:pt x="161544" y="55219"/>
                  </a:lnTo>
                  <a:lnTo>
                    <a:pt x="158750" y="55410"/>
                  </a:lnTo>
                  <a:lnTo>
                    <a:pt x="146900" y="63652"/>
                  </a:lnTo>
                  <a:lnTo>
                    <a:pt x="146926" y="64465"/>
                  </a:lnTo>
                  <a:lnTo>
                    <a:pt x="151320" y="69723"/>
                  </a:lnTo>
                  <a:lnTo>
                    <a:pt x="151828" y="69989"/>
                  </a:lnTo>
                  <a:lnTo>
                    <a:pt x="160807" y="71755"/>
                  </a:lnTo>
                  <a:lnTo>
                    <a:pt x="163601" y="71564"/>
                  </a:lnTo>
                  <a:lnTo>
                    <a:pt x="175361" y="64135"/>
                  </a:lnTo>
                  <a:lnTo>
                    <a:pt x="175463" y="63322"/>
                  </a:lnTo>
                  <a:close/>
                </a:path>
                <a:path w="423545" h="122555">
                  <a:moveTo>
                    <a:pt x="257302" y="54013"/>
                  </a:moveTo>
                  <a:lnTo>
                    <a:pt x="254609" y="52603"/>
                  </a:lnTo>
                  <a:lnTo>
                    <a:pt x="254431" y="52730"/>
                  </a:lnTo>
                  <a:lnTo>
                    <a:pt x="254254" y="52920"/>
                  </a:lnTo>
                  <a:lnTo>
                    <a:pt x="254139" y="53124"/>
                  </a:lnTo>
                  <a:lnTo>
                    <a:pt x="254101" y="53327"/>
                  </a:lnTo>
                  <a:lnTo>
                    <a:pt x="254139" y="53594"/>
                  </a:lnTo>
                  <a:lnTo>
                    <a:pt x="254215" y="53746"/>
                  </a:lnTo>
                  <a:lnTo>
                    <a:pt x="255638" y="54381"/>
                  </a:lnTo>
                  <a:lnTo>
                    <a:pt x="255917" y="54394"/>
                  </a:lnTo>
                  <a:lnTo>
                    <a:pt x="256095" y="54381"/>
                  </a:lnTo>
                  <a:lnTo>
                    <a:pt x="256273" y="54368"/>
                  </a:lnTo>
                  <a:lnTo>
                    <a:pt x="256451" y="54330"/>
                  </a:lnTo>
                  <a:lnTo>
                    <a:pt x="256628" y="54292"/>
                  </a:lnTo>
                  <a:lnTo>
                    <a:pt x="257035" y="54165"/>
                  </a:lnTo>
                  <a:lnTo>
                    <a:pt x="257251" y="54051"/>
                  </a:lnTo>
                  <a:close/>
                </a:path>
                <a:path w="423545" h="122555">
                  <a:moveTo>
                    <a:pt x="289471" y="105752"/>
                  </a:moveTo>
                  <a:lnTo>
                    <a:pt x="289445" y="105625"/>
                  </a:lnTo>
                  <a:lnTo>
                    <a:pt x="289369" y="105460"/>
                  </a:lnTo>
                  <a:lnTo>
                    <a:pt x="289229" y="105295"/>
                  </a:lnTo>
                  <a:lnTo>
                    <a:pt x="289039" y="105168"/>
                  </a:lnTo>
                  <a:lnTo>
                    <a:pt x="244170" y="81610"/>
                  </a:lnTo>
                  <a:lnTo>
                    <a:pt x="241973" y="82931"/>
                  </a:lnTo>
                  <a:lnTo>
                    <a:pt x="286842" y="106489"/>
                  </a:lnTo>
                  <a:lnTo>
                    <a:pt x="287020" y="106578"/>
                  </a:lnTo>
                  <a:lnTo>
                    <a:pt x="287147" y="106616"/>
                  </a:lnTo>
                  <a:lnTo>
                    <a:pt x="287286" y="106654"/>
                  </a:lnTo>
                  <a:lnTo>
                    <a:pt x="287566" y="106705"/>
                  </a:lnTo>
                  <a:lnTo>
                    <a:pt x="287718" y="106718"/>
                  </a:lnTo>
                  <a:lnTo>
                    <a:pt x="287947" y="106718"/>
                  </a:lnTo>
                  <a:lnTo>
                    <a:pt x="288175" y="106692"/>
                  </a:lnTo>
                  <a:lnTo>
                    <a:pt x="288467" y="106641"/>
                  </a:lnTo>
                  <a:lnTo>
                    <a:pt x="288607" y="106603"/>
                  </a:lnTo>
                  <a:lnTo>
                    <a:pt x="288874" y="106502"/>
                  </a:lnTo>
                  <a:lnTo>
                    <a:pt x="289039" y="106400"/>
                  </a:lnTo>
                  <a:lnTo>
                    <a:pt x="289179" y="106299"/>
                  </a:lnTo>
                  <a:lnTo>
                    <a:pt x="289331" y="106146"/>
                  </a:lnTo>
                  <a:lnTo>
                    <a:pt x="289433" y="105968"/>
                  </a:lnTo>
                  <a:lnTo>
                    <a:pt x="289471" y="105803"/>
                  </a:lnTo>
                  <a:close/>
                </a:path>
                <a:path w="423545" h="122555">
                  <a:moveTo>
                    <a:pt x="289941" y="87426"/>
                  </a:moveTo>
                  <a:lnTo>
                    <a:pt x="289026" y="86575"/>
                  </a:lnTo>
                  <a:lnTo>
                    <a:pt x="269125" y="81064"/>
                  </a:lnTo>
                  <a:lnTo>
                    <a:pt x="255905" y="74129"/>
                  </a:lnTo>
                  <a:lnTo>
                    <a:pt x="255701" y="74015"/>
                  </a:lnTo>
                  <a:lnTo>
                    <a:pt x="255549" y="73964"/>
                  </a:lnTo>
                  <a:lnTo>
                    <a:pt x="255384" y="73926"/>
                  </a:lnTo>
                  <a:lnTo>
                    <a:pt x="255041" y="73863"/>
                  </a:lnTo>
                  <a:lnTo>
                    <a:pt x="254863" y="73850"/>
                  </a:lnTo>
                  <a:lnTo>
                    <a:pt x="254495" y="73850"/>
                  </a:lnTo>
                  <a:lnTo>
                    <a:pt x="254139" y="73901"/>
                  </a:lnTo>
                  <a:lnTo>
                    <a:pt x="253961" y="73939"/>
                  </a:lnTo>
                  <a:lnTo>
                    <a:pt x="253631" y="74041"/>
                  </a:lnTo>
                  <a:lnTo>
                    <a:pt x="253492" y="74104"/>
                  </a:lnTo>
                  <a:lnTo>
                    <a:pt x="253352" y="74180"/>
                  </a:lnTo>
                  <a:lnTo>
                    <a:pt x="253225" y="74256"/>
                  </a:lnTo>
                  <a:lnTo>
                    <a:pt x="253060" y="74396"/>
                  </a:lnTo>
                  <a:lnTo>
                    <a:pt x="252857" y="74637"/>
                  </a:lnTo>
                  <a:lnTo>
                    <a:pt x="252793" y="74790"/>
                  </a:lnTo>
                  <a:lnTo>
                    <a:pt x="252768" y="74942"/>
                  </a:lnTo>
                  <a:lnTo>
                    <a:pt x="252793" y="75158"/>
                  </a:lnTo>
                  <a:lnTo>
                    <a:pt x="252895" y="75361"/>
                  </a:lnTo>
                  <a:lnTo>
                    <a:pt x="253111" y="75590"/>
                  </a:lnTo>
                  <a:lnTo>
                    <a:pt x="253276" y="75704"/>
                  </a:lnTo>
                  <a:lnTo>
                    <a:pt x="266801" y="82804"/>
                  </a:lnTo>
                  <a:lnTo>
                    <a:pt x="266928" y="82867"/>
                  </a:lnTo>
                  <a:lnTo>
                    <a:pt x="267093" y="82918"/>
                  </a:lnTo>
                  <a:lnTo>
                    <a:pt x="267233" y="82969"/>
                  </a:lnTo>
                  <a:lnTo>
                    <a:pt x="287210" y="88506"/>
                  </a:lnTo>
                  <a:lnTo>
                    <a:pt x="287464" y="88569"/>
                  </a:lnTo>
                  <a:lnTo>
                    <a:pt x="287642" y="88595"/>
                  </a:lnTo>
                  <a:lnTo>
                    <a:pt x="287820" y="88607"/>
                  </a:lnTo>
                  <a:lnTo>
                    <a:pt x="288188" y="88607"/>
                  </a:lnTo>
                  <a:lnTo>
                    <a:pt x="288366" y="88595"/>
                  </a:lnTo>
                  <a:lnTo>
                    <a:pt x="288544" y="88569"/>
                  </a:lnTo>
                  <a:lnTo>
                    <a:pt x="288721" y="88531"/>
                  </a:lnTo>
                  <a:lnTo>
                    <a:pt x="289052" y="88430"/>
                  </a:lnTo>
                  <a:lnTo>
                    <a:pt x="289204" y="88366"/>
                  </a:lnTo>
                  <a:lnTo>
                    <a:pt x="289344" y="88290"/>
                  </a:lnTo>
                  <a:lnTo>
                    <a:pt x="289471" y="88214"/>
                  </a:lnTo>
                  <a:lnTo>
                    <a:pt x="289687" y="88036"/>
                  </a:lnTo>
                  <a:lnTo>
                    <a:pt x="289839" y="87845"/>
                  </a:lnTo>
                  <a:lnTo>
                    <a:pt x="289928" y="87630"/>
                  </a:lnTo>
                  <a:lnTo>
                    <a:pt x="289941" y="87426"/>
                  </a:lnTo>
                  <a:close/>
                </a:path>
                <a:path w="423545" h="122555">
                  <a:moveTo>
                    <a:pt x="300659" y="26085"/>
                  </a:moveTo>
                  <a:lnTo>
                    <a:pt x="300609" y="25920"/>
                  </a:lnTo>
                  <a:lnTo>
                    <a:pt x="299212" y="25146"/>
                  </a:lnTo>
                  <a:lnTo>
                    <a:pt x="299034" y="25133"/>
                  </a:lnTo>
                  <a:lnTo>
                    <a:pt x="298754" y="25133"/>
                  </a:lnTo>
                  <a:lnTo>
                    <a:pt x="298475" y="25158"/>
                  </a:lnTo>
                  <a:lnTo>
                    <a:pt x="298297" y="25184"/>
                  </a:lnTo>
                  <a:lnTo>
                    <a:pt x="298132" y="25222"/>
                  </a:lnTo>
                  <a:lnTo>
                    <a:pt x="297802" y="25323"/>
                  </a:lnTo>
                  <a:lnTo>
                    <a:pt x="297649" y="25387"/>
                  </a:lnTo>
                  <a:lnTo>
                    <a:pt x="297459" y="25501"/>
                  </a:lnTo>
                  <a:lnTo>
                    <a:pt x="254609" y="52590"/>
                  </a:lnTo>
                  <a:lnTo>
                    <a:pt x="257302" y="54000"/>
                  </a:lnTo>
                  <a:lnTo>
                    <a:pt x="300151" y="26911"/>
                  </a:lnTo>
                  <a:lnTo>
                    <a:pt x="300609" y="26403"/>
                  </a:lnTo>
                  <a:lnTo>
                    <a:pt x="300659" y="26187"/>
                  </a:lnTo>
                  <a:close/>
                </a:path>
                <a:path w="423545" h="122555">
                  <a:moveTo>
                    <a:pt x="300786" y="97663"/>
                  </a:moveTo>
                  <a:lnTo>
                    <a:pt x="287324" y="90589"/>
                  </a:lnTo>
                  <a:lnTo>
                    <a:pt x="287108" y="90500"/>
                  </a:lnTo>
                  <a:lnTo>
                    <a:pt x="286791" y="90398"/>
                  </a:lnTo>
                  <a:lnTo>
                    <a:pt x="286359" y="90335"/>
                  </a:lnTo>
                  <a:lnTo>
                    <a:pt x="285902" y="90335"/>
                  </a:lnTo>
                  <a:lnTo>
                    <a:pt x="285546" y="90385"/>
                  </a:lnTo>
                  <a:lnTo>
                    <a:pt x="285369" y="90424"/>
                  </a:lnTo>
                  <a:lnTo>
                    <a:pt x="285203" y="90462"/>
                  </a:lnTo>
                  <a:lnTo>
                    <a:pt x="284302" y="91071"/>
                  </a:lnTo>
                  <a:lnTo>
                    <a:pt x="284226" y="91224"/>
                  </a:lnTo>
                  <a:lnTo>
                    <a:pt x="284175" y="91427"/>
                  </a:lnTo>
                  <a:lnTo>
                    <a:pt x="284200" y="91643"/>
                  </a:lnTo>
                  <a:lnTo>
                    <a:pt x="284302" y="91846"/>
                  </a:lnTo>
                  <a:lnTo>
                    <a:pt x="284467" y="92024"/>
                  </a:lnTo>
                  <a:lnTo>
                    <a:pt x="284683" y="92189"/>
                  </a:lnTo>
                  <a:lnTo>
                    <a:pt x="298221" y="99288"/>
                  </a:lnTo>
                  <a:lnTo>
                    <a:pt x="300786" y="97663"/>
                  </a:lnTo>
                  <a:close/>
                </a:path>
                <a:path w="423545" h="122555">
                  <a:moveTo>
                    <a:pt x="301371" y="98412"/>
                  </a:moveTo>
                  <a:lnTo>
                    <a:pt x="301345" y="98259"/>
                  </a:lnTo>
                  <a:lnTo>
                    <a:pt x="301244" y="98056"/>
                  </a:lnTo>
                  <a:lnTo>
                    <a:pt x="301078" y="97866"/>
                  </a:lnTo>
                  <a:lnTo>
                    <a:pt x="300786" y="97675"/>
                  </a:lnTo>
                  <a:lnTo>
                    <a:pt x="298221" y="99301"/>
                  </a:lnTo>
                  <a:lnTo>
                    <a:pt x="299097" y="99555"/>
                  </a:lnTo>
                  <a:lnTo>
                    <a:pt x="299275" y="99568"/>
                  </a:lnTo>
                  <a:lnTo>
                    <a:pt x="299542" y="99568"/>
                  </a:lnTo>
                  <a:lnTo>
                    <a:pt x="299821" y="99542"/>
                  </a:lnTo>
                  <a:lnTo>
                    <a:pt x="299999" y="99517"/>
                  </a:lnTo>
                  <a:lnTo>
                    <a:pt x="300177" y="99479"/>
                  </a:lnTo>
                  <a:lnTo>
                    <a:pt x="300494" y="99377"/>
                  </a:lnTo>
                  <a:lnTo>
                    <a:pt x="300647" y="99314"/>
                  </a:lnTo>
                  <a:lnTo>
                    <a:pt x="301332" y="98628"/>
                  </a:lnTo>
                  <a:lnTo>
                    <a:pt x="301371" y="98463"/>
                  </a:lnTo>
                  <a:close/>
                </a:path>
                <a:path w="423545" h="122555">
                  <a:moveTo>
                    <a:pt x="316026" y="119329"/>
                  </a:moveTo>
                  <a:lnTo>
                    <a:pt x="315785" y="119227"/>
                  </a:lnTo>
                  <a:lnTo>
                    <a:pt x="315582" y="119176"/>
                  </a:lnTo>
                  <a:lnTo>
                    <a:pt x="315442" y="119138"/>
                  </a:lnTo>
                  <a:lnTo>
                    <a:pt x="315290" y="119126"/>
                  </a:lnTo>
                  <a:lnTo>
                    <a:pt x="315137" y="119113"/>
                  </a:lnTo>
                  <a:lnTo>
                    <a:pt x="314833" y="119113"/>
                  </a:lnTo>
                  <a:lnTo>
                    <a:pt x="313601" y="119608"/>
                  </a:lnTo>
                  <a:lnTo>
                    <a:pt x="313474" y="119761"/>
                  </a:lnTo>
                  <a:lnTo>
                    <a:pt x="313410" y="119938"/>
                  </a:lnTo>
                  <a:lnTo>
                    <a:pt x="313397" y="120116"/>
                  </a:lnTo>
                  <a:lnTo>
                    <a:pt x="313448" y="120294"/>
                  </a:lnTo>
                  <a:lnTo>
                    <a:pt x="313563" y="120446"/>
                  </a:lnTo>
                  <a:lnTo>
                    <a:pt x="313728" y="120599"/>
                  </a:lnTo>
                  <a:lnTo>
                    <a:pt x="313880" y="120688"/>
                  </a:lnTo>
                  <a:lnTo>
                    <a:pt x="316026" y="119329"/>
                  </a:lnTo>
                  <a:close/>
                </a:path>
                <a:path w="423545" h="122555">
                  <a:moveTo>
                    <a:pt x="326440" y="120180"/>
                  </a:moveTo>
                  <a:lnTo>
                    <a:pt x="324205" y="118999"/>
                  </a:lnTo>
                  <a:lnTo>
                    <a:pt x="323570" y="119354"/>
                  </a:lnTo>
                  <a:lnTo>
                    <a:pt x="319303" y="120154"/>
                  </a:lnTo>
                  <a:lnTo>
                    <a:pt x="318198" y="120027"/>
                  </a:lnTo>
                  <a:lnTo>
                    <a:pt x="317169" y="119799"/>
                  </a:lnTo>
                  <a:lnTo>
                    <a:pt x="316687" y="119634"/>
                  </a:lnTo>
                  <a:lnTo>
                    <a:pt x="316242" y="119443"/>
                  </a:lnTo>
                  <a:lnTo>
                    <a:pt x="316039" y="119329"/>
                  </a:lnTo>
                  <a:lnTo>
                    <a:pt x="313893" y="120688"/>
                  </a:lnTo>
                  <a:lnTo>
                    <a:pt x="319786" y="121958"/>
                  </a:lnTo>
                  <a:lnTo>
                    <a:pt x="320662" y="121920"/>
                  </a:lnTo>
                  <a:lnTo>
                    <a:pt x="326275" y="120281"/>
                  </a:lnTo>
                  <a:lnTo>
                    <a:pt x="326440" y="120180"/>
                  </a:lnTo>
                  <a:close/>
                </a:path>
                <a:path w="423545" h="122555">
                  <a:moveTo>
                    <a:pt x="335838" y="95250"/>
                  </a:moveTo>
                  <a:lnTo>
                    <a:pt x="333146" y="93840"/>
                  </a:lnTo>
                  <a:lnTo>
                    <a:pt x="332968" y="93967"/>
                  </a:lnTo>
                  <a:lnTo>
                    <a:pt x="332790" y="94157"/>
                  </a:lnTo>
                  <a:lnTo>
                    <a:pt x="332676" y="94361"/>
                  </a:lnTo>
                  <a:lnTo>
                    <a:pt x="332625" y="94564"/>
                  </a:lnTo>
                  <a:lnTo>
                    <a:pt x="332676" y="94830"/>
                  </a:lnTo>
                  <a:lnTo>
                    <a:pt x="332752" y="94983"/>
                  </a:lnTo>
                  <a:lnTo>
                    <a:pt x="334175" y="95618"/>
                  </a:lnTo>
                  <a:lnTo>
                    <a:pt x="334441" y="95631"/>
                  </a:lnTo>
                  <a:lnTo>
                    <a:pt x="334632" y="95618"/>
                  </a:lnTo>
                  <a:lnTo>
                    <a:pt x="334810" y="95605"/>
                  </a:lnTo>
                  <a:lnTo>
                    <a:pt x="334987" y="95567"/>
                  </a:lnTo>
                  <a:lnTo>
                    <a:pt x="335241" y="95516"/>
                  </a:lnTo>
                  <a:lnTo>
                    <a:pt x="335559" y="95402"/>
                  </a:lnTo>
                  <a:lnTo>
                    <a:pt x="335838" y="95250"/>
                  </a:lnTo>
                  <a:close/>
                </a:path>
                <a:path w="423545" h="122555">
                  <a:moveTo>
                    <a:pt x="362267" y="59156"/>
                  </a:moveTo>
                  <a:lnTo>
                    <a:pt x="362204" y="59029"/>
                  </a:lnTo>
                  <a:lnTo>
                    <a:pt x="362077" y="58928"/>
                  </a:lnTo>
                  <a:lnTo>
                    <a:pt x="361937" y="58889"/>
                  </a:lnTo>
                  <a:lnTo>
                    <a:pt x="360743" y="58267"/>
                  </a:lnTo>
                  <a:lnTo>
                    <a:pt x="360743" y="59258"/>
                  </a:lnTo>
                  <a:lnTo>
                    <a:pt x="318757" y="85801"/>
                  </a:lnTo>
                  <a:lnTo>
                    <a:pt x="274751" y="62712"/>
                  </a:lnTo>
                  <a:lnTo>
                    <a:pt x="316763" y="36156"/>
                  </a:lnTo>
                  <a:lnTo>
                    <a:pt x="360743" y="59258"/>
                  </a:lnTo>
                  <a:lnTo>
                    <a:pt x="360743" y="58267"/>
                  </a:lnTo>
                  <a:lnTo>
                    <a:pt x="317322" y="35471"/>
                  </a:lnTo>
                  <a:lnTo>
                    <a:pt x="317195" y="35382"/>
                  </a:lnTo>
                  <a:lnTo>
                    <a:pt x="317068" y="35318"/>
                  </a:lnTo>
                  <a:lnTo>
                    <a:pt x="316903" y="35293"/>
                  </a:lnTo>
                  <a:lnTo>
                    <a:pt x="316661" y="35280"/>
                  </a:lnTo>
                  <a:lnTo>
                    <a:pt x="316534" y="35306"/>
                  </a:lnTo>
                  <a:lnTo>
                    <a:pt x="316407" y="35356"/>
                  </a:lnTo>
                  <a:lnTo>
                    <a:pt x="316242" y="35458"/>
                  </a:lnTo>
                  <a:lnTo>
                    <a:pt x="273558" y="62445"/>
                  </a:lnTo>
                  <a:lnTo>
                    <a:pt x="273431" y="62509"/>
                  </a:lnTo>
                  <a:lnTo>
                    <a:pt x="273316" y="62636"/>
                  </a:lnTo>
                  <a:lnTo>
                    <a:pt x="273278" y="62776"/>
                  </a:lnTo>
                  <a:lnTo>
                    <a:pt x="273329" y="62903"/>
                  </a:lnTo>
                  <a:lnTo>
                    <a:pt x="273456" y="62992"/>
                  </a:lnTo>
                  <a:lnTo>
                    <a:pt x="318350" y="86575"/>
                  </a:lnTo>
                  <a:lnTo>
                    <a:pt x="318490" y="86626"/>
                  </a:lnTo>
                  <a:lnTo>
                    <a:pt x="318719" y="86652"/>
                  </a:lnTo>
                  <a:lnTo>
                    <a:pt x="318846" y="86652"/>
                  </a:lnTo>
                  <a:lnTo>
                    <a:pt x="319024" y="86626"/>
                  </a:lnTo>
                  <a:lnTo>
                    <a:pt x="319252" y="86537"/>
                  </a:lnTo>
                  <a:lnTo>
                    <a:pt x="361975" y="59499"/>
                  </a:lnTo>
                  <a:lnTo>
                    <a:pt x="362102" y="59436"/>
                  </a:lnTo>
                  <a:lnTo>
                    <a:pt x="362229" y="59309"/>
                  </a:lnTo>
                  <a:lnTo>
                    <a:pt x="362267" y="59156"/>
                  </a:lnTo>
                  <a:close/>
                </a:path>
                <a:path w="423545" h="122555">
                  <a:moveTo>
                    <a:pt x="379209" y="67386"/>
                  </a:moveTo>
                  <a:lnTo>
                    <a:pt x="379183" y="67221"/>
                  </a:lnTo>
                  <a:lnTo>
                    <a:pt x="379082" y="67030"/>
                  </a:lnTo>
                  <a:lnTo>
                    <a:pt x="378917" y="66840"/>
                  </a:lnTo>
                  <a:lnTo>
                    <a:pt x="378688" y="66675"/>
                  </a:lnTo>
                  <a:lnTo>
                    <a:pt x="378561" y="66611"/>
                  </a:lnTo>
                  <a:lnTo>
                    <a:pt x="378421" y="66548"/>
                  </a:lnTo>
                  <a:lnTo>
                    <a:pt x="378269" y="66497"/>
                  </a:lnTo>
                  <a:lnTo>
                    <a:pt x="378015" y="66433"/>
                  </a:lnTo>
                  <a:lnTo>
                    <a:pt x="377748" y="66395"/>
                  </a:lnTo>
                  <a:lnTo>
                    <a:pt x="377571" y="66382"/>
                  </a:lnTo>
                  <a:lnTo>
                    <a:pt x="377304" y="66382"/>
                  </a:lnTo>
                  <a:lnTo>
                    <a:pt x="377024" y="66408"/>
                  </a:lnTo>
                  <a:lnTo>
                    <a:pt x="376847" y="66433"/>
                  </a:lnTo>
                  <a:lnTo>
                    <a:pt x="376669" y="66471"/>
                  </a:lnTo>
                  <a:lnTo>
                    <a:pt x="376351" y="66573"/>
                  </a:lnTo>
                  <a:lnTo>
                    <a:pt x="376199" y="66636"/>
                  </a:lnTo>
                  <a:lnTo>
                    <a:pt x="375996" y="66751"/>
                  </a:lnTo>
                  <a:lnTo>
                    <a:pt x="333146" y="93827"/>
                  </a:lnTo>
                  <a:lnTo>
                    <a:pt x="335838" y="95237"/>
                  </a:lnTo>
                  <a:lnTo>
                    <a:pt x="378675" y="68160"/>
                  </a:lnTo>
                  <a:lnTo>
                    <a:pt x="379171" y="67602"/>
                  </a:lnTo>
                  <a:lnTo>
                    <a:pt x="379209" y="67437"/>
                  </a:lnTo>
                  <a:close/>
                </a:path>
                <a:path w="423545" h="122555">
                  <a:moveTo>
                    <a:pt x="423367" y="56984"/>
                  </a:moveTo>
                  <a:lnTo>
                    <a:pt x="421741" y="53949"/>
                  </a:lnTo>
                  <a:lnTo>
                    <a:pt x="421500" y="53746"/>
                  </a:lnTo>
                  <a:lnTo>
                    <a:pt x="420928" y="53378"/>
                  </a:lnTo>
                  <a:lnTo>
                    <a:pt x="420611" y="53225"/>
                  </a:lnTo>
                  <a:lnTo>
                    <a:pt x="393788" y="39128"/>
                  </a:lnTo>
                  <a:lnTo>
                    <a:pt x="393649" y="39039"/>
                  </a:lnTo>
                  <a:lnTo>
                    <a:pt x="393420" y="38925"/>
                  </a:lnTo>
                  <a:lnTo>
                    <a:pt x="348754" y="15481"/>
                  </a:lnTo>
                  <a:lnTo>
                    <a:pt x="321741" y="1295"/>
                  </a:lnTo>
                  <a:lnTo>
                    <a:pt x="321525" y="1193"/>
                  </a:lnTo>
                  <a:lnTo>
                    <a:pt x="315772" y="0"/>
                  </a:lnTo>
                  <a:lnTo>
                    <a:pt x="314896" y="25"/>
                  </a:lnTo>
                  <a:lnTo>
                    <a:pt x="309333" y="1625"/>
                  </a:lnTo>
                  <a:lnTo>
                    <a:pt x="309156" y="1714"/>
                  </a:lnTo>
                  <a:lnTo>
                    <a:pt x="308965" y="1866"/>
                  </a:lnTo>
                  <a:lnTo>
                    <a:pt x="214795" y="61391"/>
                  </a:lnTo>
                  <a:lnTo>
                    <a:pt x="214642" y="61480"/>
                  </a:lnTo>
                  <a:lnTo>
                    <a:pt x="212788" y="63233"/>
                  </a:lnTo>
                  <a:lnTo>
                    <a:pt x="212623" y="63461"/>
                  </a:lnTo>
                  <a:lnTo>
                    <a:pt x="212394" y="63957"/>
                  </a:lnTo>
                  <a:lnTo>
                    <a:pt x="212242" y="64465"/>
                  </a:lnTo>
                  <a:lnTo>
                    <a:pt x="212178" y="64960"/>
                  </a:lnTo>
                  <a:lnTo>
                    <a:pt x="212204" y="65468"/>
                  </a:lnTo>
                  <a:lnTo>
                    <a:pt x="212305" y="65963"/>
                  </a:lnTo>
                  <a:lnTo>
                    <a:pt x="212407" y="66205"/>
                  </a:lnTo>
                  <a:lnTo>
                    <a:pt x="212496" y="66459"/>
                  </a:lnTo>
                  <a:lnTo>
                    <a:pt x="215011" y="68770"/>
                  </a:lnTo>
                  <a:lnTo>
                    <a:pt x="241896" y="82892"/>
                  </a:lnTo>
                  <a:lnTo>
                    <a:pt x="244119" y="81559"/>
                  </a:lnTo>
                  <a:lnTo>
                    <a:pt x="217233" y="67462"/>
                  </a:lnTo>
                  <a:lnTo>
                    <a:pt x="217081" y="67386"/>
                  </a:lnTo>
                  <a:lnTo>
                    <a:pt x="216903" y="67297"/>
                  </a:lnTo>
                  <a:lnTo>
                    <a:pt x="215290" y="64922"/>
                  </a:lnTo>
                  <a:lnTo>
                    <a:pt x="215328" y="64604"/>
                  </a:lnTo>
                  <a:lnTo>
                    <a:pt x="216725" y="62763"/>
                  </a:lnTo>
                  <a:lnTo>
                    <a:pt x="216890" y="62661"/>
                  </a:lnTo>
                  <a:lnTo>
                    <a:pt x="311353" y="2946"/>
                  </a:lnTo>
                  <a:lnTo>
                    <a:pt x="315683" y="1790"/>
                  </a:lnTo>
                  <a:lnTo>
                    <a:pt x="316534" y="1816"/>
                  </a:lnTo>
                  <a:lnTo>
                    <a:pt x="319417" y="2565"/>
                  </a:lnTo>
                  <a:lnTo>
                    <a:pt x="319620" y="2654"/>
                  </a:lnTo>
                  <a:lnTo>
                    <a:pt x="346557" y="16802"/>
                  </a:lnTo>
                  <a:lnTo>
                    <a:pt x="391337" y="40309"/>
                  </a:lnTo>
                  <a:lnTo>
                    <a:pt x="418439" y="54559"/>
                  </a:lnTo>
                  <a:lnTo>
                    <a:pt x="418680" y="54673"/>
                  </a:lnTo>
                  <a:lnTo>
                    <a:pt x="419049" y="54914"/>
                  </a:lnTo>
                  <a:lnTo>
                    <a:pt x="420255" y="57023"/>
                  </a:lnTo>
                  <a:lnTo>
                    <a:pt x="420217" y="57353"/>
                  </a:lnTo>
                  <a:lnTo>
                    <a:pt x="418706" y="59245"/>
                  </a:lnTo>
                  <a:lnTo>
                    <a:pt x="324192" y="118986"/>
                  </a:lnTo>
                  <a:lnTo>
                    <a:pt x="326428" y="120167"/>
                  </a:lnTo>
                  <a:lnTo>
                    <a:pt x="420890" y="60464"/>
                  </a:lnTo>
                  <a:lnTo>
                    <a:pt x="421208" y="60274"/>
                  </a:lnTo>
                  <a:lnTo>
                    <a:pt x="423303" y="57492"/>
                  </a:lnTo>
                  <a:lnTo>
                    <a:pt x="423367" y="5698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807162" y="2159736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28575" y="54152"/>
                  </a:moveTo>
                  <a:lnTo>
                    <a:pt x="24853" y="48488"/>
                  </a:lnTo>
                  <a:lnTo>
                    <a:pt x="24853" y="54190"/>
                  </a:lnTo>
                  <a:lnTo>
                    <a:pt x="24765" y="54787"/>
                  </a:lnTo>
                  <a:lnTo>
                    <a:pt x="12979" y="60413"/>
                  </a:lnTo>
                  <a:lnTo>
                    <a:pt x="10960" y="60198"/>
                  </a:lnTo>
                  <a:lnTo>
                    <a:pt x="3733" y="54444"/>
                  </a:lnTo>
                  <a:lnTo>
                    <a:pt x="3810" y="53848"/>
                  </a:lnTo>
                  <a:lnTo>
                    <a:pt x="15595" y="48221"/>
                  </a:lnTo>
                  <a:lnTo>
                    <a:pt x="17614" y="48437"/>
                  </a:lnTo>
                  <a:lnTo>
                    <a:pt x="24853" y="54190"/>
                  </a:lnTo>
                  <a:lnTo>
                    <a:pt x="24853" y="48488"/>
                  </a:lnTo>
                  <a:lnTo>
                    <a:pt x="24650" y="48348"/>
                  </a:lnTo>
                  <a:lnTo>
                    <a:pt x="24142" y="48082"/>
                  </a:lnTo>
                  <a:lnTo>
                    <a:pt x="23634" y="47815"/>
                  </a:lnTo>
                  <a:lnTo>
                    <a:pt x="14655" y="46050"/>
                  </a:lnTo>
                  <a:lnTo>
                    <a:pt x="11861" y="46240"/>
                  </a:lnTo>
                  <a:lnTo>
                    <a:pt x="0" y="54483"/>
                  </a:lnTo>
                  <a:lnTo>
                    <a:pt x="38" y="55295"/>
                  </a:lnTo>
                  <a:lnTo>
                    <a:pt x="4432" y="60553"/>
                  </a:lnTo>
                  <a:lnTo>
                    <a:pt x="4940" y="60820"/>
                  </a:lnTo>
                  <a:lnTo>
                    <a:pt x="13919" y="62585"/>
                  </a:lnTo>
                  <a:lnTo>
                    <a:pt x="16713" y="62395"/>
                  </a:lnTo>
                  <a:lnTo>
                    <a:pt x="28473" y="54965"/>
                  </a:lnTo>
                  <a:lnTo>
                    <a:pt x="28575" y="54152"/>
                  </a:lnTo>
                  <a:close/>
                </a:path>
                <a:path w="314325" h="175260">
                  <a:moveTo>
                    <a:pt x="60071" y="95478"/>
                  </a:moveTo>
                  <a:lnTo>
                    <a:pt x="59893" y="95389"/>
                  </a:lnTo>
                  <a:lnTo>
                    <a:pt x="59766" y="95351"/>
                  </a:lnTo>
                  <a:lnTo>
                    <a:pt x="59626" y="95313"/>
                  </a:lnTo>
                  <a:lnTo>
                    <a:pt x="59334" y="95262"/>
                  </a:lnTo>
                  <a:lnTo>
                    <a:pt x="59194" y="95250"/>
                  </a:lnTo>
                  <a:lnTo>
                    <a:pt x="58966" y="95250"/>
                  </a:lnTo>
                  <a:lnTo>
                    <a:pt x="58737" y="95275"/>
                  </a:lnTo>
                  <a:lnTo>
                    <a:pt x="58432" y="95326"/>
                  </a:lnTo>
                  <a:lnTo>
                    <a:pt x="58305" y="95364"/>
                  </a:lnTo>
                  <a:lnTo>
                    <a:pt x="58039" y="95465"/>
                  </a:lnTo>
                  <a:lnTo>
                    <a:pt x="57873" y="95567"/>
                  </a:lnTo>
                  <a:lnTo>
                    <a:pt x="57442" y="96164"/>
                  </a:lnTo>
                  <a:lnTo>
                    <a:pt x="57492" y="96431"/>
                  </a:lnTo>
                  <a:lnTo>
                    <a:pt x="57607" y="96596"/>
                  </a:lnTo>
                  <a:lnTo>
                    <a:pt x="57772" y="96735"/>
                  </a:lnTo>
                  <a:lnTo>
                    <a:pt x="57924" y="96824"/>
                  </a:lnTo>
                  <a:lnTo>
                    <a:pt x="60071" y="95478"/>
                  </a:lnTo>
                  <a:close/>
                </a:path>
                <a:path w="314325" h="175260">
                  <a:moveTo>
                    <a:pt x="87109" y="109677"/>
                  </a:moveTo>
                  <a:lnTo>
                    <a:pt x="60071" y="95491"/>
                  </a:lnTo>
                  <a:lnTo>
                    <a:pt x="57924" y="96837"/>
                  </a:lnTo>
                  <a:lnTo>
                    <a:pt x="84963" y="111036"/>
                  </a:lnTo>
                  <a:lnTo>
                    <a:pt x="87109" y="109677"/>
                  </a:lnTo>
                  <a:close/>
                </a:path>
                <a:path w="314325" h="175260">
                  <a:moveTo>
                    <a:pt x="87591" y="110248"/>
                  </a:moveTo>
                  <a:lnTo>
                    <a:pt x="87553" y="110121"/>
                  </a:lnTo>
                  <a:lnTo>
                    <a:pt x="87172" y="109715"/>
                  </a:lnTo>
                  <a:lnTo>
                    <a:pt x="84975" y="111036"/>
                  </a:lnTo>
                  <a:lnTo>
                    <a:pt x="85280" y="111163"/>
                  </a:lnTo>
                  <a:lnTo>
                    <a:pt x="85420" y="111188"/>
                  </a:lnTo>
                  <a:lnTo>
                    <a:pt x="85559" y="111226"/>
                  </a:lnTo>
                  <a:lnTo>
                    <a:pt x="85699" y="111239"/>
                  </a:lnTo>
                  <a:lnTo>
                    <a:pt x="86156" y="111252"/>
                  </a:lnTo>
                  <a:lnTo>
                    <a:pt x="86309" y="111239"/>
                  </a:lnTo>
                  <a:lnTo>
                    <a:pt x="86461" y="111213"/>
                  </a:lnTo>
                  <a:lnTo>
                    <a:pt x="86601" y="111175"/>
                  </a:lnTo>
                  <a:lnTo>
                    <a:pt x="86741" y="111137"/>
                  </a:lnTo>
                  <a:lnTo>
                    <a:pt x="86880" y="111099"/>
                  </a:lnTo>
                  <a:lnTo>
                    <a:pt x="87109" y="110985"/>
                  </a:lnTo>
                  <a:lnTo>
                    <a:pt x="87312" y="110845"/>
                  </a:lnTo>
                  <a:lnTo>
                    <a:pt x="87515" y="110604"/>
                  </a:lnTo>
                  <a:lnTo>
                    <a:pt x="87579" y="110477"/>
                  </a:lnTo>
                  <a:lnTo>
                    <a:pt x="87591" y="110248"/>
                  </a:lnTo>
                  <a:close/>
                </a:path>
                <a:path w="314325" h="175260">
                  <a:moveTo>
                    <a:pt x="96939" y="51219"/>
                  </a:moveTo>
                  <a:lnTo>
                    <a:pt x="94437" y="47802"/>
                  </a:lnTo>
                  <a:lnTo>
                    <a:pt x="94145" y="47650"/>
                  </a:lnTo>
                  <a:lnTo>
                    <a:pt x="93522" y="47383"/>
                  </a:lnTo>
                  <a:lnTo>
                    <a:pt x="93205" y="47294"/>
                  </a:lnTo>
                  <a:lnTo>
                    <a:pt x="93205" y="51015"/>
                  </a:lnTo>
                  <a:lnTo>
                    <a:pt x="93179" y="51511"/>
                  </a:lnTo>
                  <a:lnTo>
                    <a:pt x="88328" y="53822"/>
                  </a:lnTo>
                  <a:lnTo>
                    <a:pt x="87490" y="53733"/>
                  </a:lnTo>
                  <a:lnTo>
                    <a:pt x="86715" y="53555"/>
                  </a:lnTo>
                  <a:lnTo>
                    <a:pt x="86017" y="53289"/>
                  </a:lnTo>
                  <a:lnTo>
                    <a:pt x="85864" y="53213"/>
                  </a:lnTo>
                  <a:lnTo>
                    <a:pt x="84518" y="51498"/>
                  </a:lnTo>
                  <a:lnTo>
                    <a:pt x="84543" y="51130"/>
                  </a:lnTo>
                  <a:lnTo>
                    <a:pt x="88544" y="48818"/>
                  </a:lnTo>
                  <a:lnTo>
                    <a:pt x="89408" y="48818"/>
                  </a:lnTo>
                  <a:lnTo>
                    <a:pt x="90233" y="48895"/>
                  </a:lnTo>
                  <a:lnTo>
                    <a:pt x="91008" y="49072"/>
                  </a:lnTo>
                  <a:lnTo>
                    <a:pt x="91706" y="49339"/>
                  </a:lnTo>
                  <a:lnTo>
                    <a:pt x="91859" y="49428"/>
                  </a:lnTo>
                  <a:lnTo>
                    <a:pt x="92290" y="49669"/>
                  </a:lnTo>
                  <a:lnTo>
                    <a:pt x="92748" y="50076"/>
                  </a:lnTo>
                  <a:lnTo>
                    <a:pt x="92925" y="50304"/>
                  </a:lnTo>
                  <a:lnTo>
                    <a:pt x="93154" y="50761"/>
                  </a:lnTo>
                  <a:lnTo>
                    <a:pt x="93205" y="51015"/>
                  </a:lnTo>
                  <a:lnTo>
                    <a:pt x="93205" y="47294"/>
                  </a:lnTo>
                  <a:lnTo>
                    <a:pt x="92151" y="46964"/>
                  </a:lnTo>
                  <a:lnTo>
                    <a:pt x="91401" y="46824"/>
                  </a:lnTo>
                  <a:lnTo>
                    <a:pt x="90639" y="46723"/>
                  </a:lnTo>
                  <a:lnTo>
                    <a:pt x="89865" y="46659"/>
                  </a:lnTo>
                  <a:lnTo>
                    <a:pt x="88671" y="46659"/>
                  </a:lnTo>
                  <a:lnTo>
                    <a:pt x="80784" y="51422"/>
                  </a:lnTo>
                  <a:lnTo>
                    <a:pt x="80810" y="51879"/>
                  </a:lnTo>
                  <a:lnTo>
                    <a:pt x="88658" y="55981"/>
                  </a:lnTo>
                  <a:lnTo>
                    <a:pt x="89446" y="55956"/>
                  </a:lnTo>
                  <a:lnTo>
                    <a:pt x="96875" y="51676"/>
                  </a:lnTo>
                  <a:lnTo>
                    <a:pt x="96939" y="51219"/>
                  </a:lnTo>
                  <a:close/>
                </a:path>
                <a:path w="314325" h="175260">
                  <a:moveTo>
                    <a:pt x="101409" y="8102"/>
                  </a:moveTo>
                  <a:lnTo>
                    <a:pt x="97675" y="2425"/>
                  </a:lnTo>
                  <a:lnTo>
                    <a:pt x="97675" y="8140"/>
                  </a:lnTo>
                  <a:lnTo>
                    <a:pt x="97599" y="8737"/>
                  </a:lnTo>
                  <a:lnTo>
                    <a:pt x="85813" y="14363"/>
                  </a:lnTo>
                  <a:lnTo>
                    <a:pt x="83794" y="14147"/>
                  </a:lnTo>
                  <a:lnTo>
                    <a:pt x="76568" y="8394"/>
                  </a:lnTo>
                  <a:lnTo>
                    <a:pt x="76644" y="7797"/>
                  </a:lnTo>
                  <a:lnTo>
                    <a:pt x="88430" y="2171"/>
                  </a:lnTo>
                  <a:lnTo>
                    <a:pt x="90449" y="2387"/>
                  </a:lnTo>
                  <a:lnTo>
                    <a:pt x="97675" y="8140"/>
                  </a:lnTo>
                  <a:lnTo>
                    <a:pt x="97675" y="2425"/>
                  </a:lnTo>
                  <a:lnTo>
                    <a:pt x="97485" y="2298"/>
                  </a:lnTo>
                  <a:lnTo>
                    <a:pt x="96977" y="2032"/>
                  </a:lnTo>
                  <a:lnTo>
                    <a:pt x="96469" y="1765"/>
                  </a:lnTo>
                  <a:lnTo>
                    <a:pt x="87490" y="0"/>
                  </a:lnTo>
                  <a:lnTo>
                    <a:pt x="84696" y="190"/>
                  </a:lnTo>
                  <a:lnTo>
                    <a:pt x="72834" y="8432"/>
                  </a:lnTo>
                  <a:lnTo>
                    <a:pt x="72872" y="9245"/>
                  </a:lnTo>
                  <a:lnTo>
                    <a:pt x="77266" y="14503"/>
                  </a:lnTo>
                  <a:lnTo>
                    <a:pt x="77774" y="14770"/>
                  </a:lnTo>
                  <a:lnTo>
                    <a:pt x="86753" y="16535"/>
                  </a:lnTo>
                  <a:lnTo>
                    <a:pt x="89547" y="16344"/>
                  </a:lnTo>
                  <a:lnTo>
                    <a:pt x="101295" y="8915"/>
                  </a:lnTo>
                  <a:lnTo>
                    <a:pt x="101409" y="8102"/>
                  </a:lnTo>
                  <a:close/>
                </a:path>
                <a:path w="314325" h="175260">
                  <a:moveTo>
                    <a:pt x="104863" y="94195"/>
                  </a:moveTo>
                  <a:lnTo>
                    <a:pt x="101142" y="88544"/>
                  </a:lnTo>
                  <a:lnTo>
                    <a:pt x="101142" y="94234"/>
                  </a:lnTo>
                  <a:lnTo>
                    <a:pt x="101053" y="94843"/>
                  </a:lnTo>
                  <a:lnTo>
                    <a:pt x="89268" y="100457"/>
                  </a:lnTo>
                  <a:lnTo>
                    <a:pt x="87249" y="100241"/>
                  </a:lnTo>
                  <a:lnTo>
                    <a:pt x="85356" y="99809"/>
                  </a:lnTo>
                  <a:lnTo>
                    <a:pt x="84480" y="99517"/>
                  </a:lnTo>
                  <a:lnTo>
                    <a:pt x="83299" y="98983"/>
                  </a:lnTo>
                  <a:lnTo>
                    <a:pt x="80022" y="94500"/>
                  </a:lnTo>
                  <a:lnTo>
                    <a:pt x="80098" y="93903"/>
                  </a:lnTo>
                  <a:lnTo>
                    <a:pt x="90855" y="88265"/>
                  </a:lnTo>
                  <a:lnTo>
                    <a:pt x="92900" y="88353"/>
                  </a:lnTo>
                  <a:lnTo>
                    <a:pt x="93903" y="88493"/>
                  </a:lnTo>
                  <a:lnTo>
                    <a:pt x="95796" y="88925"/>
                  </a:lnTo>
                  <a:lnTo>
                    <a:pt x="97485" y="89573"/>
                  </a:lnTo>
                  <a:lnTo>
                    <a:pt x="97866" y="89776"/>
                  </a:lnTo>
                  <a:lnTo>
                    <a:pt x="98234" y="89954"/>
                  </a:lnTo>
                  <a:lnTo>
                    <a:pt x="101142" y="94234"/>
                  </a:lnTo>
                  <a:lnTo>
                    <a:pt x="101142" y="88544"/>
                  </a:lnTo>
                  <a:lnTo>
                    <a:pt x="100939" y="88404"/>
                  </a:lnTo>
                  <a:lnTo>
                    <a:pt x="100431" y="88150"/>
                  </a:lnTo>
                  <a:lnTo>
                    <a:pt x="99923" y="87884"/>
                  </a:lnTo>
                  <a:lnTo>
                    <a:pt x="98818" y="87414"/>
                  </a:lnTo>
                  <a:lnTo>
                    <a:pt x="90944" y="86106"/>
                  </a:lnTo>
                  <a:lnTo>
                    <a:pt x="89547" y="86169"/>
                  </a:lnTo>
                  <a:lnTo>
                    <a:pt x="76288" y="94538"/>
                  </a:lnTo>
                  <a:lnTo>
                    <a:pt x="76327" y="95351"/>
                  </a:lnTo>
                  <a:lnTo>
                    <a:pt x="90208" y="102628"/>
                  </a:lnTo>
                  <a:lnTo>
                    <a:pt x="91617" y="102577"/>
                  </a:lnTo>
                  <a:lnTo>
                    <a:pt x="104762" y="95008"/>
                  </a:lnTo>
                  <a:lnTo>
                    <a:pt x="104863" y="94195"/>
                  </a:lnTo>
                  <a:close/>
                </a:path>
                <a:path w="314325" h="175260">
                  <a:moveTo>
                    <a:pt x="104990" y="51130"/>
                  </a:moveTo>
                  <a:lnTo>
                    <a:pt x="103759" y="47371"/>
                  </a:lnTo>
                  <a:lnTo>
                    <a:pt x="103759" y="51142"/>
                  </a:lnTo>
                  <a:lnTo>
                    <a:pt x="103644" y="51993"/>
                  </a:lnTo>
                  <a:lnTo>
                    <a:pt x="87007" y="59918"/>
                  </a:lnTo>
                  <a:lnTo>
                    <a:pt x="85559" y="59817"/>
                  </a:lnTo>
                  <a:lnTo>
                    <a:pt x="73939" y="51498"/>
                  </a:lnTo>
                  <a:lnTo>
                    <a:pt x="74053" y="50647"/>
                  </a:lnTo>
                  <a:lnTo>
                    <a:pt x="88506" y="42722"/>
                  </a:lnTo>
                  <a:lnTo>
                    <a:pt x="90690" y="42722"/>
                  </a:lnTo>
                  <a:lnTo>
                    <a:pt x="103759" y="51142"/>
                  </a:lnTo>
                  <a:lnTo>
                    <a:pt x="103759" y="47371"/>
                  </a:lnTo>
                  <a:lnTo>
                    <a:pt x="99987" y="44284"/>
                  </a:lnTo>
                  <a:lnTo>
                    <a:pt x="99415" y="43980"/>
                  </a:lnTo>
                  <a:lnTo>
                    <a:pt x="89268" y="41973"/>
                  </a:lnTo>
                  <a:lnTo>
                    <a:pt x="87680" y="42037"/>
                  </a:lnTo>
                  <a:lnTo>
                    <a:pt x="72707" y="51511"/>
                  </a:lnTo>
                  <a:lnTo>
                    <a:pt x="72745" y="52425"/>
                  </a:lnTo>
                  <a:lnTo>
                    <a:pt x="88430" y="60667"/>
                  </a:lnTo>
                  <a:lnTo>
                    <a:pt x="90017" y="60604"/>
                  </a:lnTo>
                  <a:lnTo>
                    <a:pt x="104876" y="52044"/>
                  </a:lnTo>
                  <a:lnTo>
                    <a:pt x="104990" y="51130"/>
                  </a:lnTo>
                  <a:close/>
                </a:path>
                <a:path w="314325" h="175260">
                  <a:moveTo>
                    <a:pt x="134200" y="50787"/>
                  </a:moveTo>
                  <a:lnTo>
                    <a:pt x="130479" y="39865"/>
                  </a:lnTo>
                  <a:lnTo>
                    <a:pt x="130479" y="50838"/>
                  </a:lnTo>
                  <a:lnTo>
                    <a:pt x="130162" y="53187"/>
                  </a:lnTo>
                  <a:lnTo>
                    <a:pt x="91871" y="75234"/>
                  </a:lnTo>
                  <a:lnTo>
                    <a:pt x="83718" y="75336"/>
                  </a:lnTo>
                  <a:lnTo>
                    <a:pt x="75755" y="74510"/>
                  </a:lnTo>
                  <a:lnTo>
                    <a:pt x="60159" y="69469"/>
                  </a:lnTo>
                  <a:lnTo>
                    <a:pt x="58674" y="68694"/>
                  </a:lnTo>
                  <a:lnTo>
                    <a:pt x="47256" y="51816"/>
                  </a:lnTo>
                  <a:lnTo>
                    <a:pt x="47561" y="49453"/>
                  </a:lnTo>
                  <a:lnTo>
                    <a:pt x="81800" y="27800"/>
                  </a:lnTo>
                  <a:lnTo>
                    <a:pt x="89941" y="27241"/>
                  </a:lnTo>
                  <a:lnTo>
                    <a:pt x="94018" y="27317"/>
                  </a:lnTo>
                  <a:lnTo>
                    <a:pt x="128993" y="43865"/>
                  </a:lnTo>
                  <a:lnTo>
                    <a:pt x="130479" y="50838"/>
                  </a:lnTo>
                  <a:lnTo>
                    <a:pt x="130479" y="39865"/>
                  </a:lnTo>
                  <a:lnTo>
                    <a:pt x="94475" y="25158"/>
                  </a:lnTo>
                  <a:lnTo>
                    <a:pt x="90043" y="25082"/>
                  </a:lnTo>
                  <a:lnTo>
                    <a:pt x="85585" y="25260"/>
                  </a:lnTo>
                  <a:lnTo>
                    <a:pt x="49428" y="39420"/>
                  </a:lnTo>
                  <a:lnTo>
                    <a:pt x="43522" y="51854"/>
                  </a:lnTo>
                  <a:lnTo>
                    <a:pt x="43624" y="54419"/>
                  </a:lnTo>
                  <a:lnTo>
                    <a:pt x="57581" y="71094"/>
                  </a:lnTo>
                  <a:lnTo>
                    <a:pt x="59194" y="71945"/>
                  </a:lnTo>
                  <a:lnTo>
                    <a:pt x="87693" y="77558"/>
                  </a:lnTo>
                  <a:lnTo>
                    <a:pt x="92138" y="77381"/>
                  </a:lnTo>
                  <a:lnTo>
                    <a:pt x="128295" y="63220"/>
                  </a:lnTo>
                  <a:lnTo>
                    <a:pt x="133870" y="53365"/>
                  </a:lnTo>
                  <a:lnTo>
                    <a:pt x="134200" y="50787"/>
                  </a:lnTo>
                  <a:close/>
                </a:path>
                <a:path w="314325" h="175260">
                  <a:moveTo>
                    <a:pt x="147650" y="106984"/>
                  </a:moveTo>
                  <a:lnTo>
                    <a:pt x="144957" y="105575"/>
                  </a:lnTo>
                  <a:lnTo>
                    <a:pt x="144780" y="105702"/>
                  </a:lnTo>
                  <a:lnTo>
                    <a:pt x="144602" y="105892"/>
                  </a:lnTo>
                  <a:lnTo>
                    <a:pt x="144487" y="106095"/>
                  </a:lnTo>
                  <a:lnTo>
                    <a:pt x="144449" y="106299"/>
                  </a:lnTo>
                  <a:lnTo>
                    <a:pt x="144487" y="106565"/>
                  </a:lnTo>
                  <a:lnTo>
                    <a:pt x="144564" y="106718"/>
                  </a:lnTo>
                  <a:lnTo>
                    <a:pt x="144729" y="106895"/>
                  </a:lnTo>
                  <a:lnTo>
                    <a:pt x="144957" y="107061"/>
                  </a:lnTo>
                  <a:lnTo>
                    <a:pt x="145084" y="107124"/>
                  </a:lnTo>
                  <a:lnTo>
                    <a:pt x="145237" y="107188"/>
                  </a:lnTo>
                  <a:lnTo>
                    <a:pt x="145554" y="107289"/>
                  </a:lnTo>
                  <a:lnTo>
                    <a:pt x="145986" y="107353"/>
                  </a:lnTo>
                  <a:lnTo>
                    <a:pt x="146443" y="107353"/>
                  </a:lnTo>
                  <a:lnTo>
                    <a:pt x="146799" y="107302"/>
                  </a:lnTo>
                  <a:lnTo>
                    <a:pt x="146977" y="107264"/>
                  </a:lnTo>
                  <a:lnTo>
                    <a:pt x="147307" y="107162"/>
                  </a:lnTo>
                  <a:lnTo>
                    <a:pt x="147650" y="106984"/>
                  </a:lnTo>
                  <a:close/>
                </a:path>
                <a:path w="314325" h="175260">
                  <a:moveTo>
                    <a:pt x="164668" y="29349"/>
                  </a:moveTo>
                  <a:lnTo>
                    <a:pt x="164503" y="29273"/>
                  </a:lnTo>
                  <a:lnTo>
                    <a:pt x="164363" y="29235"/>
                  </a:lnTo>
                  <a:lnTo>
                    <a:pt x="164236" y="29197"/>
                  </a:lnTo>
                  <a:lnTo>
                    <a:pt x="163944" y="29146"/>
                  </a:lnTo>
                  <a:lnTo>
                    <a:pt x="163791" y="29133"/>
                  </a:lnTo>
                  <a:lnTo>
                    <a:pt x="163487" y="29133"/>
                  </a:lnTo>
                  <a:lnTo>
                    <a:pt x="163334" y="29159"/>
                  </a:lnTo>
                  <a:lnTo>
                    <a:pt x="163182" y="29171"/>
                  </a:lnTo>
                  <a:lnTo>
                    <a:pt x="163042" y="29210"/>
                  </a:lnTo>
                  <a:lnTo>
                    <a:pt x="162902" y="29248"/>
                  </a:lnTo>
                  <a:lnTo>
                    <a:pt x="162648" y="29349"/>
                  </a:lnTo>
                  <a:lnTo>
                    <a:pt x="162420" y="29476"/>
                  </a:lnTo>
                  <a:lnTo>
                    <a:pt x="162293" y="29578"/>
                  </a:lnTo>
                  <a:lnTo>
                    <a:pt x="162179" y="29705"/>
                  </a:lnTo>
                  <a:lnTo>
                    <a:pt x="162090" y="29870"/>
                  </a:lnTo>
                  <a:lnTo>
                    <a:pt x="162052" y="30048"/>
                  </a:lnTo>
                  <a:lnTo>
                    <a:pt x="162064" y="30226"/>
                  </a:lnTo>
                  <a:lnTo>
                    <a:pt x="162179" y="30429"/>
                  </a:lnTo>
                  <a:lnTo>
                    <a:pt x="162331" y="30581"/>
                  </a:lnTo>
                  <a:lnTo>
                    <a:pt x="162471" y="30683"/>
                  </a:lnTo>
                  <a:lnTo>
                    <a:pt x="164668" y="29349"/>
                  </a:lnTo>
                  <a:close/>
                </a:path>
                <a:path w="314325" h="175260">
                  <a:moveTo>
                    <a:pt x="175463" y="46977"/>
                  </a:moveTo>
                  <a:lnTo>
                    <a:pt x="171729" y="41313"/>
                  </a:lnTo>
                  <a:lnTo>
                    <a:pt x="171729" y="47028"/>
                  </a:lnTo>
                  <a:lnTo>
                    <a:pt x="171653" y="47625"/>
                  </a:lnTo>
                  <a:lnTo>
                    <a:pt x="160909" y="53263"/>
                  </a:lnTo>
                  <a:lnTo>
                    <a:pt x="159867" y="53238"/>
                  </a:lnTo>
                  <a:lnTo>
                    <a:pt x="153898" y="51752"/>
                  </a:lnTo>
                  <a:lnTo>
                    <a:pt x="153517" y="51562"/>
                  </a:lnTo>
                  <a:lnTo>
                    <a:pt x="150622" y="47269"/>
                  </a:lnTo>
                  <a:lnTo>
                    <a:pt x="150698" y="46672"/>
                  </a:lnTo>
                  <a:lnTo>
                    <a:pt x="161455" y="41033"/>
                  </a:lnTo>
                  <a:lnTo>
                    <a:pt x="162483" y="41059"/>
                  </a:lnTo>
                  <a:lnTo>
                    <a:pt x="168465" y="42545"/>
                  </a:lnTo>
                  <a:lnTo>
                    <a:pt x="168833" y="42735"/>
                  </a:lnTo>
                  <a:lnTo>
                    <a:pt x="171729" y="47028"/>
                  </a:lnTo>
                  <a:lnTo>
                    <a:pt x="171729" y="41313"/>
                  </a:lnTo>
                  <a:lnTo>
                    <a:pt x="171538" y="41186"/>
                  </a:lnTo>
                  <a:lnTo>
                    <a:pt x="171030" y="40919"/>
                  </a:lnTo>
                  <a:lnTo>
                    <a:pt x="170522" y="40652"/>
                  </a:lnTo>
                  <a:lnTo>
                    <a:pt x="161544" y="38887"/>
                  </a:lnTo>
                  <a:lnTo>
                    <a:pt x="160147" y="38938"/>
                  </a:lnTo>
                  <a:lnTo>
                    <a:pt x="146888" y="47320"/>
                  </a:lnTo>
                  <a:lnTo>
                    <a:pt x="146926" y="48120"/>
                  </a:lnTo>
                  <a:lnTo>
                    <a:pt x="151320" y="53378"/>
                  </a:lnTo>
                  <a:lnTo>
                    <a:pt x="151828" y="53644"/>
                  </a:lnTo>
                  <a:lnTo>
                    <a:pt x="160807" y="55410"/>
                  </a:lnTo>
                  <a:lnTo>
                    <a:pt x="162204" y="55359"/>
                  </a:lnTo>
                  <a:lnTo>
                    <a:pt x="175361" y="47790"/>
                  </a:lnTo>
                  <a:lnTo>
                    <a:pt x="175463" y="46977"/>
                  </a:lnTo>
                  <a:close/>
                </a:path>
                <a:path w="314325" h="175260">
                  <a:moveTo>
                    <a:pt x="180301" y="140385"/>
                  </a:moveTo>
                  <a:lnTo>
                    <a:pt x="180022" y="139903"/>
                  </a:lnTo>
                  <a:lnTo>
                    <a:pt x="179870" y="139776"/>
                  </a:lnTo>
                  <a:lnTo>
                    <a:pt x="179679" y="139661"/>
                  </a:lnTo>
                  <a:lnTo>
                    <a:pt x="179539" y="139598"/>
                  </a:lnTo>
                  <a:lnTo>
                    <a:pt x="179298" y="139534"/>
                  </a:lnTo>
                  <a:lnTo>
                    <a:pt x="159575" y="134061"/>
                  </a:lnTo>
                  <a:lnTo>
                    <a:pt x="146265" y="127076"/>
                  </a:lnTo>
                  <a:lnTo>
                    <a:pt x="146050" y="126987"/>
                  </a:lnTo>
                  <a:lnTo>
                    <a:pt x="145732" y="126885"/>
                  </a:lnTo>
                  <a:lnTo>
                    <a:pt x="145300" y="126822"/>
                  </a:lnTo>
                  <a:lnTo>
                    <a:pt x="144843" y="126822"/>
                  </a:lnTo>
                  <a:lnTo>
                    <a:pt x="144487" y="126873"/>
                  </a:lnTo>
                  <a:lnTo>
                    <a:pt x="144310" y="126911"/>
                  </a:lnTo>
                  <a:lnTo>
                    <a:pt x="143243" y="127558"/>
                  </a:lnTo>
                  <a:lnTo>
                    <a:pt x="143167" y="127711"/>
                  </a:lnTo>
                  <a:lnTo>
                    <a:pt x="143116" y="127914"/>
                  </a:lnTo>
                  <a:lnTo>
                    <a:pt x="143141" y="128130"/>
                  </a:lnTo>
                  <a:lnTo>
                    <a:pt x="143243" y="128333"/>
                  </a:lnTo>
                  <a:lnTo>
                    <a:pt x="143408" y="128511"/>
                  </a:lnTo>
                  <a:lnTo>
                    <a:pt x="143624" y="128676"/>
                  </a:lnTo>
                  <a:lnTo>
                    <a:pt x="156984" y="135686"/>
                  </a:lnTo>
                  <a:lnTo>
                    <a:pt x="157200" y="135801"/>
                  </a:lnTo>
                  <a:lnTo>
                    <a:pt x="157340" y="135864"/>
                  </a:lnTo>
                  <a:lnTo>
                    <a:pt x="157581" y="135940"/>
                  </a:lnTo>
                  <a:lnTo>
                    <a:pt x="177571" y="141478"/>
                  </a:lnTo>
                  <a:lnTo>
                    <a:pt x="177825" y="141541"/>
                  </a:lnTo>
                  <a:lnTo>
                    <a:pt x="178003" y="141566"/>
                  </a:lnTo>
                  <a:lnTo>
                    <a:pt x="178181" y="141579"/>
                  </a:lnTo>
                  <a:lnTo>
                    <a:pt x="178549" y="141579"/>
                  </a:lnTo>
                  <a:lnTo>
                    <a:pt x="178993" y="141516"/>
                  </a:lnTo>
                  <a:lnTo>
                    <a:pt x="179247" y="141452"/>
                  </a:lnTo>
                  <a:lnTo>
                    <a:pt x="179412" y="141389"/>
                  </a:lnTo>
                  <a:lnTo>
                    <a:pt x="179565" y="141338"/>
                  </a:lnTo>
                  <a:lnTo>
                    <a:pt x="179705" y="141262"/>
                  </a:lnTo>
                  <a:lnTo>
                    <a:pt x="179832" y="141185"/>
                  </a:lnTo>
                  <a:lnTo>
                    <a:pt x="180047" y="141008"/>
                  </a:lnTo>
                  <a:lnTo>
                    <a:pt x="180200" y="140804"/>
                  </a:lnTo>
                  <a:lnTo>
                    <a:pt x="180301" y="140500"/>
                  </a:lnTo>
                  <a:close/>
                </a:path>
                <a:path w="314325" h="175260">
                  <a:moveTo>
                    <a:pt x="191020" y="79121"/>
                  </a:moveTo>
                  <a:lnTo>
                    <a:pt x="190995" y="78955"/>
                  </a:lnTo>
                  <a:lnTo>
                    <a:pt x="190893" y="78752"/>
                  </a:lnTo>
                  <a:lnTo>
                    <a:pt x="190728" y="78574"/>
                  </a:lnTo>
                  <a:lnTo>
                    <a:pt x="190512" y="78409"/>
                  </a:lnTo>
                  <a:lnTo>
                    <a:pt x="190373" y="78346"/>
                  </a:lnTo>
                  <a:lnTo>
                    <a:pt x="190233" y="78282"/>
                  </a:lnTo>
                  <a:lnTo>
                    <a:pt x="189915" y="78181"/>
                  </a:lnTo>
                  <a:lnTo>
                    <a:pt x="189484" y="78117"/>
                  </a:lnTo>
                  <a:lnTo>
                    <a:pt x="189026" y="78117"/>
                  </a:lnTo>
                  <a:lnTo>
                    <a:pt x="188658" y="78168"/>
                  </a:lnTo>
                  <a:lnTo>
                    <a:pt x="188480" y="78206"/>
                  </a:lnTo>
                  <a:lnTo>
                    <a:pt x="188087" y="78333"/>
                  </a:lnTo>
                  <a:lnTo>
                    <a:pt x="187807" y="78486"/>
                  </a:lnTo>
                  <a:lnTo>
                    <a:pt x="144957" y="105562"/>
                  </a:lnTo>
                  <a:lnTo>
                    <a:pt x="147650" y="106972"/>
                  </a:lnTo>
                  <a:lnTo>
                    <a:pt x="190487" y="79895"/>
                  </a:lnTo>
                  <a:lnTo>
                    <a:pt x="191020" y="79171"/>
                  </a:lnTo>
                  <a:close/>
                </a:path>
                <a:path w="314325" h="175260">
                  <a:moveTo>
                    <a:pt x="191147" y="150647"/>
                  </a:moveTo>
                  <a:lnTo>
                    <a:pt x="177685" y="143573"/>
                  </a:lnTo>
                  <a:lnTo>
                    <a:pt x="177469" y="143484"/>
                  </a:lnTo>
                  <a:lnTo>
                    <a:pt x="177152" y="143383"/>
                  </a:lnTo>
                  <a:lnTo>
                    <a:pt x="176987" y="143344"/>
                  </a:lnTo>
                  <a:lnTo>
                    <a:pt x="176809" y="143332"/>
                  </a:lnTo>
                  <a:lnTo>
                    <a:pt x="176631" y="143319"/>
                  </a:lnTo>
                  <a:lnTo>
                    <a:pt x="176441" y="143306"/>
                  </a:lnTo>
                  <a:lnTo>
                    <a:pt x="176263" y="143319"/>
                  </a:lnTo>
                  <a:lnTo>
                    <a:pt x="176085" y="143332"/>
                  </a:lnTo>
                  <a:lnTo>
                    <a:pt x="175907" y="143370"/>
                  </a:lnTo>
                  <a:lnTo>
                    <a:pt x="175729" y="143395"/>
                  </a:lnTo>
                  <a:lnTo>
                    <a:pt x="175323" y="143535"/>
                  </a:lnTo>
                  <a:lnTo>
                    <a:pt x="175107" y="143637"/>
                  </a:lnTo>
                  <a:lnTo>
                    <a:pt x="174879" y="143802"/>
                  </a:lnTo>
                  <a:lnTo>
                    <a:pt x="174688" y="143992"/>
                  </a:lnTo>
                  <a:lnTo>
                    <a:pt x="174574" y="144195"/>
                  </a:lnTo>
                  <a:lnTo>
                    <a:pt x="174536" y="144411"/>
                  </a:lnTo>
                  <a:lnTo>
                    <a:pt x="174574" y="144678"/>
                  </a:lnTo>
                  <a:lnTo>
                    <a:pt x="174663" y="144818"/>
                  </a:lnTo>
                  <a:lnTo>
                    <a:pt x="174815" y="145008"/>
                  </a:lnTo>
                  <a:lnTo>
                    <a:pt x="175044" y="145173"/>
                  </a:lnTo>
                  <a:lnTo>
                    <a:pt x="188582" y="152273"/>
                  </a:lnTo>
                  <a:lnTo>
                    <a:pt x="191147" y="150647"/>
                  </a:lnTo>
                  <a:close/>
                </a:path>
                <a:path w="314325" h="175260">
                  <a:moveTo>
                    <a:pt x="191731" y="151333"/>
                  </a:moveTo>
                  <a:lnTo>
                    <a:pt x="191160" y="150647"/>
                  </a:lnTo>
                  <a:lnTo>
                    <a:pt x="188595" y="152273"/>
                  </a:lnTo>
                  <a:lnTo>
                    <a:pt x="188874" y="152387"/>
                  </a:lnTo>
                  <a:lnTo>
                    <a:pt x="189115" y="152463"/>
                  </a:lnTo>
                  <a:lnTo>
                    <a:pt x="189280" y="152501"/>
                  </a:lnTo>
                  <a:lnTo>
                    <a:pt x="189458" y="152514"/>
                  </a:lnTo>
                  <a:lnTo>
                    <a:pt x="189649" y="152539"/>
                  </a:lnTo>
                  <a:lnTo>
                    <a:pt x="189915" y="152539"/>
                  </a:lnTo>
                  <a:lnTo>
                    <a:pt x="190195" y="152514"/>
                  </a:lnTo>
                  <a:lnTo>
                    <a:pt x="190373" y="152488"/>
                  </a:lnTo>
                  <a:lnTo>
                    <a:pt x="190538" y="152450"/>
                  </a:lnTo>
                  <a:lnTo>
                    <a:pt x="190715" y="152400"/>
                  </a:lnTo>
                  <a:lnTo>
                    <a:pt x="190868" y="152336"/>
                  </a:lnTo>
                  <a:lnTo>
                    <a:pt x="191160" y="152209"/>
                  </a:lnTo>
                  <a:lnTo>
                    <a:pt x="191287" y="152120"/>
                  </a:lnTo>
                  <a:lnTo>
                    <a:pt x="191452" y="151993"/>
                  </a:lnTo>
                  <a:lnTo>
                    <a:pt x="191579" y="151853"/>
                  </a:lnTo>
                  <a:lnTo>
                    <a:pt x="191693" y="151650"/>
                  </a:lnTo>
                  <a:lnTo>
                    <a:pt x="191731" y="151434"/>
                  </a:lnTo>
                  <a:close/>
                </a:path>
                <a:path w="314325" h="175260">
                  <a:moveTo>
                    <a:pt x="192189" y="44132"/>
                  </a:moveTo>
                  <a:lnTo>
                    <a:pt x="192138" y="43954"/>
                  </a:lnTo>
                  <a:lnTo>
                    <a:pt x="192024" y="43802"/>
                  </a:lnTo>
                  <a:lnTo>
                    <a:pt x="191770" y="43586"/>
                  </a:lnTo>
                  <a:lnTo>
                    <a:pt x="189560" y="44919"/>
                  </a:lnTo>
                  <a:lnTo>
                    <a:pt x="189801" y="45021"/>
                  </a:lnTo>
                  <a:lnTo>
                    <a:pt x="190004" y="45072"/>
                  </a:lnTo>
                  <a:lnTo>
                    <a:pt x="190296" y="45123"/>
                  </a:lnTo>
                  <a:lnTo>
                    <a:pt x="190449" y="45135"/>
                  </a:lnTo>
                  <a:lnTo>
                    <a:pt x="190677" y="45135"/>
                  </a:lnTo>
                  <a:lnTo>
                    <a:pt x="190906" y="45110"/>
                  </a:lnTo>
                  <a:lnTo>
                    <a:pt x="192189" y="44221"/>
                  </a:lnTo>
                  <a:close/>
                </a:path>
                <a:path w="314325" h="175260">
                  <a:moveTo>
                    <a:pt x="212509" y="54787"/>
                  </a:moveTo>
                  <a:lnTo>
                    <a:pt x="212026" y="54216"/>
                  </a:lnTo>
                  <a:lnTo>
                    <a:pt x="211709" y="54051"/>
                  </a:lnTo>
                  <a:lnTo>
                    <a:pt x="206133" y="52946"/>
                  </a:lnTo>
                  <a:lnTo>
                    <a:pt x="205257" y="52984"/>
                  </a:lnTo>
                  <a:lnTo>
                    <a:pt x="199631" y="54635"/>
                  </a:lnTo>
                  <a:lnTo>
                    <a:pt x="199491" y="54711"/>
                  </a:lnTo>
                  <a:lnTo>
                    <a:pt x="105016" y="114439"/>
                  </a:lnTo>
                  <a:lnTo>
                    <a:pt x="104698" y="114630"/>
                  </a:lnTo>
                  <a:lnTo>
                    <a:pt x="102539" y="117919"/>
                  </a:lnTo>
                  <a:lnTo>
                    <a:pt x="102552" y="118427"/>
                  </a:lnTo>
                  <a:lnTo>
                    <a:pt x="104165" y="120954"/>
                  </a:lnTo>
                  <a:lnTo>
                    <a:pt x="104406" y="121158"/>
                  </a:lnTo>
                  <a:lnTo>
                    <a:pt x="104978" y="121526"/>
                  </a:lnTo>
                  <a:lnTo>
                    <a:pt x="105295" y="121691"/>
                  </a:lnTo>
                  <a:lnTo>
                    <a:pt x="132321" y="135902"/>
                  </a:lnTo>
                  <a:lnTo>
                    <a:pt x="177203" y="159461"/>
                  </a:lnTo>
                  <a:lnTo>
                    <a:pt x="177927" y="159664"/>
                  </a:lnTo>
                  <a:lnTo>
                    <a:pt x="178079" y="159677"/>
                  </a:lnTo>
                  <a:lnTo>
                    <a:pt x="178231" y="159689"/>
                  </a:lnTo>
                  <a:lnTo>
                    <a:pt x="178384" y="159677"/>
                  </a:lnTo>
                  <a:lnTo>
                    <a:pt x="178536" y="159664"/>
                  </a:lnTo>
                  <a:lnTo>
                    <a:pt x="178828" y="159613"/>
                  </a:lnTo>
                  <a:lnTo>
                    <a:pt x="178968" y="159562"/>
                  </a:lnTo>
                  <a:lnTo>
                    <a:pt x="179108" y="159524"/>
                  </a:lnTo>
                  <a:lnTo>
                    <a:pt x="179400" y="159372"/>
                  </a:lnTo>
                  <a:lnTo>
                    <a:pt x="179539" y="159270"/>
                  </a:lnTo>
                  <a:lnTo>
                    <a:pt x="179743" y="159029"/>
                  </a:lnTo>
                  <a:lnTo>
                    <a:pt x="179806" y="158902"/>
                  </a:lnTo>
                  <a:lnTo>
                    <a:pt x="179819" y="158673"/>
                  </a:lnTo>
                  <a:lnTo>
                    <a:pt x="179781" y="158546"/>
                  </a:lnTo>
                  <a:lnTo>
                    <a:pt x="179717" y="158419"/>
                  </a:lnTo>
                  <a:lnTo>
                    <a:pt x="179590" y="158267"/>
                  </a:lnTo>
                  <a:lnTo>
                    <a:pt x="179400" y="158140"/>
                  </a:lnTo>
                  <a:lnTo>
                    <a:pt x="134467" y="134543"/>
                  </a:lnTo>
                  <a:lnTo>
                    <a:pt x="107480" y="120383"/>
                  </a:lnTo>
                  <a:lnTo>
                    <a:pt x="107226" y="120230"/>
                  </a:lnTo>
                  <a:lnTo>
                    <a:pt x="105651" y="117881"/>
                  </a:lnTo>
                  <a:lnTo>
                    <a:pt x="105689" y="117551"/>
                  </a:lnTo>
                  <a:lnTo>
                    <a:pt x="107162" y="115684"/>
                  </a:lnTo>
                  <a:lnTo>
                    <a:pt x="201714" y="55918"/>
                  </a:lnTo>
                  <a:lnTo>
                    <a:pt x="206616" y="54749"/>
                  </a:lnTo>
                  <a:lnTo>
                    <a:pt x="207721" y="54876"/>
                  </a:lnTo>
                  <a:lnTo>
                    <a:pt x="208749" y="55105"/>
                  </a:lnTo>
                  <a:lnTo>
                    <a:pt x="209232" y="55270"/>
                  </a:lnTo>
                  <a:lnTo>
                    <a:pt x="209677" y="55460"/>
                  </a:lnTo>
                  <a:lnTo>
                    <a:pt x="209880" y="55575"/>
                  </a:lnTo>
                  <a:lnTo>
                    <a:pt x="210121" y="55676"/>
                  </a:lnTo>
                  <a:lnTo>
                    <a:pt x="210324" y="55727"/>
                  </a:lnTo>
                  <a:lnTo>
                    <a:pt x="210616" y="55778"/>
                  </a:lnTo>
                  <a:lnTo>
                    <a:pt x="210769" y="55791"/>
                  </a:lnTo>
                  <a:lnTo>
                    <a:pt x="211074" y="55791"/>
                  </a:lnTo>
                  <a:lnTo>
                    <a:pt x="211302" y="55753"/>
                  </a:lnTo>
                  <a:lnTo>
                    <a:pt x="212509" y="54876"/>
                  </a:lnTo>
                  <a:close/>
                </a:path>
                <a:path w="314325" h="175260">
                  <a:moveTo>
                    <a:pt x="252615" y="112128"/>
                  </a:moveTo>
                  <a:lnTo>
                    <a:pt x="252564" y="112001"/>
                  </a:lnTo>
                  <a:lnTo>
                    <a:pt x="252437" y="111912"/>
                  </a:lnTo>
                  <a:lnTo>
                    <a:pt x="252298" y="111848"/>
                  </a:lnTo>
                  <a:lnTo>
                    <a:pt x="251129" y="111239"/>
                  </a:lnTo>
                  <a:lnTo>
                    <a:pt x="251129" y="112217"/>
                  </a:lnTo>
                  <a:lnTo>
                    <a:pt x="209143" y="138760"/>
                  </a:lnTo>
                  <a:lnTo>
                    <a:pt x="165150" y="115658"/>
                  </a:lnTo>
                  <a:lnTo>
                    <a:pt x="207137" y="89128"/>
                  </a:lnTo>
                  <a:lnTo>
                    <a:pt x="251129" y="112217"/>
                  </a:lnTo>
                  <a:lnTo>
                    <a:pt x="251129" y="111239"/>
                  </a:lnTo>
                  <a:lnTo>
                    <a:pt x="207619" y="88392"/>
                  </a:lnTo>
                  <a:lnTo>
                    <a:pt x="207479" y="88303"/>
                  </a:lnTo>
                  <a:lnTo>
                    <a:pt x="207352" y="88265"/>
                  </a:lnTo>
                  <a:lnTo>
                    <a:pt x="207200" y="88252"/>
                  </a:lnTo>
                  <a:lnTo>
                    <a:pt x="207073" y="88252"/>
                  </a:lnTo>
                  <a:lnTo>
                    <a:pt x="206946" y="88265"/>
                  </a:lnTo>
                  <a:lnTo>
                    <a:pt x="206794" y="88303"/>
                  </a:lnTo>
                  <a:lnTo>
                    <a:pt x="206667" y="88366"/>
                  </a:lnTo>
                  <a:lnTo>
                    <a:pt x="163944" y="115392"/>
                  </a:lnTo>
                  <a:lnTo>
                    <a:pt x="163804" y="115468"/>
                  </a:lnTo>
                  <a:lnTo>
                    <a:pt x="163677" y="115595"/>
                  </a:lnTo>
                  <a:lnTo>
                    <a:pt x="163652" y="115735"/>
                  </a:lnTo>
                  <a:lnTo>
                    <a:pt x="163715" y="115862"/>
                  </a:lnTo>
                  <a:lnTo>
                    <a:pt x="163842" y="115963"/>
                  </a:lnTo>
                  <a:lnTo>
                    <a:pt x="208635" y="139484"/>
                  </a:lnTo>
                  <a:lnTo>
                    <a:pt x="208813" y="139585"/>
                  </a:lnTo>
                  <a:lnTo>
                    <a:pt x="208953" y="139611"/>
                  </a:lnTo>
                  <a:lnTo>
                    <a:pt x="209245" y="139623"/>
                  </a:lnTo>
                  <a:lnTo>
                    <a:pt x="209372" y="139598"/>
                  </a:lnTo>
                  <a:lnTo>
                    <a:pt x="209499" y="139547"/>
                  </a:lnTo>
                  <a:lnTo>
                    <a:pt x="252437" y="112420"/>
                  </a:lnTo>
                  <a:lnTo>
                    <a:pt x="252564" y="112293"/>
                  </a:lnTo>
                  <a:lnTo>
                    <a:pt x="252615" y="112166"/>
                  </a:lnTo>
                  <a:close/>
                </a:path>
                <a:path w="314325" h="175260">
                  <a:moveTo>
                    <a:pt x="269570" y="120408"/>
                  </a:moveTo>
                  <a:lnTo>
                    <a:pt x="269519" y="120142"/>
                  </a:lnTo>
                  <a:lnTo>
                    <a:pt x="269443" y="119989"/>
                  </a:lnTo>
                  <a:lnTo>
                    <a:pt x="269278" y="119811"/>
                  </a:lnTo>
                  <a:lnTo>
                    <a:pt x="269049" y="119646"/>
                  </a:lnTo>
                  <a:lnTo>
                    <a:pt x="268922" y="119583"/>
                  </a:lnTo>
                  <a:lnTo>
                    <a:pt x="268782" y="119519"/>
                  </a:lnTo>
                  <a:lnTo>
                    <a:pt x="268452" y="119418"/>
                  </a:lnTo>
                  <a:lnTo>
                    <a:pt x="268020" y="119354"/>
                  </a:lnTo>
                  <a:lnTo>
                    <a:pt x="267563" y="119354"/>
                  </a:lnTo>
                  <a:lnTo>
                    <a:pt x="223507" y="146812"/>
                  </a:lnTo>
                  <a:lnTo>
                    <a:pt x="223024" y="147370"/>
                  </a:lnTo>
                  <a:lnTo>
                    <a:pt x="222986" y="147523"/>
                  </a:lnTo>
                  <a:lnTo>
                    <a:pt x="223012" y="147739"/>
                  </a:lnTo>
                  <a:lnTo>
                    <a:pt x="223113" y="147942"/>
                  </a:lnTo>
                  <a:lnTo>
                    <a:pt x="223278" y="148120"/>
                  </a:lnTo>
                  <a:lnTo>
                    <a:pt x="223507" y="148285"/>
                  </a:lnTo>
                  <a:lnTo>
                    <a:pt x="223634" y="148348"/>
                  </a:lnTo>
                  <a:lnTo>
                    <a:pt x="223774" y="148412"/>
                  </a:lnTo>
                  <a:lnTo>
                    <a:pt x="224091" y="148513"/>
                  </a:lnTo>
                  <a:lnTo>
                    <a:pt x="224536" y="148577"/>
                  </a:lnTo>
                  <a:lnTo>
                    <a:pt x="224993" y="148577"/>
                  </a:lnTo>
                  <a:lnTo>
                    <a:pt x="225348" y="148526"/>
                  </a:lnTo>
                  <a:lnTo>
                    <a:pt x="225526" y="148488"/>
                  </a:lnTo>
                  <a:lnTo>
                    <a:pt x="225920" y="148361"/>
                  </a:lnTo>
                  <a:lnTo>
                    <a:pt x="226187" y="148221"/>
                  </a:lnTo>
                  <a:lnTo>
                    <a:pt x="269049" y="121132"/>
                  </a:lnTo>
                  <a:lnTo>
                    <a:pt x="269278" y="120967"/>
                  </a:lnTo>
                  <a:lnTo>
                    <a:pt x="269405" y="120815"/>
                  </a:lnTo>
                  <a:lnTo>
                    <a:pt x="269519" y="120611"/>
                  </a:lnTo>
                  <a:lnTo>
                    <a:pt x="269570" y="120408"/>
                  </a:lnTo>
                  <a:close/>
                </a:path>
                <a:path w="314325" h="175260">
                  <a:moveTo>
                    <a:pt x="283933" y="91986"/>
                  </a:moveTo>
                  <a:lnTo>
                    <a:pt x="239052" y="68440"/>
                  </a:lnTo>
                  <a:lnTo>
                    <a:pt x="238887" y="68338"/>
                  </a:lnTo>
                  <a:lnTo>
                    <a:pt x="238760" y="68300"/>
                  </a:lnTo>
                  <a:lnTo>
                    <a:pt x="238620" y="68262"/>
                  </a:lnTo>
                  <a:lnTo>
                    <a:pt x="238340" y="68211"/>
                  </a:lnTo>
                  <a:lnTo>
                    <a:pt x="238188" y="68199"/>
                  </a:lnTo>
                  <a:lnTo>
                    <a:pt x="237959" y="68199"/>
                  </a:lnTo>
                  <a:lnTo>
                    <a:pt x="237731" y="68224"/>
                  </a:lnTo>
                  <a:lnTo>
                    <a:pt x="237439" y="68275"/>
                  </a:lnTo>
                  <a:lnTo>
                    <a:pt x="237299" y="68313"/>
                  </a:lnTo>
                  <a:lnTo>
                    <a:pt x="237096" y="68389"/>
                  </a:lnTo>
                  <a:lnTo>
                    <a:pt x="236816" y="68541"/>
                  </a:lnTo>
                  <a:lnTo>
                    <a:pt x="236689" y="68656"/>
                  </a:lnTo>
                  <a:lnTo>
                    <a:pt x="236550" y="68821"/>
                  </a:lnTo>
                  <a:lnTo>
                    <a:pt x="236474" y="68948"/>
                  </a:lnTo>
                  <a:lnTo>
                    <a:pt x="236448" y="69202"/>
                  </a:lnTo>
                  <a:lnTo>
                    <a:pt x="236486" y="69329"/>
                  </a:lnTo>
                  <a:lnTo>
                    <a:pt x="236575" y="69494"/>
                  </a:lnTo>
                  <a:lnTo>
                    <a:pt x="236728" y="69646"/>
                  </a:lnTo>
                  <a:lnTo>
                    <a:pt x="236867" y="69748"/>
                  </a:lnTo>
                  <a:lnTo>
                    <a:pt x="281787" y="93345"/>
                  </a:lnTo>
                  <a:lnTo>
                    <a:pt x="283933" y="91986"/>
                  </a:lnTo>
                  <a:close/>
                </a:path>
                <a:path w="314325" h="175260">
                  <a:moveTo>
                    <a:pt x="284429" y="92557"/>
                  </a:moveTo>
                  <a:lnTo>
                    <a:pt x="283946" y="91986"/>
                  </a:lnTo>
                  <a:lnTo>
                    <a:pt x="281813" y="93345"/>
                  </a:lnTo>
                  <a:lnTo>
                    <a:pt x="282041" y="93446"/>
                  </a:lnTo>
                  <a:lnTo>
                    <a:pt x="282244" y="93497"/>
                  </a:lnTo>
                  <a:lnTo>
                    <a:pt x="282536" y="93548"/>
                  </a:lnTo>
                  <a:lnTo>
                    <a:pt x="282689" y="93560"/>
                  </a:lnTo>
                  <a:lnTo>
                    <a:pt x="282994" y="93560"/>
                  </a:lnTo>
                  <a:lnTo>
                    <a:pt x="283146" y="93535"/>
                  </a:lnTo>
                  <a:lnTo>
                    <a:pt x="284226" y="93065"/>
                  </a:lnTo>
                  <a:lnTo>
                    <a:pt x="284353" y="92913"/>
                  </a:lnTo>
                  <a:lnTo>
                    <a:pt x="284416" y="92735"/>
                  </a:lnTo>
                  <a:lnTo>
                    <a:pt x="284429" y="92557"/>
                  </a:lnTo>
                  <a:close/>
                </a:path>
                <a:path w="314325" h="175260">
                  <a:moveTo>
                    <a:pt x="313728" y="109943"/>
                  </a:moveTo>
                  <a:lnTo>
                    <a:pt x="313702" y="109435"/>
                  </a:lnTo>
                  <a:lnTo>
                    <a:pt x="313601" y="108940"/>
                  </a:lnTo>
                  <a:lnTo>
                    <a:pt x="313499" y="108699"/>
                  </a:lnTo>
                  <a:lnTo>
                    <a:pt x="313410" y="108445"/>
                  </a:lnTo>
                  <a:lnTo>
                    <a:pt x="310984" y="106184"/>
                  </a:lnTo>
                  <a:lnTo>
                    <a:pt x="310807" y="106095"/>
                  </a:lnTo>
                  <a:lnTo>
                    <a:pt x="310680" y="106057"/>
                  </a:lnTo>
                  <a:lnTo>
                    <a:pt x="310540" y="106019"/>
                  </a:lnTo>
                  <a:lnTo>
                    <a:pt x="310261" y="105968"/>
                  </a:lnTo>
                  <a:lnTo>
                    <a:pt x="310108" y="105956"/>
                  </a:lnTo>
                  <a:lnTo>
                    <a:pt x="309880" y="105956"/>
                  </a:lnTo>
                  <a:lnTo>
                    <a:pt x="309651" y="105981"/>
                  </a:lnTo>
                  <a:lnTo>
                    <a:pt x="309359" y="106032"/>
                  </a:lnTo>
                  <a:lnTo>
                    <a:pt x="309219" y="106070"/>
                  </a:lnTo>
                  <a:lnTo>
                    <a:pt x="309016" y="106146"/>
                  </a:lnTo>
                  <a:lnTo>
                    <a:pt x="308838" y="106235"/>
                  </a:lnTo>
                  <a:lnTo>
                    <a:pt x="308648" y="106375"/>
                  </a:lnTo>
                  <a:lnTo>
                    <a:pt x="308495" y="106527"/>
                  </a:lnTo>
                  <a:lnTo>
                    <a:pt x="308394" y="106705"/>
                  </a:lnTo>
                  <a:lnTo>
                    <a:pt x="308356" y="106870"/>
                  </a:lnTo>
                  <a:lnTo>
                    <a:pt x="308381" y="107048"/>
                  </a:lnTo>
                  <a:lnTo>
                    <a:pt x="308457" y="107213"/>
                  </a:lnTo>
                  <a:lnTo>
                    <a:pt x="308597" y="107378"/>
                  </a:lnTo>
                  <a:lnTo>
                    <a:pt x="308787" y="107505"/>
                  </a:lnTo>
                  <a:lnTo>
                    <a:pt x="309029" y="107632"/>
                  </a:lnTo>
                  <a:lnTo>
                    <a:pt x="310616" y="109982"/>
                  </a:lnTo>
                  <a:lnTo>
                    <a:pt x="310578" y="110299"/>
                  </a:lnTo>
                  <a:lnTo>
                    <a:pt x="309156" y="112153"/>
                  </a:lnTo>
                  <a:lnTo>
                    <a:pt x="214553" y="171958"/>
                  </a:lnTo>
                  <a:lnTo>
                    <a:pt x="210223" y="173113"/>
                  </a:lnTo>
                  <a:lnTo>
                    <a:pt x="209372" y="173088"/>
                  </a:lnTo>
                  <a:lnTo>
                    <a:pt x="206375" y="172288"/>
                  </a:lnTo>
                  <a:lnTo>
                    <a:pt x="206082" y="172173"/>
                  </a:lnTo>
                  <a:lnTo>
                    <a:pt x="205943" y="172135"/>
                  </a:lnTo>
                  <a:lnTo>
                    <a:pt x="205803" y="172110"/>
                  </a:lnTo>
                  <a:lnTo>
                    <a:pt x="205651" y="172097"/>
                  </a:lnTo>
                  <a:lnTo>
                    <a:pt x="205193" y="172085"/>
                  </a:lnTo>
                  <a:lnTo>
                    <a:pt x="205041" y="172097"/>
                  </a:lnTo>
                  <a:lnTo>
                    <a:pt x="204355" y="172300"/>
                  </a:lnTo>
                  <a:lnTo>
                    <a:pt x="204139" y="172427"/>
                  </a:lnTo>
                  <a:lnTo>
                    <a:pt x="203962" y="172567"/>
                  </a:lnTo>
                  <a:lnTo>
                    <a:pt x="203758" y="172999"/>
                  </a:lnTo>
                  <a:lnTo>
                    <a:pt x="203809" y="173253"/>
                  </a:lnTo>
                  <a:lnTo>
                    <a:pt x="203885" y="173380"/>
                  </a:lnTo>
                  <a:lnTo>
                    <a:pt x="204038" y="173532"/>
                  </a:lnTo>
                  <a:lnTo>
                    <a:pt x="204190" y="173621"/>
                  </a:lnTo>
                  <a:lnTo>
                    <a:pt x="210134" y="174904"/>
                  </a:lnTo>
                  <a:lnTo>
                    <a:pt x="211010" y="174879"/>
                  </a:lnTo>
                  <a:lnTo>
                    <a:pt x="216585" y="173266"/>
                  </a:lnTo>
                  <a:lnTo>
                    <a:pt x="216750" y="173189"/>
                  </a:lnTo>
                  <a:lnTo>
                    <a:pt x="216941" y="173037"/>
                  </a:lnTo>
                  <a:lnTo>
                    <a:pt x="311086" y="113538"/>
                  </a:lnTo>
                  <a:lnTo>
                    <a:pt x="311277" y="113436"/>
                  </a:lnTo>
                  <a:lnTo>
                    <a:pt x="311569" y="113220"/>
                  </a:lnTo>
                  <a:lnTo>
                    <a:pt x="312102" y="112814"/>
                  </a:lnTo>
                  <a:lnTo>
                    <a:pt x="312572" y="112382"/>
                  </a:lnTo>
                  <a:lnTo>
                    <a:pt x="312966" y="111912"/>
                  </a:lnTo>
                  <a:lnTo>
                    <a:pt x="313118" y="111671"/>
                  </a:lnTo>
                  <a:lnTo>
                    <a:pt x="313283" y="111442"/>
                  </a:lnTo>
                  <a:lnTo>
                    <a:pt x="313512" y="110947"/>
                  </a:lnTo>
                  <a:lnTo>
                    <a:pt x="313664" y="110439"/>
                  </a:lnTo>
                  <a:lnTo>
                    <a:pt x="313728" y="10994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911962" y="2213736"/>
              <a:ext cx="326390" cy="182245"/>
            </a:xfrm>
            <a:custGeom>
              <a:avLst/>
              <a:gdLst/>
              <a:ahLst/>
              <a:cxnLst/>
              <a:rect l="l" t="t" r="r" b="b"/>
              <a:pathLst>
                <a:path w="326390" h="182244">
                  <a:moveTo>
                    <a:pt x="2628" y="66332"/>
                  </a:moveTo>
                  <a:lnTo>
                    <a:pt x="2387" y="66230"/>
                  </a:lnTo>
                  <a:lnTo>
                    <a:pt x="2184" y="66179"/>
                  </a:lnTo>
                  <a:lnTo>
                    <a:pt x="1892" y="66128"/>
                  </a:lnTo>
                  <a:lnTo>
                    <a:pt x="1739" y="66116"/>
                  </a:lnTo>
                  <a:lnTo>
                    <a:pt x="1435" y="66116"/>
                  </a:lnTo>
                  <a:lnTo>
                    <a:pt x="1295" y="66141"/>
                  </a:lnTo>
                  <a:lnTo>
                    <a:pt x="139" y="66687"/>
                  </a:lnTo>
                  <a:lnTo>
                    <a:pt x="38" y="66852"/>
                  </a:lnTo>
                  <a:lnTo>
                    <a:pt x="0" y="67030"/>
                  </a:lnTo>
                  <a:lnTo>
                    <a:pt x="50" y="67297"/>
                  </a:lnTo>
                  <a:lnTo>
                    <a:pt x="165" y="67449"/>
                  </a:lnTo>
                  <a:lnTo>
                    <a:pt x="330" y="67602"/>
                  </a:lnTo>
                  <a:lnTo>
                    <a:pt x="482" y="67691"/>
                  </a:lnTo>
                  <a:lnTo>
                    <a:pt x="2628" y="66332"/>
                  </a:lnTo>
                  <a:close/>
                </a:path>
                <a:path w="326390" h="182244">
                  <a:moveTo>
                    <a:pt x="29654" y="80543"/>
                  </a:moveTo>
                  <a:lnTo>
                    <a:pt x="2628" y="66344"/>
                  </a:lnTo>
                  <a:lnTo>
                    <a:pt x="482" y="67703"/>
                  </a:lnTo>
                  <a:lnTo>
                    <a:pt x="27520" y="81902"/>
                  </a:lnTo>
                  <a:lnTo>
                    <a:pt x="29654" y="80543"/>
                  </a:lnTo>
                  <a:close/>
                </a:path>
                <a:path w="326390" h="182244">
                  <a:moveTo>
                    <a:pt x="30149" y="81114"/>
                  </a:moveTo>
                  <a:lnTo>
                    <a:pt x="30111" y="80987"/>
                  </a:lnTo>
                  <a:lnTo>
                    <a:pt x="30022" y="80822"/>
                  </a:lnTo>
                  <a:lnTo>
                    <a:pt x="29832" y="80632"/>
                  </a:lnTo>
                  <a:lnTo>
                    <a:pt x="29679" y="80543"/>
                  </a:lnTo>
                  <a:lnTo>
                    <a:pt x="27533" y="81902"/>
                  </a:lnTo>
                  <a:lnTo>
                    <a:pt x="27774" y="82003"/>
                  </a:lnTo>
                  <a:lnTo>
                    <a:pt x="27965" y="82054"/>
                  </a:lnTo>
                  <a:lnTo>
                    <a:pt x="28257" y="82105"/>
                  </a:lnTo>
                  <a:lnTo>
                    <a:pt x="28409" y="82118"/>
                  </a:lnTo>
                  <a:lnTo>
                    <a:pt x="28714" y="82118"/>
                  </a:lnTo>
                  <a:lnTo>
                    <a:pt x="28943" y="82080"/>
                  </a:lnTo>
                  <a:lnTo>
                    <a:pt x="29159" y="82042"/>
                  </a:lnTo>
                  <a:lnTo>
                    <a:pt x="29298" y="82003"/>
                  </a:lnTo>
                  <a:lnTo>
                    <a:pt x="29552" y="81902"/>
                  </a:lnTo>
                  <a:lnTo>
                    <a:pt x="29730" y="81813"/>
                  </a:lnTo>
                  <a:lnTo>
                    <a:pt x="29870" y="81699"/>
                  </a:lnTo>
                  <a:lnTo>
                    <a:pt x="30022" y="81546"/>
                  </a:lnTo>
                  <a:lnTo>
                    <a:pt x="30111" y="81381"/>
                  </a:lnTo>
                  <a:lnTo>
                    <a:pt x="30149" y="81114"/>
                  </a:lnTo>
                  <a:close/>
                </a:path>
                <a:path w="326390" h="182244">
                  <a:moveTo>
                    <a:pt x="43053" y="62763"/>
                  </a:moveTo>
                  <a:lnTo>
                    <a:pt x="39319" y="57099"/>
                  </a:lnTo>
                  <a:lnTo>
                    <a:pt x="39319" y="62814"/>
                  </a:lnTo>
                  <a:lnTo>
                    <a:pt x="39243" y="63411"/>
                  </a:lnTo>
                  <a:lnTo>
                    <a:pt x="28498" y="69049"/>
                  </a:lnTo>
                  <a:lnTo>
                    <a:pt x="26441" y="68961"/>
                  </a:lnTo>
                  <a:lnTo>
                    <a:pt x="25438" y="68821"/>
                  </a:lnTo>
                  <a:lnTo>
                    <a:pt x="23545" y="68389"/>
                  </a:lnTo>
                  <a:lnTo>
                    <a:pt x="21856" y="67741"/>
                  </a:lnTo>
                  <a:lnTo>
                    <a:pt x="21488" y="67538"/>
                  </a:lnTo>
                  <a:lnTo>
                    <a:pt x="21107" y="67348"/>
                  </a:lnTo>
                  <a:lnTo>
                    <a:pt x="18211" y="63068"/>
                  </a:lnTo>
                  <a:lnTo>
                    <a:pt x="18288" y="62458"/>
                  </a:lnTo>
                  <a:lnTo>
                    <a:pt x="30073" y="56845"/>
                  </a:lnTo>
                  <a:lnTo>
                    <a:pt x="32092" y="57061"/>
                  </a:lnTo>
                  <a:lnTo>
                    <a:pt x="39319" y="62814"/>
                  </a:lnTo>
                  <a:lnTo>
                    <a:pt x="39319" y="57099"/>
                  </a:lnTo>
                  <a:lnTo>
                    <a:pt x="39128" y="56972"/>
                  </a:lnTo>
                  <a:lnTo>
                    <a:pt x="38620" y="56705"/>
                  </a:lnTo>
                  <a:lnTo>
                    <a:pt x="38112" y="56438"/>
                  </a:lnTo>
                  <a:lnTo>
                    <a:pt x="29133" y="54673"/>
                  </a:lnTo>
                  <a:lnTo>
                    <a:pt x="27736" y="54724"/>
                  </a:lnTo>
                  <a:lnTo>
                    <a:pt x="14478" y="63106"/>
                  </a:lnTo>
                  <a:lnTo>
                    <a:pt x="14516" y="63919"/>
                  </a:lnTo>
                  <a:lnTo>
                    <a:pt x="18910" y="69164"/>
                  </a:lnTo>
                  <a:lnTo>
                    <a:pt x="19418" y="69430"/>
                  </a:lnTo>
                  <a:lnTo>
                    <a:pt x="28397" y="71208"/>
                  </a:lnTo>
                  <a:lnTo>
                    <a:pt x="29794" y="71145"/>
                  </a:lnTo>
                  <a:lnTo>
                    <a:pt x="42951" y="63576"/>
                  </a:lnTo>
                  <a:lnTo>
                    <a:pt x="43053" y="62763"/>
                  </a:lnTo>
                  <a:close/>
                </a:path>
                <a:path w="326390" h="182244">
                  <a:moveTo>
                    <a:pt x="102057" y="118859"/>
                  </a:moveTo>
                  <a:lnTo>
                    <a:pt x="102019" y="118732"/>
                  </a:lnTo>
                  <a:lnTo>
                    <a:pt x="101930" y="118567"/>
                  </a:lnTo>
                  <a:lnTo>
                    <a:pt x="101739" y="118376"/>
                  </a:lnTo>
                  <a:lnTo>
                    <a:pt x="101587" y="118287"/>
                  </a:lnTo>
                  <a:lnTo>
                    <a:pt x="74549" y="104101"/>
                  </a:lnTo>
                  <a:lnTo>
                    <a:pt x="74307" y="104000"/>
                  </a:lnTo>
                  <a:lnTo>
                    <a:pt x="74104" y="103949"/>
                  </a:lnTo>
                  <a:lnTo>
                    <a:pt x="73812" y="103898"/>
                  </a:lnTo>
                  <a:lnTo>
                    <a:pt x="73660" y="103886"/>
                  </a:lnTo>
                  <a:lnTo>
                    <a:pt x="73444" y="103886"/>
                  </a:lnTo>
                  <a:lnTo>
                    <a:pt x="73202" y="103911"/>
                  </a:lnTo>
                  <a:lnTo>
                    <a:pt x="71920" y="104800"/>
                  </a:lnTo>
                  <a:lnTo>
                    <a:pt x="71970" y="105067"/>
                  </a:lnTo>
                  <a:lnTo>
                    <a:pt x="72085" y="105219"/>
                  </a:lnTo>
                  <a:lnTo>
                    <a:pt x="72250" y="105371"/>
                  </a:lnTo>
                  <a:lnTo>
                    <a:pt x="72402" y="105460"/>
                  </a:lnTo>
                  <a:lnTo>
                    <a:pt x="99441" y="119659"/>
                  </a:lnTo>
                  <a:lnTo>
                    <a:pt x="99682" y="119748"/>
                  </a:lnTo>
                  <a:lnTo>
                    <a:pt x="99872" y="119799"/>
                  </a:lnTo>
                  <a:lnTo>
                    <a:pt x="100164" y="119849"/>
                  </a:lnTo>
                  <a:lnTo>
                    <a:pt x="100317" y="119862"/>
                  </a:lnTo>
                  <a:lnTo>
                    <a:pt x="100622" y="119862"/>
                  </a:lnTo>
                  <a:lnTo>
                    <a:pt x="100774" y="119837"/>
                  </a:lnTo>
                  <a:lnTo>
                    <a:pt x="100926" y="119824"/>
                  </a:lnTo>
                  <a:lnTo>
                    <a:pt x="101066" y="119786"/>
                  </a:lnTo>
                  <a:lnTo>
                    <a:pt x="101206" y="119748"/>
                  </a:lnTo>
                  <a:lnTo>
                    <a:pt x="101460" y="119646"/>
                  </a:lnTo>
                  <a:lnTo>
                    <a:pt x="101638" y="119557"/>
                  </a:lnTo>
                  <a:lnTo>
                    <a:pt x="101777" y="119443"/>
                  </a:lnTo>
                  <a:lnTo>
                    <a:pt x="101930" y="119291"/>
                  </a:lnTo>
                  <a:lnTo>
                    <a:pt x="102019" y="119126"/>
                  </a:lnTo>
                  <a:lnTo>
                    <a:pt x="102057" y="118948"/>
                  </a:lnTo>
                  <a:close/>
                </a:path>
                <a:path w="326390" h="182244">
                  <a:moveTo>
                    <a:pt x="108902" y="56426"/>
                  </a:moveTo>
                  <a:lnTo>
                    <a:pt x="103530" y="55270"/>
                  </a:lnTo>
                  <a:lnTo>
                    <a:pt x="102743" y="55295"/>
                  </a:lnTo>
                  <a:lnTo>
                    <a:pt x="95250" y="60032"/>
                  </a:lnTo>
                  <a:lnTo>
                    <a:pt x="95275" y="60490"/>
                  </a:lnTo>
                  <a:lnTo>
                    <a:pt x="97751" y="63461"/>
                  </a:lnTo>
                  <a:lnTo>
                    <a:pt x="100330" y="61836"/>
                  </a:lnTo>
                  <a:lnTo>
                    <a:pt x="99898" y="61582"/>
                  </a:lnTo>
                  <a:lnTo>
                    <a:pt x="99441" y="61175"/>
                  </a:lnTo>
                  <a:lnTo>
                    <a:pt x="99263" y="60947"/>
                  </a:lnTo>
                  <a:lnTo>
                    <a:pt x="99034" y="60490"/>
                  </a:lnTo>
                  <a:lnTo>
                    <a:pt x="98983" y="60236"/>
                  </a:lnTo>
                  <a:lnTo>
                    <a:pt x="99009" y="59740"/>
                  </a:lnTo>
                  <a:lnTo>
                    <a:pt x="103860" y="57429"/>
                  </a:lnTo>
                  <a:lnTo>
                    <a:pt x="104698" y="57518"/>
                  </a:lnTo>
                  <a:lnTo>
                    <a:pt x="105473" y="57696"/>
                  </a:lnTo>
                  <a:lnTo>
                    <a:pt x="106172" y="57962"/>
                  </a:lnTo>
                  <a:lnTo>
                    <a:pt x="106324" y="58051"/>
                  </a:lnTo>
                  <a:lnTo>
                    <a:pt x="108902" y="56426"/>
                  </a:lnTo>
                  <a:close/>
                </a:path>
                <a:path w="326390" h="182244">
                  <a:moveTo>
                    <a:pt x="111417" y="59842"/>
                  </a:moveTo>
                  <a:lnTo>
                    <a:pt x="108915" y="56426"/>
                  </a:lnTo>
                  <a:lnTo>
                    <a:pt x="106337" y="58051"/>
                  </a:lnTo>
                  <a:lnTo>
                    <a:pt x="106489" y="58127"/>
                  </a:lnTo>
                  <a:lnTo>
                    <a:pt x="107022" y="58496"/>
                  </a:lnTo>
                  <a:lnTo>
                    <a:pt x="107403" y="58928"/>
                  </a:lnTo>
                  <a:lnTo>
                    <a:pt x="107530" y="59156"/>
                  </a:lnTo>
                  <a:lnTo>
                    <a:pt x="107619" y="59397"/>
                  </a:lnTo>
                  <a:lnTo>
                    <a:pt x="107683" y="59766"/>
                  </a:lnTo>
                  <a:lnTo>
                    <a:pt x="107657" y="60134"/>
                  </a:lnTo>
                  <a:lnTo>
                    <a:pt x="103657" y="62445"/>
                  </a:lnTo>
                  <a:lnTo>
                    <a:pt x="102793" y="62445"/>
                  </a:lnTo>
                  <a:lnTo>
                    <a:pt x="101968" y="62369"/>
                  </a:lnTo>
                  <a:lnTo>
                    <a:pt x="101193" y="62191"/>
                  </a:lnTo>
                  <a:lnTo>
                    <a:pt x="100495" y="61925"/>
                  </a:lnTo>
                  <a:lnTo>
                    <a:pt x="100342" y="61836"/>
                  </a:lnTo>
                  <a:lnTo>
                    <a:pt x="97764" y="63461"/>
                  </a:lnTo>
                  <a:lnTo>
                    <a:pt x="102336" y="64604"/>
                  </a:lnTo>
                  <a:lnTo>
                    <a:pt x="103530" y="64604"/>
                  </a:lnTo>
                  <a:lnTo>
                    <a:pt x="111353" y="60299"/>
                  </a:lnTo>
                  <a:lnTo>
                    <a:pt x="111417" y="59842"/>
                  </a:lnTo>
                  <a:close/>
                </a:path>
                <a:path w="326390" h="182244">
                  <a:moveTo>
                    <a:pt x="111455" y="10655"/>
                  </a:moveTo>
                  <a:lnTo>
                    <a:pt x="101968" y="8623"/>
                  </a:lnTo>
                  <a:lnTo>
                    <a:pt x="100558" y="8674"/>
                  </a:lnTo>
                  <a:lnTo>
                    <a:pt x="87312" y="17056"/>
                  </a:lnTo>
                  <a:lnTo>
                    <a:pt x="87350" y="17868"/>
                  </a:lnTo>
                  <a:lnTo>
                    <a:pt x="91744" y="23114"/>
                  </a:lnTo>
                  <a:lnTo>
                    <a:pt x="94310" y="21488"/>
                  </a:lnTo>
                  <a:lnTo>
                    <a:pt x="93941" y="21297"/>
                  </a:lnTo>
                  <a:lnTo>
                    <a:pt x="93268" y="20866"/>
                  </a:lnTo>
                  <a:lnTo>
                    <a:pt x="91033" y="17018"/>
                  </a:lnTo>
                  <a:lnTo>
                    <a:pt x="91122" y="16408"/>
                  </a:lnTo>
                  <a:lnTo>
                    <a:pt x="102908" y="10795"/>
                  </a:lnTo>
                  <a:lnTo>
                    <a:pt x="104927" y="11010"/>
                  </a:lnTo>
                  <a:lnTo>
                    <a:pt x="106819" y="11442"/>
                  </a:lnTo>
                  <a:lnTo>
                    <a:pt x="107696" y="11734"/>
                  </a:lnTo>
                  <a:lnTo>
                    <a:pt x="108877" y="12280"/>
                  </a:lnTo>
                  <a:lnTo>
                    <a:pt x="111455" y="10655"/>
                  </a:lnTo>
                  <a:close/>
                </a:path>
                <a:path w="326390" h="182244">
                  <a:moveTo>
                    <a:pt x="114909" y="96748"/>
                  </a:moveTo>
                  <a:lnTo>
                    <a:pt x="105422" y="94716"/>
                  </a:lnTo>
                  <a:lnTo>
                    <a:pt x="102628" y="94907"/>
                  </a:lnTo>
                  <a:lnTo>
                    <a:pt x="90766" y="103149"/>
                  </a:lnTo>
                  <a:lnTo>
                    <a:pt x="90805" y="103962"/>
                  </a:lnTo>
                  <a:lnTo>
                    <a:pt x="95199" y="109220"/>
                  </a:lnTo>
                  <a:lnTo>
                    <a:pt x="97777" y="107594"/>
                  </a:lnTo>
                  <a:lnTo>
                    <a:pt x="96723" y="106959"/>
                  </a:lnTo>
                  <a:lnTo>
                    <a:pt x="95618" y="105968"/>
                  </a:lnTo>
                  <a:lnTo>
                    <a:pt x="94500" y="103111"/>
                  </a:lnTo>
                  <a:lnTo>
                    <a:pt x="94576" y="102514"/>
                  </a:lnTo>
                  <a:lnTo>
                    <a:pt x="106362" y="96888"/>
                  </a:lnTo>
                  <a:lnTo>
                    <a:pt x="108381" y="97104"/>
                  </a:lnTo>
                  <a:lnTo>
                    <a:pt x="110274" y="97536"/>
                  </a:lnTo>
                  <a:lnTo>
                    <a:pt x="111150" y="97840"/>
                  </a:lnTo>
                  <a:lnTo>
                    <a:pt x="112344" y="98374"/>
                  </a:lnTo>
                  <a:lnTo>
                    <a:pt x="114909" y="96748"/>
                  </a:lnTo>
                  <a:close/>
                </a:path>
                <a:path w="326390" h="182244">
                  <a:moveTo>
                    <a:pt x="115900" y="16725"/>
                  </a:moveTo>
                  <a:lnTo>
                    <a:pt x="111467" y="10655"/>
                  </a:lnTo>
                  <a:lnTo>
                    <a:pt x="108889" y="12280"/>
                  </a:lnTo>
                  <a:lnTo>
                    <a:pt x="109943" y="12915"/>
                  </a:lnTo>
                  <a:lnTo>
                    <a:pt x="110540" y="13385"/>
                  </a:lnTo>
                  <a:lnTo>
                    <a:pt x="112166" y="16764"/>
                  </a:lnTo>
                  <a:lnTo>
                    <a:pt x="112090" y="17360"/>
                  </a:lnTo>
                  <a:lnTo>
                    <a:pt x="101333" y="22999"/>
                  </a:lnTo>
                  <a:lnTo>
                    <a:pt x="99288" y="22910"/>
                  </a:lnTo>
                  <a:lnTo>
                    <a:pt x="98285" y="22771"/>
                  </a:lnTo>
                  <a:lnTo>
                    <a:pt x="96393" y="22339"/>
                  </a:lnTo>
                  <a:lnTo>
                    <a:pt x="94703" y="21691"/>
                  </a:lnTo>
                  <a:lnTo>
                    <a:pt x="94322" y="21488"/>
                  </a:lnTo>
                  <a:lnTo>
                    <a:pt x="91757" y="23114"/>
                  </a:lnTo>
                  <a:lnTo>
                    <a:pt x="101244" y="25158"/>
                  </a:lnTo>
                  <a:lnTo>
                    <a:pt x="102641" y="25095"/>
                  </a:lnTo>
                  <a:lnTo>
                    <a:pt x="115785" y="17526"/>
                  </a:lnTo>
                  <a:lnTo>
                    <a:pt x="115900" y="16725"/>
                  </a:lnTo>
                  <a:close/>
                </a:path>
                <a:path w="326390" h="182244">
                  <a:moveTo>
                    <a:pt x="119341" y="102831"/>
                  </a:moveTo>
                  <a:lnTo>
                    <a:pt x="114909" y="96761"/>
                  </a:lnTo>
                  <a:lnTo>
                    <a:pt x="112344" y="98386"/>
                  </a:lnTo>
                  <a:lnTo>
                    <a:pt x="113385" y="99021"/>
                  </a:lnTo>
                  <a:lnTo>
                    <a:pt x="113982" y="99491"/>
                  </a:lnTo>
                  <a:lnTo>
                    <a:pt x="115608" y="102870"/>
                  </a:lnTo>
                  <a:lnTo>
                    <a:pt x="115531" y="103466"/>
                  </a:lnTo>
                  <a:lnTo>
                    <a:pt x="103746" y="109093"/>
                  </a:lnTo>
                  <a:lnTo>
                    <a:pt x="101727" y="108877"/>
                  </a:lnTo>
                  <a:lnTo>
                    <a:pt x="99834" y="108445"/>
                  </a:lnTo>
                  <a:lnTo>
                    <a:pt x="98958" y="108140"/>
                  </a:lnTo>
                  <a:lnTo>
                    <a:pt x="97777" y="107607"/>
                  </a:lnTo>
                  <a:lnTo>
                    <a:pt x="95199" y="109232"/>
                  </a:lnTo>
                  <a:lnTo>
                    <a:pt x="104686" y="111264"/>
                  </a:lnTo>
                  <a:lnTo>
                    <a:pt x="107480" y="111074"/>
                  </a:lnTo>
                  <a:lnTo>
                    <a:pt x="119240" y="103644"/>
                  </a:lnTo>
                  <a:lnTo>
                    <a:pt x="119341" y="102831"/>
                  </a:lnTo>
                  <a:close/>
                </a:path>
                <a:path w="326390" h="182244">
                  <a:moveTo>
                    <a:pt x="119468" y="59740"/>
                  </a:moveTo>
                  <a:lnTo>
                    <a:pt x="118237" y="55968"/>
                  </a:lnTo>
                  <a:lnTo>
                    <a:pt x="118237" y="59753"/>
                  </a:lnTo>
                  <a:lnTo>
                    <a:pt x="118122" y="60604"/>
                  </a:lnTo>
                  <a:lnTo>
                    <a:pt x="103670" y="68529"/>
                  </a:lnTo>
                  <a:lnTo>
                    <a:pt x="101485" y="68529"/>
                  </a:lnTo>
                  <a:lnTo>
                    <a:pt x="93040" y="66446"/>
                  </a:lnTo>
                  <a:lnTo>
                    <a:pt x="88430" y="60109"/>
                  </a:lnTo>
                  <a:lnTo>
                    <a:pt x="88544" y="59258"/>
                  </a:lnTo>
                  <a:lnTo>
                    <a:pt x="105181" y="51333"/>
                  </a:lnTo>
                  <a:lnTo>
                    <a:pt x="106629" y="51435"/>
                  </a:lnTo>
                  <a:lnTo>
                    <a:pt x="113614" y="53428"/>
                  </a:lnTo>
                  <a:lnTo>
                    <a:pt x="114134" y="53708"/>
                  </a:lnTo>
                  <a:lnTo>
                    <a:pt x="118237" y="59753"/>
                  </a:lnTo>
                  <a:lnTo>
                    <a:pt x="118237" y="55968"/>
                  </a:lnTo>
                  <a:lnTo>
                    <a:pt x="114465" y="52895"/>
                  </a:lnTo>
                  <a:lnTo>
                    <a:pt x="113906" y="52590"/>
                  </a:lnTo>
                  <a:lnTo>
                    <a:pt x="112661" y="52057"/>
                  </a:lnTo>
                  <a:lnTo>
                    <a:pt x="103759" y="50584"/>
                  </a:lnTo>
                  <a:lnTo>
                    <a:pt x="102171" y="50647"/>
                  </a:lnTo>
                  <a:lnTo>
                    <a:pt x="87198" y="60121"/>
                  </a:lnTo>
                  <a:lnTo>
                    <a:pt x="87223" y="61036"/>
                  </a:lnTo>
                  <a:lnTo>
                    <a:pt x="92189" y="66967"/>
                  </a:lnTo>
                  <a:lnTo>
                    <a:pt x="92760" y="67271"/>
                  </a:lnTo>
                  <a:lnTo>
                    <a:pt x="102908" y="69278"/>
                  </a:lnTo>
                  <a:lnTo>
                    <a:pt x="104495" y="69215"/>
                  </a:lnTo>
                  <a:lnTo>
                    <a:pt x="119354" y="60655"/>
                  </a:lnTo>
                  <a:lnTo>
                    <a:pt x="119468" y="59740"/>
                  </a:lnTo>
                  <a:close/>
                </a:path>
                <a:path w="326390" h="182244">
                  <a:moveTo>
                    <a:pt x="121894" y="128968"/>
                  </a:moveTo>
                  <a:lnTo>
                    <a:pt x="120103" y="126517"/>
                  </a:lnTo>
                  <a:lnTo>
                    <a:pt x="120154" y="126187"/>
                  </a:lnTo>
                  <a:lnTo>
                    <a:pt x="121716" y="124256"/>
                  </a:lnTo>
                  <a:lnTo>
                    <a:pt x="119468" y="123075"/>
                  </a:lnTo>
                  <a:lnTo>
                    <a:pt x="119316" y="123177"/>
                  </a:lnTo>
                  <a:lnTo>
                    <a:pt x="119164" y="123266"/>
                  </a:lnTo>
                  <a:lnTo>
                    <a:pt x="118630" y="123672"/>
                  </a:lnTo>
                  <a:lnTo>
                    <a:pt x="117005" y="126555"/>
                  </a:lnTo>
                  <a:lnTo>
                    <a:pt x="117017" y="127050"/>
                  </a:lnTo>
                  <a:lnTo>
                    <a:pt x="119761" y="130327"/>
                  </a:lnTo>
                  <a:lnTo>
                    <a:pt x="121894" y="128968"/>
                  </a:lnTo>
                  <a:close/>
                </a:path>
                <a:path w="326390" h="182244">
                  <a:moveTo>
                    <a:pt x="122377" y="129540"/>
                  </a:moveTo>
                  <a:lnTo>
                    <a:pt x="122339" y="129413"/>
                  </a:lnTo>
                  <a:lnTo>
                    <a:pt x="122250" y="129247"/>
                  </a:lnTo>
                  <a:lnTo>
                    <a:pt x="122097" y="129095"/>
                  </a:lnTo>
                  <a:lnTo>
                    <a:pt x="121958" y="128993"/>
                  </a:lnTo>
                  <a:lnTo>
                    <a:pt x="119761" y="130327"/>
                  </a:lnTo>
                  <a:lnTo>
                    <a:pt x="120002" y="130429"/>
                  </a:lnTo>
                  <a:lnTo>
                    <a:pt x="120192" y="130479"/>
                  </a:lnTo>
                  <a:lnTo>
                    <a:pt x="120345" y="130517"/>
                  </a:lnTo>
                  <a:lnTo>
                    <a:pt x="120484" y="130530"/>
                  </a:lnTo>
                  <a:lnTo>
                    <a:pt x="120942" y="130543"/>
                  </a:lnTo>
                  <a:lnTo>
                    <a:pt x="121094" y="130530"/>
                  </a:lnTo>
                  <a:lnTo>
                    <a:pt x="121246" y="130505"/>
                  </a:lnTo>
                  <a:lnTo>
                    <a:pt x="121386" y="130467"/>
                  </a:lnTo>
                  <a:lnTo>
                    <a:pt x="121666" y="130378"/>
                  </a:lnTo>
                  <a:lnTo>
                    <a:pt x="121894" y="130263"/>
                  </a:lnTo>
                  <a:lnTo>
                    <a:pt x="122097" y="130136"/>
                  </a:lnTo>
                  <a:lnTo>
                    <a:pt x="122301" y="129895"/>
                  </a:lnTo>
                  <a:lnTo>
                    <a:pt x="122351" y="129755"/>
                  </a:lnTo>
                  <a:lnTo>
                    <a:pt x="122377" y="129540"/>
                  </a:lnTo>
                  <a:close/>
                </a:path>
                <a:path w="326390" h="182244">
                  <a:moveTo>
                    <a:pt x="134264" y="14414"/>
                  </a:moveTo>
                  <a:lnTo>
                    <a:pt x="106502" y="12"/>
                  </a:lnTo>
                  <a:lnTo>
                    <a:pt x="106045" y="0"/>
                  </a:lnTo>
                  <a:lnTo>
                    <a:pt x="105892" y="12"/>
                  </a:lnTo>
                  <a:lnTo>
                    <a:pt x="105740" y="38"/>
                  </a:lnTo>
                  <a:lnTo>
                    <a:pt x="105600" y="76"/>
                  </a:lnTo>
                  <a:lnTo>
                    <a:pt x="105333" y="152"/>
                  </a:lnTo>
                  <a:lnTo>
                    <a:pt x="105206" y="215"/>
                  </a:lnTo>
                  <a:lnTo>
                    <a:pt x="105041" y="304"/>
                  </a:lnTo>
                  <a:lnTo>
                    <a:pt x="104889" y="406"/>
                  </a:lnTo>
                  <a:lnTo>
                    <a:pt x="104736" y="571"/>
                  </a:lnTo>
                  <a:lnTo>
                    <a:pt x="104635" y="774"/>
                  </a:lnTo>
                  <a:lnTo>
                    <a:pt x="104609" y="1003"/>
                  </a:lnTo>
                  <a:lnTo>
                    <a:pt x="104648" y="1130"/>
                  </a:lnTo>
                  <a:lnTo>
                    <a:pt x="104736" y="1295"/>
                  </a:lnTo>
                  <a:lnTo>
                    <a:pt x="104889" y="1447"/>
                  </a:lnTo>
                  <a:lnTo>
                    <a:pt x="105079" y="1574"/>
                  </a:lnTo>
                  <a:lnTo>
                    <a:pt x="132118" y="15760"/>
                  </a:lnTo>
                  <a:lnTo>
                    <a:pt x="134264" y="14414"/>
                  </a:lnTo>
                  <a:close/>
                </a:path>
                <a:path w="326390" h="182244">
                  <a:moveTo>
                    <a:pt x="134747" y="14998"/>
                  </a:moveTo>
                  <a:lnTo>
                    <a:pt x="134264" y="14427"/>
                  </a:lnTo>
                  <a:lnTo>
                    <a:pt x="132118" y="15773"/>
                  </a:lnTo>
                  <a:lnTo>
                    <a:pt x="132295" y="15862"/>
                  </a:lnTo>
                  <a:lnTo>
                    <a:pt x="132422" y="15900"/>
                  </a:lnTo>
                  <a:lnTo>
                    <a:pt x="132562" y="15938"/>
                  </a:lnTo>
                  <a:lnTo>
                    <a:pt x="132854" y="15989"/>
                  </a:lnTo>
                  <a:lnTo>
                    <a:pt x="133007" y="16002"/>
                  </a:lnTo>
                  <a:lnTo>
                    <a:pt x="133146" y="16002"/>
                  </a:lnTo>
                  <a:lnTo>
                    <a:pt x="133311" y="15989"/>
                  </a:lnTo>
                  <a:lnTo>
                    <a:pt x="133464" y="15976"/>
                  </a:lnTo>
                  <a:lnTo>
                    <a:pt x="133756" y="15925"/>
                  </a:lnTo>
                  <a:lnTo>
                    <a:pt x="133896" y="15887"/>
                  </a:lnTo>
                  <a:lnTo>
                    <a:pt x="134150" y="15786"/>
                  </a:lnTo>
                  <a:lnTo>
                    <a:pt x="134315" y="15684"/>
                  </a:lnTo>
                  <a:lnTo>
                    <a:pt x="134467" y="15582"/>
                  </a:lnTo>
                  <a:lnTo>
                    <a:pt x="134620" y="15430"/>
                  </a:lnTo>
                  <a:lnTo>
                    <a:pt x="134721" y="15214"/>
                  </a:lnTo>
                  <a:lnTo>
                    <a:pt x="134747" y="15087"/>
                  </a:lnTo>
                  <a:close/>
                </a:path>
                <a:path w="326390" h="182244">
                  <a:moveTo>
                    <a:pt x="148666" y="59397"/>
                  </a:moveTo>
                  <a:lnTo>
                    <a:pt x="144932" y="48463"/>
                  </a:lnTo>
                  <a:lnTo>
                    <a:pt x="144932" y="59436"/>
                  </a:lnTo>
                  <a:lnTo>
                    <a:pt x="144627" y="61798"/>
                  </a:lnTo>
                  <a:lnTo>
                    <a:pt x="110388" y="83451"/>
                  </a:lnTo>
                  <a:lnTo>
                    <a:pt x="102247" y="84010"/>
                  </a:lnTo>
                  <a:lnTo>
                    <a:pt x="98171" y="83934"/>
                  </a:lnTo>
                  <a:lnTo>
                    <a:pt x="63195" y="67386"/>
                  </a:lnTo>
                  <a:lnTo>
                    <a:pt x="61709" y="60413"/>
                  </a:lnTo>
                  <a:lnTo>
                    <a:pt x="62026" y="58064"/>
                  </a:lnTo>
                  <a:lnTo>
                    <a:pt x="100317" y="36017"/>
                  </a:lnTo>
                  <a:lnTo>
                    <a:pt x="108470" y="35915"/>
                  </a:lnTo>
                  <a:lnTo>
                    <a:pt x="116433" y="36741"/>
                  </a:lnTo>
                  <a:lnTo>
                    <a:pt x="132029" y="41783"/>
                  </a:lnTo>
                  <a:lnTo>
                    <a:pt x="133515" y="42557"/>
                  </a:lnTo>
                  <a:lnTo>
                    <a:pt x="144932" y="59436"/>
                  </a:lnTo>
                  <a:lnTo>
                    <a:pt x="144932" y="48463"/>
                  </a:lnTo>
                  <a:lnTo>
                    <a:pt x="134607" y="40157"/>
                  </a:lnTo>
                  <a:lnTo>
                    <a:pt x="132994" y="39306"/>
                  </a:lnTo>
                  <a:lnTo>
                    <a:pt x="104495" y="33693"/>
                  </a:lnTo>
                  <a:lnTo>
                    <a:pt x="100050" y="33870"/>
                  </a:lnTo>
                  <a:lnTo>
                    <a:pt x="63893" y="48031"/>
                  </a:lnTo>
                  <a:lnTo>
                    <a:pt x="57988" y="60464"/>
                  </a:lnTo>
                  <a:lnTo>
                    <a:pt x="58089" y="63030"/>
                  </a:lnTo>
                  <a:lnTo>
                    <a:pt x="93332" y="85763"/>
                  </a:lnTo>
                  <a:lnTo>
                    <a:pt x="102146" y="86169"/>
                  </a:lnTo>
                  <a:lnTo>
                    <a:pt x="106603" y="85991"/>
                  </a:lnTo>
                  <a:lnTo>
                    <a:pt x="142760" y="71831"/>
                  </a:lnTo>
                  <a:lnTo>
                    <a:pt x="148336" y="61963"/>
                  </a:lnTo>
                  <a:lnTo>
                    <a:pt x="148666" y="59397"/>
                  </a:lnTo>
                  <a:close/>
                </a:path>
                <a:path w="326390" h="182244">
                  <a:moveTo>
                    <a:pt x="179133" y="37985"/>
                  </a:moveTo>
                  <a:lnTo>
                    <a:pt x="178409" y="37782"/>
                  </a:lnTo>
                  <a:lnTo>
                    <a:pt x="177952" y="37769"/>
                  </a:lnTo>
                  <a:lnTo>
                    <a:pt x="177800" y="37782"/>
                  </a:lnTo>
                  <a:lnTo>
                    <a:pt x="177647" y="37807"/>
                  </a:lnTo>
                  <a:lnTo>
                    <a:pt x="177507" y="37846"/>
                  </a:lnTo>
                  <a:lnTo>
                    <a:pt x="177368" y="37884"/>
                  </a:lnTo>
                  <a:lnTo>
                    <a:pt x="177228" y="37922"/>
                  </a:lnTo>
                  <a:lnTo>
                    <a:pt x="176999" y="38036"/>
                  </a:lnTo>
                  <a:lnTo>
                    <a:pt x="176796" y="38176"/>
                  </a:lnTo>
                  <a:lnTo>
                    <a:pt x="176593" y="38417"/>
                  </a:lnTo>
                  <a:lnTo>
                    <a:pt x="176542" y="38544"/>
                  </a:lnTo>
                  <a:lnTo>
                    <a:pt x="176517" y="38773"/>
                  </a:lnTo>
                  <a:lnTo>
                    <a:pt x="176555" y="38900"/>
                  </a:lnTo>
                  <a:lnTo>
                    <a:pt x="176644" y="39065"/>
                  </a:lnTo>
                  <a:lnTo>
                    <a:pt x="176796" y="39217"/>
                  </a:lnTo>
                  <a:lnTo>
                    <a:pt x="176999" y="39344"/>
                  </a:lnTo>
                  <a:lnTo>
                    <a:pt x="179133" y="37985"/>
                  </a:lnTo>
                  <a:close/>
                </a:path>
                <a:path w="326390" h="182244">
                  <a:moveTo>
                    <a:pt x="189953" y="55587"/>
                  </a:moveTo>
                  <a:lnTo>
                    <a:pt x="186220" y="49923"/>
                  </a:lnTo>
                  <a:lnTo>
                    <a:pt x="186220" y="55626"/>
                  </a:lnTo>
                  <a:lnTo>
                    <a:pt x="186143" y="56235"/>
                  </a:lnTo>
                  <a:lnTo>
                    <a:pt x="174358" y="61849"/>
                  </a:lnTo>
                  <a:lnTo>
                    <a:pt x="172339" y="61633"/>
                  </a:lnTo>
                  <a:lnTo>
                    <a:pt x="170446" y="61201"/>
                  </a:lnTo>
                  <a:lnTo>
                    <a:pt x="169570" y="60909"/>
                  </a:lnTo>
                  <a:lnTo>
                    <a:pt x="168376" y="60375"/>
                  </a:lnTo>
                  <a:lnTo>
                    <a:pt x="165112" y="55892"/>
                  </a:lnTo>
                  <a:lnTo>
                    <a:pt x="165188" y="55295"/>
                  </a:lnTo>
                  <a:lnTo>
                    <a:pt x="175945" y="49657"/>
                  </a:lnTo>
                  <a:lnTo>
                    <a:pt x="177990" y="49745"/>
                  </a:lnTo>
                  <a:lnTo>
                    <a:pt x="178993" y="49885"/>
                  </a:lnTo>
                  <a:lnTo>
                    <a:pt x="180886" y="50317"/>
                  </a:lnTo>
                  <a:lnTo>
                    <a:pt x="182575" y="50965"/>
                  </a:lnTo>
                  <a:lnTo>
                    <a:pt x="182956" y="51168"/>
                  </a:lnTo>
                  <a:lnTo>
                    <a:pt x="183324" y="51346"/>
                  </a:lnTo>
                  <a:lnTo>
                    <a:pt x="186220" y="55626"/>
                  </a:lnTo>
                  <a:lnTo>
                    <a:pt x="186220" y="49923"/>
                  </a:lnTo>
                  <a:lnTo>
                    <a:pt x="186029" y="49796"/>
                  </a:lnTo>
                  <a:lnTo>
                    <a:pt x="185521" y="49542"/>
                  </a:lnTo>
                  <a:lnTo>
                    <a:pt x="185013" y="49276"/>
                  </a:lnTo>
                  <a:lnTo>
                    <a:pt x="183908" y="48806"/>
                  </a:lnTo>
                  <a:lnTo>
                    <a:pt x="176034" y="47498"/>
                  </a:lnTo>
                  <a:lnTo>
                    <a:pt x="174637" y="47561"/>
                  </a:lnTo>
                  <a:lnTo>
                    <a:pt x="161378" y="55930"/>
                  </a:lnTo>
                  <a:lnTo>
                    <a:pt x="161417" y="56743"/>
                  </a:lnTo>
                  <a:lnTo>
                    <a:pt x="175298" y="64020"/>
                  </a:lnTo>
                  <a:lnTo>
                    <a:pt x="176695" y="63969"/>
                  </a:lnTo>
                  <a:lnTo>
                    <a:pt x="189839" y="56400"/>
                  </a:lnTo>
                  <a:lnTo>
                    <a:pt x="189953" y="55587"/>
                  </a:lnTo>
                  <a:close/>
                </a:path>
                <a:path w="326390" h="182244">
                  <a:moveTo>
                    <a:pt x="192163" y="152196"/>
                  </a:moveTo>
                  <a:lnTo>
                    <a:pt x="191947" y="152095"/>
                  </a:lnTo>
                  <a:lnTo>
                    <a:pt x="191795" y="152031"/>
                  </a:lnTo>
                  <a:lnTo>
                    <a:pt x="191630" y="151993"/>
                  </a:lnTo>
                  <a:lnTo>
                    <a:pt x="191287" y="151942"/>
                  </a:lnTo>
                  <a:lnTo>
                    <a:pt x="191109" y="151930"/>
                  </a:lnTo>
                  <a:lnTo>
                    <a:pt x="190830" y="151930"/>
                  </a:lnTo>
                  <a:lnTo>
                    <a:pt x="190550" y="151955"/>
                  </a:lnTo>
                  <a:lnTo>
                    <a:pt x="190373" y="151968"/>
                  </a:lnTo>
                  <a:lnTo>
                    <a:pt x="190119" y="152031"/>
                  </a:lnTo>
                  <a:lnTo>
                    <a:pt x="189877" y="152120"/>
                  </a:lnTo>
                  <a:lnTo>
                    <a:pt x="189306" y="152476"/>
                  </a:lnTo>
                  <a:lnTo>
                    <a:pt x="189166" y="152615"/>
                  </a:lnTo>
                  <a:lnTo>
                    <a:pt x="189052" y="152819"/>
                  </a:lnTo>
                  <a:lnTo>
                    <a:pt x="189014" y="153035"/>
                  </a:lnTo>
                  <a:lnTo>
                    <a:pt x="189052" y="153289"/>
                  </a:lnTo>
                  <a:lnTo>
                    <a:pt x="189128" y="153441"/>
                  </a:lnTo>
                  <a:lnTo>
                    <a:pt x="189293" y="153619"/>
                  </a:lnTo>
                  <a:lnTo>
                    <a:pt x="189585" y="153822"/>
                  </a:lnTo>
                  <a:lnTo>
                    <a:pt x="192163" y="152196"/>
                  </a:lnTo>
                  <a:close/>
                </a:path>
                <a:path w="326390" h="182244">
                  <a:moveTo>
                    <a:pt x="193776" y="148132"/>
                  </a:moveTo>
                  <a:lnTo>
                    <a:pt x="174002" y="142659"/>
                  </a:lnTo>
                  <a:lnTo>
                    <a:pt x="160743" y="135686"/>
                  </a:lnTo>
                  <a:lnTo>
                    <a:pt x="160528" y="135597"/>
                  </a:lnTo>
                  <a:lnTo>
                    <a:pt x="160210" y="135496"/>
                  </a:lnTo>
                  <a:lnTo>
                    <a:pt x="160045" y="135458"/>
                  </a:lnTo>
                  <a:lnTo>
                    <a:pt x="159867" y="135445"/>
                  </a:lnTo>
                  <a:lnTo>
                    <a:pt x="159689" y="135432"/>
                  </a:lnTo>
                  <a:lnTo>
                    <a:pt x="159499" y="135420"/>
                  </a:lnTo>
                  <a:lnTo>
                    <a:pt x="159321" y="135432"/>
                  </a:lnTo>
                  <a:lnTo>
                    <a:pt x="159143" y="135445"/>
                  </a:lnTo>
                  <a:lnTo>
                    <a:pt x="158965" y="135483"/>
                  </a:lnTo>
                  <a:lnTo>
                    <a:pt x="158788" y="135509"/>
                  </a:lnTo>
                  <a:lnTo>
                    <a:pt x="158381" y="135648"/>
                  </a:lnTo>
                  <a:lnTo>
                    <a:pt x="158165" y="135750"/>
                  </a:lnTo>
                  <a:lnTo>
                    <a:pt x="157937" y="135915"/>
                  </a:lnTo>
                  <a:lnTo>
                    <a:pt x="157746" y="136105"/>
                  </a:lnTo>
                  <a:lnTo>
                    <a:pt x="157632" y="136309"/>
                  </a:lnTo>
                  <a:lnTo>
                    <a:pt x="157594" y="136525"/>
                  </a:lnTo>
                  <a:lnTo>
                    <a:pt x="157632" y="136791"/>
                  </a:lnTo>
                  <a:lnTo>
                    <a:pt x="157708" y="136931"/>
                  </a:lnTo>
                  <a:lnTo>
                    <a:pt x="157873" y="137121"/>
                  </a:lnTo>
                  <a:lnTo>
                    <a:pt x="158165" y="137312"/>
                  </a:lnTo>
                  <a:lnTo>
                    <a:pt x="171538" y="144335"/>
                  </a:lnTo>
                  <a:lnTo>
                    <a:pt x="171691" y="144424"/>
                  </a:lnTo>
                  <a:lnTo>
                    <a:pt x="171831" y="144487"/>
                  </a:lnTo>
                  <a:lnTo>
                    <a:pt x="172072" y="144564"/>
                  </a:lnTo>
                  <a:lnTo>
                    <a:pt x="192049" y="150088"/>
                  </a:lnTo>
                  <a:lnTo>
                    <a:pt x="193776" y="148132"/>
                  </a:lnTo>
                  <a:close/>
                </a:path>
                <a:path w="326390" h="182244">
                  <a:moveTo>
                    <a:pt x="193814" y="166712"/>
                  </a:moveTo>
                  <a:lnTo>
                    <a:pt x="148932" y="143154"/>
                  </a:lnTo>
                  <a:lnTo>
                    <a:pt x="148767" y="143065"/>
                  </a:lnTo>
                  <a:lnTo>
                    <a:pt x="148628" y="143027"/>
                  </a:lnTo>
                  <a:lnTo>
                    <a:pt x="148501" y="142989"/>
                  </a:lnTo>
                  <a:lnTo>
                    <a:pt x="148209" y="142938"/>
                  </a:lnTo>
                  <a:lnTo>
                    <a:pt x="148056" y="142938"/>
                  </a:lnTo>
                  <a:lnTo>
                    <a:pt x="147904" y="142925"/>
                  </a:lnTo>
                  <a:lnTo>
                    <a:pt x="147751" y="142938"/>
                  </a:lnTo>
                  <a:lnTo>
                    <a:pt x="147599" y="142951"/>
                  </a:lnTo>
                  <a:lnTo>
                    <a:pt x="147307" y="143002"/>
                  </a:lnTo>
                  <a:lnTo>
                    <a:pt x="147167" y="143040"/>
                  </a:lnTo>
                  <a:lnTo>
                    <a:pt x="146913" y="143141"/>
                  </a:lnTo>
                  <a:lnTo>
                    <a:pt x="146748" y="143243"/>
                  </a:lnTo>
                  <a:lnTo>
                    <a:pt x="146596" y="143344"/>
                  </a:lnTo>
                  <a:lnTo>
                    <a:pt x="146443" y="143497"/>
                  </a:lnTo>
                  <a:lnTo>
                    <a:pt x="146342" y="143713"/>
                  </a:lnTo>
                  <a:lnTo>
                    <a:pt x="146316" y="143840"/>
                  </a:lnTo>
                  <a:lnTo>
                    <a:pt x="146329" y="144018"/>
                  </a:lnTo>
                  <a:lnTo>
                    <a:pt x="146418" y="144183"/>
                  </a:lnTo>
                  <a:lnTo>
                    <a:pt x="146558" y="144348"/>
                  </a:lnTo>
                  <a:lnTo>
                    <a:pt x="146735" y="144475"/>
                  </a:lnTo>
                  <a:lnTo>
                    <a:pt x="191681" y="168071"/>
                  </a:lnTo>
                  <a:lnTo>
                    <a:pt x="193814" y="166712"/>
                  </a:lnTo>
                  <a:close/>
                </a:path>
                <a:path w="326390" h="182244">
                  <a:moveTo>
                    <a:pt x="194297" y="167284"/>
                  </a:moveTo>
                  <a:lnTo>
                    <a:pt x="194259" y="167157"/>
                  </a:lnTo>
                  <a:lnTo>
                    <a:pt x="194170" y="166992"/>
                  </a:lnTo>
                  <a:lnTo>
                    <a:pt x="194017" y="166839"/>
                  </a:lnTo>
                  <a:lnTo>
                    <a:pt x="193878" y="166738"/>
                  </a:lnTo>
                  <a:lnTo>
                    <a:pt x="191681" y="168071"/>
                  </a:lnTo>
                  <a:lnTo>
                    <a:pt x="191985" y="168198"/>
                  </a:lnTo>
                  <a:lnTo>
                    <a:pt x="192189" y="168236"/>
                  </a:lnTo>
                  <a:lnTo>
                    <a:pt x="192405" y="168275"/>
                  </a:lnTo>
                  <a:lnTo>
                    <a:pt x="192862" y="168287"/>
                  </a:lnTo>
                  <a:lnTo>
                    <a:pt x="193014" y="168275"/>
                  </a:lnTo>
                  <a:lnTo>
                    <a:pt x="193167" y="168249"/>
                  </a:lnTo>
                  <a:lnTo>
                    <a:pt x="193306" y="168211"/>
                  </a:lnTo>
                  <a:lnTo>
                    <a:pt x="193573" y="168135"/>
                  </a:lnTo>
                  <a:lnTo>
                    <a:pt x="193814" y="168033"/>
                  </a:lnTo>
                  <a:lnTo>
                    <a:pt x="194017" y="167881"/>
                  </a:lnTo>
                  <a:lnTo>
                    <a:pt x="194221" y="167640"/>
                  </a:lnTo>
                  <a:lnTo>
                    <a:pt x="194271" y="167500"/>
                  </a:lnTo>
                  <a:lnTo>
                    <a:pt x="194297" y="167284"/>
                  </a:lnTo>
                  <a:close/>
                </a:path>
                <a:path w="326390" h="182244">
                  <a:moveTo>
                    <a:pt x="194792" y="148996"/>
                  </a:moveTo>
                  <a:lnTo>
                    <a:pt x="194094" y="148247"/>
                  </a:lnTo>
                  <a:lnTo>
                    <a:pt x="193789" y="148132"/>
                  </a:lnTo>
                  <a:lnTo>
                    <a:pt x="192062" y="150088"/>
                  </a:lnTo>
                  <a:lnTo>
                    <a:pt x="192493" y="150164"/>
                  </a:lnTo>
                  <a:lnTo>
                    <a:pt x="192671" y="150177"/>
                  </a:lnTo>
                  <a:lnTo>
                    <a:pt x="192849" y="150190"/>
                  </a:lnTo>
                  <a:lnTo>
                    <a:pt x="193027" y="150177"/>
                  </a:lnTo>
                  <a:lnTo>
                    <a:pt x="193484" y="150126"/>
                  </a:lnTo>
                  <a:lnTo>
                    <a:pt x="193738" y="150063"/>
                  </a:lnTo>
                  <a:lnTo>
                    <a:pt x="193903" y="149999"/>
                  </a:lnTo>
                  <a:lnTo>
                    <a:pt x="194056" y="149936"/>
                  </a:lnTo>
                  <a:lnTo>
                    <a:pt x="194183" y="149872"/>
                  </a:lnTo>
                  <a:lnTo>
                    <a:pt x="194322" y="149783"/>
                  </a:lnTo>
                  <a:lnTo>
                    <a:pt x="194538" y="149618"/>
                  </a:lnTo>
                  <a:lnTo>
                    <a:pt x="194691" y="149415"/>
                  </a:lnTo>
                  <a:lnTo>
                    <a:pt x="194792" y="149098"/>
                  </a:lnTo>
                  <a:close/>
                </a:path>
                <a:path w="326390" h="182244">
                  <a:moveTo>
                    <a:pt x="205498" y="87731"/>
                  </a:moveTo>
                  <a:lnTo>
                    <a:pt x="205473" y="87579"/>
                  </a:lnTo>
                  <a:lnTo>
                    <a:pt x="205371" y="87376"/>
                  </a:lnTo>
                  <a:lnTo>
                    <a:pt x="205155" y="87147"/>
                  </a:lnTo>
                  <a:lnTo>
                    <a:pt x="203949" y="86741"/>
                  </a:lnTo>
                  <a:lnTo>
                    <a:pt x="203682" y="86728"/>
                  </a:lnTo>
                  <a:lnTo>
                    <a:pt x="203492" y="86741"/>
                  </a:lnTo>
                  <a:lnTo>
                    <a:pt x="203314" y="86753"/>
                  </a:lnTo>
                  <a:lnTo>
                    <a:pt x="203136" y="86791"/>
                  </a:lnTo>
                  <a:lnTo>
                    <a:pt x="202882" y="86842"/>
                  </a:lnTo>
                  <a:lnTo>
                    <a:pt x="202641" y="86931"/>
                  </a:lnTo>
                  <a:lnTo>
                    <a:pt x="202285" y="87109"/>
                  </a:lnTo>
                  <a:lnTo>
                    <a:pt x="159435" y="114198"/>
                  </a:lnTo>
                  <a:lnTo>
                    <a:pt x="159258" y="114300"/>
                  </a:lnTo>
                  <a:lnTo>
                    <a:pt x="159080" y="114490"/>
                  </a:lnTo>
                  <a:lnTo>
                    <a:pt x="158965" y="114693"/>
                  </a:lnTo>
                  <a:lnTo>
                    <a:pt x="158915" y="114909"/>
                  </a:lnTo>
                  <a:lnTo>
                    <a:pt x="159499" y="115697"/>
                  </a:lnTo>
                  <a:lnTo>
                    <a:pt x="159702" y="115798"/>
                  </a:lnTo>
                  <a:lnTo>
                    <a:pt x="159867" y="115849"/>
                  </a:lnTo>
                  <a:lnTo>
                    <a:pt x="160032" y="115887"/>
                  </a:lnTo>
                  <a:lnTo>
                    <a:pt x="160375" y="115951"/>
                  </a:lnTo>
                  <a:lnTo>
                    <a:pt x="160553" y="115963"/>
                  </a:lnTo>
                  <a:lnTo>
                    <a:pt x="160832" y="115963"/>
                  </a:lnTo>
                  <a:lnTo>
                    <a:pt x="161099" y="115938"/>
                  </a:lnTo>
                  <a:lnTo>
                    <a:pt x="161277" y="115912"/>
                  </a:lnTo>
                  <a:lnTo>
                    <a:pt x="161455" y="115874"/>
                  </a:lnTo>
                  <a:lnTo>
                    <a:pt x="161785" y="115773"/>
                  </a:lnTo>
                  <a:lnTo>
                    <a:pt x="161925" y="115709"/>
                  </a:lnTo>
                  <a:lnTo>
                    <a:pt x="162115" y="115608"/>
                  </a:lnTo>
                  <a:lnTo>
                    <a:pt x="204978" y="88519"/>
                  </a:lnTo>
                  <a:lnTo>
                    <a:pt x="205155" y="88392"/>
                  </a:lnTo>
                  <a:lnTo>
                    <a:pt x="205371" y="88150"/>
                  </a:lnTo>
                  <a:lnTo>
                    <a:pt x="205447" y="87998"/>
                  </a:lnTo>
                  <a:lnTo>
                    <a:pt x="205498" y="87795"/>
                  </a:lnTo>
                  <a:close/>
                </a:path>
                <a:path w="326390" h="182244">
                  <a:moveTo>
                    <a:pt x="206209" y="159943"/>
                  </a:moveTo>
                  <a:lnTo>
                    <a:pt x="205638" y="159270"/>
                  </a:lnTo>
                  <a:lnTo>
                    <a:pt x="192176" y="152196"/>
                  </a:lnTo>
                  <a:lnTo>
                    <a:pt x="189598" y="153822"/>
                  </a:lnTo>
                  <a:lnTo>
                    <a:pt x="203060" y="160896"/>
                  </a:lnTo>
                  <a:lnTo>
                    <a:pt x="203276" y="160972"/>
                  </a:lnTo>
                  <a:lnTo>
                    <a:pt x="203593" y="161086"/>
                  </a:lnTo>
                  <a:lnTo>
                    <a:pt x="203758" y="161112"/>
                  </a:lnTo>
                  <a:lnTo>
                    <a:pt x="203936" y="161124"/>
                  </a:lnTo>
                  <a:lnTo>
                    <a:pt x="204482" y="161137"/>
                  </a:lnTo>
                  <a:lnTo>
                    <a:pt x="204673" y="161124"/>
                  </a:lnTo>
                  <a:lnTo>
                    <a:pt x="205917" y="160604"/>
                  </a:lnTo>
                  <a:lnTo>
                    <a:pt x="206057" y="160464"/>
                  </a:lnTo>
                  <a:lnTo>
                    <a:pt x="206171" y="160248"/>
                  </a:lnTo>
                  <a:lnTo>
                    <a:pt x="206209" y="160045"/>
                  </a:lnTo>
                  <a:close/>
                </a:path>
                <a:path w="326390" h="182244">
                  <a:moveTo>
                    <a:pt x="206667" y="52755"/>
                  </a:moveTo>
                  <a:lnTo>
                    <a:pt x="206616" y="52578"/>
                  </a:lnTo>
                  <a:lnTo>
                    <a:pt x="206502" y="52412"/>
                  </a:lnTo>
                  <a:lnTo>
                    <a:pt x="206336" y="52273"/>
                  </a:lnTo>
                  <a:lnTo>
                    <a:pt x="206184" y="52184"/>
                  </a:lnTo>
                  <a:lnTo>
                    <a:pt x="179146" y="37985"/>
                  </a:lnTo>
                  <a:lnTo>
                    <a:pt x="176999" y="39344"/>
                  </a:lnTo>
                  <a:lnTo>
                    <a:pt x="204038" y="53530"/>
                  </a:lnTo>
                  <a:lnTo>
                    <a:pt x="204216" y="53619"/>
                  </a:lnTo>
                  <a:lnTo>
                    <a:pt x="204343" y="53657"/>
                  </a:lnTo>
                  <a:lnTo>
                    <a:pt x="204482" y="53695"/>
                  </a:lnTo>
                  <a:lnTo>
                    <a:pt x="204774" y="53746"/>
                  </a:lnTo>
                  <a:lnTo>
                    <a:pt x="204927" y="53759"/>
                  </a:lnTo>
                  <a:lnTo>
                    <a:pt x="205143" y="53759"/>
                  </a:lnTo>
                  <a:lnTo>
                    <a:pt x="205371" y="53733"/>
                  </a:lnTo>
                  <a:lnTo>
                    <a:pt x="205676" y="53682"/>
                  </a:lnTo>
                  <a:lnTo>
                    <a:pt x="205803" y="53644"/>
                  </a:lnTo>
                  <a:lnTo>
                    <a:pt x="206070" y="53543"/>
                  </a:lnTo>
                  <a:lnTo>
                    <a:pt x="206235" y="53441"/>
                  </a:lnTo>
                  <a:lnTo>
                    <a:pt x="206667" y="52844"/>
                  </a:lnTo>
                  <a:close/>
                </a:path>
                <a:path w="326390" h="182244">
                  <a:moveTo>
                    <a:pt x="226974" y="63423"/>
                  </a:moveTo>
                  <a:lnTo>
                    <a:pt x="226923" y="63246"/>
                  </a:lnTo>
                  <a:lnTo>
                    <a:pt x="226809" y="63080"/>
                  </a:lnTo>
                  <a:lnTo>
                    <a:pt x="226644" y="62941"/>
                  </a:lnTo>
                  <a:lnTo>
                    <a:pt x="226491" y="62852"/>
                  </a:lnTo>
                  <a:lnTo>
                    <a:pt x="226174" y="62687"/>
                  </a:lnTo>
                  <a:lnTo>
                    <a:pt x="220586" y="61582"/>
                  </a:lnTo>
                  <a:lnTo>
                    <a:pt x="220154" y="61595"/>
                  </a:lnTo>
                  <a:lnTo>
                    <a:pt x="213995" y="63322"/>
                  </a:lnTo>
                  <a:lnTo>
                    <a:pt x="213842" y="63423"/>
                  </a:lnTo>
                  <a:lnTo>
                    <a:pt x="119583" y="122999"/>
                  </a:lnTo>
                  <a:lnTo>
                    <a:pt x="121716" y="124244"/>
                  </a:lnTo>
                  <a:lnTo>
                    <a:pt x="216014" y="64630"/>
                  </a:lnTo>
                  <a:lnTo>
                    <a:pt x="216141" y="64554"/>
                  </a:lnTo>
                  <a:lnTo>
                    <a:pt x="216801" y="64185"/>
                  </a:lnTo>
                  <a:lnTo>
                    <a:pt x="217766" y="63804"/>
                  </a:lnTo>
                  <a:lnTo>
                    <a:pt x="218821" y="63538"/>
                  </a:lnTo>
                  <a:lnTo>
                    <a:pt x="219938" y="63398"/>
                  </a:lnTo>
                  <a:lnTo>
                    <a:pt x="221068" y="63385"/>
                  </a:lnTo>
                  <a:lnTo>
                    <a:pt x="222186" y="63500"/>
                  </a:lnTo>
                  <a:lnTo>
                    <a:pt x="223215" y="63741"/>
                  </a:lnTo>
                  <a:lnTo>
                    <a:pt x="223697" y="63906"/>
                  </a:lnTo>
                  <a:lnTo>
                    <a:pt x="224345" y="64198"/>
                  </a:lnTo>
                  <a:lnTo>
                    <a:pt x="224523" y="64287"/>
                  </a:lnTo>
                  <a:lnTo>
                    <a:pt x="224650" y="64325"/>
                  </a:lnTo>
                  <a:lnTo>
                    <a:pt x="224790" y="64363"/>
                  </a:lnTo>
                  <a:lnTo>
                    <a:pt x="225082" y="64414"/>
                  </a:lnTo>
                  <a:lnTo>
                    <a:pt x="225234" y="64427"/>
                  </a:lnTo>
                  <a:lnTo>
                    <a:pt x="225450" y="64427"/>
                  </a:lnTo>
                  <a:lnTo>
                    <a:pt x="225691" y="64401"/>
                  </a:lnTo>
                  <a:lnTo>
                    <a:pt x="225983" y="64350"/>
                  </a:lnTo>
                  <a:lnTo>
                    <a:pt x="226123" y="64312"/>
                  </a:lnTo>
                  <a:lnTo>
                    <a:pt x="226377" y="64211"/>
                  </a:lnTo>
                  <a:lnTo>
                    <a:pt x="226542" y="64109"/>
                  </a:lnTo>
                  <a:lnTo>
                    <a:pt x="226974" y="63512"/>
                  </a:lnTo>
                  <a:close/>
                </a:path>
                <a:path w="326390" h="182244">
                  <a:moveTo>
                    <a:pt x="267106" y="120764"/>
                  </a:moveTo>
                  <a:lnTo>
                    <a:pt x="267055" y="120637"/>
                  </a:lnTo>
                  <a:lnTo>
                    <a:pt x="266928" y="120535"/>
                  </a:lnTo>
                  <a:lnTo>
                    <a:pt x="266801" y="120484"/>
                  </a:lnTo>
                  <a:lnTo>
                    <a:pt x="265582" y="119862"/>
                  </a:lnTo>
                  <a:lnTo>
                    <a:pt x="265582" y="120840"/>
                  </a:lnTo>
                  <a:lnTo>
                    <a:pt x="223608" y="147383"/>
                  </a:lnTo>
                  <a:lnTo>
                    <a:pt x="179616" y="124282"/>
                  </a:lnTo>
                  <a:lnTo>
                    <a:pt x="221589" y="97739"/>
                  </a:lnTo>
                  <a:lnTo>
                    <a:pt x="265582" y="120840"/>
                  </a:lnTo>
                  <a:lnTo>
                    <a:pt x="265582" y="119862"/>
                  </a:lnTo>
                  <a:lnTo>
                    <a:pt x="222110" y="97028"/>
                  </a:lnTo>
                  <a:lnTo>
                    <a:pt x="221945" y="96939"/>
                  </a:lnTo>
                  <a:lnTo>
                    <a:pt x="221805" y="96901"/>
                  </a:lnTo>
                  <a:lnTo>
                    <a:pt x="221538" y="96875"/>
                  </a:lnTo>
                  <a:lnTo>
                    <a:pt x="221361" y="96913"/>
                  </a:lnTo>
                  <a:lnTo>
                    <a:pt x="221132" y="97002"/>
                  </a:lnTo>
                  <a:lnTo>
                    <a:pt x="178282" y="124079"/>
                  </a:lnTo>
                  <a:lnTo>
                    <a:pt x="178155" y="124193"/>
                  </a:lnTo>
                  <a:lnTo>
                    <a:pt x="178117" y="124358"/>
                  </a:lnTo>
                  <a:lnTo>
                    <a:pt x="178181" y="124485"/>
                  </a:lnTo>
                  <a:lnTo>
                    <a:pt x="178346" y="124612"/>
                  </a:lnTo>
                  <a:lnTo>
                    <a:pt x="223075" y="148094"/>
                  </a:lnTo>
                  <a:lnTo>
                    <a:pt x="223266" y="148196"/>
                  </a:lnTo>
                  <a:lnTo>
                    <a:pt x="223393" y="148234"/>
                  </a:lnTo>
                  <a:lnTo>
                    <a:pt x="223659" y="148247"/>
                  </a:lnTo>
                  <a:lnTo>
                    <a:pt x="223786" y="148234"/>
                  </a:lnTo>
                  <a:lnTo>
                    <a:pt x="224053" y="148132"/>
                  </a:lnTo>
                  <a:lnTo>
                    <a:pt x="266865" y="121069"/>
                  </a:lnTo>
                  <a:lnTo>
                    <a:pt x="266992" y="120992"/>
                  </a:lnTo>
                  <a:lnTo>
                    <a:pt x="267093" y="120865"/>
                  </a:lnTo>
                  <a:close/>
                </a:path>
                <a:path w="326390" h="182244">
                  <a:moveTo>
                    <a:pt x="283527" y="129755"/>
                  </a:moveTo>
                  <a:lnTo>
                    <a:pt x="280835" y="128346"/>
                  </a:lnTo>
                  <a:lnTo>
                    <a:pt x="237985" y="155435"/>
                  </a:lnTo>
                  <a:lnTo>
                    <a:pt x="237807" y="155536"/>
                  </a:lnTo>
                  <a:lnTo>
                    <a:pt x="237464" y="156146"/>
                  </a:lnTo>
                  <a:lnTo>
                    <a:pt x="237490" y="156375"/>
                  </a:lnTo>
                  <a:lnTo>
                    <a:pt x="237591" y="156565"/>
                  </a:lnTo>
                  <a:lnTo>
                    <a:pt x="237756" y="156743"/>
                  </a:lnTo>
                  <a:lnTo>
                    <a:pt x="237972" y="156921"/>
                  </a:lnTo>
                  <a:lnTo>
                    <a:pt x="238112" y="156984"/>
                  </a:lnTo>
                  <a:lnTo>
                    <a:pt x="238252" y="157048"/>
                  </a:lnTo>
                  <a:lnTo>
                    <a:pt x="238404" y="157099"/>
                  </a:lnTo>
                  <a:lnTo>
                    <a:pt x="238569" y="157124"/>
                  </a:lnTo>
                  <a:lnTo>
                    <a:pt x="238925" y="157187"/>
                  </a:lnTo>
                  <a:lnTo>
                    <a:pt x="239102" y="157200"/>
                  </a:lnTo>
                  <a:lnTo>
                    <a:pt x="239369" y="157200"/>
                  </a:lnTo>
                  <a:lnTo>
                    <a:pt x="239649" y="157175"/>
                  </a:lnTo>
                  <a:lnTo>
                    <a:pt x="239826" y="157149"/>
                  </a:lnTo>
                  <a:lnTo>
                    <a:pt x="240080" y="157099"/>
                  </a:lnTo>
                  <a:lnTo>
                    <a:pt x="240322" y="157022"/>
                  </a:lnTo>
                  <a:lnTo>
                    <a:pt x="240474" y="156959"/>
                  </a:lnTo>
                  <a:lnTo>
                    <a:pt x="240677" y="156845"/>
                  </a:lnTo>
                  <a:lnTo>
                    <a:pt x="283527" y="129755"/>
                  </a:lnTo>
                  <a:close/>
                </a:path>
                <a:path w="326390" h="182244">
                  <a:moveTo>
                    <a:pt x="284048" y="128905"/>
                  </a:moveTo>
                  <a:lnTo>
                    <a:pt x="284010" y="128752"/>
                  </a:lnTo>
                  <a:lnTo>
                    <a:pt x="283933" y="128600"/>
                  </a:lnTo>
                  <a:lnTo>
                    <a:pt x="282511" y="127965"/>
                  </a:lnTo>
                  <a:lnTo>
                    <a:pt x="282244" y="127952"/>
                  </a:lnTo>
                  <a:lnTo>
                    <a:pt x="282054" y="127965"/>
                  </a:lnTo>
                  <a:lnTo>
                    <a:pt x="281876" y="127977"/>
                  </a:lnTo>
                  <a:lnTo>
                    <a:pt x="281698" y="128016"/>
                  </a:lnTo>
                  <a:lnTo>
                    <a:pt x="281444" y="128066"/>
                  </a:lnTo>
                  <a:lnTo>
                    <a:pt x="281127" y="128181"/>
                  </a:lnTo>
                  <a:lnTo>
                    <a:pt x="280847" y="128333"/>
                  </a:lnTo>
                  <a:lnTo>
                    <a:pt x="283540" y="129743"/>
                  </a:lnTo>
                  <a:lnTo>
                    <a:pt x="283718" y="129616"/>
                  </a:lnTo>
                  <a:lnTo>
                    <a:pt x="283895" y="129425"/>
                  </a:lnTo>
                  <a:lnTo>
                    <a:pt x="284010" y="129222"/>
                  </a:lnTo>
                  <a:lnTo>
                    <a:pt x="284048" y="129019"/>
                  </a:lnTo>
                  <a:close/>
                </a:path>
                <a:path w="326390" h="182244">
                  <a:moveTo>
                    <a:pt x="298894" y="101180"/>
                  </a:moveTo>
                  <a:lnTo>
                    <a:pt x="298843" y="101003"/>
                  </a:lnTo>
                  <a:lnTo>
                    <a:pt x="298729" y="100850"/>
                  </a:lnTo>
                  <a:lnTo>
                    <a:pt x="298564" y="100698"/>
                  </a:lnTo>
                  <a:lnTo>
                    <a:pt x="298411" y="100609"/>
                  </a:lnTo>
                  <a:lnTo>
                    <a:pt x="253530" y="77050"/>
                  </a:lnTo>
                  <a:lnTo>
                    <a:pt x="253301" y="76936"/>
                  </a:lnTo>
                  <a:lnTo>
                    <a:pt x="253098" y="76885"/>
                  </a:lnTo>
                  <a:lnTo>
                    <a:pt x="252818" y="76835"/>
                  </a:lnTo>
                  <a:lnTo>
                    <a:pt x="252666" y="76822"/>
                  </a:lnTo>
                  <a:lnTo>
                    <a:pt x="252361" y="76822"/>
                  </a:lnTo>
                  <a:lnTo>
                    <a:pt x="252133" y="76860"/>
                  </a:lnTo>
                  <a:lnTo>
                    <a:pt x="251917" y="76898"/>
                  </a:lnTo>
                  <a:lnTo>
                    <a:pt x="251510" y="77038"/>
                  </a:lnTo>
                  <a:lnTo>
                    <a:pt x="251345" y="77127"/>
                  </a:lnTo>
                  <a:lnTo>
                    <a:pt x="251206" y="77241"/>
                  </a:lnTo>
                  <a:lnTo>
                    <a:pt x="250913" y="77736"/>
                  </a:lnTo>
                  <a:lnTo>
                    <a:pt x="250939" y="77914"/>
                  </a:lnTo>
                  <a:lnTo>
                    <a:pt x="251015" y="78079"/>
                  </a:lnTo>
                  <a:lnTo>
                    <a:pt x="251155" y="78232"/>
                  </a:lnTo>
                  <a:lnTo>
                    <a:pt x="251345" y="78371"/>
                  </a:lnTo>
                  <a:lnTo>
                    <a:pt x="296265" y="101968"/>
                  </a:lnTo>
                  <a:lnTo>
                    <a:pt x="296443" y="102044"/>
                  </a:lnTo>
                  <a:lnTo>
                    <a:pt x="296570" y="102082"/>
                  </a:lnTo>
                  <a:lnTo>
                    <a:pt x="296710" y="102120"/>
                  </a:lnTo>
                  <a:lnTo>
                    <a:pt x="297002" y="102171"/>
                  </a:lnTo>
                  <a:lnTo>
                    <a:pt x="297154" y="102184"/>
                  </a:lnTo>
                  <a:lnTo>
                    <a:pt x="297370" y="102184"/>
                  </a:lnTo>
                  <a:lnTo>
                    <a:pt x="297599" y="102158"/>
                  </a:lnTo>
                  <a:lnTo>
                    <a:pt x="297903" y="102108"/>
                  </a:lnTo>
                  <a:lnTo>
                    <a:pt x="298043" y="102069"/>
                  </a:lnTo>
                  <a:lnTo>
                    <a:pt x="298297" y="101968"/>
                  </a:lnTo>
                  <a:lnTo>
                    <a:pt x="298462" y="101866"/>
                  </a:lnTo>
                  <a:lnTo>
                    <a:pt x="298894" y="101269"/>
                  </a:lnTo>
                  <a:close/>
                </a:path>
                <a:path w="326390" h="182244">
                  <a:moveTo>
                    <a:pt x="325742" y="122047"/>
                  </a:moveTo>
                  <a:lnTo>
                    <a:pt x="323494" y="120865"/>
                  </a:lnTo>
                  <a:lnTo>
                    <a:pt x="229031" y="180581"/>
                  </a:lnTo>
                  <a:lnTo>
                    <a:pt x="228803" y="180771"/>
                  </a:lnTo>
                  <a:lnTo>
                    <a:pt x="228638" y="181013"/>
                  </a:lnTo>
                  <a:lnTo>
                    <a:pt x="230276" y="182067"/>
                  </a:lnTo>
                  <a:lnTo>
                    <a:pt x="230720" y="182003"/>
                  </a:lnTo>
                  <a:lnTo>
                    <a:pt x="231279" y="181775"/>
                  </a:lnTo>
                  <a:lnTo>
                    <a:pt x="325742" y="122047"/>
                  </a:lnTo>
                  <a:close/>
                </a:path>
                <a:path w="326390" h="182244">
                  <a:moveTo>
                    <a:pt x="326174" y="121424"/>
                  </a:moveTo>
                  <a:lnTo>
                    <a:pt x="326148" y="121259"/>
                  </a:lnTo>
                  <a:lnTo>
                    <a:pt x="326072" y="121081"/>
                  </a:lnTo>
                  <a:lnTo>
                    <a:pt x="325932" y="120929"/>
                  </a:lnTo>
                  <a:lnTo>
                    <a:pt x="325742" y="120802"/>
                  </a:lnTo>
                  <a:lnTo>
                    <a:pt x="325513" y="120688"/>
                  </a:lnTo>
                  <a:lnTo>
                    <a:pt x="325386" y="120650"/>
                  </a:lnTo>
                  <a:lnTo>
                    <a:pt x="325247" y="120611"/>
                  </a:lnTo>
                  <a:lnTo>
                    <a:pt x="324954" y="120561"/>
                  </a:lnTo>
                  <a:lnTo>
                    <a:pt x="324802" y="120548"/>
                  </a:lnTo>
                  <a:lnTo>
                    <a:pt x="324586" y="120548"/>
                  </a:lnTo>
                  <a:lnTo>
                    <a:pt x="324358" y="120573"/>
                  </a:lnTo>
                  <a:lnTo>
                    <a:pt x="324053" y="120624"/>
                  </a:lnTo>
                  <a:lnTo>
                    <a:pt x="323913" y="120662"/>
                  </a:lnTo>
                  <a:lnTo>
                    <a:pt x="323659" y="120764"/>
                  </a:lnTo>
                  <a:lnTo>
                    <a:pt x="323494" y="120865"/>
                  </a:lnTo>
                  <a:lnTo>
                    <a:pt x="325742" y="122034"/>
                  </a:lnTo>
                  <a:lnTo>
                    <a:pt x="325882" y="121932"/>
                  </a:lnTo>
                  <a:lnTo>
                    <a:pt x="326034" y="121780"/>
                  </a:lnTo>
                  <a:lnTo>
                    <a:pt x="326136" y="121602"/>
                  </a:lnTo>
                  <a:lnTo>
                    <a:pt x="326174" y="12142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031240" y="2276360"/>
              <a:ext cx="216535" cy="251460"/>
            </a:xfrm>
            <a:custGeom>
              <a:avLst/>
              <a:gdLst/>
              <a:ahLst/>
              <a:cxnLst/>
              <a:rect l="l" t="t" r="r" b="b"/>
              <a:pathLst>
                <a:path w="216534" h="251460">
                  <a:moveTo>
                    <a:pt x="30137" y="81102"/>
                  </a:moveTo>
                  <a:lnTo>
                    <a:pt x="30099" y="80975"/>
                  </a:lnTo>
                  <a:lnTo>
                    <a:pt x="29972" y="80759"/>
                  </a:lnTo>
                  <a:lnTo>
                    <a:pt x="29718" y="80556"/>
                  </a:lnTo>
                  <a:lnTo>
                    <a:pt x="2781" y="66433"/>
                  </a:lnTo>
                  <a:lnTo>
                    <a:pt x="2628" y="66344"/>
                  </a:lnTo>
                  <a:lnTo>
                    <a:pt x="2324" y="66217"/>
                  </a:lnTo>
                  <a:lnTo>
                    <a:pt x="2184" y="66192"/>
                  </a:lnTo>
                  <a:lnTo>
                    <a:pt x="2044" y="66154"/>
                  </a:lnTo>
                  <a:lnTo>
                    <a:pt x="1892" y="66141"/>
                  </a:lnTo>
                  <a:lnTo>
                    <a:pt x="1435" y="66128"/>
                  </a:lnTo>
                  <a:lnTo>
                    <a:pt x="660" y="66319"/>
                  </a:lnTo>
                  <a:lnTo>
                    <a:pt x="482" y="66395"/>
                  </a:lnTo>
                  <a:lnTo>
                    <a:pt x="279" y="66535"/>
                  </a:lnTo>
                  <a:lnTo>
                    <a:pt x="0" y="67043"/>
                  </a:lnTo>
                  <a:lnTo>
                    <a:pt x="50" y="67297"/>
                  </a:lnTo>
                  <a:lnTo>
                    <a:pt x="127" y="67424"/>
                  </a:lnTo>
                  <a:lnTo>
                    <a:pt x="279" y="67576"/>
                  </a:lnTo>
                  <a:lnTo>
                    <a:pt x="431" y="67665"/>
                  </a:lnTo>
                  <a:lnTo>
                    <a:pt x="27762" y="81978"/>
                  </a:lnTo>
                  <a:lnTo>
                    <a:pt x="27952" y="82042"/>
                  </a:lnTo>
                  <a:lnTo>
                    <a:pt x="28244" y="82092"/>
                  </a:lnTo>
                  <a:lnTo>
                    <a:pt x="28397" y="82105"/>
                  </a:lnTo>
                  <a:lnTo>
                    <a:pt x="28625" y="82105"/>
                  </a:lnTo>
                  <a:lnTo>
                    <a:pt x="28854" y="82080"/>
                  </a:lnTo>
                  <a:lnTo>
                    <a:pt x="29146" y="82029"/>
                  </a:lnTo>
                  <a:lnTo>
                    <a:pt x="29286" y="81991"/>
                  </a:lnTo>
                  <a:lnTo>
                    <a:pt x="29540" y="81889"/>
                  </a:lnTo>
                  <a:lnTo>
                    <a:pt x="29705" y="81788"/>
                  </a:lnTo>
                  <a:lnTo>
                    <a:pt x="29857" y="81686"/>
                  </a:lnTo>
                  <a:lnTo>
                    <a:pt x="30010" y="81534"/>
                  </a:lnTo>
                  <a:lnTo>
                    <a:pt x="30099" y="81356"/>
                  </a:lnTo>
                  <a:lnTo>
                    <a:pt x="30137" y="81191"/>
                  </a:lnTo>
                  <a:close/>
                </a:path>
                <a:path w="216534" h="251460">
                  <a:moveTo>
                    <a:pt x="43040" y="62750"/>
                  </a:moveTo>
                  <a:lnTo>
                    <a:pt x="39306" y="57086"/>
                  </a:lnTo>
                  <a:lnTo>
                    <a:pt x="39306" y="62801"/>
                  </a:lnTo>
                  <a:lnTo>
                    <a:pt x="39230" y="63398"/>
                  </a:lnTo>
                  <a:lnTo>
                    <a:pt x="28473" y="69037"/>
                  </a:lnTo>
                  <a:lnTo>
                    <a:pt x="27444" y="69011"/>
                  </a:lnTo>
                  <a:lnTo>
                    <a:pt x="21463" y="67538"/>
                  </a:lnTo>
                  <a:lnTo>
                    <a:pt x="18211" y="63042"/>
                  </a:lnTo>
                  <a:lnTo>
                    <a:pt x="18288" y="62445"/>
                  </a:lnTo>
                  <a:lnTo>
                    <a:pt x="29032" y="56807"/>
                  </a:lnTo>
                  <a:lnTo>
                    <a:pt x="30073" y="56832"/>
                  </a:lnTo>
                  <a:lnTo>
                    <a:pt x="36042" y="58318"/>
                  </a:lnTo>
                  <a:lnTo>
                    <a:pt x="36410" y="58508"/>
                  </a:lnTo>
                  <a:lnTo>
                    <a:pt x="39306" y="62801"/>
                  </a:lnTo>
                  <a:lnTo>
                    <a:pt x="39306" y="57086"/>
                  </a:lnTo>
                  <a:lnTo>
                    <a:pt x="39116" y="56959"/>
                  </a:lnTo>
                  <a:lnTo>
                    <a:pt x="38608" y="56705"/>
                  </a:lnTo>
                  <a:lnTo>
                    <a:pt x="38112" y="56426"/>
                  </a:lnTo>
                  <a:lnTo>
                    <a:pt x="37007" y="55956"/>
                  </a:lnTo>
                  <a:lnTo>
                    <a:pt x="29133" y="54660"/>
                  </a:lnTo>
                  <a:lnTo>
                    <a:pt x="27736" y="54711"/>
                  </a:lnTo>
                  <a:lnTo>
                    <a:pt x="14478" y="63093"/>
                  </a:lnTo>
                  <a:lnTo>
                    <a:pt x="14516" y="63906"/>
                  </a:lnTo>
                  <a:lnTo>
                    <a:pt x="28384" y="71183"/>
                  </a:lnTo>
                  <a:lnTo>
                    <a:pt x="29781" y="71132"/>
                  </a:lnTo>
                  <a:lnTo>
                    <a:pt x="42926" y="63563"/>
                  </a:lnTo>
                  <a:lnTo>
                    <a:pt x="43040" y="62750"/>
                  </a:lnTo>
                  <a:close/>
                </a:path>
                <a:path w="216534" h="251460">
                  <a:moveTo>
                    <a:pt x="84645" y="236613"/>
                  </a:moveTo>
                  <a:lnTo>
                    <a:pt x="84607" y="236474"/>
                  </a:lnTo>
                  <a:lnTo>
                    <a:pt x="84518" y="236308"/>
                  </a:lnTo>
                  <a:lnTo>
                    <a:pt x="84366" y="236169"/>
                  </a:lnTo>
                  <a:lnTo>
                    <a:pt x="84226" y="236067"/>
                  </a:lnTo>
                  <a:lnTo>
                    <a:pt x="39293" y="212483"/>
                  </a:lnTo>
                  <a:lnTo>
                    <a:pt x="82042" y="237401"/>
                  </a:lnTo>
                  <a:lnTo>
                    <a:pt x="82461" y="237540"/>
                  </a:lnTo>
                  <a:lnTo>
                    <a:pt x="82613" y="237578"/>
                  </a:lnTo>
                  <a:lnTo>
                    <a:pt x="82753" y="237591"/>
                  </a:lnTo>
                  <a:lnTo>
                    <a:pt x="83210" y="237617"/>
                  </a:lnTo>
                  <a:lnTo>
                    <a:pt x="83439" y="237578"/>
                  </a:lnTo>
                  <a:lnTo>
                    <a:pt x="83718" y="237515"/>
                  </a:lnTo>
                  <a:lnTo>
                    <a:pt x="83921" y="237451"/>
                  </a:lnTo>
                  <a:lnTo>
                    <a:pt x="84162" y="237350"/>
                  </a:lnTo>
                  <a:lnTo>
                    <a:pt x="84366" y="237210"/>
                  </a:lnTo>
                  <a:lnTo>
                    <a:pt x="84645" y="236702"/>
                  </a:lnTo>
                  <a:close/>
                </a:path>
                <a:path w="216534" h="251460">
                  <a:moveTo>
                    <a:pt x="97574" y="159016"/>
                  </a:moveTo>
                  <a:lnTo>
                    <a:pt x="94881" y="157594"/>
                  </a:lnTo>
                  <a:lnTo>
                    <a:pt x="52031" y="184683"/>
                  </a:lnTo>
                  <a:lnTo>
                    <a:pt x="51854" y="184797"/>
                  </a:lnTo>
                  <a:lnTo>
                    <a:pt x="51511" y="185407"/>
                  </a:lnTo>
                  <a:lnTo>
                    <a:pt x="51536" y="185610"/>
                  </a:lnTo>
                  <a:lnTo>
                    <a:pt x="51638" y="185826"/>
                  </a:lnTo>
                  <a:lnTo>
                    <a:pt x="52705" y="186397"/>
                  </a:lnTo>
                  <a:lnTo>
                    <a:pt x="52959" y="186448"/>
                  </a:lnTo>
                  <a:lnTo>
                    <a:pt x="53136" y="186461"/>
                  </a:lnTo>
                  <a:lnTo>
                    <a:pt x="53416" y="186461"/>
                  </a:lnTo>
                  <a:lnTo>
                    <a:pt x="53695" y="186436"/>
                  </a:lnTo>
                  <a:lnTo>
                    <a:pt x="53873" y="186410"/>
                  </a:lnTo>
                  <a:lnTo>
                    <a:pt x="54038" y="186372"/>
                  </a:lnTo>
                  <a:lnTo>
                    <a:pt x="54368" y="186283"/>
                  </a:lnTo>
                  <a:lnTo>
                    <a:pt x="54521" y="186207"/>
                  </a:lnTo>
                  <a:lnTo>
                    <a:pt x="54711" y="186105"/>
                  </a:lnTo>
                  <a:lnTo>
                    <a:pt x="97574" y="159016"/>
                  </a:lnTo>
                  <a:close/>
                </a:path>
                <a:path w="216534" h="251460">
                  <a:moveTo>
                    <a:pt x="98094" y="158165"/>
                  </a:moveTo>
                  <a:lnTo>
                    <a:pt x="98056" y="158013"/>
                  </a:lnTo>
                  <a:lnTo>
                    <a:pt x="97980" y="157861"/>
                  </a:lnTo>
                  <a:lnTo>
                    <a:pt x="97815" y="157670"/>
                  </a:lnTo>
                  <a:lnTo>
                    <a:pt x="97586" y="157518"/>
                  </a:lnTo>
                  <a:lnTo>
                    <a:pt x="97459" y="157441"/>
                  </a:lnTo>
                  <a:lnTo>
                    <a:pt x="97307" y="157391"/>
                  </a:lnTo>
                  <a:lnTo>
                    <a:pt x="97155" y="157327"/>
                  </a:lnTo>
                  <a:lnTo>
                    <a:pt x="96901" y="157289"/>
                  </a:lnTo>
                  <a:lnTo>
                    <a:pt x="96647" y="157251"/>
                  </a:lnTo>
                  <a:lnTo>
                    <a:pt x="96469" y="157226"/>
                  </a:lnTo>
                  <a:lnTo>
                    <a:pt x="96189" y="157226"/>
                  </a:lnTo>
                  <a:lnTo>
                    <a:pt x="95923" y="157251"/>
                  </a:lnTo>
                  <a:lnTo>
                    <a:pt x="95745" y="157276"/>
                  </a:lnTo>
                  <a:lnTo>
                    <a:pt x="95567" y="157314"/>
                  </a:lnTo>
                  <a:lnTo>
                    <a:pt x="95161" y="157441"/>
                  </a:lnTo>
                  <a:lnTo>
                    <a:pt x="94945" y="157543"/>
                  </a:lnTo>
                  <a:lnTo>
                    <a:pt x="97586" y="159004"/>
                  </a:lnTo>
                  <a:lnTo>
                    <a:pt x="97751" y="158889"/>
                  </a:lnTo>
                  <a:lnTo>
                    <a:pt x="97942" y="158686"/>
                  </a:lnTo>
                  <a:lnTo>
                    <a:pt x="98056" y="158483"/>
                  </a:lnTo>
                  <a:lnTo>
                    <a:pt x="98094" y="158280"/>
                  </a:lnTo>
                  <a:close/>
                </a:path>
                <a:path w="216534" h="251460">
                  <a:moveTo>
                    <a:pt x="106959" y="133146"/>
                  </a:moveTo>
                  <a:lnTo>
                    <a:pt x="106908" y="132969"/>
                  </a:lnTo>
                  <a:lnTo>
                    <a:pt x="106794" y="132803"/>
                  </a:lnTo>
                  <a:lnTo>
                    <a:pt x="106629" y="132664"/>
                  </a:lnTo>
                  <a:lnTo>
                    <a:pt x="106476" y="132575"/>
                  </a:lnTo>
                  <a:lnTo>
                    <a:pt x="106299" y="132486"/>
                  </a:lnTo>
                  <a:lnTo>
                    <a:pt x="106172" y="132448"/>
                  </a:lnTo>
                  <a:lnTo>
                    <a:pt x="106032" y="132410"/>
                  </a:lnTo>
                  <a:lnTo>
                    <a:pt x="105892" y="132397"/>
                  </a:lnTo>
                  <a:lnTo>
                    <a:pt x="105752" y="132372"/>
                  </a:lnTo>
                  <a:lnTo>
                    <a:pt x="105600" y="132359"/>
                  </a:lnTo>
                  <a:lnTo>
                    <a:pt x="105371" y="132359"/>
                  </a:lnTo>
                  <a:lnTo>
                    <a:pt x="105143" y="132384"/>
                  </a:lnTo>
                  <a:lnTo>
                    <a:pt x="104990" y="132397"/>
                  </a:lnTo>
                  <a:lnTo>
                    <a:pt x="104851" y="132422"/>
                  </a:lnTo>
                  <a:lnTo>
                    <a:pt x="104711" y="132461"/>
                  </a:lnTo>
                  <a:lnTo>
                    <a:pt x="104444" y="132562"/>
                  </a:lnTo>
                  <a:lnTo>
                    <a:pt x="104292" y="132664"/>
                  </a:lnTo>
                  <a:lnTo>
                    <a:pt x="9829" y="192379"/>
                  </a:lnTo>
                  <a:lnTo>
                    <a:pt x="9398" y="192989"/>
                  </a:lnTo>
                  <a:lnTo>
                    <a:pt x="9410" y="193179"/>
                  </a:lnTo>
                  <a:lnTo>
                    <a:pt x="9525" y="193370"/>
                  </a:lnTo>
                  <a:lnTo>
                    <a:pt x="9677" y="193522"/>
                  </a:lnTo>
                  <a:lnTo>
                    <a:pt x="9817" y="193611"/>
                  </a:lnTo>
                  <a:lnTo>
                    <a:pt x="10045" y="193738"/>
                  </a:lnTo>
                  <a:lnTo>
                    <a:pt x="10185" y="193789"/>
                  </a:lnTo>
                  <a:lnTo>
                    <a:pt x="10464" y="193840"/>
                  </a:lnTo>
                  <a:lnTo>
                    <a:pt x="10604" y="193852"/>
                  </a:lnTo>
                  <a:lnTo>
                    <a:pt x="11061" y="193865"/>
                  </a:lnTo>
                  <a:lnTo>
                    <a:pt x="11214" y="193852"/>
                  </a:lnTo>
                  <a:lnTo>
                    <a:pt x="11569" y="193789"/>
                  </a:lnTo>
                  <a:lnTo>
                    <a:pt x="11772" y="193725"/>
                  </a:lnTo>
                  <a:lnTo>
                    <a:pt x="12014" y="193586"/>
                  </a:lnTo>
                  <a:lnTo>
                    <a:pt x="106540" y="133832"/>
                  </a:lnTo>
                  <a:lnTo>
                    <a:pt x="106667" y="133731"/>
                  </a:lnTo>
                  <a:lnTo>
                    <a:pt x="106959" y="133223"/>
                  </a:lnTo>
                  <a:close/>
                </a:path>
                <a:path w="216534" h="251460">
                  <a:moveTo>
                    <a:pt x="108889" y="56400"/>
                  </a:moveTo>
                  <a:lnTo>
                    <a:pt x="103530" y="55257"/>
                  </a:lnTo>
                  <a:lnTo>
                    <a:pt x="102743" y="55283"/>
                  </a:lnTo>
                  <a:lnTo>
                    <a:pt x="95250" y="60020"/>
                  </a:lnTo>
                  <a:lnTo>
                    <a:pt x="95262" y="60477"/>
                  </a:lnTo>
                  <a:lnTo>
                    <a:pt x="97751" y="63449"/>
                  </a:lnTo>
                  <a:lnTo>
                    <a:pt x="100330" y="61823"/>
                  </a:lnTo>
                  <a:lnTo>
                    <a:pt x="100177" y="61747"/>
                  </a:lnTo>
                  <a:lnTo>
                    <a:pt x="99771" y="61468"/>
                  </a:lnTo>
                  <a:lnTo>
                    <a:pt x="98983" y="60223"/>
                  </a:lnTo>
                  <a:lnTo>
                    <a:pt x="99009" y="59728"/>
                  </a:lnTo>
                  <a:lnTo>
                    <a:pt x="103860" y="57416"/>
                  </a:lnTo>
                  <a:lnTo>
                    <a:pt x="104698" y="57505"/>
                  </a:lnTo>
                  <a:lnTo>
                    <a:pt x="105473" y="57683"/>
                  </a:lnTo>
                  <a:lnTo>
                    <a:pt x="106324" y="58026"/>
                  </a:lnTo>
                  <a:lnTo>
                    <a:pt x="108889" y="56400"/>
                  </a:lnTo>
                  <a:close/>
                </a:path>
                <a:path w="216534" h="251460">
                  <a:moveTo>
                    <a:pt x="111404" y="59842"/>
                  </a:moveTo>
                  <a:lnTo>
                    <a:pt x="108889" y="56413"/>
                  </a:lnTo>
                  <a:lnTo>
                    <a:pt x="106324" y="58039"/>
                  </a:lnTo>
                  <a:lnTo>
                    <a:pt x="106756" y="58305"/>
                  </a:lnTo>
                  <a:lnTo>
                    <a:pt x="106997" y="58496"/>
                  </a:lnTo>
                  <a:lnTo>
                    <a:pt x="107302" y="58813"/>
                  </a:lnTo>
                  <a:lnTo>
                    <a:pt x="107518" y="59156"/>
                  </a:lnTo>
                  <a:lnTo>
                    <a:pt x="107607" y="59397"/>
                  </a:lnTo>
                  <a:lnTo>
                    <a:pt x="107670" y="59766"/>
                  </a:lnTo>
                  <a:lnTo>
                    <a:pt x="107645" y="60134"/>
                  </a:lnTo>
                  <a:lnTo>
                    <a:pt x="102781" y="62445"/>
                  </a:lnTo>
                  <a:lnTo>
                    <a:pt x="101955" y="62357"/>
                  </a:lnTo>
                  <a:lnTo>
                    <a:pt x="100812" y="62064"/>
                  </a:lnTo>
                  <a:lnTo>
                    <a:pt x="100330" y="61836"/>
                  </a:lnTo>
                  <a:lnTo>
                    <a:pt x="97751" y="63461"/>
                  </a:lnTo>
                  <a:lnTo>
                    <a:pt x="103111" y="64617"/>
                  </a:lnTo>
                  <a:lnTo>
                    <a:pt x="103911" y="64579"/>
                  </a:lnTo>
                  <a:lnTo>
                    <a:pt x="111340" y="60299"/>
                  </a:lnTo>
                  <a:lnTo>
                    <a:pt x="111404" y="59842"/>
                  </a:lnTo>
                  <a:close/>
                </a:path>
                <a:path w="216534" h="251460">
                  <a:moveTo>
                    <a:pt x="112420" y="118440"/>
                  </a:moveTo>
                  <a:lnTo>
                    <a:pt x="112369" y="118262"/>
                  </a:lnTo>
                  <a:lnTo>
                    <a:pt x="112179" y="118046"/>
                  </a:lnTo>
                  <a:lnTo>
                    <a:pt x="111429" y="117690"/>
                  </a:lnTo>
                  <a:lnTo>
                    <a:pt x="111213" y="117678"/>
                  </a:lnTo>
                  <a:lnTo>
                    <a:pt x="110756" y="117665"/>
                  </a:lnTo>
                  <a:lnTo>
                    <a:pt x="110604" y="117678"/>
                  </a:lnTo>
                  <a:lnTo>
                    <a:pt x="110451" y="117690"/>
                  </a:lnTo>
                  <a:lnTo>
                    <a:pt x="110312" y="117729"/>
                  </a:lnTo>
                  <a:lnTo>
                    <a:pt x="110172" y="117767"/>
                  </a:lnTo>
                  <a:lnTo>
                    <a:pt x="110045" y="117805"/>
                  </a:lnTo>
                  <a:lnTo>
                    <a:pt x="109918" y="117868"/>
                  </a:lnTo>
                  <a:lnTo>
                    <a:pt x="109740" y="117957"/>
                  </a:lnTo>
                  <a:lnTo>
                    <a:pt x="109550" y="118097"/>
                  </a:lnTo>
                  <a:lnTo>
                    <a:pt x="105422" y="119126"/>
                  </a:lnTo>
                  <a:lnTo>
                    <a:pt x="104851" y="119113"/>
                  </a:lnTo>
                  <a:lnTo>
                    <a:pt x="104571" y="119087"/>
                  </a:lnTo>
                  <a:lnTo>
                    <a:pt x="104292" y="119087"/>
                  </a:lnTo>
                  <a:lnTo>
                    <a:pt x="103212" y="118897"/>
                  </a:lnTo>
                  <a:lnTo>
                    <a:pt x="102463" y="118681"/>
                  </a:lnTo>
                  <a:lnTo>
                    <a:pt x="101638" y="118338"/>
                  </a:lnTo>
                  <a:lnTo>
                    <a:pt x="101409" y="118224"/>
                  </a:lnTo>
                  <a:lnTo>
                    <a:pt x="74549" y="104101"/>
                  </a:lnTo>
                  <a:lnTo>
                    <a:pt x="74244" y="103974"/>
                  </a:lnTo>
                  <a:lnTo>
                    <a:pt x="74104" y="103949"/>
                  </a:lnTo>
                  <a:lnTo>
                    <a:pt x="73964" y="103911"/>
                  </a:lnTo>
                  <a:lnTo>
                    <a:pt x="73812" y="103898"/>
                  </a:lnTo>
                  <a:lnTo>
                    <a:pt x="73355" y="103886"/>
                  </a:lnTo>
                  <a:lnTo>
                    <a:pt x="73202" y="103898"/>
                  </a:lnTo>
                  <a:lnTo>
                    <a:pt x="73063" y="103924"/>
                  </a:lnTo>
                  <a:lnTo>
                    <a:pt x="72847" y="103974"/>
                  </a:lnTo>
                  <a:lnTo>
                    <a:pt x="72644" y="104038"/>
                  </a:lnTo>
                  <a:lnTo>
                    <a:pt x="72402" y="104140"/>
                  </a:lnTo>
                  <a:lnTo>
                    <a:pt x="71945" y="104673"/>
                  </a:lnTo>
                  <a:lnTo>
                    <a:pt x="71920" y="104800"/>
                  </a:lnTo>
                  <a:lnTo>
                    <a:pt x="71970" y="105054"/>
                  </a:lnTo>
                  <a:lnTo>
                    <a:pt x="72047" y="105181"/>
                  </a:lnTo>
                  <a:lnTo>
                    <a:pt x="72199" y="105333"/>
                  </a:lnTo>
                  <a:lnTo>
                    <a:pt x="72351" y="105435"/>
                  </a:lnTo>
                  <a:lnTo>
                    <a:pt x="99352" y="119608"/>
                  </a:lnTo>
                  <a:lnTo>
                    <a:pt x="99491" y="119684"/>
                  </a:lnTo>
                  <a:lnTo>
                    <a:pt x="105333" y="120916"/>
                  </a:lnTo>
                  <a:lnTo>
                    <a:pt x="105778" y="120904"/>
                  </a:lnTo>
                  <a:lnTo>
                    <a:pt x="112179" y="118986"/>
                  </a:lnTo>
                  <a:lnTo>
                    <a:pt x="112344" y="118795"/>
                  </a:lnTo>
                  <a:lnTo>
                    <a:pt x="112407" y="118630"/>
                  </a:lnTo>
                  <a:lnTo>
                    <a:pt x="112420" y="118440"/>
                  </a:lnTo>
                  <a:close/>
                </a:path>
                <a:path w="216534" h="251460">
                  <a:moveTo>
                    <a:pt x="115887" y="16700"/>
                  </a:moveTo>
                  <a:lnTo>
                    <a:pt x="112166" y="11036"/>
                  </a:lnTo>
                  <a:lnTo>
                    <a:pt x="112166" y="16751"/>
                  </a:lnTo>
                  <a:lnTo>
                    <a:pt x="112090" y="17348"/>
                  </a:lnTo>
                  <a:lnTo>
                    <a:pt x="101333" y="22987"/>
                  </a:lnTo>
                  <a:lnTo>
                    <a:pt x="100304" y="22961"/>
                  </a:lnTo>
                  <a:lnTo>
                    <a:pt x="94322" y="21475"/>
                  </a:lnTo>
                  <a:lnTo>
                    <a:pt x="93954" y="21285"/>
                  </a:lnTo>
                  <a:lnTo>
                    <a:pt x="91046" y="16992"/>
                  </a:lnTo>
                  <a:lnTo>
                    <a:pt x="91122" y="16395"/>
                  </a:lnTo>
                  <a:lnTo>
                    <a:pt x="102920" y="10782"/>
                  </a:lnTo>
                  <a:lnTo>
                    <a:pt x="104940" y="10985"/>
                  </a:lnTo>
                  <a:lnTo>
                    <a:pt x="105905" y="11176"/>
                  </a:lnTo>
                  <a:lnTo>
                    <a:pt x="106832" y="11430"/>
                  </a:lnTo>
                  <a:lnTo>
                    <a:pt x="108521" y="12065"/>
                  </a:lnTo>
                  <a:lnTo>
                    <a:pt x="108889" y="12268"/>
                  </a:lnTo>
                  <a:lnTo>
                    <a:pt x="109270" y="12458"/>
                  </a:lnTo>
                  <a:lnTo>
                    <a:pt x="112166" y="16751"/>
                  </a:lnTo>
                  <a:lnTo>
                    <a:pt x="112166" y="11036"/>
                  </a:lnTo>
                  <a:lnTo>
                    <a:pt x="111975" y="10909"/>
                  </a:lnTo>
                  <a:lnTo>
                    <a:pt x="111467" y="10642"/>
                  </a:lnTo>
                  <a:lnTo>
                    <a:pt x="110959" y="10375"/>
                  </a:lnTo>
                  <a:lnTo>
                    <a:pt x="101981" y="8610"/>
                  </a:lnTo>
                  <a:lnTo>
                    <a:pt x="100571" y="8661"/>
                  </a:lnTo>
                  <a:lnTo>
                    <a:pt x="87325" y="17043"/>
                  </a:lnTo>
                  <a:lnTo>
                    <a:pt x="87350" y="17856"/>
                  </a:lnTo>
                  <a:lnTo>
                    <a:pt x="91757" y="23101"/>
                  </a:lnTo>
                  <a:lnTo>
                    <a:pt x="92265" y="23368"/>
                  </a:lnTo>
                  <a:lnTo>
                    <a:pt x="101231" y="25133"/>
                  </a:lnTo>
                  <a:lnTo>
                    <a:pt x="102641" y="25082"/>
                  </a:lnTo>
                  <a:lnTo>
                    <a:pt x="115785" y="17513"/>
                  </a:lnTo>
                  <a:lnTo>
                    <a:pt x="115887" y="16700"/>
                  </a:lnTo>
                  <a:close/>
                </a:path>
                <a:path w="216534" h="251460">
                  <a:moveTo>
                    <a:pt x="119354" y="102819"/>
                  </a:moveTo>
                  <a:lnTo>
                    <a:pt x="115620" y="97155"/>
                  </a:lnTo>
                  <a:lnTo>
                    <a:pt x="115620" y="102870"/>
                  </a:lnTo>
                  <a:lnTo>
                    <a:pt x="115544" y="103466"/>
                  </a:lnTo>
                  <a:lnTo>
                    <a:pt x="104787" y="109105"/>
                  </a:lnTo>
                  <a:lnTo>
                    <a:pt x="103759" y="109080"/>
                  </a:lnTo>
                  <a:lnTo>
                    <a:pt x="94513" y="103111"/>
                  </a:lnTo>
                  <a:lnTo>
                    <a:pt x="94589" y="102501"/>
                  </a:lnTo>
                  <a:lnTo>
                    <a:pt x="106375" y="96901"/>
                  </a:lnTo>
                  <a:lnTo>
                    <a:pt x="108394" y="97104"/>
                  </a:lnTo>
                  <a:lnTo>
                    <a:pt x="115620" y="102870"/>
                  </a:lnTo>
                  <a:lnTo>
                    <a:pt x="115620" y="97155"/>
                  </a:lnTo>
                  <a:lnTo>
                    <a:pt x="105435" y="94716"/>
                  </a:lnTo>
                  <a:lnTo>
                    <a:pt x="104038" y="94780"/>
                  </a:lnTo>
                  <a:lnTo>
                    <a:pt x="90779" y="103149"/>
                  </a:lnTo>
                  <a:lnTo>
                    <a:pt x="90817" y="103962"/>
                  </a:lnTo>
                  <a:lnTo>
                    <a:pt x="104698" y="111264"/>
                  </a:lnTo>
                  <a:lnTo>
                    <a:pt x="106095" y="111201"/>
                  </a:lnTo>
                  <a:lnTo>
                    <a:pt x="119240" y="103632"/>
                  </a:lnTo>
                  <a:lnTo>
                    <a:pt x="119354" y="102819"/>
                  </a:lnTo>
                  <a:close/>
                </a:path>
                <a:path w="216534" h="251460">
                  <a:moveTo>
                    <a:pt x="119468" y="59753"/>
                  </a:moveTo>
                  <a:lnTo>
                    <a:pt x="118224" y="55968"/>
                  </a:lnTo>
                  <a:lnTo>
                    <a:pt x="118224" y="59766"/>
                  </a:lnTo>
                  <a:lnTo>
                    <a:pt x="118122" y="60604"/>
                  </a:lnTo>
                  <a:lnTo>
                    <a:pt x="103670" y="68541"/>
                  </a:lnTo>
                  <a:lnTo>
                    <a:pt x="101485" y="68541"/>
                  </a:lnTo>
                  <a:lnTo>
                    <a:pt x="98628" y="68249"/>
                  </a:lnTo>
                  <a:lnTo>
                    <a:pt x="95961" y="67627"/>
                  </a:lnTo>
                  <a:lnTo>
                    <a:pt x="94729" y="67208"/>
                  </a:lnTo>
                  <a:lnTo>
                    <a:pt x="93040" y="66459"/>
                  </a:lnTo>
                  <a:lnTo>
                    <a:pt x="88430" y="60121"/>
                  </a:lnTo>
                  <a:lnTo>
                    <a:pt x="88544" y="59270"/>
                  </a:lnTo>
                  <a:lnTo>
                    <a:pt x="103720" y="51308"/>
                  </a:lnTo>
                  <a:lnTo>
                    <a:pt x="105181" y="51333"/>
                  </a:lnTo>
                  <a:lnTo>
                    <a:pt x="113614" y="53441"/>
                  </a:lnTo>
                  <a:lnTo>
                    <a:pt x="114134" y="53721"/>
                  </a:lnTo>
                  <a:lnTo>
                    <a:pt x="118224" y="59766"/>
                  </a:lnTo>
                  <a:lnTo>
                    <a:pt x="118224" y="55968"/>
                  </a:lnTo>
                  <a:lnTo>
                    <a:pt x="114465" y="52908"/>
                  </a:lnTo>
                  <a:lnTo>
                    <a:pt x="113906" y="52590"/>
                  </a:lnTo>
                  <a:lnTo>
                    <a:pt x="112661" y="52070"/>
                  </a:lnTo>
                  <a:lnTo>
                    <a:pt x="105333" y="50622"/>
                  </a:lnTo>
                  <a:lnTo>
                    <a:pt x="102958" y="50622"/>
                  </a:lnTo>
                  <a:lnTo>
                    <a:pt x="87185" y="60134"/>
                  </a:lnTo>
                  <a:lnTo>
                    <a:pt x="87223" y="61048"/>
                  </a:lnTo>
                  <a:lnTo>
                    <a:pt x="92189" y="66979"/>
                  </a:lnTo>
                  <a:lnTo>
                    <a:pt x="92760" y="67284"/>
                  </a:lnTo>
                  <a:lnTo>
                    <a:pt x="101320" y="69253"/>
                  </a:lnTo>
                  <a:lnTo>
                    <a:pt x="103695" y="69253"/>
                  </a:lnTo>
                  <a:lnTo>
                    <a:pt x="119354" y="60667"/>
                  </a:lnTo>
                  <a:lnTo>
                    <a:pt x="119468" y="59753"/>
                  </a:lnTo>
                  <a:close/>
                </a:path>
                <a:path w="216534" h="251460">
                  <a:moveTo>
                    <a:pt x="133261" y="227330"/>
                  </a:moveTo>
                  <a:lnTo>
                    <a:pt x="130568" y="225907"/>
                  </a:lnTo>
                  <a:lnTo>
                    <a:pt x="130390" y="226034"/>
                  </a:lnTo>
                  <a:lnTo>
                    <a:pt x="130213" y="226225"/>
                  </a:lnTo>
                  <a:lnTo>
                    <a:pt x="130098" y="226428"/>
                  </a:lnTo>
                  <a:lnTo>
                    <a:pt x="130060" y="226644"/>
                  </a:lnTo>
                  <a:lnTo>
                    <a:pt x="130098" y="226898"/>
                  </a:lnTo>
                  <a:lnTo>
                    <a:pt x="130175" y="227063"/>
                  </a:lnTo>
                  <a:lnTo>
                    <a:pt x="130848" y="227533"/>
                  </a:lnTo>
                  <a:lnTo>
                    <a:pt x="131000" y="227596"/>
                  </a:lnTo>
                  <a:lnTo>
                    <a:pt x="131241" y="227634"/>
                  </a:lnTo>
                  <a:lnTo>
                    <a:pt x="131508" y="227685"/>
                  </a:lnTo>
                  <a:lnTo>
                    <a:pt x="131686" y="227698"/>
                  </a:lnTo>
                  <a:lnTo>
                    <a:pt x="131965" y="227698"/>
                  </a:lnTo>
                  <a:lnTo>
                    <a:pt x="132232" y="227672"/>
                  </a:lnTo>
                  <a:lnTo>
                    <a:pt x="132410" y="227647"/>
                  </a:lnTo>
                  <a:lnTo>
                    <a:pt x="132588" y="227609"/>
                  </a:lnTo>
                  <a:lnTo>
                    <a:pt x="132918" y="227507"/>
                  </a:lnTo>
                  <a:lnTo>
                    <a:pt x="133070" y="227444"/>
                  </a:lnTo>
                  <a:lnTo>
                    <a:pt x="133261" y="227330"/>
                  </a:lnTo>
                  <a:close/>
                </a:path>
                <a:path w="216534" h="251460">
                  <a:moveTo>
                    <a:pt x="134747" y="14973"/>
                  </a:moveTo>
                  <a:lnTo>
                    <a:pt x="134696" y="14808"/>
                  </a:lnTo>
                  <a:lnTo>
                    <a:pt x="134607" y="14681"/>
                  </a:lnTo>
                  <a:lnTo>
                    <a:pt x="134454" y="14528"/>
                  </a:lnTo>
                  <a:lnTo>
                    <a:pt x="134315" y="14439"/>
                  </a:lnTo>
                  <a:lnTo>
                    <a:pt x="107213" y="228"/>
                  </a:lnTo>
                  <a:lnTo>
                    <a:pt x="107035" y="152"/>
                  </a:lnTo>
                  <a:lnTo>
                    <a:pt x="106908" y="101"/>
                  </a:lnTo>
                  <a:lnTo>
                    <a:pt x="106768" y="63"/>
                  </a:lnTo>
                  <a:lnTo>
                    <a:pt x="106489" y="12"/>
                  </a:lnTo>
                  <a:lnTo>
                    <a:pt x="106337" y="12"/>
                  </a:lnTo>
                  <a:lnTo>
                    <a:pt x="106184" y="0"/>
                  </a:lnTo>
                  <a:lnTo>
                    <a:pt x="106032" y="12"/>
                  </a:lnTo>
                  <a:lnTo>
                    <a:pt x="105879" y="25"/>
                  </a:lnTo>
                  <a:lnTo>
                    <a:pt x="105587" y="76"/>
                  </a:lnTo>
                  <a:lnTo>
                    <a:pt x="105448" y="114"/>
                  </a:lnTo>
                  <a:lnTo>
                    <a:pt x="105244" y="190"/>
                  </a:lnTo>
                  <a:lnTo>
                    <a:pt x="104965" y="342"/>
                  </a:lnTo>
                  <a:lnTo>
                    <a:pt x="104838" y="457"/>
                  </a:lnTo>
                  <a:lnTo>
                    <a:pt x="104698" y="622"/>
                  </a:lnTo>
                  <a:lnTo>
                    <a:pt x="104635" y="749"/>
                  </a:lnTo>
                  <a:lnTo>
                    <a:pt x="104597" y="1003"/>
                  </a:lnTo>
                  <a:lnTo>
                    <a:pt x="104635" y="1143"/>
                  </a:lnTo>
                  <a:lnTo>
                    <a:pt x="104724" y="1308"/>
                  </a:lnTo>
                  <a:lnTo>
                    <a:pt x="104876" y="1447"/>
                  </a:lnTo>
                  <a:lnTo>
                    <a:pt x="105016" y="1549"/>
                  </a:lnTo>
                  <a:lnTo>
                    <a:pt x="132105" y="15773"/>
                  </a:lnTo>
                  <a:lnTo>
                    <a:pt x="132422" y="15887"/>
                  </a:lnTo>
                  <a:lnTo>
                    <a:pt x="132562" y="15925"/>
                  </a:lnTo>
                  <a:lnTo>
                    <a:pt x="132702" y="15951"/>
                  </a:lnTo>
                  <a:lnTo>
                    <a:pt x="132854" y="15963"/>
                  </a:lnTo>
                  <a:lnTo>
                    <a:pt x="133299" y="15976"/>
                  </a:lnTo>
                  <a:lnTo>
                    <a:pt x="133451" y="15963"/>
                  </a:lnTo>
                  <a:lnTo>
                    <a:pt x="133743" y="15913"/>
                  </a:lnTo>
                  <a:lnTo>
                    <a:pt x="133883" y="15862"/>
                  </a:lnTo>
                  <a:lnTo>
                    <a:pt x="134023" y="15824"/>
                  </a:lnTo>
                  <a:lnTo>
                    <a:pt x="134607" y="15405"/>
                  </a:lnTo>
                  <a:lnTo>
                    <a:pt x="134708" y="15240"/>
                  </a:lnTo>
                  <a:lnTo>
                    <a:pt x="134747" y="15062"/>
                  </a:lnTo>
                  <a:close/>
                </a:path>
                <a:path w="216534" h="251460">
                  <a:moveTo>
                    <a:pt x="143497" y="164350"/>
                  </a:moveTo>
                  <a:lnTo>
                    <a:pt x="143256" y="164287"/>
                  </a:lnTo>
                  <a:lnTo>
                    <a:pt x="143078" y="164261"/>
                  </a:lnTo>
                  <a:lnTo>
                    <a:pt x="142900" y="164249"/>
                  </a:lnTo>
                  <a:lnTo>
                    <a:pt x="142709" y="164236"/>
                  </a:lnTo>
                  <a:lnTo>
                    <a:pt x="142532" y="164249"/>
                  </a:lnTo>
                  <a:lnTo>
                    <a:pt x="142354" y="164261"/>
                  </a:lnTo>
                  <a:lnTo>
                    <a:pt x="142176" y="164287"/>
                  </a:lnTo>
                  <a:lnTo>
                    <a:pt x="141998" y="164325"/>
                  </a:lnTo>
                  <a:lnTo>
                    <a:pt x="141249" y="164642"/>
                  </a:lnTo>
                  <a:lnTo>
                    <a:pt x="141033" y="164820"/>
                  </a:lnTo>
                  <a:lnTo>
                    <a:pt x="140779" y="165277"/>
                  </a:lnTo>
                  <a:lnTo>
                    <a:pt x="140779" y="165430"/>
                  </a:lnTo>
                  <a:lnTo>
                    <a:pt x="140830" y="165620"/>
                  </a:lnTo>
                  <a:lnTo>
                    <a:pt x="140957" y="165836"/>
                  </a:lnTo>
                  <a:lnTo>
                    <a:pt x="141147" y="166014"/>
                  </a:lnTo>
                  <a:lnTo>
                    <a:pt x="141401" y="166141"/>
                  </a:lnTo>
                  <a:lnTo>
                    <a:pt x="141770" y="166293"/>
                  </a:lnTo>
                  <a:lnTo>
                    <a:pt x="143497" y="164350"/>
                  </a:lnTo>
                  <a:close/>
                </a:path>
                <a:path w="216534" h="251460">
                  <a:moveTo>
                    <a:pt x="145961" y="160604"/>
                  </a:moveTo>
                  <a:lnTo>
                    <a:pt x="132499" y="153555"/>
                  </a:lnTo>
                  <a:lnTo>
                    <a:pt x="132283" y="153441"/>
                  </a:lnTo>
                  <a:lnTo>
                    <a:pt x="132130" y="153390"/>
                  </a:lnTo>
                  <a:lnTo>
                    <a:pt x="131965" y="153352"/>
                  </a:lnTo>
                  <a:lnTo>
                    <a:pt x="131800" y="153327"/>
                  </a:lnTo>
                  <a:lnTo>
                    <a:pt x="131622" y="153301"/>
                  </a:lnTo>
                  <a:lnTo>
                    <a:pt x="131445" y="153289"/>
                  </a:lnTo>
                  <a:lnTo>
                    <a:pt x="131076" y="153289"/>
                  </a:lnTo>
                  <a:lnTo>
                    <a:pt x="130810" y="153327"/>
                  </a:lnTo>
                  <a:lnTo>
                    <a:pt x="130543" y="153365"/>
                  </a:lnTo>
                  <a:lnTo>
                    <a:pt x="130378" y="153416"/>
                  </a:lnTo>
                  <a:lnTo>
                    <a:pt x="130213" y="153479"/>
                  </a:lnTo>
                  <a:lnTo>
                    <a:pt x="130073" y="153543"/>
                  </a:lnTo>
                  <a:lnTo>
                    <a:pt x="129933" y="153619"/>
                  </a:lnTo>
                  <a:lnTo>
                    <a:pt x="129806" y="153695"/>
                  </a:lnTo>
                  <a:lnTo>
                    <a:pt x="129641" y="153835"/>
                  </a:lnTo>
                  <a:lnTo>
                    <a:pt x="129514" y="153962"/>
                  </a:lnTo>
                  <a:lnTo>
                    <a:pt x="129400" y="154178"/>
                  </a:lnTo>
                  <a:lnTo>
                    <a:pt x="129349" y="154381"/>
                  </a:lnTo>
                  <a:lnTo>
                    <a:pt x="129374" y="154597"/>
                  </a:lnTo>
                  <a:lnTo>
                    <a:pt x="129476" y="154800"/>
                  </a:lnTo>
                  <a:lnTo>
                    <a:pt x="129641" y="154965"/>
                  </a:lnTo>
                  <a:lnTo>
                    <a:pt x="129857" y="155143"/>
                  </a:lnTo>
                  <a:lnTo>
                    <a:pt x="143395" y="162229"/>
                  </a:lnTo>
                  <a:lnTo>
                    <a:pt x="145961" y="160604"/>
                  </a:lnTo>
                  <a:close/>
                </a:path>
                <a:path w="216534" h="251460">
                  <a:moveTo>
                    <a:pt x="146545" y="161353"/>
                  </a:moveTo>
                  <a:lnTo>
                    <a:pt x="146519" y="161201"/>
                  </a:lnTo>
                  <a:lnTo>
                    <a:pt x="146418" y="160997"/>
                  </a:lnTo>
                  <a:lnTo>
                    <a:pt x="146202" y="160769"/>
                  </a:lnTo>
                  <a:lnTo>
                    <a:pt x="145961" y="160616"/>
                  </a:lnTo>
                  <a:lnTo>
                    <a:pt x="143395" y="162242"/>
                  </a:lnTo>
                  <a:lnTo>
                    <a:pt x="143598" y="162344"/>
                  </a:lnTo>
                  <a:lnTo>
                    <a:pt x="143751" y="162394"/>
                  </a:lnTo>
                  <a:lnTo>
                    <a:pt x="144005" y="162458"/>
                  </a:lnTo>
                  <a:lnTo>
                    <a:pt x="144272" y="162496"/>
                  </a:lnTo>
                  <a:lnTo>
                    <a:pt x="144449" y="162509"/>
                  </a:lnTo>
                  <a:lnTo>
                    <a:pt x="144818" y="162509"/>
                  </a:lnTo>
                  <a:lnTo>
                    <a:pt x="145173" y="162458"/>
                  </a:lnTo>
                  <a:lnTo>
                    <a:pt x="145351" y="162420"/>
                  </a:lnTo>
                  <a:lnTo>
                    <a:pt x="145669" y="162318"/>
                  </a:lnTo>
                  <a:lnTo>
                    <a:pt x="145821" y="162255"/>
                  </a:lnTo>
                  <a:lnTo>
                    <a:pt x="145961" y="162179"/>
                  </a:lnTo>
                  <a:lnTo>
                    <a:pt x="146088" y="162102"/>
                  </a:lnTo>
                  <a:lnTo>
                    <a:pt x="146253" y="161963"/>
                  </a:lnTo>
                  <a:lnTo>
                    <a:pt x="146418" y="161772"/>
                  </a:lnTo>
                  <a:lnTo>
                    <a:pt x="146494" y="161620"/>
                  </a:lnTo>
                  <a:lnTo>
                    <a:pt x="146545" y="161417"/>
                  </a:lnTo>
                  <a:close/>
                </a:path>
                <a:path w="216534" h="251460">
                  <a:moveTo>
                    <a:pt x="148666" y="59397"/>
                  </a:moveTo>
                  <a:lnTo>
                    <a:pt x="144932" y="48463"/>
                  </a:lnTo>
                  <a:lnTo>
                    <a:pt x="144932" y="59436"/>
                  </a:lnTo>
                  <a:lnTo>
                    <a:pt x="144627" y="61798"/>
                  </a:lnTo>
                  <a:lnTo>
                    <a:pt x="110388" y="83451"/>
                  </a:lnTo>
                  <a:lnTo>
                    <a:pt x="102247" y="84010"/>
                  </a:lnTo>
                  <a:lnTo>
                    <a:pt x="98171" y="83934"/>
                  </a:lnTo>
                  <a:lnTo>
                    <a:pt x="74612" y="78092"/>
                  </a:lnTo>
                  <a:lnTo>
                    <a:pt x="61709" y="60426"/>
                  </a:lnTo>
                  <a:lnTo>
                    <a:pt x="62014" y="58064"/>
                  </a:lnTo>
                  <a:lnTo>
                    <a:pt x="100317" y="36029"/>
                  </a:lnTo>
                  <a:lnTo>
                    <a:pt x="108470" y="35928"/>
                  </a:lnTo>
                  <a:lnTo>
                    <a:pt x="116433" y="36753"/>
                  </a:lnTo>
                  <a:lnTo>
                    <a:pt x="132029" y="41795"/>
                  </a:lnTo>
                  <a:lnTo>
                    <a:pt x="133515" y="42557"/>
                  </a:lnTo>
                  <a:lnTo>
                    <a:pt x="144932" y="59436"/>
                  </a:lnTo>
                  <a:lnTo>
                    <a:pt x="144932" y="48463"/>
                  </a:lnTo>
                  <a:lnTo>
                    <a:pt x="134607" y="40170"/>
                  </a:lnTo>
                  <a:lnTo>
                    <a:pt x="132994" y="39319"/>
                  </a:lnTo>
                  <a:lnTo>
                    <a:pt x="129489" y="37833"/>
                  </a:lnTo>
                  <a:lnTo>
                    <a:pt x="104495" y="33705"/>
                  </a:lnTo>
                  <a:lnTo>
                    <a:pt x="100050" y="33883"/>
                  </a:lnTo>
                  <a:lnTo>
                    <a:pt x="63893" y="48044"/>
                  </a:lnTo>
                  <a:lnTo>
                    <a:pt x="57988" y="60477"/>
                  </a:lnTo>
                  <a:lnTo>
                    <a:pt x="58089" y="63042"/>
                  </a:lnTo>
                  <a:lnTo>
                    <a:pt x="93332" y="85763"/>
                  </a:lnTo>
                  <a:lnTo>
                    <a:pt x="102146" y="86156"/>
                  </a:lnTo>
                  <a:lnTo>
                    <a:pt x="106603" y="85979"/>
                  </a:lnTo>
                  <a:lnTo>
                    <a:pt x="142760" y="71818"/>
                  </a:lnTo>
                  <a:lnTo>
                    <a:pt x="148323" y="61963"/>
                  </a:lnTo>
                  <a:lnTo>
                    <a:pt x="148666" y="59397"/>
                  </a:lnTo>
                  <a:close/>
                </a:path>
                <a:path w="216534" h="251460">
                  <a:moveTo>
                    <a:pt x="157454" y="190093"/>
                  </a:moveTo>
                  <a:lnTo>
                    <a:pt x="157403" y="189966"/>
                  </a:lnTo>
                  <a:lnTo>
                    <a:pt x="157276" y="189839"/>
                  </a:lnTo>
                  <a:lnTo>
                    <a:pt x="157149" y="189788"/>
                  </a:lnTo>
                  <a:lnTo>
                    <a:pt x="155930" y="189166"/>
                  </a:lnTo>
                  <a:lnTo>
                    <a:pt x="155930" y="190144"/>
                  </a:lnTo>
                  <a:lnTo>
                    <a:pt x="113931" y="216700"/>
                  </a:lnTo>
                  <a:lnTo>
                    <a:pt x="69964" y="193624"/>
                  </a:lnTo>
                  <a:lnTo>
                    <a:pt x="111950" y="167068"/>
                  </a:lnTo>
                  <a:lnTo>
                    <a:pt x="155930" y="190144"/>
                  </a:lnTo>
                  <a:lnTo>
                    <a:pt x="155930" y="189166"/>
                  </a:lnTo>
                  <a:lnTo>
                    <a:pt x="112496" y="166382"/>
                  </a:lnTo>
                  <a:lnTo>
                    <a:pt x="112369" y="166281"/>
                  </a:lnTo>
                  <a:lnTo>
                    <a:pt x="112191" y="166217"/>
                  </a:lnTo>
                  <a:lnTo>
                    <a:pt x="112052" y="166192"/>
                  </a:lnTo>
                  <a:lnTo>
                    <a:pt x="111899" y="166192"/>
                  </a:lnTo>
                  <a:lnTo>
                    <a:pt x="111721" y="166230"/>
                  </a:lnTo>
                  <a:lnTo>
                    <a:pt x="111594" y="166268"/>
                  </a:lnTo>
                  <a:lnTo>
                    <a:pt x="111442" y="166357"/>
                  </a:lnTo>
                  <a:lnTo>
                    <a:pt x="68757" y="193344"/>
                  </a:lnTo>
                  <a:lnTo>
                    <a:pt x="68630" y="193408"/>
                  </a:lnTo>
                  <a:lnTo>
                    <a:pt x="68503" y="193522"/>
                  </a:lnTo>
                  <a:lnTo>
                    <a:pt x="68465" y="193725"/>
                  </a:lnTo>
                  <a:lnTo>
                    <a:pt x="68554" y="193852"/>
                  </a:lnTo>
                  <a:lnTo>
                    <a:pt x="113538" y="217462"/>
                  </a:lnTo>
                  <a:lnTo>
                    <a:pt x="113677" y="217525"/>
                  </a:lnTo>
                  <a:lnTo>
                    <a:pt x="113842" y="217563"/>
                  </a:lnTo>
                  <a:lnTo>
                    <a:pt x="114020" y="217563"/>
                  </a:lnTo>
                  <a:lnTo>
                    <a:pt x="114147" y="217551"/>
                  </a:lnTo>
                  <a:lnTo>
                    <a:pt x="114312" y="217500"/>
                  </a:lnTo>
                  <a:lnTo>
                    <a:pt x="114452" y="217411"/>
                  </a:lnTo>
                  <a:lnTo>
                    <a:pt x="157213" y="190373"/>
                  </a:lnTo>
                  <a:lnTo>
                    <a:pt x="157340" y="190296"/>
                  </a:lnTo>
                  <a:lnTo>
                    <a:pt x="157429" y="190169"/>
                  </a:lnTo>
                  <a:close/>
                </a:path>
                <a:path w="216534" h="251460">
                  <a:moveTo>
                    <a:pt x="176644" y="199402"/>
                  </a:moveTo>
                  <a:lnTo>
                    <a:pt x="176593" y="199250"/>
                  </a:lnTo>
                  <a:lnTo>
                    <a:pt x="176517" y="199097"/>
                  </a:lnTo>
                  <a:lnTo>
                    <a:pt x="176352" y="198907"/>
                  </a:lnTo>
                  <a:lnTo>
                    <a:pt x="176136" y="198755"/>
                  </a:lnTo>
                  <a:lnTo>
                    <a:pt x="175996" y="198678"/>
                  </a:lnTo>
                  <a:lnTo>
                    <a:pt x="175856" y="198628"/>
                  </a:lnTo>
                  <a:lnTo>
                    <a:pt x="175704" y="198564"/>
                  </a:lnTo>
                  <a:lnTo>
                    <a:pt x="175450" y="198526"/>
                  </a:lnTo>
                  <a:lnTo>
                    <a:pt x="175196" y="198488"/>
                  </a:lnTo>
                  <a:lnTo>
                    <a:pt x="175018" y="198462"/>
                  </a:lnTo>
                  <a:lnTo>
                    <a:pt x="174739" y="198462"/>
                  </a:lnTo>
                  <a:lnTo>
                    <a:pt x="174459" y="198488"/>
                  </a:lnTo>
                  <a:lnTo>
                    <a:pt x="174282" y="198513"/>
                  </a:lnTo>
                  <a:lnTo>
                    <a:pt x="174117" y="198551"/>
                  </a:lnTo>
                  <a:lnTo>
                    <a:pt x="173710" y="198678"/>
                  </a:lnTo>
                  <a:lnTo>
                    <a:pt x="173494" y="198780"/>
                  </a:lnTo>
                  <a:lnTo>
                    <a:pt x="130581" y="225907"/>
                  </a:lnTo>
                  <a:lnTo>
                    <a:pt x="133261" y="227330"/>
                  </a:lnTo>
                  <a:lnTo>
                    <a:pt x="176123" y="200240"/>
                  </a:lnTo>
                  <a:lnTo>
                    <a:pt x="176301" y="200126"/>
                  </a:lnTo>
                  <a:lnTo>
                    <a:pt x="176479" y="199923"/>
                  </a:lnTo>
                  <a:lnTo>
                    <a:pt x="176593" y="199720"/>
                  </a:lnTo>
                  <a:lnTo>
                    <a:pt x="176644" y="199517"/>
                  </a:lnTo>
                  <a:close/>
                </a:path>
                <a:path w="216534" h="251460">
                  <a:moveTo>
                    <a:pt x="177380" y="177101"/>
                  </a:moveTo>
                  <a:lnTo>
                    <a:pt x="164122" y="170154"/>
                  </a:lnTo>
                  <a:lnTo>
                    <a:pt x="163918" y="170040"/>
                  </a:lnTo>
                  <a:lnTo>
                    <a:pt x="163741" y="169976"/>
                  </a:lnTo>
                  <a:lnTo>
                    <a:pt x="163576" y="169900"/>
                  </a:lnTo>
                  <a:lnTo>
                    <a:pt x="163385" y="169837"/>
                  </a:lnTo>
                  <a:lnTo>
                    <a:pt x="163258" y="169824"/>
                  </a:lnTo>
                  <a:lnTo>
                    <a:pt x="143522" y="164338"/>
                  </a:lnTo>
                  <a:lnTo>
                    <a:pt x="141782" y="166281"/>
                  </a:lnTo>
                  <a:lnTo>
                    <a:pt x="161467" y="171742"/>
                  </a:lnTo>
                  <a:lnTo>
                    <a:pt x="174815" y="178727"/>
                  </a:lnTo>
                  <a:lnTo>
                    <a:pt x="177380" y="177101"/>
                  </a:lnTo>
                  <a:close/>
                </a:path>
                <a:path w="216534" h="251460">
                  <a:moveTo>
                    <a:pt x="177977" y="177888"/>
                  </a:moveTo>
                  <a:lnTo>
                    <a:pt x="177927" y="177634"/>
                  </a:lnTo>
                  <a:lnTo>
                    <a:pt x="177393" y="177101"/>
                  </a:lnTo>
                  <a:lnTo>
                    <a:pt x="174828" y="178727"/>
                  </a:lnTo>
                  <a:lnTo>
                    <a:pt x="175031" y="178828"/>
                  </a:lnTo>
                  <a:lnTo>
                    <a:pt x="175183" y="178892"/>
                  </a:lnTo>
                  <a:lnTo>
                    <a:pt x="175437" y="178955"/>
                  </a:lnTo>
                  <a:lnTo>
                    <a:pt x="175704" y="178981"/>
                  </a:lnTo>
                  <a:lnTo>
                    <a:pt x="175882" y="178993"/>
                  </a:lnTo>
                  <a:lnTo>
                    <a:pt x="176149" y="178993"/>
                  </a:lnTo>
                  <a:lnTo>
                    <a:pt x="176428" y="178968"/>
                  </a:lnTo>
                  <a:lnTo>
                    <a:pt x="176606" y="178955"/>
                  </a:lnTo>
                  <a:lnTo>
                    <a:pt x="176784" y="178917"/>
                  </a:lnTo>
                  <a:lnTo>
                    <a:pt x="176949" y="178854"/>
                  </a:lnTo>
                  <a:lnTo>
                    <a:pt x="177101" y="178803"/>
                  </a:lnTo>
                  <a:lnTo>
                    <a:pt x="177253" y="178739"/>
                  </a:lnTo>
                  <a:lnTo>
                    <a:pt x="177393" y="178663"/>
                  </a:lnTo>
                  <a:lnTo>
                    <a:pt x="177520" y="178587"/>
                  </a:lnTo>
                  <a:lnTo>
                    <a:pt x="177685" y="178447"/>
                  </a:lnTo>
                  <a:lnTo>
                    <a:pt x="177850" y="178257"/>
                  </a:lnTo>
                  <a:lnTo>
                    <a:pt x="177927" y="178104"/>
                  </a:lnTo>
                  <a:lnTo>
                    <a:pt x="177977" y="177888"/>
                  </a:lnTo>
                  <a:close/>
                </a:path>
                <a:path w="216534" h="251460">
                  <a:moveTo>
                    <a:pt x="189255" y="170497"/>
                  </a:moveTo>
                  <a:lnTo>
                    <a:pt x="189217" y="170357"/>
                  </a:lnTo>
                  <a:lnTo>
                    <a:pt x="189153" y="170230"/>
                  </a:lnTo>
                  <a:lnTo>
                    <a:pt x="189014" y="170091"/>
                  </a:lnTo>
                  <a:lnTo>
                    <a:pt x="188823" y="169951"/>
                  </a:lnTo>
                  <a:lnTo>
                    <a:pt x="143891" y="146342"/>
                  </a:lnTo>
                  <a:lnTo>
                    <a:pt x="143637" y="146253"/>
                  </a:lnTo>
                  <a:lnTo>
                    <a:pt x="143433" y="146202"/>
                  </a:lnTo>
                  <a:lnTo>
                    <a:pt x="143141" y="146151"/>
                  </a:lnTo>
                  <a:lnTo>
                    <a:pt x="142989" y="146138"/>
                  </a:lnTo>
                  <a:lnTo>
                    <a:pt x="142773" y="146138"/>
                  </a:lnTo>
                  <a:lnTo>
                    <a:pt x="142544" y="146164"/>
                  </a:lnTo>
                  <a:lnTo>
                    <a:pt x="141490" y="146596"/>
                  </a:lnTo>
                  <a:lnTo>
                    <a:pt x="141351" y="146748"/>
                  </a:lnTo>
                  <a:lnTo>
                    <a:pt x="141287" y="146875"/>
                  </a:lnTo>
                  <a:lnTo>
                    <a:pt x="141249" y="147040"/>
                  </a:lnTo>
                  <a:lnTo>
                    <a:pt x="141300" y="147320"/>
                  </a:lnTo>
                  <a:lnTo>
                    <a:pt x="141528" y="147574"/>
                  </a:lnTo>
                  <a:lnTo>
                    <a:pt x="141681" y="147688"/>
                  </a:lnTo>
                  <a:lnTo>
                    <a:pt x="186626" y="171272"/>
                  </a:lnTo>
                  <a:lnTo>
                    <a:pt x="186867" y="171373"/>
                  </a:lnTo>
                  <a:lnTo>
                    <a:pt x="187071" y="171424"/>
                  </a:lnTo>
                  <a:lnTo>
                    <a:pt x="187210" y="171462"/>
                  </a:lnTo>
                  <a:lnTo>
                    <a:pt x="187363" y="171488"/>
                  </a:lnTo>
                  <a:lnTo>
                    <a:pt x="187502" y="171500"/>
                  </a:lnTo>
                  <a:lnTo>
                    <a:pt x="187731" y="171500"/>
                  </a:lnTo>
                  <a:lnTo>
                    <a:pt x="187960" y="171475"/>
                  </a:lnTo>
                  <a:lnTo>
                    <a:pt x="188112" y="171437"/>
                  </a:lnTo>
                  <a:lnTo>
                    <a:pt x="188328" y="171399"/>
                  </a:lnTo>
                  <a:lnTo>
                    <a:pt x="188531" y="171323"/>
                  </a:lnTo>
                  <a:lnTo>
                    <a:pt x="188823" y="171196"/>
                  </a:lnTo>
                  <a:lnTo>
                    <a:pt x="188963" y="171081"/>
                  </a:lnTo>
                  <a:lnTo>
                    <a:pt x="189115" y="170916"/>
                  </a:lnTo>
                  <a:lnTo>
                    <a:pt x="189217" y="170751"/>
                  </a:lnTo>
                  <a:lnTo>
                    <a:pt x="189255" y="170586"/>
                  </a:lnTo>
                  <a:close/>
                </a:path>
                <a:path w="216534" h="251460">
                  <a:moveTo>
                    <a:pt x="189953" y="55587"/>
                  </a:moveTo>
                  <a:lnTo>
                    <a:pt x="186220" y="49911"/>
                  </a:lnTo>
                  <a:lnTo>
                    <a:pt x="186220" y="55626"/>
                  </a:lnTo>
                  <a:lnTo>
                    <a:pt x="186143" y="56222"/>
                  </a:lnTo>
                  <a:lnTo>
                    <a:pt x="174358" y="61849"/>
                  </a:lnTo>
                  <a:lnTo>
                    <a:pt x="172339" y="61633"/>
                  </a:lnTo>
                  <a:lnTo>
                    <a:pt x="165112" y="55880"/>
                  </a:lnTo>
                  <a:lnTo>
                    <a:pt x="165188" y="55283"/>
                  </a:lnTo>
                  <a:lnTo>
                    <a:pt x="176974" y="49657"/>
                  </a:lnTo>
                  <a:lnTo>
                    <a:pt x="178993" y="49872"/>
                  </a:lnTo>
                  <a:lnTo>
                    <a:pt x="186220" y="55626"/>
                  </a:lnTo>
                  <a:lnTo>
                    <a:pt x="186220" y="49911"/>
                  </a:lnTo>
                  <a:lnTo>
                    <a:pt x="186029" y="49784"/>
                  </a:lnTo>
                  <a:lnTo>
                    <a:pt x="185521" y="49517"/>
                  </a:lnTo>
                  <a:lnTo>
                    <a:pt x="185013" y="49250"/>
                  </a:lnTo>
                  <a:lnTo>
                    <a:pt x="176034" y="47485"/>
                  </a:lnTo>
                  <a:lnTo>
                    <a:pt x="173240" y="47675"/>
                  </a:lnTo>
                  <a:lnTo>
                    <a:pt x="161378" y="55918"/>
                  </a:lnTo>
                  <a:lnTo>
                    <a:pt x="161417" y="56730"/>
                  </a:lnTo>
                  <a:lnTo>
                    <a:pt x="165811" y="61988"/>
                  </a:lnTo>
                  <a:lnTo>
                    <a:pt x="166319" y="62255"/>
                  </a:lnTo>
                  <a:lnTo>
                    <a:pt x="175298" y="64020"/>
                  </a:lnTo>
                  <a:lnTo>
                    <a:pt x="178092" y="63830"/>
                  </a:lnTo>
                  <a:lnTo>
                    <a:pt x="189839" y="56400"/>
                  </a:lnTo>
                  <a:lnTo>
                    <a:pt x="189953" y="55587"/>
                  </a:lnTo>
                  <a:close/>
                </a:path>
                <a:path w="216534" h="251460">
                  <a:moveTo>
                    <a:pt x="206476" y="59423"/>
                  </a:moveTo>
                  <a:lnTo>
                    <a:pt x="204228" y="58254"/>
                  </a:lnTo>
                  <a:lnTo>
                    <a:pt x="204076" y="58356"/>
                  </a:lnTo>
                  <a:lnTo>
                    <a:pt x="203936" y="58508"/>
                  </a:lnTo>
                  <a:lnTo>
                    <a:pt x="203835" y="58674"/>
                  </a:lnTo>
                  <a:lnTo>
                    <a:pt x="203796" y="58851"/>
                  </a:lnTo>
                  <a:lnTo>
                    <a:pt x="203847" y="59118"/>
                  </a:lnTo>
                  <a:lnTo>
                    <a:pt x="203962" y="59283"/>
                  </a:lnTo>
                  <a:lnTo>
                    <a:pt x="204127" y="59423"/>
                  </a:lnTo>
                  <a:lnTo>
                    <a:pt x="204457" y="59601"/>
                  </a:lnTo>
                  <a:lnTo>
                    <a:pt x="204584" y="59639"/>
                  </a:lnTo>
                  <a:lnTo>
                    <a:pt x="204724" y="59677"/>
                  </a:lnTo>
                  <a:lnTo>
                    <a:pt x="205003" y="59728"/>
                  </a:lnTo>
                  <a:lnTo>
                    <a:pt x="205155" y="59728"/>
                  </a:lnTo>
                  <a:lnTo>
                    <a:pt x="205308" y="59740"/>
                  </a:lnTo>
                  <a:lnTo>
                    <a:pt x="205460" y="59728"/>
                  </a:lnTo>
                  <a:lnTo>
                    <a:pt x="205613" y="59715"/>
                  </a:lnTo>
                  <a:lnTo>
                    <a:pt x="205905" y="59664"/>
                  </a:lnTo>
                  <a:lnTo>
                    <a:pt x="206044" y="59626"/>
                  </a:lnTo>
                  <a:lnTo>
                    <a:pt x="206311" y="59524"/>
                  </a:lnTo>
                  <a:lnTo>
                    <a:pt x="206476" y="59423"/>
                  </a:lnTo>
                  <a:close/>
                </a:path>
                <a:path w="216534" h="251460">
                  <a:moveTo>
                    <a:pt x="208927" y="55943"/>
                  </a:moveTo>
                  <a:lnTo>
                    <a:pt x="206324" y="52260"/>
                  </a:lnTo>
                  <a:lnTo>
                    <a:pt x="206171" y="52171"/>
                  </a:lnTo>
                  <a:lnTo>
                    <a:pt x="206019" y="52108"/>
                  </a:lnTo>
                  <a:lnTo>
                    <a:pt x="179133" y="37985"/>
                  </a:lnTo>
                  <a:lnTo>
                    <a:pt x="178828" y="37858"/>
                  </a:lnTo>
                  <a:lnTo>
                    <a:pt x="178689" y="37820"/>
                  </a:lnTo>
                  <a:lnTo>
                    <a:pt x="178409" y="37769"/>
                  </a:lnTo>
                  <a:lnTo>
                    <a:pt x="178257" y="37769"/>
                  </a:lnTo>
                  <a:lnTo>
                    <a:pt x="178104" y="37757"/>
                  </a:lnTo>
                  <a:lnTo>
                    <a:pt x="177952" y="37769"/>
                  </a:lnTo>
                  <a:lnTo>
                    <a:pt x="177800" y="37782"/>
                  </a:lnTo>
                  <a:lnTo>
                    <a:pt x="177507" y="37833"/>
                  </a:lnTo>
                  <a:lnTo>
                    <a:pt x="177368" y="37871"/>
                  </a:lnTo>
                  <a:lnTo>
                    <a:pt x="177165" y="37947"/>
                  </a:lnTo>
                  <a:lnTo>
                    <a:pt x="176885" y="38100"/>
                  </a:lnTo>
                  <a:lnTo>
                    <a:pt x="176758" y="38214"/>
                  </a:lnTo>
                  <a:lnTo>
                    <a:pt x="176618" y="38379"/>
                  </a:lnTo>
                  <a:lnTo>
                    <a:pt x="176542" y="38506"/>
                  </a:lnTo>
                  <a:lnTo>
                    <a:pt x="176504" y="38684"/>
                  </a:lnTo>
                  <a:lnTo>
                    <a:pt x="176796" y="39204"/>
                  </a:lnTo>
                  <a:lnTo>
                    <a:pt x="176936" y="39306"/>
                  </a:lnTo>
                  <a:lnTo>
                    <a:pt x="203962" y="53492"/>
                  </a:lnTo>
                  <a:lnTo>
                    <a:pt x="205816" y="55968"/>
                  </a:lnTo>
                  <a:lnTo>
                    <a:pt x="205778" y="56299"/>
                  </a:lnTo>
                  <a:lnTo>
                    <a:pt x="204216" y="58242"/>
                  </a:lnTo>
                  <a:lnTo>
                    <a:pt x="206463" y="59410"/>
                  </a:lnTo>
                  <a:lnTo>
                    <a:pt x="206756" y="59220"/>
                  </a:lnTo>
                  <a:lnTo>
                    <a:pt x="207302" y="58813"/>
                  </a:lnTo>
                  <a:lnTo>
                    <a:pt x="208864" y="56438"/>
                  </a:lnTo>
                  <a:lnTo>
                    <a:pt x="208927" y="55943"/>
                  </a:lnTo>
                  <a:close/>
                </a:path>
                <a:path w="216534" h="251460">
                  <a:moveTo>
                    <a:pt x="216090" y="191363"/>
                  </a:moveTo>
                  <a:lnTo>
                    <a:pt x="119367" y="249910"/>
                  </a:lnTo>
                  <a:lnTo>
                    <a:pt x="118960" y="250698"/>
                  </a:lnTo>
                  <a:lnTo>
                    <a:pt x="119176" y="251015"/>
                  </a:lnTo>
                  <a:lnTo>
                    <a:pt x="119418" y="251180"/>
                  </a:lnTo>
                  <a:lnTo>
                    <a:pt x="119938" y="251358"/>
                  </a:lnTo>
                  <a:lnTo>
                    <a:pt x="120611" y="251396"/>
                  </a:lnTo>
                  <a:lnTo>
                    <a:pt x="121056" y="251320"/>
                  </a:lnTo>
                  <a:lnTo>
                    <a:pt x="121615" y="251091"/>
                  </a:lnTo>
                  <a:lnTo>
                    <a:pt x="216090" y="191363"/>
                  </a:lnTo>
                  <a:close/>
                </a:path>
                <a:path w="216534" h="251460">
                  <a:moveTo>
                    <a:pt x="216535" y="190766"/>
                  </a:moveTo>
                  <a:lnTo>
                    <a:pt x="216509" y="190588"/>
                  </a:lnTo>
                  <a:lnTo>
                    <a:pt x="216420" y="190423"/>
                  </a:lnTo>
                  <a:lnTo>
                    <a:pt x="216293" y="190258"/>
                  </a:lnTo>
                  <a:lnTo>
                    <a:pt x="216103" y="190131"/>
                  </a:lnTo>
                  <a:lnTo>
                    <a:pt x="215874" y="190017"/>
                  </a:lnTo>
                  <a:lnTo>
                    <a:pt x="215747" y="189966"/>
                  </a:lnTo>
                  <a:lnTo>
                    <a:pt x="215607" y="189928"/>
                  </a:lnTo>
                  <a:lnTo>
                    <a:pt x="215315" y="189890"/>
                  </a:lnTo>
                  <a:lnTo>
                    <a:pt x="215163" y="189877"/>
                  </a:lnTo>
                  <a:lnTo>
                    <a:pt x="214934" y="189877"/>
                  </a:lnTo>
                  <a:lnTo>
                    <a:pt x="214718" y="189903"/>
                  </a:lnTo>
                  <a:lnTo>
                    <a:pt x="214566" y="189928"/>
                  </a:lnTo>
                  <a:lnTo>
                    <a:pt x="213855" y="190195"/>
                  </a:lnTo>
                  <a:lnTo>
                    <a:pt x="216090" y="191363"/>
                  </a:lnTo>
                  <a:lnTo>
                    <a:pt x="216230" y="191262"/>
                  </a:lnTo>
                  <a:lnTo>
                    <a:pt x="216395" y="191109"/>
                  </a:lnTo>
                  <a:lnTo>
                    <a:pt x="216496" y="190931"/>
                  </a:lnTo>
                  <a:lnTo>
                    <a:pt x="216535" y="19076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935025" y="1803729"/>
              <a:ext cx="314960" cy="734060"/>
            </a:xfrm>
            <a:custGeom>
              <a:avLst/>
              <a:gdLst/>
              <a:ahLst/>
              <a:cxnLst/>
              <a:rect l="l" t="t" r="r" b="b"/>
              <a:pathLst>
                <a:path w="314959" h="734060">
                  <a:moveTo>
                    <a:pt x="64820" y="703897"/>
                  </a:moveTo>
                  <a:lnTo>
                    <a:pt x="62585" y="702703"/>
                  </a:lnTo>
                  <a:lnTo>
                    <a:pt x="27152" y="725119"/>
                  </a:lnTo>
                  <a:lnTo>
                    <a:pt x="29400" y="726300"/>
                  </a:lnTo>
                  <a:lnTo>
                    <a:pt x="64820" y="703897"/>
                  </a:lnTo>
                  <a:close/>
                </a:path>
                <a:path w="314959" h="734060">
                  <a:moveTo>
                    <a:pt x="76733" y="700786"/>
                  </a:moveTo>
                  <a:lnTo>
                    <a:pt x="76720" y="700595"/>
                  </a:lnTo>
                  <a:lnTo>
                    <a:pt x="76631" y="700201"/>
                  </a:lnTo>
                  <a:lnTo>
                    <a:pt x="76555" y="700011"/>
                  </a:lnTo>
                  <a:lnTo>
                    <a:pt x="76492" y="699808"/>
                  </a:lnTo>
                  <a:lnTo>
                    <a:pt x="74561" y="698004"/>
                  </a:lnTo>
                  <a:lnTo>
                    <a:pt x="73634" y="697534"/>
                  </a:lnTo>
                  <a:lnTo>
                    <a:pt x="73634" y="701027"/>
                  </a:lnTo>
                  <a:lnTo>
                    <a:pt x="73571" y="701357"/>
                  </a:lnTo>
                  <a:lnTo>
                    <a:pt x="72593" y="702525"/>
                  </a:lnTo>
                  <a:lnTo>
                    <a:pt x="72440" y="702614"/>
                  </a:lnTo>
                  <a:lnTo>
                    <a:pt x="27838" y="730821"/>
                  </a:lnTo>
                  <a:lnTo>
                    <a:pt x="27711" y="730897"/>
                  </a:lnTo>
                  <a:lnTo>
                    <a:pt x="26987" y="731291"/>
                  </a:lnTo>
                  <a:lnTo>
                    <a:pt x="26492" y="731520"/>
                  </a:lnTo>
                  <a:lnTo>
                    <a:pt x="25958" y="731685"/>
                  </a:lnTo>
                  <a:lnTo>
                    <a:pt x="24828" y="731989"/>
                  </a:lnTo>
                  <a:lnTo>
                    <a:pt x="24244" y="732066"/>
                  </a:lnTo>
                  <a:lnTo>
                    <a:pt x="23025" y="732142"/>
                  </a:lnTo>
                  <a:lnTo>
                    <a:pt x="22123" y="732116"/>
                  </a:lnTo>
                  <a:lnTo>
                    <a:pt x="21247" y="732028"/>
                  </a:lnTo>
                  <a:lnTo>
                    <a:pt x="20142" y="731761"/>
                  </a:lnTo>
                  <a:lnTo>
                    <a:pt x="19621" y="731583"/>
                  </a:lnTo>
                  <a:lnTo>
                    <a:pt x="19075" y="731354"/>
                  </a:lnTo>
                  <a:lnTo>
                    <a:pt x="18923" y="731278"/>
                  </a:lnTo>
                  <a:lnTo>
                    <a:pt x="18694" y="731177"/>
                  </a:lnTo>
                  <a:lnTo>
                    <a:pt x="4991" y="723963"/>
                  </a:lnTo>
                  <a:lnTo>
                    <a:pt x="4838" y="723861"/>
                  </a:lnTo>
                  <a:lnTo>
                    <a:pt x="4673" y="723798"/>
                  </a:lnTo>
                  <a:lnTo>
                    <a:pt x="3111" y="721575"/>
                  </a:lnTo>
                  <a:lnTo>
                    <a:pt x="3149" y="721271"/>
                  </a:lnTo>
                  <a:lnTo>
                    <a:pt x="48869" y="691476"/>
                  </a:lnTo>
                  <a:lnTo>
                    <a:pt x="49034" y="691375"/>
                  </a:lnTo>
                  <a:lnTo>
                    <a:pt x="53060" y="690295"/>
                  </a:lnTo>
                  <a:lnTo>
                    <a:pt x="53848" y="690321"/>
                  </a:lnTo>
                  <a:lnTo>
                    <a:pt x="56553" y="691032"/>
                  </a:lnTo>
                  <a:lnTo>
                    <a:pt x="56680" y="691095"/>
                  </a:lnTo>
                  <a:lnTo>
                    <a:pt x="72263" y="699300"/>
                  </a:lnTo>
                  <a:lnTo>
                    <a:pt x="72402" y="699363"/>
                  </a:lnTo>
                  <a:lnTo>
                    <a:pt x="72555" y="699439"/>
                  </a:lnTo>
                  <a:lnTo>
                    <a:pt x="72809" y="699604"/>
                  </a:lnTo>
                  <a:lnTo>
                    <a:pt x="73025" y="699770"/>
                  </a:lnTo>
                  <a:lnTo>
                    <a:pt x="73621" y="700798"/>
                  </a:lnTo>
                  <a:lnTo>
                    <a:pt x="73634" y="701027"/>
                  </a:lnTo>
                  <a:lnTo>
                    <a:pt x="73634" y="697534"/>
                  </a:lnTo>
                  <a:lnTo>
                    <a:pt x="58928" y="689813"/>
                  </a:lnTo>
                  <a:lnTo>
                    <a:pt x="58775" y="689724"/>
                  </a:lnTo>
                  <a:lnTo>
                    <a:pt x="58597" y="689635"/>
                  </a:lnTo>
                  <a:lnTo>
                    <a:pt x="58470" y="689546"/>
                  </a:lnTo>
                  <a:lnTo>
                    <a:pt x="57810" y="689267"/>
                  </a:lnTo>
                  <a:lnTo>
                    <a:pt x="57454" y="689165"/>
                  </a:lnTo>
                  <a:lnTo>
                    <a:pt x="57111" y="689038"/>
                  </a:lnTo>
                  <a:lnTo>
                    <a:pt x="56362" y="688835"/>
                  </a:lnTo>
                  <a:lnTo>
                    <a:pt x="55600" y="688682"/>
                  </a:lnTo>
                  <a:lnTo>
                    <a:pt x="53975" y="688517"/>
                  </a:lnTo>
                  <a:lnTo>
                    <a:pt x="53149" y="688505"/>
                  </a:lnTo>
                  <a:lnTo>
                    <a:pt x="52311" y="688543"/>
                  </a:lnTo>
                  <a:lnTo>
                    <a:pt x="46812" y="690206"/>
                  </a:lnTo>
                  <a:lnTo>
                    <a:pt x="46685" y="690283"/>
                  </a:lnTo>
                  <a:lnTo>
                    <a:pt x="2349" y="718299"/>
                  </a:lnTo>
                  <a:lnTo>
                    <a:pt x="0" y="721614"/>
                  </a:lnTo>
                  <a:lnTo>
                    <a:pt x="25" y="722083"/>
                  </a:lnTo>
                  <a:lnTo>
                    <a:pt x="22948" y="733945"/>
                  </a:lnTo>
                  <a:lnTo>
                    <a:pt x="23863" y="733907"/>
                  </a:lnTo>
                  <a:lnTo>
                    <a:pt x="29667" y="732243"/>
                  </a:lnTo>
                  <a:lnTo>
                    <a:pt x="29857" y="732142"/>
                  </a:lnTo>
                  <a:lnTo>
                    <a:pt x="30048" y="732002"/>
                  </a:lnTo>
                  <a:lnTo>
                    <a:pt x="74612" y="703821"/>
                  </a:lnTo>
                  <a:lnTo>
                    <a:pt x="74764" y="703732"/>
                  </a:lnTo>
                  <a:lnTo>
                    <a:pt x="75031" y="703580"/>
                  </a:lnTo>
                  <a:lnTo>
                    <a:pt x="75450" y="703262"/>
                  </a:lnTo>
                  <a:lnTo>
                    <a:pt x="76619" y="701586"/>
                  </a:lnTo>
                  <a:lnTo>
                    <a:pt x="76682" y="701382"/>
                  </a:lnTo>
                  <a:lnTo>
                    <a:pt x="76733" y="700989"/>
                  </a:lnTo>
                  <a:lnTo>
                    <a:pt x="76733" y="700786"/>
                  </a:lnTo>
                  <a:close/>
                </a:path>
                <a:path w="314959" h="734060">
                  <a:moveTo>
                    <a:pt x="135991" y="685685"/>
                  </a:moveTo>
                  <a:lnTo>
                    <a:pt x="135940" y="685507"/>
                  </a:lnTo>
                  <a:lnTo>
                    <a:pt x="135826" y="685342"/>
                  </a:lnTo>
                  <a:lnTo>
                    <a:pt x="135572" y="685139"/>
                  </a:lnTo>
                  <a:lnTo>
                    <a:pt x="108572" y="670966"/>
                  </a:lnTo>
                  <a:lnTo>
                    <a:pt x="106680" y="668464"/>
                  </a:lnTo>
                  <a:lnTo>
                    <a:pt x="106718" y="668121"/>
                  </a:lnTo>
                  <a:lnTo>
                    <a:pt x="108419" y="666089"/>
                  </a:lnTo>
                  <a:lnTo>
                    <a:pt x="108572" y="665924"/>
                  </a:lnTo>
                  <a:lnTo>
                    <a:pt x="108661" y="665759"/>
                  </a:lnTo>
                  <a:lnTo>
                    <a:pt x="108699" y="665581"/>
                  </a:lnTo>
                  <a:lnTo>
                    <a:pt x="108686" y="665403"/>
                  </a:lnTo>
                  <a:lnTo>
                    <a:pt x="108572" y="665200"/>
                  </a:lnTo>
                  <a:lnTo>
                    <a:pt x="108419" y="665048"/>
                  </a:lnTo>
                  <a:lnTo>
                    <a:pt x="108280" y="664946"/>
                  </a:lnTo>
                  <a:lnTo>
                    <a:pt x="108051" y="664845"/>
                  </a:lnTo>
                  <a:lnTo>
                    <a:pt x="107911" y="664794"/>
                  </a:lnTo>
                  <a:lnTo>
                    <a:pt x="107784" y="664768"/>
                  </a:lnTo>
                  <a:lnTo>
                    <a:pt x="107645" y="664743"/>
                  </a:lnTo>
                  <a:lnTo>
                    <a:pt x="107492" y="664730"/>
                  </a:lnTo>
                  <a:lnTo>
                    <a:pt x="107035" y="664705"/>
                  </a:lnTo>
                  <a:lnTo>
                    <a:pt x="106807" y="664743"/>
                  </a:lnTo>
                  <a:lnTo>
                    <a:pt x="106527" y="664794"/>
                  </a:lnTo>
                  <a:lnTo>
                    <a:pt x="106324" y="664857"/>
                  </a:lnTo>
                  <a:lnTo>
                    <a:pt x="106083" y="664972"/>
                  </a:lnTo>
                  <a:lnTo>
                    <a:pt x="105740" y="665200"/>
                  </a:lnTo>
                  <a:lnTo>
                    <a:pt x="105206" y="665607"/>
                  </a:lnTo>
                  <a:lnTo>
                    <a:pt x="104965" y="665848"/>
                  </a:lnTo>
                  <a:lnTo>
                    <a:pt x="104736" y="666051"/>
                  </a:lnTo>
                  <a:lnTo>
                    <a:pt x="103581" y="668502"/>
                  </a:lnTo>
                  <a:lnTo>
                    <a:pt x="103593" y="669010"/>
                  </a:lnTo>
                  <a:lnTo>
                    <a:pt x="106019" y="672096"/>
                  </a:lnTo>
                  <a:lnTo>
                    <a:pt x="106222" y="672223"/>
                  </a:lnTo>
                  <a:lnTo>
                    <a:pt x="106426" y="672312"/>
                  </a:lnTo>
                  <a:lnTo>
                    <a:pt x="133299" y="686435"/>
                  </a:lnTo>
                  <a:lnTo>
                    <a:pt x="133426" y="686498"/>
                  </a:lnTo>
                  <a:lnTo>
                    <a:pt x="133604" y="686562"/>
                  </a:lnTo>
                  <a:lnTo>
                    <a:pt x="133807" y="686625"/>
                  </a:lnTo>
                  <a:lnTo>
                    <a:pt x="134099" y="686676"/>
                  </a:lnTo>
                  <a:lnTo>
                    <a:pt x="134251" y="686689"/>
                  </a:lnTo>
                  <a:lnTo>
                    <a:pt x="134480" y="686689"/>
                  </a:lnTo>
                  <a:lnTo>
                    <a:pt x="134708" y="686663"/>
                  </a:lnTo>
                  <a:lnTo>
                    <a:pt x="135001" y="686612"/>
                  </a:lnTo>
                  <a:lnTo>
                    <a:pt x="135140" y="686574"/>
                  </a:lnTo>
                  <a:lnTo>
                    <a:pt x="135394" y="686473"/>
                  </a:lnTo>
                  <a:lnTo>
                    <a:pt x="135559" y="686371"/>
                  </a:lnTo>
                  <a:lnTo>
                    <a:pt x="135991" y="685774"/>
                  </a:lnTo>
                  <a:close/>
                </a:path>
                <a:path w="314959" h="734060">
                  <a:moveTo>
                    <a:pt x="151117" y="668515"/>
                  </a:moveTo>
                  <a:lnTo>
                    <a:pt x="147396" y="662876"/>
                  </a:lnTo>
                  <a:lnTo>
                    <a:pt x="147396" y="668566"/>
                  </a:lnTo>
                  <a:lnTo>
                    <a:pt x="147320" y="669163"/>
                  </a:lnTo>
                  <a:lnTo>
                    <a:pt x="136563" y="674789"/>
                  </a:lnTo>
                  <a:lnTo>
                    <a:pt x="135534" y="674763"/>
                  </a:lnTo>
                  <a:lnTo>
                    <a:pt x="126276" y="668794"/>
                  </a:lnTo>
                  <a:lnTo>
                    <a:pt x="126352" y="668197"/>
                  </a:lnTo>
                  <a:lnTo>
                    <a:pt x="137109" y="662559"/>
                  </a:lnTo>
                  <a:lnTo>
                    <a:pt x="138137" y="662584"/>
                  </a:lnTo>
                  <a:lnTo>
                    <a:pt x="147396" y="668566"/>
                  </a:lnTo>
                  <a:lnTo>
                    <a:pt x="147396" y="662876"/>
                  </a:lnTo>
                  <a:lnTo>
                    <a:pt x="137210" y="660400"/>
                  </a:lnTo>
                  <a:lnTo>
                    <a:pt x="135801" y="660463"/>
                  </a:lnTo>
                  <a:lnTo>
                    <a:pt x="122555" y="668845"/>
                  </a:lnTo>
                  <a:lnTo>
                    <a:pt x="122580" y="669645"/>
                  </a:lnTo>
                  <a:lnTo>
                    <a:pt x="136461" y="676948"/>
                  </a:lnTo>
                  <a:lnTo>
                    <a:pt x="137871" y="676884"/>
                  </a:lnTo>
                  <a:lnTo>
                    <a:pt x="151015" y="669328"/>
                  </a:lnTo>
                  <a:lnTo>
                    <a:pt x="151117" y="668515"/>
                  </a:lnTo>
                  <a:close/>
                </a:path>
                <a:path w="314959" h="734060">
                  <a:moveTo>
                    <a:pt x="217246" y="664413"/>
                  </a:moveTo>
                  <a:lnTo>
                    <a:pt x="213525" y="660476"/>
                  </a:lnTo>
                  <a:lnTo>
                    <a:pt x="213525" y="664464"/>
                  </a:lnTo>
                  <a:lnTo>
                    <a:pt x="213423" y="664946"/>
                  </a:lnTo>
                  <a:lnTo>
                    <a:pt x="209067" y="667029"/>
                  </a:lnTo>
                  <a:lnTo>
                    <a:pt x="208216" y="666991"/>
                  </a:lnTo>
                  <a:lnTo>
                    <a:pt x="204825" y="664552"/>
                  </a:lnTo>
                  <a:lnTo>
                    <a:pt x="204863" y="664311"/>
                  </a:lnTo>
                  <a:lnTo>
                    <a:pt x="208864" y="662000"/>
                  </a:lnTo>
                  <a:lnTo>
                    <a:pt x="209918" y="662000"/>
                  </a:lnTo>
                  <a:lnTo>
                    <a:pt x="213525" y="664464"/>
                  </a:lnTo>
                  <a:lnTo>
                    <a:pt x="213525" y="660476"/>
                  </a:lnTo>
                  <a:lnTo>
                    <a:pt x="209384" y="659828"/>
                  </a:lnTo>
                  <a:lnTo>
                    <a:pt x="208597" y="659853"/>
                  </a:lnTo>
                  <a:lnTo>
                    <a:pt x="201104" y="664591"/>
                  </a:lnTo>
                  <a:lnTo>
                    <a:pt x="201117" y="665048"/>
                  </a:lnTo>
                  <a:lnTo>
                    <a:pt x="208965" y="669188"/>
                  </a:lnTo>
                  <a:lnTo>
                    <a:pt x="209765" y="669150"/>
                  </a:lnTo>
                  <a:lnTo>
                    <a:pt x="215988" y="666813"/>
                  </a:lnTo>
                  <a:lnTo>
                    <a:pt x="216204" y="666635"/>
                  </a:lnTo>
                  <a:lnTo>
                    <a:pt x="216560" y="666203"/>
                  </a:lnTo>
                  <a:lnTo>
                    <a:pt x="216839" y="665759"/>
                  </a:lnTo>
                  <a:lnTo>
                    <a:pt x="217055" y="665327"/>
                  </a:lnTo>
                  <a:lnTo>
                    <a:pt x="217195" y="664870"/>
                  </a:lnTo>
                  <a:lnTo>
                    <a:pt x="217246" y="664413"/>
                  </a:lnTo>
                  <a:close/>
                </a:path>
                <a:path w="314959" h="734060">
                  <a:moveTo>
                    <a:pt x="218262" y="723023"/>
                  </a:moveTo>
                  <a:lnTo>
                    <a:pt x="217055" y="722249"/>
                  </a:lnTo>
                  <a:lnTo>
                    <a:pt x="216598" y="722236"/>
                  </a:lnTo>
                  <a:lnTo>
                    <a:pt x="216446" y="722249"/>
                  </a:lnTo>
                  <a:lnTo>
                    <a:pt x="216077" y="722312"/>
                  </a:lnTo>
                  <a:lnTo>
                    <a:pt x="215874" y="722388"/>
                  </a:lnTo>
                  <a:lnTo>
                    <a:pt x="215646" y="722515"/>
                  </a:lnTo>
                  <a:lnTo>
                    <a:pt x="211264" y="723684"/>
                  </a:lnTo>
                  <a:lnTo>
                    <a:pt x="210705" y="723671"/>
                  </a:lnTo>
                  <a:lnTo>
                    <a:pt x="210426" y="723646"/>
                  </a:lnTo>
                  <a:lnTo>
                    <a:pt x="210146" y="723646"/>
                  </a:lnTo>
                  <a:lnTo>
                    <a:pt x="209600" y="723569"/>
                  </a:lnTo>
                  <a:lnTo>
                    <a:pt x="209067" y="723468"/>
                  </a:lnTo>
                  <a:lnTo>
                    <a:pt x="208559" y="723315"/>
                  </a:lnTo>
                  <a:lnTo>
                    <a:pt x="207632" y="722972"/>
                  </a:lnTo>
                  <a:lnTo>
                    <a:pt x="207492" y="722884"/>
                  </a:lnTo>
                  <a:lnTo>
                    <a:pt x="207327" y="722833"/>
                  </a:lnTo>
                  <a:lnTo>
                    <a:pt x="180454" y="708723"/>
                  </a:lnTo>
                  <a:lnTo>
                    <a:pt x="180327" y="708634"/>
                  </a:lnTo>
                  <a:lnTo>
                    <a:pt x="180136" y="708558"/>
                  </a:lnTo>
                  <a:lnTo>
                    <a:pt x="179946" y="708507"/>
                  </a:lnTo>
                  <a:lnTo>
                    <a:pt x="179793" y="708469"/>
                  </a:lnTo>
                  <a:lnTo>
                    <a:pt x="179654" y="708456"/>
                  </a:lnTo>
                  <a:lnTo>
                    <a:pt x="179197" y="708444"/>
                  </a:lnTo>
                  <a:lnTo>
                    <a:pt x="178358" y="708672"/>
                  </a:lnTo>
                  <a:lnTo>
                    <a:pt x="178193" y="708748"/>
                  </a:lnTo>
                  <a:lnTo>
                    <a:pt x="178041" y="708850"/>
                  </a:lnTo>
                  <a:lnTo>
                    <a:pt x="177761" y="709358"/>
                  </a:lnTo>
                  <a:lnTo>
                    <a:pt x="177774" y="709536"/>
                  </a:lnTo>
                  <a:lnTo>
                    <a:pt x="177863" y="709714"/>
                  </a:lnTo>
                  <a:lnTo>
                    <a:pt x="178041" y="709891"/>
                  </a:lnTo>
                  <a:lnTo>
                    <a:pt x="178181" y="709993"/>
                  </a:lnTo>
                  <a:lnTo>
                    <a:pt x="205270" y="724230"/>
                  </a:lnTo>
                  <a:lnTo>
                    <a:pt x="205600" y="724382"/>
                  </a:lnTo>
                  <a:lnTo>
                    <a:pt x="211188" y="725474"/>
                  </a:lnTo>
                  <a:lnTo>
                    <a:pt x="212064" y="725449"/>
                  </a:lnTo>
                  <a:lnTo>
                    <a:pt x="217817" y="723722"/>
                  </a:lnTo>
                  <a:lnTo>
                    <a:pt x="217982" y="723620"/>
                  </a:lnTo>
                  <a:lnTo>
                    <a:pt x="218122" y="723442"/>
                  </a:lnTo>
                  <a:lnTo>
                    <a:pt x="218224" y="723290"/>
                  </a:lnTo>
                  <a:lnTo>
                    <a:pt x="218262" y="723112"/>
                  </a:lnTo>
                  <a:close/>
                </a:path>
                <a:path w="314959" h="734060">
                  <a:moveTo>
                    <a:pt x="221716" y="621271"/>
                  </a:moveTo>
                  <a:lnTo>
                    <a:pt x="217995" y="615619"/>
                  </a:lnTo>
                  <a:lnTo>
                    <a:pt x="217995" y="621322"/>
                  </a:lnTo>
                  <a:lnTo>
                    <a:pt x="217919" y="621931"/>
                  </a:lnTo>
                  <a:lnTo>
                    <a:pt x="207162" y="627557"/>
                  </a:lnTo>
                  <a:lnTo>
                    <a:pt x="206133" y="627532"/>
                  </a:lnTo>
                  <a:lnTo>
                    <a:pt x="204101" y="627341"/>
                  </a:lnTo>
                  <a:lnTo>
                    <a:pt x="201777" y="626757"/>
                  </a:lnTo>
                  <a:lnTo>
                    <a:pt x="200520" y="626262"/>
                  </a:lnTo>
                  <a:lnTo>
                    <a:pt x="200152" y="626059"/>
                  </a:lnTo>
                  <a:lnTo>
                    <a:pt x="196875" y="621576"/>
                  </a:lnTo>
                  <a:lnTo>
                    <a:pt x="196951" y="620979"/>
                  </a:lnTo>
                  <a:lnTo>
                    <a:pt x="208737" y="615365"/>
                  </a:lnTo>
                  <a:lnTo>
                    <a:pt x="210756" y="615569"/>
                  </a:lnTo>
                  <a:lnTo>
                    <a:pt x="211721" y="615759"/>
                  </a:lnTo>
                  <a:lnTo>
                    <a:pt x="213093" y="616153"/>
                  </a:lnTo>
                  <a:lnTo>
                    <a:pt x="214350" y="616648"/>
                  </a:lnTo>
                  <a:lnTo>
                    <a:pt x="214718" y="616851"/>
                  </a:lnTo>
                  <a:lnTo>
                    <a:pt x="215099" y="617029"/>
                  </a:lnTo>
                  <a:lnTo>
                    <a:pt x="217995" y="621322"/>
                  </a:lnTo>
                  <a:lnTo>
                    <a:pt x="217995" y="615619"/>
                  </a:lnTo>
                  <a:lnTo>
                    <a:pt x="217792" y="615480"/>
                  </a:lnTo>
                  <a:lnTo>
                    <a:pt x="217284" y="615226"/>
                  </a:lnTo>
                  <a:lnTo>
                    <a:pt x="216789" y="614959"/>
                  </a:lnTo>
                  <a:lnTo>
                    <a:pt x="215684" y="614489"/>
                  </a:lnTo>
                  <a:lnTo>
                    <a:pt x="207810" y="613194"/>
                  </a:lnTo>
                  <a:lnTo>
                    <a:pt x="206400" y="613244"/>
                  </a:lnTo>
                  <a:lnTo>
                    <a:pt x="193154" y="621626"/>
                  </a:lnTo>
                  <a:lnTo>
                    <a:pt x="193179" y="622439"/>
                  </a:lnTo>
                  <a:lnTo>
                    <a:pt x="207060" y="629704"/>
                  </a:lnTo>
                  <a:lnTo>
                    <a:pt x="208470" y="629653"/>
                  </a:lnTo>
                  <a:lnTo>
                    <a:pt x="221615" y="622084"/>
                  </a:lnTo>
                  <a:lnTo>
                    <a:pt x="221716" y="621271"/>
                  </a:lnTo>
                  <a:close/>
                </a:path>
                <a:path w="314959" h="734060">
                  <a:moveTo>
                    <a:pt x="225183" y="707390"/>
                  </a:moveTo>
                  <a:lnTo>
                    <a:pt x="221449" y="701713"/>
                  </a:lnTo>
                  <a:lnTo>
                    <a:pt x="221449" y="707428"/>
                  </a:lnTo>
                  <a:lnTo>
                    <a:pt x="221373" y="708025"/>
                  </a:lnTo>
                  <a:lnTo>
                    <a:pt x="210616" y="713663"/>
                  </a:lnTo>
                  <a:lnTo>
                    <a:pt x="208572" y="713574"/>
                  </a:lnTo>
                  <a:lnTo>
                    <a:pt x="207568" y="713447"/>
                  </a:lnTo>
                  <a:lnTo>
                    <a:pt x="205676" y="713003"/>
                  </a:lnTo>
                  <a:lnTo>
                    <a:pt x="203987" y="712368"/>
                  </a:lnTo>
                  <a:lnTo>
                    <a:pt x="203606" y="712165"/>
                  </a:lnTo>
                  <a:lnTo>
                    <a:pt x="200342" y="707694"/>
                  </a:lnTo>
                  <a:lnTo>
                    <a:pt x="200418" y="707085"/>
                  </a:lnTo>
                  <a:lnTo>
                    <a:pt x="212204" y="701471"/>
                  </a:lnTo>
                  <a:lnTo>
                    <a:pt x="214223" y="701675"/>
                  </a:lnTo>
                  <a:lnTo>
                    <a:pt x="221449" y="707428"/>
                  </a:lnTo>
                  <a:lnTo>
                    <a:pt x="221449" y="701713"/>
                  </a:lnTo>
                  <a:lnTo>
                    <a:pt x="221259" y="701586"/>
                  </a:lnTo>
                  <a:lnTo>
                    <a:pt x="220751" y="701332"/>
                  </a:lnTo>
                  <a:lnTo>
                    <a:pt x="220243" y="701065"/>
                  </a:lnTo>
                  <a:lnTo>
                    <a:pt x="219138" y="700582"/>
                  </a:lnTo>
                  <a:lnTo>
                    <a:pt x="211264" y="699300"/>
                  </a:lnTo>
                  <a:lnTo>
                    <a:pt x="209867" y="699350"/>
                  </a:lnTo>
                  <a:lnTo>
                    <a:pt x="196608" y="707732"/>
                  </a:lnTo>
                  <a:lnTo>
                    <a:pt x="196646" y="708533"/>
                  </a:lnTo>
                  <a:lnTo>
                    <a:pt x="210527" y="715822"/>
                  </a:lnTo>
                  <a:lnTo>
                    <a:pt x="211924" y="715759"/>
                  </a:lnTo>
                  <a:lnTo>
                    <a:pt x="225069" y="708190"/>
                  </a:lnTo>
                  <a:lnTo>
                    <a:pt x="225183" y="707390"/>
                  </a:lnTo>
                  <a:close/>
                </a:path>
                <a:path w="314959" h="734060">
                  <a:moveTo>
                    <a:pt x="225310" y="664324"/>
                  </a:moveTo>
                  <a:lnTo>
                    <a:pt x="224066" y="660527"/>
                  </a:lnTo>
                  <a:lnTo>
                    <a:pt x="224066" y="664337"/>
                  </a:lnTo>
                  <a:lnTo>
                    <a:pt x="223964" y="665162"/>
                  </a:lnTo>
                  <a:lnTo>
                    <a:pt x="209511" y="673100"/>
                  </a:lnTo>
                  <a:lnTo>
                    <a:pt x="207314" y="673100"/>
                  </a:lnTo>
                  <a:lnTo>
                    <a:pt x="194259" y="664679"/>
                  </a:lnTo>
                  <a:lnTo>
                    <a:pt x="194373" y="663841"/>
                  </a:lnTo>
                  <a:lnTo>
                    <a:pt x="211010" y="655904"/>
                  </a:lnTo>
                  <a:lnTo>
                    <a:pt x="213855" y="656196"/>
                  </a:lnTo>
                  <a:lnTo>
                    <a:pt x="216535" y="656818"/>
                  </a:lnTo>
                  <a:lnTo>
                    <a:pt x="217766" y="657225"/>
                  </a:lnTo>
                  <a:lnTo>
                    <a:pt x="218922" y="657733"/>
                  </a:lnTo>
                  <a:lnTo>
                    <a:pt x="219443" y="658012"/>
                  </a:lnTo>
                  <a:lnTo>
                    <a:pt x="219976" y="658279"/>
                  </a:lnTo>
                  <a:lnTo>
                    <a:pt x="224066" y="664337"/>
                  </a:lnTo>
                  <a:lnTo>
                    <a:pt x="224066" y="660527"/>
                  </a:lnTo>
                  <a:lnTo>
                    <a:pt x="220306" y="657466"/>
                  </a:lnTo>
                  <a:lnTo>
                    <a:pt x="219735" y="657161"/>
                  </a:lnTo>
                  <a:lnTo>
                    <a:pt x="211162" y="655180"/>
                  </a:lnTo>
                  <a:lnTo>
                    <a:pt x="208788" y="655180"/>
                  </a:lnTo>
                  <a:lnTo>
                    <a:pt x="193014" y="664692"/>
                  </a:lnTo>
                  <a:lnTo>
                    <a:pt x="193052" y="665619"/>
                  </a:lnTo>
                  <a:lnTo>
                    <a:pt x="198018" y="671537"/>
                  </a:lnTo>
                  <a:lnTo>
                    <a:pt x="198589" y="671842"/>
                  </a:lnTo>
                  <a:lnTo>
                    <a:pt x="208749" y="673849"/>
                  </a:lnTo>
                  <a:lnTo>
                    <a:pt x="210324" y="673785"/>
                  </a:lnTo>
                  <a:lnTo>
                    <a:pt x="225196" y="665226"/>
                  </a:lnTo>
                  <a:lnTo>
                    <a:pt x="225310" y="664324"/>
                  </a:lnTo>
                  <a:close/>
                </a:path>
                <a:path w="314959" h="734060">
                  <a:moveTo>
                    <a:pt x="240576" y="619594"/>
                  </a:moveTo>
                  <a:lnTo>
                    <a:pt x="240538" y="619417"/>
                  </a:lnTo>
                  <a:lnTo>
                    <a:pt x="240474" y="619290"/>
                  </a:lnTo>
                  <a:lnTo>
                    <a:pt x="240334" y="619137"/>
                  </a:lnTo>
                  <a:lnTo>
                    <a:pt x="240144" y="619010"/>
                  </a:lnTo>
                  <a:lnTo>
                    <a:pt x="213220" y="604875"/>
                  </a:lnTo>
                  <a:lnTo>
                    <a:pt x="213067" y="604799"/>
                  </a:lnTo>
                  <a:lnTo>
                    <a:pt x="212915" y="604735"/>
                  </a:lnTo>
                  <a:lnTo>
                    <a:pt x="207162" y="603529"/>
                  </a:lnTo>
                  <a:lnTo>
                    <a:pt x="206286" y="603567"/>
                  </a:lnTo>
                  <a:lnTo>
                    <a:pt x="205422" y="603643"/>
                  </a:lnTo>
                  <a:lnTo>
                    <a:pt x="205003" y="603719"/>
                  </a:lnTo>
                  <a:lnTo>
                    <a:pt x="204571" y="603770"/>
                  </a:lnTo>
                  <a:lnTo>
                    <a:pt x="200507" y="605307"/>
                  </a:lnTo>
                  <a:lnTo>
                    <a:pt x="200367" y="605396"/>
                  </a:lnTo>
                  <a:lnTo>
                    <a:pt x="200075" y="605891"/>
                  </a:lnTo>
                  <a:lnTo>
                    <a:pt x="200101" y="606082"/>
                  </a:lnTo>
                  <a:lnTo>
                    <a:pt x="200177" y="606234"/>
                  </a:lnTo>
                  <a:lnTo>
                    <a:pt x="200367" y="606425"/>
                  </a:lnTo>
                  <a:lnTo>
                    <a:pt x="200507" y="606539"/>
                  </a:lnTo>
                  <a:lnTo>
                    <a:pt x="200736" y="606653"/>
                  </a:lnTo>
                  <a:lnTo>
                    <a:pt x="200863" y="606691"/>
                  </a:lnTo>
                  <a:lnTo>
                    <a:pt x="201002" y="606729"/>
                  </a:lnTo>
                  <a:lnTo>
                    <a:pt x="201295" y="606767"/>
                  </a:lnTo>
                  <a:lnTo>
                    <a:pt x="201434" y="606780"/>
                  </a:lnTo>
                  <a:lnTo>
                    <a:pt x="201587" y="606780"/>
                  </a:lnTo>
                  <a:lnTo>
                    <a:pt x="201739" y="606767"/>
                  </a:lnTo>
                  <a:lnTo>
                    <a:pt x="201891" y="606755"/>
                  </a:lnTo>
                  <a:lnTo>
                    <a:pt x="202044" y="606729"/>
                  </a:lnTo>
                  <a:lnTo>
                    <a:pt x="202184" y="606717"/>
                  </a:lnTo>
                  <a:lnTo>
                    <a:pt x="202336" y="606679"/>
                  </a:lnTo>
                  <a:lnTo>
                    <a:pt x="202590" y="606577"/>
                  </a:lnTo>
                  <a:lnTo>
                    <a:pt x="202755" y="606463"/>
                  </a:lnTo>
                  <a:lnTo>
                    <a:pt x="203377" y="606132"/>
                  </a:lnTo>
                  <a:lnTo>
                    <a:pt x="207645" y="605332"/>
                  </a:lnTo>
                  <a:lnTo>
                    <a:pt x="208203" y="605370"/>
                  </a:lnTo>
                  <a:lnTo>
                    <a:pt x="208749" y="605434"/>
                  </a:lnTo>
                  <a:lnTo>
                    <a:pt x="209791" y="605688"/>
                  </a:lnTo>
                  <a:lnTo>
                    <a:pt x="210273" y="605853"/>
                  </a:lnTo>
                  <a:lnTo>
                    <a:pt x="210921" y="606145"/>
                  </a:lnTo>
                  <a:lnTo>
                    <a:pt x="237959" y="620344"/>
                  </a:lnTo>
                  <a:lnTo>
                    <a:pt x="238252" y="620458"/>
                  </a:lnTo>
                  <a:lnTo>
                    <a:pt x="238391" y="620496"/>
                  </a:lnTo>
                  <a:lnTo>
                    <a:pt x="238531" y="620522"/>
                  </a:lnTo>
                  <a:lnTo>
                    <a:pt x="238671" y="620534"/>
                  </a:lnTo>
                  <a:lnTo>
                    <a:pt x="238823" y="620547"/>
                  </a:lnTo>
                  <a:lnTo>
                    <a:pt x="238975" y="620560"/>
                  </a:lnTo>
                  <a:lnTo>
                    <a:pt x="239128" y="620547"/>
                  </a:lnTo>
                  <a:lnTo>
                    <a:pt x="239280" y="620534"/>
                  </a:lnTo>
                  <a:lnTo>
                    <a:pt x="239572" y="620483"/>
                  </a:lnTo>
                  <a:lnTo>
                    <a:pt x="239712" y="620445"/>
                  </a:lnTo>
                  <a:lnTo>
                    <a:pt x="239852" y="620395"/>
                  </a:lnTo>
                  <a:lnTo>
                    <a:pt x="240093" y="620293"/>
                  </a:lnTo>
                  <a:lnTo>
                    <a:pt x="240284" y="620141"/>
                  </a:lnTo>
                  <a:lnTo>
                    <a:pt x="240576" y="619633"/>
                  </a:lnTo>
                  <a:close/>
                </a:path>
                <a:path w="314959" h="734060">
                  <a:moveTo>
                    <a:pt x="246227" y="952"/>
                  </a:moveTo>
                  <a:lnTo>
                    <a:pt x="245046" y="63"/>
                  </a:lnTo>
                  <a:lnTo>
                    <a:pt x="244779" y="12"/>
                  </a:lnTo>
                  <a:lnTo>
                    <a:pt x="244602" y="0"/>
                  </a:lnTo>
                  <a:lnTo>
                    <a:pt x="244322" y="0"/>
                  </a:lnTo>
                  <a:lnTo>
                    <a:pt x="244055" y="25"/>
                  </a:lnTo>
                  <a:lnTo>
                    <a:pt x="243878" y="50"/>
                  </a:lnTo>
                  <a:lnTo>
                    <a:pt x="243700" y="88"/>
                  </a:lnTo>
                  <a:lnTo>
                    <a:pt x="243370" y="190"/>
                  </a:lnTo>
                  <a:lnTo>
                    <a:pt x="243230" y="254"/>
                  </a:lnTo>
                  <a:lnTo>
                    <a:pt x="243027" y="368"/>
                  </a:lnTo>
                  <a:lnTo>
                    <a:pt x="228447" y="9575"/>
                  </a:lnTo>
                  <a:lnTo>
                    <a:pt x="227939" y="10299"/>
                  </a:lnTo>
                  <a:lnTo>
                    <a:pt x="227977" y="10566"/>
                  </a:lnTo>
                  <a:lnTo>
                    <a:pt x="228053" y="10718"/>
                  </a:lnTo>
                  <a:lnTo>
                    <a:pt x="228219" y="10896"/>
                  </a:lnTo>
                  <a:lnTo>
                    <a:pt x="228511" y="11099"/>
                  </a:lnTo>
                  <a:lnTo>
                    <a:pt x="228714" y="11188"/>
                  </a:lnTo>
                  <a:lnTo>
                    <a:pt x="229044" y="11290"/>
                  </a:lnTo>
                  <a:lnTo>
                    <a:pt x="229476" y="11353"/>
                  </a:lnTo>
                  <a:lnTo>
                    <a:pt x="229933" y="11353"/>
                  </a:lnTo>
                  <a:lnTo>
                    <a:pt x="245706" y="1790"/>
                  </a:lnTo>
                  <a:lnTo>
                    <a:pt x="246227" y="1054"/>
                  </a:lnTo>
                  <a:close/>
                </a:path>
                <a:path w="314959" h="734060">
                  <a:moveTo>
                    <a:pt x="254508" y="663968"/>
                  </a:moveTo>
                  <a:lnTo>
                    <a:pt x="250786" y="653046"/>
                  </a:lnTo>
                  <a:lnTo>
                    <a:pt x="250786" y="664006"/>
                  </a:lnTo>
                  <a:lnTo>
                    <a:pt x="250482" y="666381"/>
                  </a:lnTo>
                  <a:lnTo>
                    <a:pt x="216230" y="688035"/>
                  </a:lnTo>
                  <a:lnTo>
                    <a:pt x="208102" y="688594"/>
                  </a:lnTo>
                  <a:lnTo>
                    <a:pt x="204025" y="688505"/>
                  </a:lnTo>
                  <a:lnTo>
                    <a:pt x="180467" y="682650"/>
                  </a:lnTo>
                  <a:lnTo>
                    <a:pt x="178993" y="681888"/>
                  </a:lnTo>
                  <a:lnTo>
                    <a:pt x="167563" y="664997"/>
                  </a:lnTo>
                  <a:lnTo>
                    <a:pt x="167868" y="662635"/>
                  </a:lnTo>
                  <a:lnTo>
                    <a:pt x="206171" y="640600"/>
                  </a:lnTo>
                  <a:lnTo>
                    <a:pt x="214325" y="640499"/>
                  </a:lnTo>
                  <a:lnTo>
                    <a:pt x="222288" y="641324"/>
                  </a:lnTo>
                  <a:lnTo>
                    <a:pt x="237883" y="646366"/>
                  </a:lnTo>
                  <a:lnTo>
                    <a:pt x="239356" y="647128"/>
                  </a:lnTo>
                  <a:lnTo>
                    <a:pt x="250786" y="664006"/>
                  </a:lnTo>
                  <a:lnTo>
                    <a:pt x="250786" y="653046"/>
                  </a:lnTo>
                  <a:lnTo>
                    <a:pt x="240461" y="644740"/>
                  </a:lnTo>
                  <a:lnTo>
                    <a:pt x="238848" y="643890"/>
                  </a:lnTo>
                  <a:lnTo>
                    <a:pt x="210350" y="638276"/>
                  </a:lnTo>
                  <a:lnTo>
                    <a:pt x="205905" y="638454"/>
                  </a:lnTo>
                  <a:lnTo>
                    <a:pt x="169748" y="652614"/>
                  </a:lnTo>
                  <a:lnTo>
                    <a:pt x="163842" y="665048"/>
                  </a:lnTo>
                  <a:lnTo>
                    <a:pt x="163944" y="667613"/>
                  </a:lnTo>
                  <a:lnTo>
                    <a:pt x="177901" y="684276"/>
                  </a:lnTo>
                  <a:lnTo>
                    <a:pt x="179501" y="685114"/>
                  </a:lnTo>
                  <a:lnTo>
                    <a:pt x="208000" y="690740"/>
                  </a:lnTo>
                  <a:lnTo>
                    <a:pt x="212445" y="690549"/>
                  </a:lnTo>
                  <a:lnTo>
                    <a:pt x="248602" y="676402"/>
                  </a:lnTo>
                  <a:lnTo>
                    <a:pt x="254177" y="666534"/>
                  </a:lnTo>
                  <a:lnTo>
                    <a:pt x="254508" y="663968"/>
                  </a:lnTo>
                  <a:close/>
                </a:path>
                <a:path w="314959" h="734060">
                  <a:moveTo>
                    <a:pt x="258826" y="7556"/>
                  </a:moveTo>
                  <a:lnTo>
                    <a:pt x="257632" y="6667"/>
                  </a:lnTo>
                  <a:lnTo>
                    <a:pt x="257378" y="6629"/>
                  </a:lnTo>
                  <a:lnTo>
                    <a:pt x="257200" y="6616"/>
                  </a:lnTo>
                  <a:lnTo>
                    <a:pt x="257009" y="6604"/>
                  </a:lnTo>
                  <a:lnTo>
                    <a:pt x="256832" y="6616"/>
                  </a:lnTo>
                  <a:lnTo>
                    <a:pt x="241046" y="16192"/>
                  </a:lnTo>
                  <a:lnTo>
                    <a:pt x="240868" y="16306"/>
                  </a:lnTo>
                  <a:lnTo>
                    <a:pt x="240652" y="16548"/>
                  </a:lnTo>
                  <a:lnTo>
                    <a:pt x="240550" y="16751"/>
                  </a:lnTo>
                  <a:lnTo>
                    <a:pt x="240525" y="16903"/>
                  </a:lnTo>
                  <a:lnTo>
                    <a:pt x="240550" y="17119"/>
                  </a:lnTo>
                  <a:lnTo>
                    <a:pt x="240652" y="17322"/>
                  </a:lnTo>
                  <a:lnTo>
                    <a:pt x="240868" y="17551"/>
                  </a:lnTo>
                  <a:lnTo>
                    <a:pt x="241033" y="17665"/>
                  </a:lnTo>
                  <a:lnTo>
                    <a:pt x="241312" y="17792"/>
                  </a:lnTo>
                  <a:lnTo>
                    <a:pt x="241630" y="17894"/>
                  </a:lnTo>
                  <a:lnTo>
                    <a:pt x="242062" y="17957"/>
                  </a:lnTo>
                  <a:lnTo>
                    <a:pt x="242341" y="17970"/>
                  </a:lnTo>
                  <a:lnTo>
                    <a:pt x="242519" y="17957"/>
                  </a:lnTo>
                  <a:lnTo>
                    <a:pt x="242709" y="17945"/>
                  </a:lnTo>
                  <a:lnTo>
                    <a:pt x="242887" y="17907"/>
                  </a:lnTo>
                  <a:lnTo>
                    <a:pt x="243141" y="17856"/>
                  </a:lnTo>
                  <a:lnTo>
                    <a:pt x="243382" y="17767"/>
                  </a:lnTo>
                  <a:lnTo>
                    <a:pt x="243725" y="17602"/>
                  </a:lnTo>
                  <a:lnTo>
                    <a:pt x="258318" y="8394"/>
                  </a:lnTo>
                  <a:lnTo>
                    <a:pt x="258483" y="8267"/>
                  </a:lnTo>
                  <a:lnTo>
                    <a:pt x="258673" y="8077"/>
                  </a:lnTo>
                  <a:lnTo>
                    <a:pt x="258787" y="7874"/>
                  </a:lnTo>
                  <a:lnTo>
                    <a:pt x="258826" y="7658"/>
                  </a:lnTo>
                  <a:close/>
                </a:path>
                <a:path w="314959" h="734060">
                  <a:moveTo>
                    <a:pt x="284988" y="642556"/>
                  </a:moveTo>
                  <a:lnTo>
                    <a:pt x="284810" y="642467"/>
                  </a:lnTo>
                  <a:lnTo>
                    <a:pt x="284683" y="642416"/>
                  </a:lnTo>
                  <a:lnTo>
                    <a:pt x="284543" y="642378"/>
                  </a:lnTo>
                  <a:lnTo>
                    <a:pt x="284251" y="642327"/>
                  </a:lnTo>
                  <a:lnTo>
                    <a:pt x="284111" y="642327"/>
                  </a:lnTo>
                  <a:lnTo>
                    <a:pt x="283959" y="642315"/>
                  </a:lnTo>
                  <a:lnTo>
                    <a:pt x="283806" y="642327"/>
                  </a:lnTo>
                  <a:lnTo>
                    <a:pt x="283654" y="642340"/>
                  </a:lnTo>
                  <a:lnTo>
                    <a:pt x="283362" y="642391"/>
                  </a:lnTo>
                  <a:lnTo>
                    <a:pt x="283222" y="642429"/>
                  </a:lnTo>
                  <a:lnTo>
                    <a:pt x="283083" y="642480"/>
                  </a:lnTo>
                  <a:lnTo>
                    <a:pt x="282841" y="642594"/>
                  </a:lnTo>
                  <a:lnTo>
                    <a:pt x="282651" y="642734"/>
                  </a:lnTo>
                  <a:lnTo>
                    <a:pt x="282359" y="643242"/>
                  </a:lnTo>
                  <a:lnTo>
                    <a:pt x="282397" y="643458"/>
                  </a:lnTo>
                  <a:lnTo>
                    <a:pt x="282460" y="643597"/>
                  </a:lnTo>
                  <a:lnTo>
                    <a:pt x="282600" y="643737"/>
                  </a:lnTo>
                  <a:lnTo>
                    <a:pt x="282790" y="643864"/>
                  </a:lnTo>
                  <a:lnTo>
                    <a:pt x="284988" y="642556"/>
                  </a:lnTo>
                  <a:close/>
                </a:path>
                <a:path w="314959" h="734060">
                  <a:moveTo>
                    <a:pt x="298018" y="661339"/>
                  </a:moveTo>
                  <a:lnTo>
                    <a:pt x="294297" y="655675"/>
                  </a:lnTo>
                  <a:lnTo>
                    <a:pt x="294297" y="661377"/>
                  </a:lnTo>
                  <a:lnTo>
                    <a:pt x="294220" y="661974"/>
                  </a:lnTo>
                  <a:lnTo>
                    <a:pt x="283464" y="667613"/>
                  </a:lnTo>
                  <a:lnTo>
                    <a:pt x="282435" y="667588"/>
                  </a:lnTo>
                  <a:lnTo>
                    <a:pt x="276453" y="666102"/>
                  </a:lnTo>
                  <a:lnTo>
                    <a:pt x="273189" y="661644"/>
                  </a:lnTo>
                  <a:lnTo>
                    <a:pt x="273265" y="661035"/>
                  </a:lnTo>
                  <a:lnTo>
                    <a:pt x="285051" y="655421"/>
                  </a:lnTo>
                  <a:lnTo>
                    <a:pt x="286080" y="655497"/>
                  </a:lnTo>
                  <a:lnTo>
                    <a:pt x="294297" y="661377"/>
                  </a:lnTo>
                  <a:lnTo>
                    <a:pt x="294297" y="655675"/>
                  </a:lnTo>
                  <a:lnTo>
                    <a:pt x="294093" y="655535"/>
                  </a:lnTo>
                  <a:lnTo>
                    <a:pt x="293598" y="655281"/>
                  </a:lnTo>
                  <a:lnTo>
                    <a:pt x="293103" y="655015"/>
                  </a:lnTo>
                  <a:lnTo>
                    <a:pt x="291998" y="654532"/>
                  </a:lnTo>
                  <a:lnTo>
                    <a:pt x="284124" y="653249"/>
                  </a:lnTo>
                  <a:lnTo>
                    <a:pt x="282714" y="653300"/>
                  </a:lnTo>
                  <a:lnTo>
                    <a:pt x="269468" y="661682"/>
                  </a:lnTo>
                  <a:lnTo>
                    <a:pt x="269494" y="662482"/>
                  </a:lnTo>
                  <a:lnTo>
                    <a:pt x="283362" y="669772"/>
                  </a:lnTo>
                  <a:lnTo>
                    <a:pt x="284772" y="669709"/>
                  </a:lnTo>
                  <a:lnTo>
                    <a:pt x="297916" y="662139"/>
                  </a:lnTo>
                  <a:lnTo>
                    <a:pt x="298018" y="661339"/>
                  </a:lnTo>
                  <a:close/>
                </a:path>
                <a:path w="314959" h="734060">
                  <a:moveTo>
                    <a:pt x="314782" y="660527"/>
                  </a:moveTo>
                  <a:lnTo>
                    <a:pt x="312178" y="656844"/>
                  </a:lnTo>
                  <a:lnTo>
                    <a:pt x="312026" y="656742"/>
                  </a:lnTo>
                  <a:lnTo>
                    <a:pt x="311899" y="656691"/>
                  </a:lnTo>
                  <a:lnTo>
                    <a:pt x="284988" y="642556"/>
                  </a:lnTo>
                  <a:lnTo>
                    <a:pt x="282841" y="643915"/>
                  </a:lnTo>
                  <a:lnTo>
                    <a:pt x="309816" y="658075"/>
                  </a:lnTo>
                  <a:lnTo>
                    <a:pt x="311670" y="660552"/>
                  </a:lnTo>
                  <a:lnTo>
                    <a:pt x="311632" y="660882"/>
                  </a:lnTo>
                  <a:lnTo>
                    <a:pt x="310070" y="662825"/>
                  </a:lnTo>
                  <a:lnTo>
                    <a:pt x="309626" y="663409"/>
                  </a:lnTo>
                  <a:lnTo>
                    <a:pt x="309676" y="663689"/>
                  </a:lnTo>
                  <a:lnTo>
                    <a:pt x="309791" y="663841"/>
                  </a:lnTo>
                  <a:lnTo>
                    <a:pt x="309956" y="663981"/>
                  </a:lnTo>
                  <a:lnTo>
                    <a:pt x="310108" y="664070"/>
                  </a:lnTo>
                  <a:lnTo>
                    <a:pt x="310286" y="664159"/>
                  </a:lnTo>
                  <a:lnTo>
                    <a:pt x="310413" y="664210"/>
                  </a:lnTo>
                  <a:lnTo>
                    <a:pt x="310553" y="664248"/>
                  </a:lnTo>
                  <a:lnTo>
                    <a:pt x="310832" y="664286"/>
                  </a:lnTo>
                  <a:lnTo>
                    <a:pt x="310984" y="664298"/>
                  </a:lnTo>
                  <a:lnTo>
                    <a:pt x="311137" y="664298"/>
                  </a:lnTo>
                  <a:lnTo>
                    <a:pt x="311289" y="664286"/>
                  </a:lnTo>
                  <a:lnTo>
                    <a:pt x="311442" y="664273"/>
                  </a:lnTo>
                  <a:lnTo>
                    <a:pt x="311594" y="664248"/>
                  </a:lnTo>
                  <a:lnTo>
                    <a:pt x="311734" y="664235"/>
                  </a:lnTo>
                  <a:lnTo>
                    <a:pt x="312013" y="664133"/>
                  </a:lnTo>
                  <a:lnTo>
                    <a:pt x="312254" y="664019"/>
                  </a:lnTo>
                  <a:lnTo>
                    <a:pt x="314706" y="661009"/>
                  </a:lnTo>
                  <a:lnTo>
                    <a:pt x="314782" y="66052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945566" y="2497950"/>
              <a:ext cx="55880" cy="34290"/>
            </a:xfrm>
            <a:custGeom>
              <a:avLst/>
              <a:gdLst/>
              <a:ahLst/>
              <a:cxnLst/>
              <a:rect l="l" t="t" r="r" b="b"/>
              <a:pathLst>
                <a:path w="55879" h="34289">
                  <a:moveTo>
                    <a:pt x="55676" y="7213"/>
                  </a:moveTo>
                  <a:lnTo>
                    <a:pt x="55651" y="6769"/>
                  </a:lnTo>
                  <a:lnTo>
                    <a:pt x="55562" y="6324"/>
                  </a:lnTo>
                  <a:lnTo>
                    <a:pt x="55473" y="6121"/>
                  </a:lnTo>
                  <a:lnTo>
                    <a:pt x="55397" y="5892"/>
                  </a:lnTo>
                  <a:lnTo>
                    <a:pt x="54254" y="4546"/>
                  </a:lnTo>
                  <a:lnTo>
                    <a:pt x="54038" y="4356"/>
                  </a:lnTo>
                  <a:lnTo>
                    <a:pt x="53530" y="4051"/>
                  </a:lnTo>
                  <a:lnTo>
                    <a:pt x="53263" y="3911"/>
                  </a:lnTo>
                  <a:lnTo>
                    <a:pt x="52984" y="3746"/>
                  </a:lnTo>
                  <a:lnTo>
                    <a:pt x="52374" y="3505"/>
                  </a:lnTo>
                  <a:lnTo>
                    <a:pt x="52197" y="3454"/>
                  </a:lnTo>
                  <a:lnTo>
                    <a:pt x="52057" y="3390"/>
                  </a:lnTo>
                  <a:lnTo>
                    <a:pt x="47040" y="749"/>
                  </a:lnTo>
                  <a:lnTo>
                    <a:pt x="46812" y="622"/>
                  </a:lnTo>
                  <a:lnTo>
                    <a:pt x="46685" y="584"/>
                  </a:lnTo>
                  <a:lnTo>
                    <a:pt x="46558" y="546"/>
                  </a:lnTo>
                  <a:lnTo>
                    <a:pt x="46405" y="508"/>
                  </a:lnTo>
                  <a:lnTo>
                    <a:pt x="45758" y="304"/>
                  </a:lnTo>
                  <a:lnTo>
                    <a:pt x="45402" y="254"/>
                  </a:lnTo>
                  <a:lnTo>
                    <a:pt x="45046" y="177"/>
                  </a:lnTo>
                  <a:lnTo>
                    <a:pt x="44310" y="76"/>
                  </a:lnTo>
                  <a:lnTo>
                    <a:pt x="43561" y="12"/>
                  </a:lnTo>
                  <a:lnTo>
                    <a:pt x="42786" y="0"/>
                  </a:lnTo>
                  <a:lnTo>
                    <a:pt x="42024" y="38"/>
                  </a:lnTo>
                  <a:lnTo>
                    <a:pt x="36093" y="2222"/>
                  </a:lnTo>
                  <a:lnTo>
                    <a:pt x="2679" y="23355"/>
                  </a:lnTo>
                  <a:lnTo>
                    <a:pt x="2476" y="23482"/>
                  </a:lnTo>
                  <a:lnTo>
                    <a:pt x="4711" y="24650"/>
                  </a:lnTo>
                  <a:lnTo>
                    <a:pt x="38455" y="3327"/>
                  </a:lnTo>
                  <a:lnTo>
                    <a:pt x="38595" y="3213"/>
                  </a:lnTo>
                  <a:lnTo>
                    <a:pt x="43180" y="1816"/>
                  </a:lnTo>
                  <a:lnTo>
                    <a:pt x="44069" y="1905"/>
                  </a:lnTo>
                  <a:lnTo>
                    <a:pt x="44500" y="1981"/>
                  </a:lnTo>
                  <a:lnTo>
                    <a:pt x="44970" y="2133"/>
                  </a:lnTo>
                  <a:lnTo>
                    <a:pt x="50088" y="4813"/>
                  </a:lnTo>
                  <a:lnTo>
                    <a:pt x="50330" y="4927"/>
                  </a:lnTo>
                  <a:lnTo>
                    <a:pt x="50457" y="4978"/>
                  </a:lnTo>
                  <a:lnTo>
                    <a:pt x="50584" y="5016"/>
                  </a:lnTo>
                  <a:lnTo>
                    <a:pt x="50952" y="5168"/>
                  </a:lnTo>
                  <a:lnTo>
                    <a:pt x="51282" y="5334"/>
                  </a:lnTo>
                  <a:lnTo>
                    <a:pt x="51587" y="5537"/>
                  </a:lnTo>
                  <a:lnTo>
                    <a:pt x="51714" y="5651"/>
                  </a:lnTo>
                  <a:lnTo>
                    <a:pt x="51841" y="5740"/>
                  </a:lnTo>
                  <a:lnTo>
                    <a:pt x="52565" y="6972"/>
                  </a:lnTo>
                  <a:lnTo>
                    <a:pt x="52565" y="7251"/>
                  </a:lnTo>
                  <a:lnTo>
                    <a:pt x="16891" y="30734"/>
                  </a:lnTo>
                  <a:lnTo>
                    <a:pt x="16751" y="30810"/>
                  </a:lnTo>
                  <a:lnTo>
                    <a:pt x="16611" y="30899"/>
                  </a:lnTo>
                  <a:lnTo>
                    <a:pt x="16408" y="31013"/>
                  </a:lnTo>
                  <a:lnTo>
                    <a:pt x="12268" y="32042"/>
                  </a:lnTo>
                  <a:lnTo>
                    <a:pt x="11709" y="32029"/>
                  </a:lnTo>
                  <a:lnTo>
                    <a:pt x="11430" y="32004"/>
                  </a:lnTo>
                  <a:lnTo>
                    <a:pt x="11150" y="32004"/>
                  </a:lnTo>
                  <a:lnTo>
                    <a:pt x="8585" y="31305"/>
                  </a:lnTo>
                  <a:lnTo>
                    <a:pt x="8432" y="31229"/>
                  </a:lnTo>
                  <a:lnTo>
                    <a:pt x="8255" y="31153"/>
                  </a:lnTo>
                  <a:lnTo>
                    <a:pt x="5143" y="29527"/>
                  </a:lnTo>
                  <a:lnTo>
                    <a:pt x="4953" y="29400"/>
                  </a:lnTo>
                  <a:lnTo>
                    <a:pt x="4749" y="29298"/>
                  </a:lnTo>
                  <a:lnTo>
                    <a:pt x="4318" y="29019"/>
                  </a:lnTo>
                  <a:lnTo>
                    <a:pt x="4000" y="28765"/>
                  </a:lnTo>
                  <a:lnTo>
                    <a:pt x="3111" y="26911"/>
                  </a:lnTo>
                  <a:lnTo>
                    <a:pt x="3149" y="26581"/>
                  </a:lnTo>
                  <a:lnTo>
                    <a:pt x="4546" y="24752"/>
                  </a:lnTo>
                  <a:lnTo>
                    <a:pt x="4711" y="24650"/>
                  </a:lnTo>
                  <a:lnTo>
                    <a:pt x="2463" y="23482"/>
                  </a:lnTo>
                  <a:lnTo>
                    <a:pt x="2159" y="23672"/>
                  </a:lnTo>
                  <a:lnTo>
                    <a:pt x="1625" y="24079"/>
                  </a:lnTo>
                  <a:lnTo>
                    <a:pt x="1155" y="24511"/>
                  </a:lnTo>
                  <a:lnTo>
                    <a:pt x="762" y="24968"/>
                  </a:lnTo>
                  <a:lnTo>
                    <a:pt x="609" y="25222"/>
                  </a:lnTo>
                  <a:lnTo>
                    <a:pt x="444" y="25438"/>
                  </a:lnTo>
                  <a:lnTo>
                    <a:pt x="215" y="25946"/>
                  </a:lnTo>
                  <a:lnTo>
                    <a:pt x="63" y="26454"/>
                  </a:lnTo>
                  <a:lnTo>
                    <a:pt x="0" y="26949"/>
                  </a:lnTo>
                  <a:lnTo>
                    <a:pt x="25" y="27457"/>
                  </a:lnTo>
                  <a:lnTo>
                    <a:pt x="127" y="27952"/>
                  </a:lnTo>
                  <a:lnTo>
                    <a:pt x="228" y="28194"/>
                  </a:lnTo>
                  <a:lnTo>
                    <a:pt x="317" y="28448"/>
                  </a:lnTo>
                  <a:lnTo>
                    <a:pt x="2755" y="30721"/>
                  </a:lnTo>
                  <a:lnTo>
                    <a:pt x="6210" y="32550"/>
                  </a:lnTo>
                  <a:lnTo>
                    <a:pt x="6604" y="32727"/>
                  </a:lnTo>
                  <a:lnTo>
                    <a:pt x="12192" y="33832"/>
                  </a:lnTo>
                  <a:lnTo>
                    <a:pt x="12636" y="33820"/>
                  </a:lnTo>
                  <a:lnTo>
                    <a:pt x="18656" y="32181"/>
                  </a:lnTo>
                  <a:lnTo>
                    <a:pt x="18859" y="32080"/>
                  </a:lnTo>
                  <a:lnTo>
                    <a:pt x="54216" y="9715"/>
                  </a:lnTo>
                  <a:lnTo>
                    <a:pt x="54368" y="9601"/>
                  </a:lnTo>
                  <a:lnTo>
                    <a:pt x="54660" y="9347"/>
                  </a:lnTo>
                  <a:lnTo>
                    <a:pt x="55003" y="8928"/>
                  </a:lnTo>
                  <a:lnTo>
                    <a:pt x="55143" y="8737"/>
                  </a:lnTo>
                  <a:lnTo>
                    <a:pt x="55283" y="8509"/>
                  </a:lnTo>
                  <a:lnTo>
                    <a:pt x="55486" y="8089"/>
                  </a:lnTo>
                  <a:lnTo>
                    <a:pt x="55549" y="7861"/>
                  </a:lnTo>
                  <a:lnTo>
                    <a:pt x="55626" y="7658"/>
                  </a:lnTo>
                  <a:lnTo>
                    <a:pt x="55676" y="721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590665" y="1904898"/>
              <a:ext cx="1186180" cy="664210"/>
            </a:xfrm>
            <a:custGeom>
              <a:avLst/>
              <a:gdLst/>
              <a:ahLst/>
              <a:cxnLst/>
              <a:rect l="l" t="t" r="r" b="b"/>
              <a:pathLst>
                <a:path w="1186179" h="664210">
                  <a:moveTo>
                    <a:pt x="25438" y="535876"/>
                  </a:moveTo>
                  <a:lnTo>
                    <a:pt x="2882" y="533311"/>
                  </a:lnTo>
                  <a:lnTo>
                    <a:pt x="0" y="540245"/>
                  </a:lnTo>
                  <a:lnTo>
                    <a:pt x="22555" y="542810"/>
                  </a:lnTo>
                  <a:lnTo>
                    <a:pt x="25438" y="535876"/>
                  </a:lnTo>
                  <a:close/>
                </a:path>
                <a:path w="1186179" h="664210">
                  <a:moveTo>
                    <a:pt x="32194" y="519671"/>
                  </a:moveTo>
                  <a:lnTo>
                    <a:pt x="9652" y="517105"/>
                  </a:lnTo>
                  <a:lnTo>
                    <a:pt x="6756" y="524052"/>
                  </a:lnTo>
                  <a:lnTo>
                    <a:pt x="29311" y="526618"/>
                  </a:lnTo>
                  <a:lnTo>
                    <a:pt x="32194" y="519671"/>
                  </a:lnTo>
                  <a:close/>
                </a:path>
                <a:path w="1186179" h="664210">
                  <a:moveTo>
                    <a:pt x="34721" y="438200"/>
                  </a:moveTo>
                  <a:lnTo>
                    <a:pt x="16916" y="436168"/>
                  </a:lnTo>
                  <a:lnTo>
                    <a:pt x="8547" y="456298"/>
                  </a:lnTo>
                  <a:lnTo>
                    <a:pt x="26352" y="458317"/>
                  </a:lnTo>
                  <a:lnTo>
                    <a:pt x="34721" y="438200"/>
                  </a:lnTo>
                  <a:close/>
                </a:path>
                <a:path w="1186179" h="664210">
                  <a:moveTo>
                    <a:pt x="69088" y="442099"/>
                  </a:moveTo>
                  <a:lnTo>
                    <a:pt x="51282" y="440067"/>
                  </a:lnTo>
                  <a:lnTo>
                    <a:pt x="42913" y="460197"/>
                  </a:lnTo>
                  <a:lnTo>
                    <a:pt x="60718" y="462216"/>
                  </a:lnTo>
                  <a:lnTo>
                    <a:pt x="69088" y="442099"/>
                  </a:lnTo>
                  <a:close/>
                </a:path>
                <a:path w="1186179" h="664210">
                  <a:moveTo>
                    <a:pt x="83693" y="555904"/>
                  </a:moveTo>
                  <a:lnTo>
                    <a:pt x="68872" y="548132"/>
                  </a:lnTo>
                  <a:lnTo>
                    <a:pt x="65443" y="550291"/>
                  </a:lnTo>
                  <a:lnTo>
                    <a:pt x="80264" y="558076"/>
                  </a:lnTo>
                  <a:lnTo>
                    <a:pt x="83693" y="555904"/>
                  </a:lnTo>
                  <a:close/>
                </a:path>
                <a:path w="1186179" h="664210">
                  <a:moveTo>
                    <a:pt x="94399" y="549135"/>
                  </a:moveTo>
                  <a:lnTo>
                    <a:pt x="79590" y="541362"/>
                  </a:lnTo>
                  <a:lnTo>
                    <a:pt x="76161" y="543534"/>
                  </a:lnTo>
                  <a:lnTo>
                    <a:pt x="90970" y="551294"/>
                  </a:lnTo>
                  <a:lnTo>
                    <a:pt x="94399" y="549135"/>
                  </a:lnTo>
                  <a:close/>
                </a:path>
                <a:path w="1186179" h="664210">
                  <a:moveTo>
                    <a:pt x="105117" y="542353"/>
                  </a:moveTo>
                  <a:lnTo>
                    <a:pt x="90297" y="534593"/>
                  </a:lnTo>
                  <a:lnTo>
                    <a:pt x="86868" y="536765"/>
                  </a:lnTo>
                  <a:lnTo>
                    <a:pt x="101688" y="544537"/>
                  </a:lnTo>
                  <a:lnTo>
                    <a:pt x="105117" y="542353"/>
                  </a:lnTo>
                  <a:close/>
                </a:path>
                <a:path w="1186179" h="664210">
                  <a:moveTo>
                    <a:pt x="115836" y="535597"/>
                  </a:moveTo>
                  <a:lnTo>
                    <a:pt x="101028" y="527824"/>
                  </a:lnTo>
                  <a:lnTo>
                    <a:pt x="97599" y="529996"/>
                  </a:lnTo>
                  <a:lnTo>
                    <a:pt x="112407" y="537768"/>
                  </a:lnTo>
                  <a:lnTo>
                    <a:pt x="115836" y="535597"/>
                  </a:lnTo>
                  <a:close/>
                </a:path>
                <a:path w="1186179" h="664210">
                  <a:moveTo>
                    <a:pt x="126530" y="528828"/>
                  </a:moveTo>
                  <a:lnTo>
                    <a:pt x="111721" y="521055"/>
                  </a:lnTo>
                  <a:lnTo>
                    <a:pt x="108292" y="523214"/>
                  </a:lnTo>
                  <a:lnTo>
                    <a:pt x="123113" y="530999"/>
                  </a:lnTo>
                  <a:lnTo>
                    <a:pt x="126530" y="528828"/>
                  </a:lnTo>
                  <a:close/>
                </a:path>
                <a:path w="1186179" h="664210">
                  <a:moveTo>
                    <a:pt x="137261" y="522046"/>
                  </a:moveTo>
                  <a:lnTo>
                    <a:pt x="122453" y="514261"/>
                  </a:lnTo>
                  <a:lnTo>
                    <a:pt x="119024" y="516432"/>
                  </a:lnTo>
                  <a:lnTo>
                    <a:pt x="133832" y="524205"/>
                  </a:lnTo>
                  <a:lnTo>
                    <a:pt x="137261" y="522046"/>
                  </a:lnTo>
                  <a:close/>
                </a:path>
                <a:path w="1186179" h="664210">
                  <a:moveTo>
                    <a:pt x="147955" y="515277"/>
                  </a:moveTo>
                  <a:lnTo>
                    <a:pt x="133146" y="507504"/>
                  </a:lnTo>
                  <a:lnTo>
                    <a:pt x="129717" y="509676"/>
                  </a:lnTo>
                  <a:lnTo>
                    <a:pt x="144538" y="517436"/>
                  </a:lnTo>
                  <a:lnTo>
                    <a:pt x="147955" y="515277"/>
                  </a:lnTo>
                  <a:close/>
                </a:path>
                <a:path w="1186179" h="664210">
                  <a:moveTo>
                    <a:pt x="158686" y="508495"/>
                  </a:moveTo>
                  <a:lnTo>
                    <a:pt x="143878" y="500735"/>
                  </a:lnTo>
                  <a:lnTo>
                    <a:pt x="140449" y="502907"/>
                  </a:lnTo>
                  <a:lnTo>
                    <a:pt x="155257" y="510679"/>
                  </a:lnTo>
                  <a:lnTo>
                    <a:pt x="158686" y="508495"/>
                  </a:lnTo>
                  <a:close/>
                </a:path>
                <a:path w="1186179" h="664210">
                  <a:moveTo>
                    <a:pt x="164122" y="661822"/>
                  </a:moveTo>
                  <a:lnTo>
                    <a:pt x="157607" y="649122"/>
                  </a:lnTo>
                  <a:lnTo>
                    <a:pt x="145884" y="651433"/>
                  </a:lnTo>
                  <a:lnTo>
                    <a:pt x="152400" y="664133"/>
                  </a:lnTo>
                  <a:lnTo>
                    <a:pt x="164122" y="661822"/>
                  </a:lnTo>
                  <a:close/>
                </a:path>
                <a:path w="1186179" h="664210">
                  <a:moveTo>
                    <a:pt x="169379" y="501738"/>
                  </a:moveTo>
                  <a:lnTo>
                    <a:pt x="154571" y="493966"/>
                  </a:lnTo>
                  <a:lnTo>
                    <a:pt x="151142" y="496125"/>
                  </a:lnTo>
                  <a:lnTo>
                    <a:pt x="165950" y="503910"/>
                  </a:lnTo>
                  <a:lnTo>
                    <a:pt x="169379" y="501738"/>
                  </a:lnTo>
                  <a:close/>
                </a:path>
                <a:path w="1186179" h="664210">
                  <a:moveTo>
                    <a:pt x="180111" y="494969"/>
                  </a:moveTo>
                  <a:lnTo>
                    <a:pt x="165303" y="487197"/>
                  </a:lnTo>
                  <a:lnTo>
                    <a:pt x="161874" y="489356"/>
                  </a:lnTo>
                  <a:lnTo>
                    <a:pt x="176682" y="497128"/>
                  </a:lnTo>
                  <a:lnTo>
                    <a:pt x="180111" y="494969"/>
                  </a:lnTo>
                  <a:close/>
                </a:path>
                <a:path w="1186179" h="664210">
                  <a:moveTo>
                    <a:pt x="191528" y="656450"/>
                  </a:moveTo>
                  <a:lnTo>
                    <a:pt x="185013" y="643750"/>
                  </a:lnTo>
                  <a:lnTo>
                    <a:pt x="173291" y="646049"/>
                  </a:lnTo>
                  <a:lnTo>
                    <a:pt x="179806" y="658749"/>
                  </a:lnTo>
                  <a:lnTo>
                    <a:pt x="191528" y="656450"/>
                  </a:lnTo>
                  <a:close/>
                </a:path>
                <a:path w="1186179" h="664210">
                  <a:moveTo>
                    <a:pt x="200596" y="617283"/>
                  </a:moveTo>
                  <a:lnTo>
                    <a:pt x="185775" y="609498"/>
                  </a:lnTo>
                  <a:lnTo>
                    <a:pt x="182359" y="611670"/>
                  </a:lnTo>
                  <a:lnTo>
                    <a:pt x="197167" y="619442"/>
                  </a:lnTo>
                  <a:lnTo>
                    <a:pt x="200596" y="617283"/>
                  </a:lnTo>
                  <a:close/>
                </a:path>
                <a:path w="1186179" h="664210">
                  <a:moveTo>
                    <a:pt x="211315" y="610501"/>
                  </a:moveTo>
                  <a:lnTo>
                    <a:pt x="196507" y="602742"/>
                  </a:lnTo>
                  <a:lnTo>
                    <a:pt x="193078" y="604913"/>
                  </a:lnTo>
                  <a:lnTo>
                    <a:pt x="207886" y="612673"/>
                  </a:lnTo>
                  <a:lnTo>
                    <a:pt x="211315" y="610501"/>
                  </a:lnTo>
                  <a:close/>
                </a:path>
                <a:path w="1186179" h="664210">
                  <a:moveTo>
                    <a:pt x="222021" y="603732"/>
                  </a:moveTo>
                  <a:lnTo>
                    <a:pt x="207200" y="595972"/>
                  </a:lnTo>
                  <a:lnTo>
                    <a:pt x="203771" y="598144"/>
                  </a:lnTo>
                  <a:lnTo>
                    <a:pt x="218592" y="605917"/>
                  </a:lnTo>
                  <a:lnTo>
                    <a:pt x="222021" y="603732"/>
                  </a:lnTo>
                  <a:close/>
                </a:path>
                <a:path w="1186179" h="664210">
                  <a:moveTo>
                    <a:pt x="232740" y="596976"/>
                  </a:moveTo>
                  <a:lnTo>
                    <a:pt x="217932" y="589203"/>
                  </a:lnTo>
                  <a:lnTo>
                    <a:pt x="214503" y="591362"/>
                  </a:lnTo>
                  <a:lnTo>
                    <a:pt x="229311" y="599147"/>
                  </a:lnTo>
                  <a:lnTo>
                    <a:pt x="232740" y="596976"/>
                  </a:lnTo>
                  <a:close/>
                </a:path>
                <a:path w="1186179" h="664210">
                  <a:moveTo>
                    <a:pt x="243446" y="590207"/>
                  </a:moveTo>
                  <a:lnTo>
                    <a:pt x="228625" y="582422"/>
                  </a:lnTo>
                  <a:lnTo>
                    <a:pt x="225196" y="584593"/>
                  </a:lnTo>
                  <a:lnTo>
                    <a:pt x="240017" y="592366"/>
                  </a:lnTo>
                  <a:lnTo>
                    <a:pt x="243446" y="590207"/>
                  </a:lnTo>
                  <a:close/>
                </a:path>
                <a:path w="1186179" h="664210">
                  <a:moveTo>
                    <a:pt x="254165" y="583425"/>
                  </a:moveTo>
                  <a:lnTo>
                    <a:pt x="239356" y="575640"/>
                  </a:lnTo>
                  <a:lnTo>
                    <a:pt x="235927" y="577811"/>
                  </a:lnTo>
                  <a:lnTo>
                    <a:pt x="250736" y="585584"/>
                  </a:lnTo>
                  <a:lnTo>
                    <a:pt x="254165" y="583425"/>
                  </a:lnTo>
                  <a:close/>
                </a:path>
                <a:path w="1186179" h="664210">
                  <a:moveTo>
                    <a:pt x="264871" y="576643"/>
                  </a:moveTo>
                  <a:lnTo>
                    <a:pt x="250050" y="568883"/>
                  </a:lnTo>
                  <a:lnTo>
                    <a:pt x="246621" y="571055"/>
                  </a:lnTo>
                  <a:lnTo>
                    <a:pt x="261442" y="578815"/>
                  </a:lnTo>
                  <a:lnTo>
                    <a:pt x="264871" y="576643"/>
                  </a:lnTo>
                  <a:close/>
                </a:path>
                <a:path w="1186179" h="664210">
                  <a:moveTo>
                    <a:pt x="275590" y="569874"/>
                  </a:moveTo>
                  <a:lnTo>
                    <a:pt x="260781" y="562114"/>
                  </a:lnTo>
                  <a:lnTo>
                    <a:pt x="257352" y="564273"/>
                  </a:lnTo>
                  <a:lnTo>
                    <a:pt x="272161" y="572058"/>
                  </a:lnTo>
                  <a:lnTo>
                    <a:pt x="275590" y="569874"/>
                  </a:lnTo>
                  <a:close/>
                </a:path>
                <a:path w="1186179" h="664210">
                  <a:moveTo>
                    <a:pt x="286296" y="563118"/>
                  </a:moveTo>
                  <a:lnTo>
                    <a:pt x="271475" y="555345"/>
                  </a:lnTo>
                  <a:lnTo>
                    <a:pt x="268046" y="557504"/>
                  </a:lnTo>
                  <a:lnTo>
                    <a:pt x="282867" y="565277"/>
                  </a:lnTo>
                  <a:lnTo>
                    <a:pt x="286296" y="563118"/>
                  </a:lnTo>
                  <a:close/>
                </a:path>
                <a:path w="1186179" h="664210">
                  <a:moveTo>
                    <a:pt x="297014" y="556348"/>
                  </a:moveTo>
                  <a:lnTo>
                    <a:pt x="282206" y="548563"/>
                  </a:lnTo>
                  <a:lnTo>
                    <a:pt x="278777" y="550735"/>
                  </a:lnTo>
                  <a:lnTo>
                    <a:pt x="293585" y="558507"/>
                  </a:lnTo>
                  <a:lnTo>
                    <a:pt x="297014" y="556348"/>
                  </a:lnTo>
                  <a:close/>
                </a:path>
                <a:path w="1186179" h="664210">
                  <a:moveTo>
                    <a:pt x="330885" y="135674"/>
                  </a:moveTo>
                  <a:lnTo>
                    <a:pt x="329438" y="134581"/>
                  </a:lnTo>
                  <a:lnTo>
                    <a:pt x="327469" y="135470"/>
                  </a:lnTo>
                  <a:lnTo>
                    <a:pt x="328917" y="136563"/>
                  </a:lnTo>
                  <a:lnTo>
                    <a:pt x="330885" y="135674"/>
                  </a:lnTo>
                  <a:close/>
                </a:path>
                <a:path w="1186179" h="664210">
                  <a:moveTo>
                    <a:pt x="333489" y="125755"/>
                  </a:moveTo>
                  <a:lnTo>
                    <a:pt x="326250" y="120256"/>
                  </a:lnTo>
                  <a:lnTo>
                    <a:pt x="312483" y="126479"/>
                  </a:lnTo>
                  <a:lnTo>
                    <a:pt x="319709" y="131978"/>
                  </a:lnTo>
                  <a:lnTo>
                    <a:pt x="333489" y="125755"/>
                  </a:lnTo>
                  <a:close/>
                </a:path>
                <a:path w="1186179" h="664210">
                  <a:moveTo>
                    <a:pt x="334822" y="133896"/>
                  </a:moveTo>
                  <a:lnTo>
                    <a:pt x="333375" y="132803"/>
                  </a:lnTo>
                  <a:lnTo>
                    <a:pt x="331406" y="133692"/>
                  </a:lnTo>
                  <a:lnTo>
                    <a:pt x="332854" y="134785"/>
                  </a:lnTo>
                  <a:lnTo>
                    <a:pt x="334822" y="133896"/>
                  </a:lnTo>
                  <a:close/>
                </a:path>
                <a:path w="1186179" h="664210">
                  <a:moveTo>
                    <a:pt x="338759" y="132130"/>
                  </a:moveTo>
                  <a:lnTo>
                    <a:pt x="337312" y="131038"/>
                  </a:lnTo>
                  <a:lnTo>
                    <a:pt x="335343" y="131927"/>
                  </a:lnTo>
                  <a:lnTo>
                    <a:pt x="336791" y="133019"/>
                  </a:lnTo>
                  <a:lnTo>
                    <a:pt x="338759" y="132130"/>
                  </a:lnTo>
                  <a:close/>
                </a:path>
                <a:path w="1186179" h="664210">
                  <a:moveTo>
                    <a:pt x="420700" y="640384"/>
                  </a:moveTo>
                  <a:lnTo>
                    <a:pt x="411861" y="635749"/>
                  </a:lnTo>
                  <a:lnTo>
                    <a:pt x="395833" y="645883"/>
                  </a:lnTo>
                  <a:lnTo>
                    <a:pt x="404672" y="650519"/>
                  </a:lnTo>
                  <a:lnTo>
                    <a:pt x="420700" y="640384"/>
                  </a:lnTo>
                  <a:close/>
                </a:path>
                <a:path w="1186179" h="664210">
                  <a:moveTo>
                    <a:pt x="440778" y="100774"/>
                  </a:moveTo>
                  <a:lnTo>
                    <a:pt x="440080" y="99441"/>
                  </a:lnTo>
                  <a:lnTo>
                    <a:pt x="437743" y="99898"/>
                  </a:lnTo>
                  <a:lnTo>
                    <a:pt x="438429" y="101231"/>
                  </a:lnTo>
                  <a:lnTo>
                    <a:pt x="440778" y="100774"/>
                  </a:lnTo>
                  <a:close/>
                </a:path>
                <a:path w="1186179" h="664210">
                  <a:moveTo>
                    <a:pt x="441337" y="651230"/>
                  </a:moveTo>
                  <a:lnTo>
                    <a:pt x="432498" y="646595"/>
                  </a:lnTo>
                  <a:lnTo>
                    <a:pt x="416483" y="656729"/>
                  </a:lnTo>
                  <a:lnTo>
                    <a:pt x="425310" y="661365"/>
                  </a:lnTo>
                  <a:lnTo>
                    <a:pt x="441337" y="651230"/>
                  </a:lnTo>
                  <a:close/>
                </a:path>
                <a:path w="1186179" h="664210">
                  <a:moveTo>
                    <a:pt x="445477" y="99847"/>
                  </a:moveTo>
                  <a:lnTo>
                    <a:pt x="444792" y="98501"/>
                  </a:lnTo>
                  <a:lnTo>
                    <a:pt x="442442" y="98958"/>
                  </a:lnTo>
                  <a:lnTo>
                    <a:pt x="443128" y="100304"/>
                  </a:lnTo>
                  <a:lnTo>
                    <a:pt x="445477" y="99847"/>
                  </a:lnTo>
                  <a:close/>
                </a:path>
                <a:path w="1186179" h="664210">
                  <a:moveTo>
                    <a:pt x="449059" y="91795"/>
                  </a:moveTo>
                  <a:lnTo>
                    <a:pt x="445630" y="85102"/>
                  </a:lnTo>
                  <a:lnTo>
                    <a:pt x="429221" y="88328"/>
                  </a:lnTo>
                  <a:lnTo>
                    <a:pt x="432650" y="95008"/>
                  </a:lnTo>
                  <a:lnTo>
                    <a:pt x="449059" y="91795"/>
                  </a:lnTo>
                  <a:close/>
                </a:path>
                <a:path w="1186179" h="664210">
                  <a:moveTo>
                    <a:pt x="450164" y="98933"/>
                  </a:moveTo>
                  <a:lnTo>
                    <a:pt x="449478" y="97599"/>
                  </a:lnTo>
                  <a:lnTo>
                    <a:pt x="447128" y="98056"/>
                  </a:lnTo>
                  <a:lnTo>
                    <a:pt x="447814" y="99390"/>
                  </a:lnTo>
                  <a:lnTo>
                    <a:pt x="450164" y="98933"/>
                  </a:lnTo>
                  <a:close/>
                </a:path>
                <a:path w="1186179" h="664210">
                  <a:moveTo>
                    <a:pt x="454444" y="619061"/>
                  </a:moveTo>
                  <a:lnTo>
                    <a:pt x="445604" y="614438"/>
                  </a:lnTo>
                  <a:lnTo>
                    <a:pt x="429577" y="624560"/>
                  </a:lnTo>
                  <a:lnTo>
                    <a:pt x="438416" y="629208"/>
                  </a:lnTo>
                  <a:lnTo>
                    <a:pt x="454444" y="619061"/>
                  </a:lnTo>
                  <a:close/>
                </a:path>
                <a:path w="1186179" h="664210">
                  <a:moveTo>
                    <a:pt x="475094" y="629907"/>
                  </a:moveTo>
                  <a:lnTo>
                    <a:pt x="466255" y="625259"/>
                  </a:lnTo>
                  <a:lnTo>
                    <a:pt x="450227" y="635393"/>
                  </a:lnTo>
                  <a:lnTo>
                    <a:pt x="459066" y="640029"/>
                  </a:lnTo>
                  <a:lnTo>
                    <a:pt x="475094" y="629907"/>
                  </a:lnTo>
                  <a:close/>
                </a:path>
                <a:path w="1186179" h="664210">
                  <a:moveTo>
                    <a:pt x="563118" y="87769"/>
                  </a:moveTo>
                  <a:lnTo>
                    <a:pt x="560692" y="87744"/>
                  </a:lnTo>
                  <a:lnTo>
                    <a:pt x="560527" y="89154"/>
                  </a:lnTo>
                  <a:lnTo>
                    <a:pt x="562965" y="89179"/>
                  </a:lnTo>
                  <a:lnTo>
                    <a:pt x="563118" y="87769"/>
                  </a:lnTo>
                  <a:close/>
                </a:path>
                <a:path w="1186179" h="664210">
                  <a:moveTo>
                    <a:pt x="567982" y="87807"/>
                  </a:moveTo>
                  <a:lnTo>
                    <a:pt x="565556" y="87782"/>
                  </a:lnTo>
                  <a:lnTo>
                    <a:pt x="565391" y="89192"/>
                  </a:lnTo>
                  <a:lnTo>
                    <a:pt x="567829" y="89217"/>
                  </a:lnTo>
                  <a:lnTo>
                    <a:pt x="567982" y="87807"/>
                  </a:lnTo>
                  <a:close/>
                </a:path>
                <a:path w="1186179" h="664210">
                  <a:moveTo>
                    <a:pt x="572858" y="87858"/>
                  </a:moveTo>
                  <a:lnTo>
                    <a:pt x="570433" y="87833"/>
                  </a:lnTo>
                  <a:lnTo>
                    <a:pt x="570268" y="89242"/>
                  </a:lnTo>
                  <a:lnTo>
                    <a:pt x="572706" y="89268"/>
                  </a:lnTo>
                  <a:lnTo>
                    <a:pt x="572858" y="87858"/>
                  </a:lnTo>
                  <a:close/>
                </a:path>
                <a:path w="1186179" h="664210">
                  <a:moveTo>
                    <a:pt x="576707" y="75158"/>
                  </a:moveTo>
                  <a:lnTo>
                    <a:pt x="559638" y="74980"/>
                  </a:lnTo>
                  <a:lnTo>
                    <a:pt x="558863" y="82054"/>
                  </a:lnTo>
                  <a:lnTo>
                    <a:pt x="575932" y="82219"/>
                  </a:lnTo>
                  <a:lnTo>
                    <a:pt x="576707" y="75158"/>
                  </a:lnTo>
                  <a:close/>
                </a:path>
                <a:path w="1186179" h="664210">
                  <a:moveTo>
                    <a:pt x="683691" y="100977"/>
                  </a:moveTo>
                  <a:lnTo>
                    <a:pt x="681456" y="100482"/>
                  </a:lnTo>
                  <a:lnTo>
                    <a:pt x="680466" y="101790"/>
                  </a:lnTo>
                  <a:lnTo>
                    <a:pt x="682713" y="102298"/>
                  </a:lnTo>
                  <a:lnTo>
                    <a:pt x="683691" y="100977"/>
                  </a:lnTo>
                  <a:close/>
                </a:path>
                <a:path w="1186179" h="664210">
                  <a:moveTo>
                    <a:pt x="688162" y="101993"/>
                  </a:moveTo>
                  <a:lnTo>
                    <a:pt x="685927" y="101485"/>
                  </a:lnTo>
                  <a:lnTo>
                    <a:pt x="684949" y="102806"/>
                  </a:lnTo>
                  <a:lnTo>
                    <a:pt x="687184" y="103314"/>
                  </a:lnTo>
                  <a:lnTo>
                    <a:pt x="688162" y="101993"/>
                  </a:lnTo>
                  <a:close/>
                </a:path>
                <a:path w="1186179" h="664210">
                  <a:moveTo>
                    <a:pt x="692632" y="102997"/>
                  </a:moveTo>
                  <a:lnTo>
                    <a:pt x="690397" y="102489"/>
                  </a:lnTo>
                  <a:lnTo>
                    <a:pt x="689419" y="103809"/>
                  </a:lnTo>
                  <a:lnTo>
                    <a:pt x="691654" y="104317"/>
                  </a:lnTo>
                  <a:lnTo>
                    <a:pt x="692632" y="102997"/>
                  </a:lnTo>
                  <a:close/>
                </a:path>
                <a:path w="1186179" h="664210">
                  <a:moveTo>
                    <a:pt x="703694" y="91643"/>
                  </a:moveTo>
                  <a:lnTo>
                    <a:pt x="688035" y="88099"/>
                  </a:lnTo>
                  <a:lnTo>
                    <a:pt x="683120" y="94691"/>
                  </a:lnTo>
                  <a:lnTo>
                    <a:pt x="698792" y="98234"/>
                  </a:lnTo>
                  <a:lnTo>
                    <a:pt x="703694" y="91643"/>
                  </a:lnTo>
                  <a:close/>
                </a:path>
                <a:path w="1186179" h="664210">
                  <a:moveTo>
                    <a:pt x="787234" y="137490"/>
                  </a:moveTo>
                  <a:lnTo>
                    <a:pt x="785469" y="136563"/>
                  </a:lnTo>
                  <a:lnTo>
                    <a:pt x="783780" y="137629"/>
                  </a:lnTo>
                  <a:lnTo>
                    <a:pt x="785545" y="138557"/>
                  </a:lnTo>
                  <a:lnTo>
                    <a:pt x="787234" y="137490"/>
                  </a:lnTo>
                  <a:close/>
                </a:path>
                <a:path w="1186179" h="664210">
                  <a:moveTo>
                    <a:pt x="790778" y="139344"/>
                  </a:moveTo>
                  <a:lnTo>
                    <a:pt x="789000" y="138417"/>
                  </a:lnTo>
                  <a:lnTo>
                    <a:pt x="787323" y="139484"/>
                  </a:lnTo>
                  <a:lnTo>
                    <a:pt x="789089" y="140411"/>
                  </a:lnTo>
                  <a:lnTo>
                    <a:pt x="790778" y="139344"/>
                  </a:lnTo>
                  <a:close/>
                </a:path>
                <a:path w="1186179" h="664210">
                  <a:moveTo>
                    <a:pt x="793076" y="6235"/>
                  </a:moveTo>
                  <a:lnTo>
                    <a:pt x="784250" y="1600"/>
                  </a:lnTo>
                  <a:lnTo>
                    <a:pt x="768223" y="11734"/>
                  </a:lnTo>
                  <a:lnTo>
                    <a:pt x="777062" y="16370"/>
                  </a:lnTo>
                  <a:lnTo>
                    <a:pt x="793076" y="6235"/>
                  </a:lnTo>
                  <a:close/>
                </a:path>
                <a:path w="1186179" h="664210">
                  <a:moveTo>
                    <a:pt x="794308" y="141198"/>
                  </a:moveTo>
                  <a:lnTo>
                    <a:pt x="792543" y="140271"/>
                  </a:lnTo>
                  <a:lnTo>
                    <a:pt x="790854" y="141338"/>
                  </a:lnTo>
                  <a:lnTo>
                    <a:pt x="792619" y="142265"/>
                  </a:lnTo>
                  <a:lnTo>
                    <a:pt x="794308" y="141198"/>
                  </a:lnTo>
                  <a:close/>
                </a:path>
                <a:path w="1186179" h="664210">
                  <a:moveTo>
                    <a:pt x="811263" y="132537"/>
                  </a:moveTo>
                  <a:lnTo>
                    <a:pt x="798893" y="126047"/>
                  </a:lnTo>
                  <a:lnTo>
                    <a:pt x="790460" y="131381"/>
                  </a:lnTo>
                  <a:lnTo>
                    <a:pt x="802830" y="137871"/>
                  </a:lnTo>
                  <a:lnTo>
                    <a:pt x="811263" y="132537"/>
                  </a:lnTo>
                  <a:close/>
                </a:path>
                <a:path w="1186179" h="664210">
                  <a:moveTo>
                    <a:pt x="813727" y="17081"/>
                  </a:moveTo>
                  <a:lnTo>
                    <a:pt x="804887" y="12433"/>
                  </a:lnTo>
                  <a:lnTo>
                    <a:pt x="788860" y="22567"/>
                  </a:lnTo>
                  <a:lnTo>
                    <a:pt x="797699" y="27203"/>
                  </a:lnTo>
                  <a:lnTo>
                    <a:pt x="813727" y="17081"/>
                  </a:lnTo>
                  <a:close/>
                </a:path>
                <a:path w="1186179" h="664210">
                  <a:moveTo>
                    <a:pt x="861301" y="192900"/>
                  </a:moveTo>
                  <a:lnTo>
                    <a:pt x="860221" y="191668"/>
                  </a:lnTo>
                  <a:lnTo>
                    <a:pt x="858037" y="192354"/>
                  </a:lnTo>
                  <a:lnTo>
                    <a:pt x="859116" y="193586"/>
                  </a:lnTo>
                  <a:lnTo>
                    <a:pt x="861301" y="192900"/>
                  </a:lnTo>
                  <a:close/>
                </a:path>
                <a:path w="1186179" h="664210">
                  <a:moveTo>
                    <a:pt x="863473" y="195364"/>
                  </a:moveTo>
                  <a:lnTo>
                    <a:pt x="862393" y="194132"/>
                  </a:lnTo>
                  <a:lnTo>
                    <a:pt x="860196" y="194818"/>
                  </a:lnTo>
                  <a:lnTo>
                    <a:pt x="861288" y="196049"/>
                  </a:lnTo>
                  <a:lnTo>
                    <a:pt x="863473" y="195364"/>
                  </a:lnTo>
                  <a:close/>
                </a:path>
                <a:path w="1186179" h="664210">
                  <a:moveTo>
                    <a:pt x="865644" y="197853"/>
                  </a:moveTo>
                  <a:lnTo>
                    <a:pt x="864552" y="196608"/>
                  </a:lnTo>
                  <a:lnTo>
                    <a:pt x="862368" y="197294"/>
                  </a:lnTo>
                  <a:lnTo>
                    <a:pt x="863447" y="198539"/>
                  </a:lnTo>
                  <a:lnTo>
                    <a:pt x="865644" y="197853"/>
                  </a:lnTo>
                  <a:close/>
                </a:path>
                <a:path w="1186179" h="664210">
                  <a:moveTo>
                    <a:pt x="868807" y="50063"/>
                  </a:moveTo>
                  <a:lnTo>
                    <a:pt x="850849" y="40640"/>
                  </a:lnTo>
                  <a:lnTo>
                    <a:pt x="844854" y="44424"/>
                  </a:lnTo>
                  <a:lnTo>
                    <a:pt x="862812" y="53848"/>
                  </a:lnTo>
                  <a:lnTo>
                    <a:pt x="868807" y="50063"/>
                  </a:lnTo>
                  <a:close/>
                </a:path>
                <a:path w="1186179" h="664210">
                  <a:moveTo>
                    <a:pt x="886434" y="192913"/>
                  </a:moveTo>
                  <a:lnTo>
                    <a:pt x="878840" y="184251"/>
                  </a:lnTo>
                  <a:lnTo>
                    <a:pt x="867892" y="187680"/>
                  </a:lnTo>
                  <a:lnTo>
                    <a:pt x="875487" y="196329"/>
                  </a:lnTo>
                  <a:lnTo>
                    <a:pt x="886434" y="192913"/>
                  </a:lnTo>
                  <a:close/>
                </a:path>
                <a:path w="1186179" h="664210">
                  <a:moveTo>
                    <a:pt x="890231" y="36499"/>
                  </a:moveTo>
                  <a:lnTo>
                    <a:pt x="872274" y="27076"/>
                  </a:lnTo>
                  <a:lnTo>
                    <a:pt x="866279" y="30873"/>
                  </a:lnTo>
                  <a:lnTo>
                    <a:pt x="884237" y="40297"/>
                  </a:lnTo>
                  <a:lnTo>
                    <a:pt x="890231" y="36499"/>
                  </a:lnTo>
                  <a:close/>
                </a:path>
                <a:path w="1186179" h="664210">
                  <a:moveTo>
                    <a:pt x="896950" y="260502"/>
                  </a:moveTo>
                  <a:lnTo>
                    <a:pt x="896683" y="259105"/>
                  </a:lnTo>
                  <a:lnTo>
                    <a:pt x="894257" y="259334"/>
                  </a:lnTo>
                  <a:lnTo>
                    <a:pt x="894524" y="260731"/>
                  </a:lnTo>
                  <a:lnTo>
                    <a:pt x="896950" y="260502"/>
                  </a:lnTo>
                  <a:close/>
                </a:path>
                <a:path w="1186179" h="664210">
                  <a:moveTo>
                    <a:pt x="897483" y="263309"/>
                  </a:moveTo>
                  <a:lnTo>
                    <a:pt x="897216" y="261912"/>
                  </a:lnTo>
                  <a:lnTo>
                    <a:pt x="894791" y="262140"/>
                  </a:lnTo>
                  <a:lnTo>
                    <a:pt x="895057" y="263537"/>
                  </a:lnTo>
                  <a:lnTo>
                    <a:pt x="897483" y="263309"/>
                  </a:lnTo>
                  <a:close/>
                </a:path>
                <a:path w="1186179" h="664210">
                  <a:moveTo>
                    <a:pt x="911656" y="22961"/>
                  </a:moveTo>
                  <a:lnTo>
                    <a:pt x="893699" y="13538"/>
                  </a:lnTo>
                  <a:lnTo>
                    <a:pt x="887704" y="17322"/>
                  </a:lnTo>
                  <a:lnTo>
                    <a:pt x="905662" y="26746"/>
                  </a:lnTo>
                  <a:lnTo>
                    <a:pt x="911656" y="22961"/>
                  </a:lnTo>
                  <a:close/>
                </a:path>
                <a:path w="1186179" h="664210">
                  <a:moveTo>
                    <a:pt x="920153" y="265518"/>
                  </a:moveTo>
                  <a:lnTo>
                    <a:pt x="918273" y="255739"/>
                  </a:lnTo>
                  <a:lnTo>
                    <a:pt x="906132" y="256844"/>
                  </a:lnTo>
                  <a:lnTo>
                    <a:pt x="908011" y="266623"/>
                  </a:lnTo>
                  <a:lnTo>
                    <a:pt x="920153" y="265518"/>
                  </a:lnTo>
                  <a:close/>
                </a:path>
                <a:path w="1186179" h="664210">
                  <a:moveTo>
                    <a:pt x="933081" y="9423"/>
                  </a:moveTo>
                  <a:lnTo>
                    <a:pt x="915123" y="0"/>
                  </a:lnTo>
                  <a:lnTo>
                    <a:pt x="909129" y="3797"/>
                  </a:lnTo>
                  <a:lnTo>
                    <a:pt x="927087" y="13220"/>
                  </a:lnTo>
                  <a:lnTo>
                    <a:pt x="933081" y="9423"/>
                  </a:lnTo>
                  <a:close/>
                </a:path>
                <a:path w="1186179" h="664210">
                  <a:moveTo>
                    <a:pt x="952309" y="93878"/>
                  </a:moveTo>
                  <a:lnTo>
                    <a:pt x="934351" y="84455"/>
                  </a:lnTo>
                  <a:lnTo>
                    <a:pt x="928357" y="88239"/>
                  </a:lnTo>
                  <a:lnTo>
                    <a:pt x="946302" y="97663"/>
                  </a:lnTo>
                  <a:lnTo>
                    <a:pt x="952309" y="93878"/>
                  </a:lnTo>
                  <a:close/>
                </a:path>
                <a:path w="1186179" h="664210">
                  <a:moveTo>
                    <a:pt x="973721" y="80340"/>
                  </a:moveTo>
                  <a:lnTo>
                    <a:pt x="955776" y="70916"/>
                  </a:lnTo>
                  <a:lnTo>
                    <a:pt x="949769" y="74714"/>
                  </a:lnTo>
                  <a:lnTo>
                    <a:pt x="967727" y="84137"/>
                  </a:lnTo>
                  <a:lnTo>
                    <a:pt x="973721" y="80340"/>
                  </a:lnTo>
                  <a:close/>
                </a:path>
                <a:path w="1186179" h="664210">
                  <a:moveTo>
                    <a:pt x="995146" y="66802"/>
                  </a:moveTo>
                  <a:lnTo>
                    <a:pt x="977201" y="57378"/>
                  </a:lnTo>
                  <a:lnTo>
                    <a:pt x="971194" y="61163"/>
                  </a:lnTo>
                  <a:lnTo>
                    <a:pt x="989152" y="70599"/>
                  </a:lnTo>
                  <a:lnTo>
                    <a:pt x="995146" y="66802"/>
                  </a:lnTo>
                  <a:close/>
                </a:path>
                <a:path w="1186179" h="664210">
                  <a:moveTo>
                    <a:pt x="1016571" y="53251"/>
                  </a:moveTo>
                  <a:lnTo>
                    <a:pt x="998626" y="43827"/>
                  </a:lnTo>
                  <a:lnTo>
                    <a:pt x="992619" y="47625"/>
                  </a:lnTo>
                  <a:lnTo>
                    <a:pt x="1010577" y="57048"/>
                  </a:lnTo>
                  <a:lnTo>
                    <a:pt x="1016571" y="53251"/>
                  </a:lnTo>
                  <a:close/>
                </a:path>
                <a:path w="1186179" h="664210">
                  <a:moveTo>
                    <a:pt x="1059916" y="83096"/>
                  </a:moveTo>
                  <a:lnTo>
                    <a:pt x="1051077" y="78460"/>
                  </a:lnTo>
                  <a:lnTo>
                    <a:pt x="1035050" y="88595"/>
                  </a:lnTo>
                  <a:lnTo>
                    <a:pt x="1043889" y="93230"/>
                  </a:lnTo>
                  <a:lnTo>
                    <a:pt x="1059916" y="83096"/>
                  </a:lnTo>
                  <a:close/>
                </a:path>
                <a:path w="1186179" h="664210">
                  <a:moveTo>
                    <a:pt x="1080566" y="93941"/>
                  </a:moveTo>
                  <a:lnTo>
                    <a:pt x="1071727" y="89306"/>
                  </a:lnTo>
                  <a:lnTo>
                    <a:pt x="1055700" y="99428"/>
                  </a:lnTo>
                  <a:lnTo>
                    <a:pt x="1064539" y="104076"/>
                  </a:lnTo>
                  <a:lnTo>
                    <a:pt x="1080566" y="93941"/>
                  </a:lnTo>
                  <a:close/>
                </a:path>
                <a:path w="1186179" h="664210">
                  <a:moveTo>
                    <a:pt x="1186053" y="209397"/>
                  </a:moveTo>
                  <a:lnTo>
                    <a:pt x="1179322" y="205854"/>
                  </a:lnTo>
                  <a:lnTo>
                    <a:pt x="1166482" y="213982"/>
                  </a:lnTo>
                  <a:lnTo>
                    <a:pt x="1161999" y="211632"/>
                  </a:lnTo>
                  <a:lnTo>
                    <a:pt x="1149146" y="219748"/>
                  </a:lnTo>
                  <a:lnTo>
                    <a:pt x="1153617" y="222110"/>
                  </a:lnTo>
                  <a:lnTo>
                    <a:pt x="1140764" y="230238"/>
                  </a:lnTo>
                  <a:lnTo>
                    <a:pt x="1147495" y="233768"/>
                  </a:lnTo>
                  <a:lnTo>
                    <a:pt x="1186053" y="209397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491897" y="1785861"/>
              <a:ext cx="1362710" cy="685800"/>
            </a:xfrm>
            <a:custGeom>
              <a:avLst/>
              <a:gdLst/>
              <a:ahLst/>
              <a:cxnLst/>
              <a:rect l="l" t="t" r="r" b="b"/>
              <a:pathLst>
                <a:path w="1362709" h="685800">
                  <a:moveTo>
                    <a:pt x="22110" y="496608"/>
                  </a:moveTo>
                  <a:lnTo>
                    <a:pt x="6858" y="488594"/>
                  </a:lnTo>
                  <a:lnTo>
                    <a:pt x="0" y="492925"/>
                  </a:lnTo>
                  <a:lnTo>
                    <a:pt x="15265" y="500938"/>
                  </a:lnTo>
                  <a:lnTo>
                    <a:pt x="22110" y="496608"/>
                  </a:lnTo>
                  <a:close/>
                </a:path>
                <a:path w="1362709" h="685800">
                  <a:moveTo>
                    <a:pt x="43535" y="483057"/>
                  </a:moveTo>
                  <a:lnTo>
                    <a:pt x="28282" y="475056"/>
                  </a:lnTo>
                  <a:lnTo>
                    <a:pt x="21424" y="479386"/>
                  </a:lnTo>
                  <a:lnTo>
                    <a:pt x="36690" y="487400"/>
                  </a:lnTo>
                  <a:lnTo>
                    <a:pt x="43535" y="483057"/>
                  </a:lnTo>
                  <a:close/>
                </a:path>
                <a:path w="1362709" h="685800">
                  <a:moveTo>
                    <a:pt x="66065" y="506793"/>
                  </a:moveTo>
                  <a:lnTo>
                    <a:pt x="55740" y="501370"/>
                  </a:lnTo>
                  <a:lnTo>
                    <a:pt x="48018" y="506247"/>
                  </a:lnTo>
                  <a:lnTo>
                    <a:pt x="58343" y="511670"/>
                  </a:lnTo>
                  <a:lnTo>
                    <a:pt x="66065" y="506793"/>
                  </a:lnTo>
                  <a:close/>
                </a:path>
                <a:path w="1362709" h="685800">
                  <a:moveTo>
                    <a:pt x="67843" y="667689"/>
                  </a:moveTo>
                  <a:lnTo>
                    <a:pt x="27495" y="663105"/>
                  </a:lnTo>
                  <a:lnTo>
                    <a:pt x="23164" y="673506"/>
                  </a:lnTo>
                  <a:lnTo>
                    <a:pt x="63512" y="678103"/>
                  </a:lnTo>
                  <a:lnTo>
                    <a:pt x="67843" y="667689"/>
                  </a:lnTo>
                  <a:close/>
                </a:path>
                <a:path w="1362709" h="685800">
                  <a:moveTo>
                    <a:pt x="83134" y="630872"/>
                  </a:moveTo>
                  <a:lnTo>
                    <a:pt x="42786" y="626262"/>
                  </a:lnTo>
                  <a:lnTo>
                    <a:pt x="38455" y="636689"/>
                  </a:lnTo>
                  <a:lnTo>
                    <a:pt x="78803" y="641261"/>
                  </a:lnTo>
                  <a:lnTo>
                    <a:pt x="83134" y="630872"/>
                  </a:lnTo>
                  <a:close/>
                </a:path>
                <a:path w="1362709" h="685800">
                  <a:moveTo>
                    <a:pt x="85661" y="535419"/>
                  </a:moveTo>
                  <a:lnTo>
                    <a:pt x="75336" y="529996"/>
                  </a:lnTo>
                  <a:lnTo>
                    <a:pt x="67627" y="534873"/>
                  </a:lnTo>
                  <a:lnTo>
                    <a:pt x="77952" y="540296"/>
                  </a:lnTo>
                  <a:lnTo>
                    <a:pt x="85661" y="535419"/>
                  </a:lnTo>
                  <a:close/>
                </a:path>
                <a:path w="1362709" h="685800">
                  <a:moveTo>
                    <a:pt x="117373" y="515366"/>
                  </a:moveTo>
                  <a:lnTo>
                    <a:pt x="107048" y="509955"/>
                  </a:lnTo>
                  <a:lnTo>
                    <a:pt x="99339" y="514832"/>
                  </a:lnTo>
                  <a:lnTo>
                    <a:pt x="109664" y="520242"/>
                  </a:lnTo>
                  <a:lnTo>
                    <a:pt x="117373" y="515366"/>
                  </a:lnTo>
                  <a:close/>
                </a:path>
                <a:path w="1362709" h="685800">
                  <a:moveTo>
                    <a:pt x="170700" y="535571"/>
                  </a:moveTo>
                  <a:lnTo>
                    <a:pt x="155448" y="527570"/>
                  </a:lnTo>
                  <a:lnTo>
                    <a:pt x="148590" y="531901"/>
                  </a:lnTo>
                  <a:lnTo>
                    <a:pt x="163842" y="539915"/>
                  </a:lnTo>
                  <a:lnTo>
                    <a:pt x="170700" y="535571"/>
                  </a:lnTo>
                  <a:close/>
                </a:path>
                <a:path w="1362709" h="685800">
                  <a:moveTo>
                    <a:pt x="192125" y="522033"/>
                  </a:moveTo>
                  <a:lnTo>
                    <a:pt x="176860" y="514019"/>
                  </a:lnTo>
                  <a:lnTo>
                    <a:pt x="170014" y="518350"/>
                  </a:lnTo>
                  <a:lnTo>
                    <a:pt x="185267" y="526364"/>
                  </a:lnTo>
                  <a:lnTo>
                    <a:pt x="192125" y="522033"/>
                  </a:lnTo>
                  <a:close/>
                </a:path>
                <a:path w="1362709" h="685800">
                  <a:moveTo>
                    <a:pt x="220814" y="491350"/>
                  </a:moveTo>
                  <a:lnTo>
                    <a:pt x="213639" y="487578"/>
                  </a:lnTo>
                  <a:lnTo>
                    <a:pt x="199072" y="496785"/>
                  </a:lnTo>
                  <a:lnTo>
                    <a:pt x="206248" y="500557"/>
                  </a:lnTo>
                  <a:lnTo>
                    <a:pt x="220814" y="491350"/>
                  </a:lnTo>
                  <a:close/>
                </a:path>
                <a:path w="1362709" h="685800">
                  <a:moveTo>
                    <a:pt x="243255" y="503123"/>
                  </a:moveTo>
                  <a:lnTo>
                    <a:pt x="236080" y="499351"/>
                  </a:lnTo>
                  <a:lnTo>
                    <a:pt x="221513" y="508558"/>
                  </a:lnTo>
                  <a:lnTo>
                    <a:pt x="228688" y="512330"/>
                  </a:lnTo>
                  <a:lnTo>
                    <a:pt x="243255" y="503123"/>
                  </a:lnTo>
                  <a:close/>
                </a:path>
                <a:path w="1362709" h="685800">
                  <a:moveTo>
                    <a:pt x="258279" y="347294"/>
                  </a:moveTo>
                  <a:lnTo>
                    <a:pt x="243014" y="339280"/>
                  </a:lnTo>
                  <a:lnTo>
                    <a:pt x="236156" y="343611"/>
                  </a:lnTo>
                  <a:lnTo>
                    <a:pt x="251421" y="351624"/>
                  </a:lnTo>
                  <a:lnTo>
                    <a:pt x="258279" y="347294"/>
                  </a:lnTo>
                  <a:close/>
                </a:path>
                <a:path w="1362709" h="685800">
                  <a:moveTo>
                    <a:pt x="279704" y="333743"/>
                  </a:moveTo>
                  <a:lnTo>
                    <a:pt x="264439" y="325729"/>
                  </a:lnTo>
                  <a:lnTo>
                    <a:pt x="257581" y="330073"/>
                  </a:lnTo>
                  <a:lnTo>
                    <a:pt x="272846" y="338074"/>
                  </a:lnTo>
                  <a:lnTo>
                    <a:pt x="279704" y="333743"/>
                  </a:lnTo>
                  <a:close/>
                </a:path>
                <a:path w="1362709" h="685800">
                  <a:moveTo>
                    <a:pt x="293192" y="570598"/>
                  </a:moveTo>
                  <a:lnTo>
                    <a:pt x="277939" y="562584"/>
                  </a:lnTo>
                  <a:lnTo>
                    <a:pt x="271081" y="566915"/>
                  </a:lnTo>
                  <a:lnTo>
                    <a:pt x="286334" y="574929"/>
                  </a:lnTo>
                  <a:lnTo>
                    <a:pt x="293192" y="570598"/>
                  </a:lnTo>
                  <a:close/>
                </a:path>
                <a:path w="1362709" h="685800">
                  <a:moveTo>
                    <a:pt x="314617" y="557047"/>
                  </a:moveTo>
                  <a:lnTo>
                    <a:pt x="299364" y="549033"/>
                  </a:lnTo>
                  <a:lnTo>
                    <a:pt x="292506" y="553377"/>
                  </a:lnTo>
                  <a:lnTo>
                    <a:pt x="307759" y="561378"/>
                  </a:lnTo>
                  <a:lnTo>
                    <a:pt x="314617" y="557047"/>
                  </a:lnTo>
                  <a:close/>
                </a:path>
                <a:path w="1362709" h="685800">
                  <a:moveTo>
                    <a:pt x="330149" y="595452"/>
                  </a:moveTo>
                  <a:lnTo>
                    <a:pt x="319824" y="590029"/>
                  </a:lnTo>
                  <a:lnTo>
                    <a:pt x="312102" y="594906"/>
                  </a:lnTo>
                  <a:lnTo>
                    <a:pt x="322427" y="600329"/>
                  </a:lnTo>
                  <a:lnTo>
                    <a:pt x="330149" y="595452"/>
                  </a:lnTo>
                  <a:close/>
                </a:path>
                <a:path w="1362709" h="685800">
                  <a:moveTo>
                    <a:pt x="351561" y="516051"/>
                  </a:moveTo>
                  <a:lnTo>
                    <a:pt x="344373" y="512292"/>
                  </a:lnTo>
                  <a:lnTo>
                    <a:pt x="329806" y="521500"/>
                  </a:lnTo>
                  <a:lnTo>
                    <a:pt x="336994" y="525272"/>
                  </a:lnTo>
                  <a:lnTo>
                    <a:pt x="351561" y="516051"/>
                  </a:lnTo>
                  <a:close/>
                </a:path>
                <a:path w="1362709" h="685800">
                  <a:moveTo>
                    <a:pt x="361835" y="575398"/>
                  </a:moveTo>
                  <a:lnTo>
                    <a:pt x="351510" y="569976"/>
                  </a:lnTo>
                  <a:lnTo>
                    <a:pt x="343801" y="574852"/>
                  </a:lnTo>
                  <a:lnTo>
                    <a:pt x="354126" y="580263"/>
                  </a:lnTo>
                  <a:lnTo>
                    <a:pt x="361835" y="575398"/>
                  </a:lnTo>
                  <a:close/>
                </a:path>
                <a:path w="1362709" h="685800">
                  <a:moveTo>
                    <a:pt x="373989" y="527837"/>
                  </a:moveTo>
                  <a:lnTo>
                    <a:pt x="366801" y="524065"/>
                  </a:lnTo>
                  <a:lnTo>
                    <a:pt x="352234" y="533273"/>
                  </a:lnTo>
                  <a:lnTo>
                    <a:pt x="359422" y="537044"/>
                  </a:lnTo>
                  <a:lnTo>
                    <a:pt x="373989" y="527837"/>
                  </a:lnTo>
                  <a:close/>
                </a:path>
                <a:path w="1362709" h="685800">
                  <a:moveTo>
                    <a:pt x="381444" y="604050"/>
                  </a:moveTo>
                  <a:lnTo>
                    <a:pt x="371119" y="598627"/>
                  </a:lnTo>
                  <a:lnTo>
                    <a:pt x="363410" y="603504"/>
                  </a:lnTo>
                  <a:lnTo>
                    <a:pt x="373735" y="608914"/>
                  </a:lnTo>
                  <a:lnTo>
                    <a:pt x="381444" y="604050"/>
                  </a:lnTo>
                  <a:close/>
                </a:path>
                <a:path w="1362709" h="685800">
                  <a:moveTo>
                    <a:pt x="409651" y="637197"/>
                  </a:moveTo>
                  <a:lnTo>
                    <a:pt x="399326" y="631761"/>
                  </a:lnTo>
                  <a:lnTo>
                    <a:pt x="391617" y="636651"/>
                  </a:lnTo>
                  <a:lnTo>
                    <a:pt x="401942" y="642073"/>
                  </a:lnTo>
                  <a:lnTo>
                    <a:pt x="409651" y="637197"/>
                  </a:lnTo>
                  <a:close/>
                </a:path>
                <a:path w="1362709" h="685800">
                  <a:moveTo>
                    <a:pt x="413397" y="548513"/>
                  </a:moveTo>
                  <a:lnTo>
                    <a:pt x="406209" y="544741"/>
                  </a:lnTo>
                  <a:lnTo>
                    <a:pt x="391642" y="553948"/>
                  </a:lnTo>
                  <a:lnTo>
                    <a:pt x="398830" y="557720"/>
                  </a:lnTo>
                  <a:lnTo>
                    <a:pt x="413397" y="548513"/>
                  </a:lnTo>
                  <a:close/>
                </a:path>
                <a:path w="1362709" h="685800">
                  <a:moveTo>
                    <a:pt x="435838" y="560311"/>
                  </a:moveTo>
                  <a:lnTo>
                    <a:pt x="428650" y="556539"/>
                  </a:lnTo>
                  <a:lnTo>
                    <a:pt x="414083" y="565746"/>
                  </a:lnTo>
                  <a:lnTo>
                    <a:pt x="421271" y="569518"/>
                  </a:lnTo>
                  <a:lnTo>
                    <a:pt x="435838" y="560311"/>
                  </a:lnTo>
                  <a:close/>
                </a:path>
                <a:path w="1362709" h="685800">
                  <a:moveTo>
                    <a:pt x="441363" y="617156"/>
                  </a:moveTo>
                  <a:lnTo>
                    <a:pt x="431038" y="611733"/>
                  </a:lnTo>
                  <a:lnTo>
                    <a:pt x="423316" y="616610"/>
                  </a:lnTo>
                  <a:lnTo>
                    <a:pt x="433641" y="622033"/>
                  </a:lnTo>
                  <a:lnTo>
                    <a:pt x="441363" y="617156"/>
                  </a:lnTo>
                  <a:close/>
                </a:path>
                <a:path w="1362709" h="685800">
                  <a:moveTo>
                    <a:pt x="460959" y="645795"/>
                  </a:moveTo>
                  <a:lnTo>
                    <a:pt x="450634" y="640372"/>
                  </a:lnTo>
                  <a:lnTo>
                    <a:pt x="442925" y="645248"/>
                  </a:lnTo>
                  <a:lnTo>
                    <a:pt x="453250" y="650671"/>
                  </a:lnTo>
                  <a:lnTo>
                    <a:pt x="460959" y="645795"/>
                  </a:lnTo>
                  <a:close/>
                </a:path>
                <a:path w="1362709" h="685800">
                  <a:moveTo>
                    <a:pt x="475246" y="580999"/>
                  </a:moveTo>
                  <a:lnTo>
                    <a:pt x="468058" y="577227"/>
                  </a:lnTo>
                  <a:lnTo>
                    <a:pt x="453491" y="586435"/>
                  </a:lnTo>
                  <a:lnTo>
                    <a:pt x="460667" y="590207"/>
                  </a:lnTo>
                  <a:lnTo>
                    <a:pt x="475246" y="580999"/>
                  </a:lnTo>
                  <a:close/>
                </a:path>
                <a:path w="1362709" h="685800">
                  <a:moveTo>
                    <a:pt x="497700" y="592785"/>
                  </a:moveTo>
                  <a:lnTo>
                    <a:pt x="490512" y="589013"/>
                  </a:lnTo>
                  <a:lnTo>
                    <a:pt x="475945" y="598220"/>
                  </a:lnTo>
                  <a:lnTo>
                    <a:pt x="483120" y="601992"/>
                  </a:lnTo>
                  <a:lnTo>
                    <a:pt x="497700" y="592785"/>
                  </a:lnTo>
                  <a:close/>
                </a:path>
                <a:path w="1362709" h="685800">
                  <a:moveTo>
                    <a:pt x="522516" y="681240"/>
                  </a:moveTo>
                  <a:lnTo>
                    <a:pt x="507250" y="673227"/>
                  </a:lnTo>
                  <a:lnTo>
                    <a:pt x="500392" y="677557"/>
                  </a:lnTo>
                  <a:lnTo>
                    <a:pt x="515658" y="685571"/>
                  </a:lnTo>
                  <a:lnTo>
                    <a:pt x="522516" y="681240"/>
                  </a:lnTo>
                  <a:close/>
                </a:path>
                <a:path w="1362709" h="685800">
                  <a:moveTo>
                    <a:pt x="543941" y="667677"/>
                  </a:moveTo>
                  <a:lnTo>
                    <a:pt x="528675" y="659663"/>
                  </a:lnTo>
                  <a:lnTo>
                    <a:pt x="521817" y="664006"/>
                  </a:lnTo>
                  <a:lnTo>
                    <a:pt x="537083" y="672033"/>
                  </a:lnTo>
                  <a:lnTo>
                    <a:pt x="543941" y="667677"/>
                  </a:lnTo>
                  <a:close/>
                </a:path>
                <a:path w="1362709" h="685800">
                  <a:moveTo>
                    <a:pt x="660361" y="21551"/>
                  </a:moveTo>
                  <a:lnTo>
                    <a:pt x="645096" y="13538"/>
                  </a:lnTo>
                  <a:lnTo>
                    <a:pt x="638238" y="17881"/>
                  </a:lnTo>
                  <a:lnTo>
                    <a:pt x="653503" y="25882"/>
                  </a:lnTo>
                  <a:lnTo>
                    <a:pt x="660361" y="21551"/>
                  </a:lnTo>
                  <a:close/>
                </a:path>
                <a:path w="1362709" h="685800">
                  <a:moveTo>
                    <a:pt x="681774" y="8013"/>
                  </a:moveTo>
                  <a:lnTo>
                    <a:pt x="666521" y="0"/>
                  </a:lnTo>
                  <a:lnTo>
                    <a:pt x="659663" y="4330"/>
                  </a:lnTo>
                  <a:lnTo>
                    <a:pt x="674928" y="12344"/>
                  </a:lnTo>
                  <a:lnTo>
                    <a:pt x="681774" y="8013"/>
                  </a:lnTo>
                  <a:close/>
                </a:path>
                <a:path w="1362709" h="685800">
                  <a:moveTo>
                    <a:pt x="686866" y="35471"/>
                  </a:moveTo>
                  <a:lnTo>
                    <a:pt x="671601" y="27457"/>
                  </a:lnTo>
                  <a:lnTo>
                    <a:pt x="664743" y="31788"/>
                  </a:lnTo>
                  <a:lnTo>
                    <a:pt x="680008" y="39801"/>
                  </a:lnTo>
                  <a:lnTo>
                    <a:pt x="686866" y="35471"/>
                  </a:lnTo>
                  <a:close/>
                </a:path>
                <a:path w="1362709" h="685800">
                  <a:moveTo>
                    <a:pt x="708291" y="21907"/>
                  </a:moveTo>
                  <a:lnTo>
                    <a:pt x="693026" y="13906"/>
                  </a:lnTo>
                  <a:lnTo>
                    <a:pt x="686168" y="18237"/>
                  </a:lnTo>
                  <a:lnTo>
                    <a:pt x="701433" y="26250"/>
                  </a:lnTo>
                  <a:lnTo>
                    <a:pt x="708291" y="21907"/>
                  </a:lnTo>
                  <a:close/>
                </a:path>
                <a:path w="1362709" h="685800">
                  <a:moveTo>
                    <a:pt x="713359" y="49390"/>
                  </a:moveTo>
                  <a:lnTo>
                    <a:pt x="698093" y="41376"/>
                  </a:lnTo>
                  <a:lnTo>
                    <a:pt x="691235" y="45707"/>
                  </a:lnTo>
                  <a:lnTo>
                    <a:pt x="706501" y="53721"/>
                  </a:lnTo>
                  <a:lnTo>
                    <a:pt x="713359" y="49390"/>
                  </a:lnTo>
                  <a:close/>
                </a:path>
                <a:path w="1362709" h="685800">
                  <a:moveTo>
                    <a:pt x="734783" y="35826"/>
                  </a:moveTo>
                  <a:lnTo>
                    <a:pt x="719518" y="27813"/>
                  </a:lnTo>
                  <a:lnTo>
                    <a:pt x="712660" y="32156"/>
                  </a:lnTo>
                  <a:lnTo>
                    <a:pt x="727925" y="40157"/>
                  </a:lnTo>
                  <a:lnTo>
                    <a:pt x="734783" y="35826"/>
                  </a:lnTo>
                  <a:close/>
                </a:path>
                <a:path w="1362709" h="685800">
                  <a:moveTo>
                    <a:pt x="735380" y="597776"/>
                  </a:moveTo>
                  <a:lnTo>
                    <a:pt x="720128" y="589762"/>
                  </a:lnTo>
                  <a:lnTo>
                    <a:pt x="713270" y="594093"/>
                  </a:lnTo>
                  <a:lnTo>
                    <a:pt x="728522" y="602107"/>
                  </a:lnTo>
                  <a:lnTo>
                    <a:pt x="735380" y="597776"/>
                  </a:lnTo>
                  <a:close/>
                </a:path>
                <a:path w="1362709" h="685800">
                  <a:moveTo>
                    <a:pt x="756805" y="584238"/>
                  </a:moveTo>
                  <a:lnTo>
                    <a:pt x="741553" y="576224"/>
                  </a:lnTo>
                  <a:lnTo>
                    <a:pt x="734695" y="580567"/>
                  </a:lnTo>
                  <a:lnTo>
                    <a:pt x="749947" y="588568"/>
                  </a:lnTo>
                  <a:lnTo>
                    <a:pt x="756805" y="584238"/>
                  </a:lnTo>
                  <a:close/>
                </a:path>
                <a:path w="1362709" h="685800">
                  <a:moveTo>
                    <a:pt x="806069" y="634885"/>
                  </a:moveTo>
                  <a:lnTo>
                    <a:pt x="790803" y="626872"/>
                  </a:lnTo>
                  <a:lnTo>
                    <a:pt x="783945" y="631202"/>
                  </a:lnTo>
                  <a:lnTo>
                    <a:pt x="799211" y="639229"/>
                  </a:lnTo>
                  <a:lnTo>
                    <a:pt x="806069" y="634885"/>
                  </a:lnTo>
                  <a:close/>
                </a:path>
                <a:path w="1362709" h="685800">
                  <a:moveTo>
                    <a:pt x="827493" y="621347"/>
                  </a:moveTo>
                  <a:lnTo>
                    <a:pt x="812228" y="613333"/>
                  </a:lnTo>
                  <a:lnTo>
                    <a:pt x="805370" y="617664"/>
                  </a:lnTo>
                  <a:lnTo>
                    <a:pt x="820635" y="625678"/>
                  </a:lnTo>
                  <a:lnTo>
                    <a:pt x="827493" y="621347"/>
                  </a:lnTo>
                  <a:close/>
                </a:path>
                <a:path w="1362709" h="685800">
                  <a:moveTo>
                    <a:pt x="914692" y="108940"/>
                  </a:moveTo>
                  <a:lnTo>
                    <a:pt x="907503" y="105168"/>
                  </a:lnTo>
                  <a:lnTo>
                    <a:pt x="892937" y="114376"/>
                  </a:lnTo>
                  <a:lnTo>
                    <a:pt x="900112" y="118148"/>
                  </a:lnTo>
                  <a:lnTo>
                    <a:pt x="914692" y="108940"/>
                  </a:lnTo>
                  <a:close/>
                </a:path>
                <a:path w="1362709" h="685800">
                  <a:moveTo>
                    <a:pt x="935609" y="521944"/>
                  </a:moveTo>
                  <a:lnTo>
                    <a:pt x="933577" y="521208"/>
                  </a:lnTo>
                  <a:lnTo>
                    <a:pt x="932218" y="522427"/>
                  </a:lnTo>
                  <a:lnTo>
                    <a:pt x="934250" y="523151"/>
                  </a:lnTo>
                  <a:lnTo>
                    <a:pt x="935609" y="521944"/>
                  </a:lnTo>
                  <a:close/>
                </a:path>
                <a:path w="1362709" h="685800">
                  <a:moveTo>
                    <a:pt x="937133" y="120713"/>
                  </a:moveTo>
                  <a:lnTo>
                    <a:pt x="929944" y="116941"/>
                  </a:lnTo>
                  <a:lnTo>
                    <a:pt x="915377" y="126149"/>
                  </a:lnTo>
                  <a:lnTo>
                    <a:pt x="922553" y="129921"/>
                  </a:lnTo>
                  <a:lnTo>
                    <a:pt x="937133" y="120713"/>
                  </a:lnTo>
                  <a:close/>
                </a:path>
                <a:path w="1362709" h="685800">
                  <a:moveTo>
                    <a:pt x="938326" y="519518"/>
                  </a:moveTo>
                  <a:lnTo>
                    <a:pt x="936294" y="518782"/>
                  </a:lnTo>
                  <a:lnTo>
                    <a:pt x="934935" y="520001"/>
                  </a:lnTo>
                  <a:lnTo>
                    <a:pt x="936967" y="520725"/>
                  </a:lnTo>
                  <a:lnTo>
                    <a:pt x="938326" y="519518"/>
                  </a:lnTo>
                  <a:close/>
                </a:path>
                <a:path w="1362709" h="685800">
                  <a:moveTo>
                    <a:pt x="939977" y="92938"/>
                  </a:moveTo>
                  <a:lnTo>
                    <a:pt x="932802" y="89166"/>
                  </a:lnTo>
                  <a:lnTo>
                    <a:pt x="918222" y="98386"/>
                  </a:lnTo>
                  <a:lnTo>
                    <a:pt x="925410" y="102146"/>
                  </a:lnTo>
                  <a:lnTo>
                    <a:pt x="939977" y="92938"/>
                  </a:lnTo>
                  <a:close/>
                </a:path>
                <a:path w="1362709" h="685800">
                  <a:moveTo>
                    <a:pt x="941044" y="517093"/>
                  </a:moveTo>
                  <a:lnTo>
                    <a:pt x="939012" y="516369"/>
                  </a:lnTo>
                  <a:lnTo>
                    <a:pt x="937653" y="517575"/>
                  </a:lnTo>
                  <a:lnTo>
                    <a:pt x="939685" y="518299"/>
                  </a:lnTo>
                  <a:lnTo>
                    <a:pt x="941044" y="517093"/>
                  </a:lnTo>
                  <a:close/>
                </a:path>
                <a:path w="1362709" h="685800">
                  <a:moveTo>
                    <a:pt x="960678" y="522439"/>
                  </a:moveTo>
                  <a:lnTo>
                    <a:pt x="950518" y="518795"/>
                  </a:lnTo>
                  <a:lnTo>
                    <a:pt x="941031" y="527278"/>
                  </a:lnTo>
                  <a:lnTo>
                    <a:pt x="951204" y="530923"/>
                  </a:lnTo>
                  <a:lnTo>
                    <a:pt x="960678" y="522439"/>
                  </a:lnTo>
                  <a:close/>
                </a:path>
                <a:path w="1362709" h="685800">
                  <a:moveTo>
                    <a:pt x="962418" y="104711"/>
                  </a:moveTo>
                  <a:lnTo>
                    <a:pt x="955243" y="100939"/>
                  </a:lnTo>
                  <a:lnTo>
                    <a:pt x="940663" y="110147"/>
                  </a:lnTo>
                  <a:lnTo>
                    <a:pt x="947851" y="113919"/>
                  </a:lnTo>
                  <a:lnTo>
                    <a:pt x="962418" y="104711"/>
                  </a:lnTo>
                  <a:close/>
                </a:path>
                <a:path w="1362709" h="685800">
                  <a:moveTo>
                    <a:pt x="986917" y="455371"/>
                  </a:moveTo>
                  <a:lnTo>
                    <a:pt x="984542" y="455104"/>
                  </a:lnTo>
                  <a:lnTo>
                    <a:pt x="983957" y="456488"/>
                  </a:lnTo>
                  <a:lnTo>
                    <a:pt x="986332" y="456768"/>
                  </a:lnTo>
                  <a:lnTo>
                    <a:pt x="986917" y="455371"/>
                  </a:lnTo>
                  <a:close/>
                </a:path>
                <a:path w="1362709" h="685800">
                  <a:moveTo>
                    <a:pt x="988047" y="452615"/>
                  </a:moveTo>
                  <a:lnTo>
                    <a:pt x="985685" y="452348"/>
                  </a:lnTo>
                  <a:lnTo>
                    <a:pt x="985100" y="453732"/>
                  </a:lnTo>
                  <a:lnTo>
                    <a:pt x="987475" y="453999"/>
                  </a:lnTo>
                  <a:lnTo>
                    <a:pt x="988047" y="452615"/>
                  </a:lnTo>
                  <a:close/>
                </a:path>
                <a:path w="1362709" h="685800">
                  <a:moveTo>
                    <a:pt x="989215" y="449821"/>
                  </a:moveTo>
                  <a:lnTo>
                    <a:pt x="986840" y="449554"/>
                  </a:lnTo>
                  <a:lnTo>
                    <a:pt x="986269" y="450938"/>
                  </a:lnTo>
                  <a:lnTo>
                    <a:pt x="988644" y="451218"/>
                  </a:lnTo>
                  <a:lnTo>
                    <a:pt x="989215" y="449821"/>
                  </a:lnTo>
                  <a:close/>
                </a:path>
                <a:path w="1362709" h="685800">
                  <a:moveTo>
                    <a:pt x="996251" y="382346"/>
                  </a:moveTo>
                  <a:lnTo>
                    <a:pt x="995984" y="380949"/>
                  </a:lnTo>
                  <a:lnTo>
                    <a:pt x="993559" y="381177"/>
                  </a:lnTo>
                  <a:lnTo>
                    <a:pt x="993825" y="382574"/>
                  </a:lnTo>
                  <a:lnTo>
                    <a:pt x="996251" y="382346"/>
                  </a:lnTo>
                  <a:close/>
                </a:path>
                <a:path w="1362709" h="685800">
                  <a:moveTo>
                    <a:pt x="996797" y="385127"/>
                  </a:moveTo>
                  <a:lnTo>
                    <a:pt x="996518" y="383730"/>
                  </a:lnTo>
                  <a:lnTo>
                    <a:pt x="994092" y="383959"/>
                  </a:lnTo>
                  <a:lnTo>
                    <a:pt x="994359" y="385356"/>
                  </a:lnTo>
                  <a:lnTo>
                    <a:pt x="996797" y="385127"/>
                  </a:lnTo>
                  <a:close/>
                </a:path>
                <a:path w="1362709" h="685800">
                  <a:moveTo>
                    <a:pt x="1011161" y="450875"/>
                  </a:moveTo>
                  <a:lnTo>
                    <a:pt x="999286" y="449516"/>
                  </a:lnTo>
                  <a:lnTo>
                    <a:pt x="995248" y="459232"/>
                  </a:lnTo>
                  <a:lnTo>
                    <a:pt x="1007122" y="460578"/>
                  </a:lnTo>
                  <a:lnTo>
                    <a:pt x="1011161" y="450875"/>
                  </a:lnTo>
                  <a:close/>
                </a:path>
                <a:path w="1362709" h="685800">
                  <a:moveTo>
                    <a:pt x="1088186" y="121945"/>
                  </a:moveTo>
                  <a:lnTo>
                    <a:pt x="1081011" y="118173"/>
                  </a:lnTo>
                  <a:lnTo>
                    <a:pt x="1066431" y="127381"/>
                  </a:lnTo>
                  <a:lnTo>
                    <a:pt x="1073619" y="131152"/>
                  </a:lnTo>
                  <a:lnTo>
                    <a:pt x="1088186" y="121945"/>
                  </a:lnTo>
                  <a:close/>
                </a:path>
                <a:path w="1362709" h="685800">
                  <a:moveTo>
                    <a:pt x="1105636" y="233591"/>
                  </a:moveTo>
                  <a:lnTo>
                    <a:pt x="1098448" y="229819"/>
                  </a:lnTo>
                  <a:lnTo>
                    <a:pt x="1083881" y="239039"/>
                  </a:lnTo>
                  <a:lnTo>
                    <a:pt x="1091069" y="242798"/>
                  </a:lnTo>
                  <a:lnTo>
                    <a:pt x="1105636" y="233591"/>
                  </a:lnTo>
                  <a:close/>
                </a:path>
                <a:path w="1362709" h="685800">
                  <a:moveTo>
                    <a:pt x="1110615" y="133705"/>
                  </a:moveTo>
                  <a:lnTo>
                    <a:pt x="1103439" y="129946"/>
                  </a:lnTo>
                  <a:lnTo>
                    <a:pt x="1088872" y="139153"/>
                  </a:lnTo>
                  <a:lnTo>
                    <a:pt x="1096048" y="142925"/>
                  </a:lnTo>
                  <a:lnTo>
                    <a:pt x="1110615" y="133705"/>
                  </a:lnTo>
                  <a:close/>
                </a:path>
                <a:path w="1362709" h="685800">
                  <a:moveTo>
                    <a:pt x="1128077" y="245376"/>
                  </a:moveTo>
                  <a:lnTo>
                    <a:pt x="1120889" y="241604"/>
                  </a:lnTo>
                  <a:lnTo>
                    <a:pt x="1106322" y="250812"/>
                  </a:lnTo>
                  <a:lnTo>
                    <a:pt x="1113510" y="254584"/>
                  </a:lnTo>
                  <a:lnTo>
                    <a:pt x="1128077" y="245376"/>
                  </a:lnTo>
                  <a:close/>
                </a:path>
                <a:path w="1362709" h="685800">
                  <a:moveTo>
                    <a:pt x="1130935" y="217601"/>
                  </a:moveTo>
                  <a:lnTo>
                    <a:pt x="1123759" y="213829"/>
                  </a:lnTo>
                  <a:lnTo>
                    <a:pt x="1109192" y="223037"/>
                  </a:lnTo>
                  <a:lnTo>
                    <a:pt x="1116368" y="226809"/>
                  </a:lnTo>
                  <a:lnTo>
                    <a:pt x="1130935" y="217601"/>
                  </a:lnTo>
                  <a:close/>
                </a:path>
                <a:path w="1362709" h="685800">
                  <a:moveTo>
                    <a:pt x="1153388" y="229374"/>
                  </a:moveTo>
                  <a:lnTo>
                    <a:pt x="1146213" y="225615"/>
                  </a:lnTo>
                  <a:lnTo>
                    <a:pt x="1131646" y="234823"/>
                  </a:lnTo>
                  <a:lnTo>
                    <a:pt x="1138821" y="238594"/>
                  </a:lnTo>
                  <a:lnTo>
                    <a:pt x="1153388" y="229374"/>
                  </a:lnTo>
                  <a:close/>
                </a:path>
                <a:path w="1362709" h="685800">
                  <a:moveTo>
                    <a:pt x="1172311" y="170992"/>
                  </a:moveTo>
                  <a:lnTo>
                    <a:pt x="1165123" y="167220"/>
                  </a:lnTo>
                  <a:lnTo>
                    <a:pt x="1150556" y="176428"/>
                  </a:lnTo>
                  <a:lnTo>
                    <a:pt x="1157744" y="180200"/>
                  </a:lnTo>
                  <a:lnTo>
                    <a:pt x="1172311" y="170992"/>
                  </a:lnTo>
                  <a:close/>
                </a:path>
                <a:path w="1362709" h="685800">
                  <a:moveTo>
                    <a:pt x="1194752" y="182765"/>
                  </a:moveTo>
                  <a:lnTo>
                    <a:pt x="1187577" y="178993"/>
                  </a:lnTo>
                  <a:lnTo>
                    <a:pt x="1172997" y="188201"/>
                  </a:lnTo>
                  <a:lnTo>
                    <a:pt x="1180185" y="191973"/>
                  </a:lnTo>
                  <a:lnTo>
                    <a:pt x="1194752" y="182765"/>
                  </a:lnTo>
                  <a:close/>
                </a:path>
                <a:path w="1362709" h="685800">
                  <a:moveTo>
                    <a:pt x="1341069" y="388696"/>
                  </a:moveTo>
                  <a:lnTo>
                    <a:pt x="1325816" y="380682"/>
                  </a:lnTo>
                  <a:lnTo>
                    <a:pt x="1318958" y="385013"/>
                  </a:lnTo>
                  <a:lnTo>
                    <a:pt x="1334223" y="393026"/>
                  </a:lnTo>
                  <a:lnTo>
                    <a:pt x="1341069" y="388696"/>
                  </a:lnTo>
                  <a:close/>
                </a:path>
                <a:path w="1362709" h="685800">
                  <a:moveTo>
                    <a:pt x="1362481" y="375132"/>
                  </a:moveTo>
                  <a:lnTo>
                    <a:pt x="1347228" y="367131"/>
                  </a:lnTo>
                  <a:lnTo>
                    <a:pt x="1340370" y="371462"/>
                  </a:lnTo>
                  <a:lnTo>
                    <a:pt x="1355636" y="379476"/>
                  </a:lnTo>
                  <a:lnTo>
                    <a:pt x="1362481" y="375132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498336" y="1789924"/>
              <a:ext cx="1350010" cy="735330"/>
            </a:xfrm>
            <a:custGeom>
              <a:avLst/>
              <a:gdLst/>
              <a:ahLst/>
              <a:cxnLst/>
              <a:rect l="l" t="t" r="r" b="b"/>
              <a:pathLst>
                <a:path w="1350009" h="735330">
                  <a:moveTo>
                    <a:pt x="30645" y="482993"/>
                  </a:moveTo>
                  <a:lnTo>
                    <a:pt x="30594" y="482803"/>
                  </a:lnTo>
                  <a:lnTo>
                    <a:pt x="16192" y="475145"/>
                  </a:lnTo>
                  <a:lnTo>
                    <a:pt x="15290" y="475119"/>
                  </a:lnTo>
                  <a:lnTo>
                    <a:pt x="0" y="484809"/>
                  </a:lnTo>
                  <a:lnTo>
                    <a:pt x="215" y="485254"/>
                  </a:lnTo>
                  <a:lnTo>
                    <a:pt x="14300" y="492658"/>
                  </a:lnTo>
                  <a:lnTo>
                    <a:pt x="15151" y="492810"/>
                  </a:lnTo>
                  <a:lnTo>
                    <a:pt x="30568" y="483120"/>
                  </a:lnTo>
                  <a:lnTo>
                    <a:pt x="30645" y="482993"/>
                  </a:lnTo>
                  <a:close/>
                </a:path>
                <a:path w="1350009" h="735330">
                  <a:moveTo>
                    <a:pt x="105829" y="502907"/>
                  </a:moveTo>
                  <a:lnTo>
                    <a:pt x="80530" y="489394"/>
                  </a:lnTo>
                  <a:lnTo>
                    <a:pt x="80352" y="489407"/>
                  </a:lnTo>
                  <a:lnTo>
                    <a:pt x="31330" y="520103"/>
                  </a:lnTo>
                  <a:lnTo>
                    <a:pt x="30937" y="521233"/>
                  </a:lnTo>
                  <a:lnTo>
                    <a:pt x="31102" y="521423"/>
                  </a:lnTo>
                  <a:lnTo>
                    <a:pt x="31330" y="521589"/>
                  </a:lnTo>
                  <a:lnTo>
                    <a:pt x="54940" y="533971"/>
                  </a:lnTo>
                  <a:lnTo>
                    <a:pt x="55346" y="534085"/>
                  </a:lnTo>
                  <a:lnTo>
                    <a:pt x="56057" y="534136"/>
                  </a:lnTo>
                  <a:lnTo>
                    <a:pt x="56337" y="534111"/>
                  </a:lnTo>
                  <a:lnTo>
                    <a:pt x="105537" y="503301"/>
                  </a:lnTo>
                  <a:lnTo>
                    <a:pt x="105829" y="502907"/>
                  </a:lnTo>
                  <a:close/>
                </a:path>
                <a:path w="1350009" h="735330">
                  <a:moveTo>
                    <a:pt x="179031" y="522084"/>
                  </a:moveTo>
                  <a:lnTo>
                    <a:pt x="179019" y="521792"/>
                  </a:lnTo>
                  <a:lnTo>
                    <a:pt x="164909" y="514273"/>
                  </a:lnTo>
                  <a:lnTo>
                    <a:pt x="163715" y="514108"/>
                  </a:lnTo>
                  <a:lnTo>
                    <a:pt x="148424" y="523798"/>
                  </a:lnTo>
                  <a:lnTo>
                    <a:pt x="148463" y="524052"/>
                  </a:lnTo>
                  <a:lnTo>
                    <a:pt x="162737" y="531660"/>
                  </a:lnTo>
                  <a:lnTo>
                    <a:pt x="163550" y="531812"/>
                  </a:lnTo>
                  <a:lnTo>
                    <a:pt x="179031" y="522084"/>
                  </a:lnTo>
                  <a:close/>
                </a:path>
                <a:path w="1350009" h="735330">
                  <a:moveTo>
                    <a:pt x="266763" y="333781"/>
                  </a:moveTo>
                  <a:lnTo>
                    <a:pt x="266725" y="333527"/>
                  </a:lnTo>
                  <a:lnTo>
                    <a:pt x="252323" y="325869"/>
                  </a:lnTo>
                  <a:lnTo>
                    <a:pt x="251421" y="325843"/>
                  </a:lnTo>
                  <a:lnTo>
                    <a:pt x="236131" y="335534"/>
                  </a:lnTo>
                  <a:lnTo>
                    <a:pt x="236347" y="335978"/>
                  </a:lnTo>
                  <a:lnTo>
                    <a:pt x="250278" y="343306"/>
                  </a:lnTo>
                  <a:lnTo>
                    <a:pt x="251079" y="343547"/>
                  </a:lnTo>
                  <a:lnTo>
                    <a:pt x="266763" y="333781"/>
                  </a:lnTo>
                  <a:close/>
                </a:path>
                <a:path w="1350009" h="735330">
                  <a:moveTo>
                    <a:pt x="385762" y="581113"/>
                  </a:moveTo>
                  <a:lnTo>
                    <a:pt x="361873" y="568286"/>
                  </a:lnTo>
                  <a:lnTo>
                    <a:pt x="360540" y="568032"/>
                  </a:lnTo>
                  <a:lnTo>
                    <a:pt x="359232" y="568401"/>
                  </a:lnTo>
                  <a:lnTo>
                    <a:pt x="311188" y="598779"/>
                  </a:lnTo>
                  <a:lnTo>
                    <a:pt x="310794" y="599782"/>
                  </a:lnTo>
                  <a:lnTo>
                    <a:pt x="334645" y="612508"/>
                  </a:lnTo>
                  <a:lnTo>
                    <a:pt x="336245" y="612749"/>
                  </a:lnTo>
                  <a:lnTo>
                    <a:pt x="385267" y="582066"/>
                  </a:lnTo>
                  <a:lnTo>
                    <a:pt x="385762" y="581113"/>
                  </a:lnTo>
                  <a:close/>
                </a:path>
                <a:path w="1350009" h="735330">
                  <a:moveTo>
                    <a:pt x="388213" y="657631"/>
                  </a:moveTo>
                  <a:lnTo>
                    <a:pt x="387083" y="655586"/>
                  </a:lnTo>
                  <a:lnTo>
                    <a:pt x="288848" y="603669"/>
                  </a:lnTo>
                  <a:lnTo>
                    <a:pt x="284302" y="602234"/>
                  </a:lnTo>
                  <a:lnTo>
                    <a:pt x="280098" y="602780"/>
                  </a:lnTo>
                  <a:lnTo>
                    <a:pt x="159943" y="678865"/>
                  </a:lnTo>
                  <a:lnTo>
                    <a:pt x="159600" y="679869"/>
                  </a:lnTo>
                  <a:lnTo>
                    <a:pt x="160743" y="681913"/>
                  </a:lnTo>
                  <a:lnTo>
                    <a:pt x="258991" y="733844"/>
                  </a:lnTo>
                  <a:lnTo>
                    <a:pt x="262280" y="735050"/>
                  </a:lnTo>
                  <a:lnTo>
                    <a:pt x="266776" y="735126"/>
                  </a:lnTo>
                  <a:lnTo>
                    <a:pt x="387362" y="659091"/>
                  </a:lnTo>
                  <a:lnTo>
                    <a:pt x="388213" y="657631"/>
                  </a:lnTo>
                  <a:close/>
                </a:path>
                <a:path w="1350009" h="735330">
                  <a:moveTo>
                    <a:pt x="465734" y="623100"/>
                  </a:moveTo>
                  <a:lnTo>
                    <a:pt x="441198" y="609917"/>
                  </a:lnTo>
                  <a:lnTo>
                    <a:pt x="438594" y="610044"/>
                  </a:lnTo>
                  <a:lnTo>
                    <a:pt x="390550" y="640435"/>
                  </a:lnTo>
                  <a:lnTo>
                    <a:pt x="390131" y="641324"/>
                  </a:lnTo>
                  <a:lnTo>
                    <a:pt x="414604" y="654469"/>
                  </a:lnTo>
                  <a:lnTo>
                    <a:pt x="416229" y="654735"/>
                  </a:lnTo>
                  <a:lnTo>
                    <a:pt x="465328" y="624001"/>
                  </a:lnTo>
                  <a:lnTo>
                    <a:pt x="465734" y="623100"/>
                  </a:lnTo>
                  <a:close/>
                </a:path>
                <a:path w="1350009" h="735330">
                  <a:moveTo>
                    <a:pt x="531304" y="667346"/>
                  </a:moveTo>
                  <a:lnTo>
                    <a:pt x="517156" y="659739"/>
                  </a:lnTo>
                  <a:lnTo>
                    <a:pt x="515962" y="659587"/>
                  </a:lnTo>
                  <a:lnTo>
                    <a:pt x="500722" y="669213"/>
                  </a:lnTo>
                  <a:lnTo>
                    <a:pt x="500646" y="669340"/>
                  </a:lnTo>
                  <a:lnTo>
                    <a:pt x="500735" y="669582"/>
                  </a:lnTo>
                  <a:lnTo>
                    <a:pt x="514972" y="677138"/>
                  </a:lnTo>
                  <a:lnTo>
                    <a:pt x="515785" y="677278"/>
                  </a:lnTo>
                  <a:lnTo>
                    <a:pt x="531266" y="667562"/>
                  </a:lnTo>
                  <a:lnTo>
                    <a:pt x="531304" y="667346"/>
                  </a:lnTo>
                  <a:close/>
                </a:path>
                <a:path w="1350009" h="735330">
                  <a:moveTo>
                    <a:pt x="668972" y="7937"/>
                  </a:moveTo>
                  <a:lnTo>
                    <a:pt x="668934" y="7683"/>
                  </a:lnTo>
                  <a:lnTo>
                    <a:pt x="654545" y="25"/>
                  </a:lnTo>
                  <a:lnTo>
                    <a:pt x="653630" y="0"/>
                  </a:lnTo>
                  <a:lnTo>
                    <a:pt x="638403" y="9626"/>
                  </a:lnTo>
                  <a:lnTo>
                    <a:pt x="638327" y="9842"/>
                  </a:lnTo>
                  <a:lnTo>
                    <a:pt x="638556" y="10134"/>
                  </a:lnTo>
                  <a:lnTo>
                    <a:pt x="652487" y="17475"/>
                  </a:lnTo>
                  <a:lnTo>
                    <a:pt x="653288" y="17703"/>
                  </a:lnTo>
                  <a:lnTo>
                    <a:pt x="668972" y="7937"/>
                  </a:lnTo>
                  <a:close/>
                </a:path>
                <a:path w="1350009" h="735330">
                  <a:moveTo>
                    <a:pt x="695477" y="21869"/>
                  </a:moveTo>
                  <a:lnTo>
                    <a:pt x="695464" y="21653"/>
                  </a:lnTo>
                  <a:lnTo>
                    <a:pt x="681050" y="13957"/>
                  </a:lnTo>
                  <a:lnTo>
                    <a:pt x="680135" y="13931"/>
                  </a:lnTo>
                  <a:lnTo>
                    <a:pt x="664870" y="23583"/>
                  </a:lnTo>
                  <a:lnTo>
                    <a:pt x="664857" y="23825"/>
                  </a:lnTo>
                  <a:lnTo>
                    <a:pt x="679157" y="31470"/>
                  </a:lnTo>
                  <a:lnTo>
                    <a:pt x="679970" y="31623"/>
                  </a:lnTo>
                  <a:lnTo>
                    <a:pt x="695477" y="21869"/>
                  </a:lnTo>
                  <a:close/>
                </a:path>
                <a:path w="1350009" h="735330">
                  <a:moveTo>
                    <a:pt x="721956" y="35814"/>
                  </a:moveTo>
                  <a:lnTo>
                    <a:pt x="721944" y="35521"/>
                  </a:lnTo>
                  <a:lnTo>
                    <a:pt x="707847" y="28003"/>
                  </a:lnTo>
                  <a:lnTo>
                    <a:pt x="706640" y="27838"/>
                  </a:lnTo>
                  <a:lnTo>
                    <a:pt x="691362" y="37528"/>
                  </a:lnTo>
                  <a:lnTo>
                    <a:pt x="691362" y="37744"/>
                  </a:lnTo>
                  <a:lnTo>
                    <a:pt x="705662" y="45389"/>
                  </a:lnTo>
                  <a:lnTo>
                    <a:pt x="706475" y="45542"/>
                  </a:lnTo>
                  <a:lnTo>
                    <a:pt x="721956" y="35814"/>
                  </a:lnTo>
                  <a:close/>
                </a:path>
                <a:path w="1350009" h="735330">
                  <a:moveTo>
                    <a:pt x="743889" y="584085"/>
                  </a:moveTo>
                  <a:lnTo>
                    <a:pt x="729449" y="576338"/>
                  </a:lnTo>
                  <a:lnTo>
                    <a:pt x="728535" y="576313"/>
                  </a:lnTo>
                  <a:lnTo>
                    <a:pt x="713282" y="585978"/>
                  </a:lnTo>
                  <a:lnTo>
                    <a:pt x="713244" y="586155"/>
                  </a:lnTo>
                  <a:lnTo>
                    <a:pt x="713435" y="586422"/>
                  </a:lnTo>
                  <a:lnTo>
                    <a:pt x="727392" y="593788"/>
                  </a:lnTo>
                  <a:lnTo>
                    <a:pt x="728370" y="594017"/>
                  </a:lnTo>
                  <a:lnTo>
                    <a:pt x="743877" y="584250"/>
                  </a:lnTo>
                  <a:lnTo>
                    <a:pt x="743889" y="584085"/>
                  </a:lnTo>
                  <a:close/>
                </a:path>
                <a:path w="1350009" h="735330">
                  <a:moveTo>
                    <a:pt x="814539" y="621398"/>
                  </a:moveTo>
                  <a:lnTo>
                    <a:pt x="814527" y="621106"/>
                  </a:lnTo>
                  <a:lnTo>
                    <a:pt x="800125" y="613460"/>
                  </a:lnTo>
                  <a:lnTo>
                    <a:pt x="799223" y="613422"/>
                  </a:lnTo>
                  <a:lnTo>
                    <a:pt x="783996" y="623062"/>
                  </a:lnTo>
                  <a:lnTo>
                    <a:pt x="784098" y="623519"/>
                  </a:lnTo>
                  <a:lnTo>
                    <a:pt x="798233" y="630974"/>
                  </a:lnTo>
                  <a:lnTo>
                    <a:pt x="799084" y="631126"/>
                  </a:lnTo>
                  <a:lnTo>
                    <a:pt x="814539" y="621398"/>
                  </a:lnTo>
                  <a:close/>
                </a:path>
                <a:path w="1350009" h="735330">
                  <a:moveTo>
                    <a:pt x="899350" y="128600"/>
                  </a:moveTo>
                  <a:lnTo>
                    <a:pt x="883297" y="120116"/>
                  </a:lnTo>
                  <a:lnTo>
                    <a:pt x="882815" y="120103"/>
                  </a:lnTo>
                  <a:lnTo>
                    <a:pt x="867689" y="129501"/>
                  </a:lnTo>
                  <a:lnTo>
                    <a:pt x="867321" y="129806"/>
                  </a:lnTo>
                  <a:lnTo>
                    <a:pt x="867232" y="130213"/>
                  </a:lnTo>
                  <a:lnTo>
                    <a:pt x="883246" y="138633"/>
                  </a:lnTo>
                  <a:lnTo>
                    <a:pt x="883729" y="138633"/>
                  </a:lnTo>
                  <a:lnTo>
                    <a:pt x="898994" y="129133"/>
                  </a:lnTo>
                  <a:lnTo>
                    <a:pt x="899350" y="128600"/>
                  </a:lnTo>
                  <a:close/>
                </a:path>
                <a:path w="1350009" h="735330">
                  <a:moveTo>
                    <a:pt x="923836" y="113131"/>
                  </a:moveTo>
                  <a:lnTo>
                    <a:pt x="923721" y="113004"/>
                  </a:lnTo>
                  <a:lnTo>
                    <a:pt x="907770" y="104635"/>
                  </a:lnTo>
                  <a:lnTo>
                    <a:pt x="907427" y="104597"/>
                  </a:lnTo>
                  <a:lnTo>
                    <a:pt x="893546" y="113157"/>
                  </a:lnTo>
                  <a:lnTo>
                    <a:pt x="893178" y="113474"/>
                  </a:lnTo>
                  <a:lnTo>
                    <a:pt x="893140" y="113779"/>
                  </a:lnTo>
                  <a:lnTo>
                    <a:pt x="909180" y="122224"/>
                  </a:lnTo>
                  <a:lnTo>
                    <a:pt x="909523" y="122262"/>
                  </a:lnTo>
                  <a:lnTo>
                    <a:pt x="923531" y="113614"/>
                  </a:lnTo>
                  <a:lnTo>
                    <a:pt x="923836" y="113131"/>
                  </a:lnTo>
                  <a:close/>
                </a:path>
                <a:path w="1350009" h="735330">
                  <a:moveTo>
                    <a:pt x="949121" y="97269"/>
                  </a:moveTo>
                  <a:lnTo>
                    <a:pt x="949032" y="97002"/>
                  </a:lnTo>
                  <a:lnTo>
                    <a:pt x="933081" y="88620"/>
                  </a:lnTo>
                  <a:lnTo>
                    <a:pt x="932408" y="88658"/>
                  </a:lnTo>
                  <a:lnTo>
                    <a:pt x="918857" y="97142"/>
                  </a:lnTo>
                  <a:lnTo>
                    <a:pt x="918489" y="97472"/>
                  </a:lnTo>
                  <a:lnTo>
                    <a:pt x="918476" y="97802"/>
                  </a:lnTo>
                  <a:lnTo>
                    <a:pt x="934478" y="106222"/>
                  </a:lnTo>
                  <a:lnTo>
                    <a:pt x="934948" y="106235"/>
                  </a:lnTo>
                  <a:lnTo>
                    <a:pt x="948702" y="97701"/>
                  </a:lnTo>
                  <a:lnTo>
                    <a:pt x="949121" y="97269"/>
                  </a:lnTo>
                  <a:close/>
                </a:path>
                <a:path w="1350009" h="735330">
                  <a:moveTo>
                    <a:pt x="1095921" y="154965"/>
                  </a:moveTo>
                  <a:lnTo>
                    <a:pt x="1034173" y="122072"/>
                  </a:lnTo>
                  <a:lnTo>
                    <a:pt x="1029843" y="121196"/>
                  </a:lnTo>
                  <a:lnTo>
                    <a:pt x="949769" y="171488"/>
                  </a:lnTo>
                  <a:lnTo>
                    <a:pt x="949617" y="172859"/>
                  </a:lnTo>
                  <a:lnTo>
                    <a:pt x="1011478" y="205968"/>
                  </a:lnTo>
                  <a:lnTo>
                    <a:pt x="1012774" y="206502"/>
                  </a:lnTo>
                  <a:lnTo>
                    <a:pt x="1017054" y="206451"/>
                  </a:lnTo>
                  <a:lnTo>
                    <a:pt x="1095908" y="156565"/>
                  </a:lnTo>
                  <a:lnTo>
                    <a:pt x="1095921" y="154965"/>
                  </a:lnTo>
                  <a:close/>
                </a:path>
                <a:path w="1350009" h="735330">
                  <a:moveTo>
                    <a:pt x="1097445" y="126174"/>
                  </a:moveTo>
                  <a:lnTo>
                    <a:pt x="1081392" y="117690"/>
                  </a:lnTo>
                  <a:lnTo>
                    <a:pt x="1081049" y="117652"/>
                  </a:lnTo>
                  <a:lnTo>
                    <a:pt x="1067168" y="126212"/>
                  </a:lnTo>
                  <a:lnTo>
                    <a:pt x="1066800" y="126542"/>
                  </a:lnTo>
                  <a:lnTo>
                    <a:pt x="1066787" y="126873"/>
                  </a:lnTo>
                  <a:lnTo>
                    <a:pt x="1082802" y="135293"/>
                  </a:lnTo>
                  <a:lnTo>
                    <a:pt x="1082992" y="135331"/>
                  </a:lnTo>
                  <a:lnTo>
                    <a:pt x="1097254" y="126593"/>
                  </a:lnTo>
                  <a:lnTo>
                    <a:pt x="1097445" y="126174"/>
                  </a:lnTo>
                  <a:close/>
                </a:path>
                <a:path w="1350009" h="735330">
                  <a:moveTo>
                    <a:pt x="1115187" y="237972"/>
                  </a:moveTo>
                  <a:lnTo>
                    <a:pt x="1099134" y="229489"/>
                  </a:lnTo>
                  <a:lnTo>
                    <a:pt x="1098829" y="229450"/>
                  </a:lnTo>
                  <a:lnTo>
                    <a:pt x="1084910" y="238010"/>
                  </a:lnTo>
                  <a:lnTo>
                    <a:pt x="1084516" y="238391"/>
                  </a:lnTo>
                  <a:lnTo>
                    <a:pt x="1084529" y="238671"/>
                  </a:lnTo>
                  <a:lnTo>
                    <a:pt x="1100543" y="247091"/>
                  </a:lnTo>
                  <a:lnTo>
                    <a:pt x="1100886" y="247129"/>
                  </a:lnTo>
                  <a:lnTo>
                    <a:pt x="1114996" y="238391"/>
                  </a:lnTo>
                  <a:lnTo>
                    <a:pt x="1115187" y="237972"/>
                  </a:lnTo>
                  <a:close/>
                </a:path>
                <a:path w="1350009" h="735330">
                  <a:moveTo>
                    <a:pt x="1140472" y="222148"/>
                  </a:moveTo>
                  <a:lnTo>
                    <a:pt x="1140383" y="221869"/>
                  </a:lnTo>
                  <a:lnTo>
                    <a:pt x="1124432" y="213499"/>
                  </a:lnTo>
                  <a:lnTo>
                    <a:pt x="1123962" y="213474"/>
                  </a:lnTo>
                  <a:lnTo>
                    <a:pt x="1110208" y="222021"/>
                  </a:lnTo>
                  <a:lnTo>
                    <a:pt x="1109878" y="222288"/>
                  </a:lnTo>
                  <a:lnTo>
                    <a:pt x="1109802" y="222643"/>
                  </a:lnTo>
                  <a:lnTo>
                    <a:pt x="1125842" y="231089"/>
                  </a:lnTo>
                  <a:lnTo>
                    <a:pt x="1126299" y="231114"/>
                  </a:lnTo>
                  <a:lnTo>
                    <a:pt x="1140053" y="222567"/>
                  </a:lnTo>
                  <a:lnTo>
                    <a:pt x="1140472" y="222148"/>
                  </a:lnTo>
                  <a:close/>
                </a:path>
                <a:path w="1350009" h="735330">
                  <a:moveTo>
                    <a:pt x="1166418" y="205574"/>
                  </a:moveTo>
                  <a:lnTo>
                    <a:pt x="1150378" y="197091"/>
                  </a:lnTo>
                  <a:lnTo>
                    <a:pt x="1149896" y="197091"/>
                  </a:lnTo>
                  <a:lnTo>
                    <a:pt x="1134618" y="206590"/>
                  </a:lnTo>
                  <a:lnTo>
                    <a:pt x="1134262" y="207086"/>
                  </a:lnTo>
                  <a:lnTo>
                    <a:pt x="1150327" y="215607"/>
                  </a:lnTo>
                  <a:lnTo>
                    <a:pt x="1150645" y="215646"/>
                  </a:lnTo>
                  <a:lnTo>
                    <a:pt x="1165923" y="206222"/>
                  </a:lnTo>
                  <a:lnTo>
                    <a:pt x="1166342" y="205867"/>
                  </a:lnTo>
                  <a:lnTo>
                    <a:pt x="1166418" y="205574"/>
                  </a:lnTo>
                  <a:close/>
                </a:path>
                <a:path w="1350009" h="735330">
                  <a:moveTo>
                    <a:pt x="1181290" y="175145"/>
                  </a:moveTo>
                  <a:lnTo>
                    <a:pt x="1181176" y="174967"/>
                  </a:lnTo>
                  <a:lnTo>
                    <a:pt x="1165225" y="166585"/>
                  </a:lnTo>
                  <a:lnTo>
                    <a:pt x="1164755" y="166573"/>
                  </a:lnTo>
                  <a:lnTo>
                    <a:pt x="1151001" y="175107"/>
                  </a:lnTo>
                  <a:lnTo>
                    <a:pt x="1150632" y="175437"/>
                  </a:lnTo>
                  <a:lnTo>
                    <a:pt x="1150620" y="175768"/>
                  </a:lnTo>
                  <a:lnTo>
                    <a:pt x="1166634" y="184188"/>
                  </a:lnTo>
                  <a:lnTo>
                    <a:pt x="1167091" y="184200"/>
                  </a:lnTo>
                  <a:lnTo>
                    <a:pt x="1180846" y="175666"/>
                  </a:lnTo>
                  <a:lnTo>
                    <a:pt x="1181290" y="175145"/>
                  </a:lnTo>
                  <a:close/>
                </a:path>
                <a:path w="1350009" h="735330">
                  <a:moveTo>
                    <a:pt x="1349590" y="375132"/>
                  </a:moveTo>
                  <a:lnTo>
                    <a:pt x="1349527" y="374827"/>
                  </a:lnTo>
                  <a:lnTo>
                    <a:pt x="1335163" y="367220"/>
                  </a:lnTo>
                  <a:lnTo>
                    <a:pt x="1334249" y="367195"/>
                  </a:lnTo>
                  <a:lnTo>
                    <a:pt x="1318983" y="376847"/>
                  </a:lnTo>
                  <a:lnTo>
                    <a:pt x="1318996" y="377139"/>
                  </a:lnTo>
                  <a:lnTo>
                    <a:pt x="1333271" y="384746"/>
                  </a:lnTo>
                  <a:lnTo>
                    <a:pt x="1334084" y="384886"/>
                  </a:lnTo>
                  <a:lnTo>
                    <a:pt x="1349590" y="375132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930995" y="2490496"/>
              <a:ext cx="83820" cy="50165"/>
            </a:xfrm>
            <a:custGeom>
              <a:avLst/>
              <a:gdLst/>
              <a:ahLst/>
              <a:cxnLst/>
              <a:rect l="l" t="t" r="r" b="b"/>
              <a:pathLst>
                <a:path w="83820" h="50164">
                  <a:moveTo>
                    <a:pt x="56235" y="0"/>
                  </a:moveTo>
                  <a:lnTo>
                    <a:pt x="54775" y="419"/>
                  </a:lnTo>
                  <a:lnTo>
                    <a:pt x="495" y="34734"/>
                  </a:lnTo>
                  <a:lnTo>
                    <a:pt x="0" y="35737"/>
                  </a:lnTo>
                  <a:lnTo>
                    <a:pt x="26187" y="49822"/>
                  </a:lnTo>
                  <a:lnTo>
                    <a:pt x="27876" y="50025"/>
                  </a:lnTo>
                  <a:lnTo>
                    <a:pt x="83311" y="15316"/>
                  </a:lnTo>
                  <a:lnTo>
                    <a:pt x="83807" y="14312"/>
                  </a:lnTo>
                  <a:lnTo>
                    <a:pt x="57632" y="241"/>
                  </a:lnTo>
                  <a:lnTo>
                    <a:pt x="56235" y="0"/>
                  </a:lnTo>
                  <a:close/>
                </a:path>
              </a:pathLst>
            </a:custGeom>
            <a:solidFill>
              <a:srgbClr val="979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519341" y="2276919"/>
              <a:ext cx="540385" cy="290830"/>
            </a:xfrm>
            <a:custGeom>
              <a:avLst/>
              <a:gdLst/>
              <a:ahLst/>
              <a:cxnLst/>
              <a:rect l="l" t="t" r="r" b="b"/>
              <a:pathLst>
                <a:path w="540384" h="290830">
                  <a:moveTo>
                    <a:pt x="51790" y="149034"/>
                  </a:moveTo>
                  <a:lnTo>
                    <a:pt x="51435" y="148577"/>
                  </a:lnTo>
                  <a:lnTo>
                    <a:pt x="13881" y="144068"/>
                  </a:lnTo>
                  <a:lnTo>
                    <a:pt x="13068" y="144030"/>
                  </a:lnTo>
                  <a:lnTo>
                    <a:pt x="11645" y="144386"/>
                  </a:lnTo>
                  <a:lnTo>
                    <a:pt x="0" y="172224"/>
                  </a:lnTo>
                  <a:lnTo>
                    <a:pt x="342" y="172745"/>
                  </a:lnTo>
                  <a:lnTo>
                    <a:pt x="37884" y="177279"/>
                  </a:lnTo>
                  <a:lnTo>
                    <a:pt x="39001" y="177292"/>
                  </a:lnTo>
                  <a:lnTo>
                    <a:pt x="40271" y="176771"/>
                  </a:lnTo>
                  <a:lnTo>
                    <a:pt x="51790" y="149034"/>
                  </a:lnTo>
                  <a:close/>
                </a:path>
                <a:path w="540384" h="290830">
                  <a:moveTo>
                    <a:pt x="101117" y="153543"/>
                  </a:moveTo>
                  <a:lnTo>
                    <a:pt x="100749" y="153263"/>
                  </a:lnTo>
                  <a:lnTo>
                    <a:pt x="79768" y="150812"/>
                  </a:lnTo>
                  <a:lnTo>
                    <a:pt x="79146" y="150774"/>
                  </a:lnTo>
                  <a:lnTo>
                    <a:pt x="78460" y="151015"/>
                  </a:lnTo>
                  <a:lnTo>
                    <a:pt x="73240" y="163576"/>
                  </a:lnTo>
                  <a:lnTo>
                    <a:pt x="73609" y="163855"/>
                  </a:lnTo>
                  <a:lnTo>
                    <a:pt x="94818" y="166319"/>
                  </a:lnTo>
                  <a:lnTo>
                    <a:pt x="95834" y="166179"/>
                  </a:lnTo>
                  <a:lnTo>
                    <a:pt x="101117" y="153543"/>
                  </a:lnTo>
                  <a:close/>
                </a:path>
                <a:path w="540384" h="290830">
                  <a:moveTo>
                    <a:pt x="117856" y="98323"/>
                  </a:moveTo>
                  <a:lnTo>
                    <a:pt x="116624" y="97459"/>
                  </a:lnTo>
                  <a:lnTo>
                    <a:pt x="50571" y="89941"/>
                  </a:lnTo>
                  <a:lnTo>
                    <a:pt x="48755" y="90449"/>
                  </a:lnTo>
                  <a:lnTo>
                    <a:pt x="37820" y="116116"/>
                  </a:lnTo>
                  <a:lnTo>
                    <a:pt x="38087" y="117271"/>
                  </a:lnTo>
                  <a:lnTo>
                    <a:pt x="105092" y="125196"/>
                  </a:lnTo>
                  <a:lnTo>
                    <a:pt x="107035" y="124548"/>
                  </a:lnTo>
                  <a:lnTo>
                    <a:pt x="117830" y="99034"/>
                  </a:lnTo>
                  <a:lnTo>
                    <a:pt x="117856" y="98323"/>
                  </a:lnTo>
                  <a:close/>
                </a:path>
                <a:path w="540384" h="290830">
                  <a:moveTo>
                    <a:pt x="125044" y="68503"/>
                  </a:moveTo>
                  <a:lnTo>
                    <a:pt x="124790" y="68262"/>
                  </a:lnTo>
                  <a:lnTo>
                    <a:pt x="103428" y="65849"/>
                  </a:lnTo>
                  <a:lnTo>
                    <a:pt x="102908" y="66205"/>
                  </a:lnTo>
                  <a:lnTo>
                    <a:pt x="95008" y="84912"/>
                  </a:lnTo>
                  <a:lnTo>
                    <a:pt x="94869" y="85661"/>
                  </a:lnTo>
                  <a:lnTo>
                    <a:pt x="95021" y="85966"/>
                  </a:lnTo>
                  <a:lnTo>
                    <a:pt x="116535" y="88417"/>
                  </a:lnTo>
                  <a:lnTo>
                    <a:pt x="116878" y="88201"/>
                  </a:lnTo>
                  <a:lnTo>
                    <a:pt x="124917" y="69367"/>
                  </a:lnTo>
                  <a:lnTo>
                    <a:pt x="125044" y="68961"/>
                  </a:lnTo>
                  <a:lnTo>
                    <a:pt x="125044" y="68503"/>
                  </a:lnTo>
                  <a:close/>
                </a:path>
                <a:path w="540384" h="290830">
                  <a:moveTo>
                    <a:pt x="208953" y="8521"/>
                  </a:moveTo>
                  <a:lnTo>
                    <a:pt x="192900" y="38"/>
                  </a:lnTo>
                  <a:lnTo>
                    <a:pt x="192595" y="0"/>
                  </a:lnTo>
                  <a:lnTo>
                    <a:pt x="178549" y="8661"/>
                  </a:lnTo>
                  <a:lnTo>
                    <a:pt x="178244" y="9055"/>
                  </a:lnTo>
                  <a:lnTo>
                    <a:pt x="178295" y="9220"/>
                  </a:lnTo>
                  <a:lnTo>
                    <a:pt x="194310" y="17640"/>
                  </a:lnTo>
                  <a:lnTo>
                    <a:pt x="194652" y="17678"/>
                  </a:lnTo>
                  <a:lnTo>
                    <a:pt x="208762" y="8940"/>
                  </a:lnTo>
                  <a:lnTo>
                    <a:pt x="208953" y="8521"/>
                  </a:lnTo>
                  <a:close/>
                </a:path>
                <a:path w="540384" h="290830">
                  <a:moveTo>
                    <a:pt x="254114" y="285864"/>
                  </a:moveTo>
                  <a:lnTo>
                    <a:pt x="248132" y="274002"/>
                  </a:lnTo>
                  <a:lnTo>
                    <a:pt x="247611" y="273532"/>
                  </a:lnTo>
                  <a:lnTo>
                    <a:pt x="247243" y="273481"/>
                  </a:lnTo>
                  <a:lnTo>
                    <a:pt x="226021" y="277647"/>
                  </a:lnTo>
                  <a:lnTo>
                    <a:pt x="225793" y="277939"/>
                  </a:lnTo>
                  <a:lnTo>
                    <a:pt x="225793" y="278168"/>
                  </a:lnTo>
                  <a:lnTo>
                    <a:pt x="231825" y="289966"/>
                  </a:lnTo>
                  <a:lnTo>
                    <a:pt x="232435" y="290385"/>
                  </a:lnTo>
                  <a:lnTo>
                    <a:pt x="253923" y="286194"/>
                  </a:lnTo>
                  <a:lnTo>
                    <a:pt x="254114" y="285864"/>
                  </a:lnTo>
                  <a:close/>
                </a:path>
                <a:path w="540384" h="290830">
                  <a:moveTo>
                    <a:pt x="280720" y="69850"/>
                  </a:moveTo>
                  <a:lnTo>
                    <a:pt x="266293" y="62153"/>
                  </a:lnTo>
                  <a:lnTo>
                    <a:pt x="265391" y="62128"/>
                  </a:lnTo>
                  <a:lnTo>
                    <a:pt x="250164" y="71755"/>
                  </a:lnTo>
                  <a:lnTo>
                    <a:pt x="250317" y="72250"/>
                  </a:lnTo>
                  <a:lnTo>
                    <a:pt x="264401" y="79667"/>
                  </a:lnTo>
                  <a:lnTo>
                    <a:pt x="265252" y="79819"/>
                  </a:lnTo>
                  <a:lnTo>
                    <a:pt x="280708" y="70091"/>
                  </a:lnTo>
                  <a:lnTo>
                    <a:pt x="280720" y="69850"/>
                  </a:lnTo>
                  <a:close/>
                </a:path>
                <a:path w="540384" h="290830">
                  <a:moveTo>
                    <a:pt x="339788" y="33451"/>
                  </a:moveTo>
                  <a:lnTo>
                    <a:pt x="339699" y="33172"/>
                  </a:lnTo>
                  <a:lnTo>
                    <a:pt x="323748" y="24803"/>
                  </a:lnTo>
                  <a:lnTo>
                    <a:pt x="323113" y="24815"/>
                  </a:lnTo>
                  <a:lnTo>
                    <a:pt x="309524" y="33324"/>
                  </a:lnTo>
                  <a:lnTo>
                    <a:pt x="309194" y="33591"/>
                  </a:lnTo>
                  <a:lnTo>
                    <a:pt x="309118" y="33947"/>
                  </a:lnTo>
                  <a:lnTo>
                    <a:pt x="325158" y="42392"/>
                  </a:lnTo>
                  <a:lnTo>
                    <a:pt x="325615" y="42418"/>
                  </a:lnTo>
                  <a:lnTo>
                    <a:pt x="339369" y="33870"/>
                  </a:lnTo>
                  <a:lnTo>
                    <a:pt x="339788" y="33451"/>
                  </a:lnTo>
                  <a:close/>
                </a:path>
                <a:path w="540384" h="290830">
                  <a:moveTo>
                    <a:pt x="401662" y="65824"/>
                  </a:moveTo>
                  <a:lnTo>
                    <a:pt x="401548" y="65646"/>
                  </a:lnTo>
                  <a:lnTo>
                    <a:pt x="385597" y="57264"/>
                  </a:lnTo>
                  <a:lnTo>
                    <a:pt x="385127" y="57251"/>
                  </a:lnTo>
                  <a:lnTo>
                    <a:pt x="371373" y="65786"/>
                  </a:lnTo>
                  <a:lnTo>
                    <a:pt x="370954" y="66217"/>
                  </a:lnTo>
                  <a:lnTo>
                    <a:pt x="370992" y="66446"/>
                  </a:lnTo>
                  <a:lnTo>
                    <a:pt x="387007" y="74866"/>
                  </a:lnTo>
                  <a:lnTo>
                    <a:pt x="387464" y="74879"/>
                  </a:lnTo>
                  <a:lnTo>
                    <a:pt x="401218" y="66344"/>
                  </a:lnTo>
                  <a:lnTo>
                    <a:pt x="401662" y="65824"/>
                  </a:lnTo>
                  <a:close/>
                </a:path>
                <a:path w="540384" h="290830">
                  <a:moveTo>
                    <a:pt x="463435" y="98361"/>
                  </a:moveTo>
                  <a:lnTo>
                    <a:pt x="463346" y="98094"/>
                  </a:lnTo>
                  <a:lnTo>
                    <a:pt x="447395" y="89725"/>
                  </a:lnTo>
                  <a:lnTo>
                    <a:pt x="446760" y="89738"/>
                  </a:lnTo>
                  <a:lnTo>
                    <a:pt x="433171" y="98247"/>
                  </a:lnTo>
                  <a:lnTo>
                    <a:pt x="432892" y="98463"/>
                  </a:lnTo>
                  <a:lnTo>
                    <a:pt x="432739" y="98844"/>
                  </a:lnTo>
                  <a:lnTo>
                    <a:pt x="448805" y="107315"/>
                  </a:lnTo>
                  <a:lnTo>
                    <a:pt x="449148" y="107353"/>
                  </a:lnTo>
                  <a:lnTo>
                    <a:pt x="463016" y="98793"/>
                  </a:lnTo>
                  <a:lnTo>
                    <a:pt x="463435" y="98361"/>
                  </a:lnTo>
                  <a:close/>
                </a:path>
                <a:path w="540384" h="290830">
                  <a:moveTo>
                    <a:pt x="506095" y="275882"/>
                  </a:moveTo>
                  <a:lnTo>
                    <a:pt x="490042" y="267398"/>
                  </a:lnTo>
                  <a:lnTo>
                    <a:pt x="489877" y="267360"/>
                  </a:lnTo>
                  <a:lnTo>
                    <a:pt x="474256" y="276923"/>
                  </a:lnTo>
                  <a:lnTo>
                    <a:pt x="473938" y="277431"/>
                  </a:lnTo>
                  <a:lnTo>
                    <a:pt x="489991" y="285915"/>
                  </a:lnTo>
                  <a:lnTo>
                    <a:pt x="490308" y="285953"/>
                  </a:lnTo>
                  <a:lnTo>
                    <a:pt x="505853" y="276339"/>
                  </a:lnTo>
                  <a:lnTo>
                    <a:pt x="506095" y="275882"/>
                  </a:lnTo>
                  <a:close/>
                </a:path>
                <a:path w="540384" h="290830">
                  <a:moveTo>
                    <a:pt x="539889" y="254520"/>
                  </a:moveTo>
                  <a:lnTo>
                    <a:pt x="523836" y="246024"/>
                  </a:lnTo>
                  <a:lnTo>
                    <a:pt x="523595" y="245986"/>
                  </a:lnTo>
                  <a:lnTo>
                    <a:pt x="508076" y="255524"/>
                  </a:lnTo>
                  <a:lnTo>
                    <a:pt x="507746" y="256108"/>
                  </a:lnTo>
                  <a:lnTo>
                    <a:pt x="523951" y="264591"/>
                  </a:lnTo>
                  <a:lnTo>
                    <a:pt x="539381" y="255155"/>
                  </a:lnTo>
                  <a:lnTo>
                    <a:pt x="539775" y="254825"/>
                  </a:lnTo>
                  <a:lnTo>
                    <a:pt x="539889" y="25452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600275" y="2371820"/>
              <a:ext cx="19685" cy="28575"/>
            </a:xfrm>
            <a:custGeom>
              <a:avLst/>
              <a:gdLst/>
              <a:ahLst/>
              <a:cxnLst/>
              <a:rect l="l" t="t" r="r" b="b"/>
              <a:pathLst>
                <a:path w="19684" h="28575">
                  <a:moveTo>
                    <a:pt x="11468" y="0"/>
                  </a:moveTo>
                  <a:lnTo>
                    <a:pt x="0" y="27558"/>
                  </a:lnTo>
                  <a:lnTo>
                    <a:pt x="7861" y="28460"/>
                  </a:lnTo>
                  <a:lnTo>
                    <a:pt x="19329" y="888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472538" y="2477255"/>
              <a:ext cx="231775" cy="132080"/>
            </a:xfrm>
            <a:custGeom>
              <a:avLst/>
              <a:gdLst/>
              <a:ahLst/>
              <a:cxnLst/>
              <a:rect l="l" t="t" r="r" b="b"/>
              <a:pathLst>
                <a:path w="231775" h="132080">
                  <a:moveTo>
                    <a:pt x="104190" y="0"/>
                  </a:moveTo>
                  <a:lnTo>
                    <a:pt x="19011" y="53352"/>
                  </a:lnTo>
                  <a:lnTo>
                    <a:pt x="2578" y="54013"/>
                  </a:lnTo>
                  <a:lnTo>
                    <a:pt x="0" y="55816"/>
                  </a:lnTo>
                  <a:lnTo>
                    <a:pt x="1435" y="57327"/>
                  </a:lnTo>
                  <a:lnTo>
                    <a:pt x="19164" y="56934"/>
                  </a:lnTo>
                  <a:lnTo>
                    <a:pt x="24333" y="59651"/>
                  </a:lnTo>
                  <a:lnTo>
                    <a:pt x="17221" y="62712"/>
                  </a:lnTo>
                  <a:lnTo>
                    <a:pt x="16116" y="63550"/>
                  </a:lnTo>
                  <a:lnTo>
                    <a:pt x="15951" y="64515"/>
                  </a:lnTo>
                  <a:lnTo>
                    <a:pt x="126898" y="123215"/>
                  </a:lnTo>
                  <a:lnTo>
                    <a:pt x="130924" y="122758"/>
                  </a:lnTo>
                  <a:lnTo>
                    <a:pt x="135826" y="118173"/>
                  </a:lnTo>
                  <a:lnTo>
                    <a:pt x="140995" y="120903"/>
                  </a:lnTo>
                  <a:lnTo>
                    <a:pt x="141363" y="130200"/>
                  </a:lnTo>
                  <a:lnTo>
                    <a:pt x="142798" y="131559"/>
                  </a:lnTo>
                  <a:lnTo>
                    <a:pt x="147307" y="130657"/>
                  </a:lnTo>
                  <a:lnTo>
                    <a:pt x="147192" y="120637"/>
                  </a:lnTo>
                  <a:lnTo>
                    <a:pt x="230758" y="67805"/>
                  </a:lnTo>
                  <a:lnTo>
                    <a:pt x="231470" y="66306"/>
                  </a:lnTo>
                  <a:lnTo>
                    <a:pt x="106756" y="355"/>
                  </a:lnTo>
                  <a:lnTo>
                    <a:pt x="104190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381760" y="2053593"/>
              <a:ext cx="1048385" cy="579120"/>
            </a:xfrm>
            <a:custGeom>
              <a:avLst/>
              <a:gdLst/>
              <a:ahLst/>
              <a:cxnLst/>
              <a:rect l="l" t="t" r="r" b="b"/>
              <a:pathLst>
                <a:path w="1048384" h="579119">
                  <a:moveTo>
                    <a:pt x="41786" y="91427"/>
                  </a:moveTo>
                  <a:lnTo>
                    <a:pt x="325" y="167754"/>
                  </a:lnTo>
                  <a:lnTo>
                    <a:pt x="0" y="169341"/>
                  </a:lnTo>
                  <a:lnTo>
                    <a:pt x="206" y="170751"/>
                  </a:lnTo>
                  <a:lnTo>
                    <a:pt x="72774" y="183337"/>
                  </a:lnTo>
                  <a:lnTo>
                    <a:pt x="83023" y="184073"/>
                  </a:lnTo>
                  <a:lnTo>
                    <a:pt x="93640" y="183946"/>
                  </a:lnTo>
                  <a:lnTo>
                    <a:pt x="133340" y="175044"/>
                  </a:lnTo>
                  <a:lnTo>
                    <a:pt x="143968" y="169341"/>
                  </a:lnTo>
                  <a:lnTo>
                    <a:pt x="88306" y="169341"/>
                  </a:lnTo>
                  <a:lnTo>
                    <a:pt x="78806" y="168821"/>
                  </a:lnTo>
                  <a:lnTo>
                    <a:pt x="43615" y="150698"/>
                  </a:lnTo>
                  <a:lnTo>
                    <a:pt x="41422" y="142328"/>
                  </a:lnTo>
                  <a:lnTo>
                    <a:pt x="41608" y="139776"/>
                  </a:lnTo>
                  <a:lnTo>
                    <a:pt x="71326" y="115481"/>
                  </a:lnTo>
                  <a:lnTo>
                    <a:pt x="148471" y="112750"/>
                  </a:lnTo>
                  <a:lnTo>
                    <a:pt x="144440" y="110020"/>
                  </a:lnTo>
                  <a:lnTo>
                    <a:pt x="44656" y="91554"/>
                  </a:lnTo>
                  <a:lnTo>
                    <a:pt x="41786" y="91427"/>
                  </a:lnTo>
                  <a:close/>
                </a:path>
                <a:path w="1048384" h="579119">
                  <a:moveTo>
                    <a:pt x="148471" y="112750"/>
                  </a:moveTo>
                  <a:lnTo>
                    <a:pt x="94834" y="112750"/>
                  </a:lnTo>
                  <a:lnTo>
                    <a:pt x="99596" y="113004"/>
                  </a:lnTo>
                  <a:lnTo>
                    <a:pt x="101933" y="113271"/>
                  </a:lnTo>
                  <a:lnTo>
                    <a:pt x="137125" y="131394"/>
                  </a:lnTo>
                  <a:lnTo>
                    <a:pt x="139335" y="139547"/>
                  </a:lnTo>
                  <a:lnTo>
                    <a:pt x="139131" y="142328"/>
                  </a:lnTo>
                  <a:lnTo>
                    <a:pt x="109413" y="166611"/>
                  </a:lnTo>
                  <a:lnTo>
                    <a:pt x="90706" y="169341"/>
                  </a:lnTo>
                  <a:lnTo>
                    <a:pt x="143968" y="169341"/>
                  </a:lnTo>
                  <a:lnTo>
                    <a:pt x="164671" y="136779"/>
                  </a:lnTo>
                  <a:lnTo>
                    <a:pt x="163528" y="131102"/>
                  </a:lnTo>
                  <a:lnTo>
                    <a:pt x="160810" y="125234"/>
                  </a:lnTo>
                  <a:lnTo>
                    <a:pt x="156670" y="119697"/>
                  </a:lnTo>
                  <a:lnTo>
                    <a:pt x="151171" y="114579"/>
                  </a:lnTo>
                  <a:lnTo>
                    <a:pt x="148471" y="112750"/>
                  </a:lnTo>
                  <a:close/>
                </a:path>
                <a:path w="1048384" h="579119">
                  <a:moveTo>
                    <a:pt x="270576" y="0"/>
                  </a:moveTo>
                  <a:lnTo>
                    <a:pt x="267757" y="0"/>
                  </a:lnTo>
                  <a:lnTo>
                    <a:pt x="265242" y="317"/>
                  </a:lnTo>
                  <a:lnTo>
                    <a:pt x="145989" y="23698"/>
                  </a:lnTo>
                  <a:lnTo>
                    <a:pt x="137087" y="31178"/>
                  </a:lnTo>
                  <a:lnTo>
                    <a:pt x="137480" y="32626"/>
                  </a:lnTo>
                  <a:lnTo>
                    <a:pt x="155883" y="68465"/>
                  </a:lnTo>
                  <a:lnTo>
                    <a:pt x="186871" y="91655"/>
                  </a:lnTo>
                  <a:lnTo>
                    <a:pt x="227079" y="97497"/>
                  </a:lnTo>
                  <a:lnTo>
                    <a:pt x="237671" y="96799"/>
                  </a:lnTo>
                  <a:lnTo>
                    <a:pt x="275898" y="85775"/>
                  </a:lnTo>
                  <a:lnTo>
                    <a:pt x="280899" y="82778"/>
                  </a:lnTo>
                  <a:lnTo>
                    <a:pt x="224475" y="82778"/>
                  </a:lnTo>
                  <a:lnTo>
                    <a:pt x="219700" y="82613"/>
                  </a:lnTo>
                  <a:lnTo>
                    <a:pt x="182883" y="67500"/>
                  </a:lnTo>
                  <a:lnTo>
                    <a:pt x="178463" y="54102"/>
                  </a:lnTo>
                  <a:lnTo>
                    <a:pt x="178984" y="51333"/>
                  </a:lnTo>
                  <a:lnTo>
                    <a:pt x="211293" y="28155"/>
                  </a:lnTo>
                  <a:lnTo>
                    <a:pt x="230216" y="26123"/>
                  </a:lnTo>
                  <a:lnTo>
                    <a:pt x="291439" y="26123"/>
                  </a:lnTo>
                  <a:lnTo>
                    <a:pt x="280482" y="4800"/>
                  </a:lnTo>
                  <a:lnTo>
                    <a:pt x="273256" y="368"/>
                  </a:lnTo>
                  <a:lnTo>
                    <a:pt x="270576" y="0"/>
                  </a:lnTo>
                  <a:close/>
                </a:path>
                <a:path w="1048384" h="579119">
                  <a:moveTo>
                    <a:pt x="291439" y="26123"/>
                  </a:moveTo>
                  <a:lnTo>
                    <a:pt x="230216" y="26123"/>
                  </a:lnTo>
                  <a:lnTo>
                    <a:pt x="234991" y="26301"/>
                  </a:lnTo>
                  <a:lnTo>
                    <a:pt x="239773" y="26758"/>
                  </a:lnTo>
                  <a:lnTo>
                    <a:pt x="274272" y="45250"/>
                  </a:lnTo>
                  <a:lnTo>
                    <a:pt x="276215" y="54800"/>
                  </a:lnTo>
                  <a:lnTo>
                    <a:pt x="275707" y="57581"/>
                  </a:lnTo>
                  <a:lnTo>
                    <a:pt x="243398" y="80759"/>
                  </a:lnTo>
                  <a:lnTo>
                    <a:pt x="224475" y="82778"/>
                  </a:lnTo>
                  <a:lnTo>
                    <a:pt x="280899" y="82778"/>
                  </a:lnTo>
                  <a:lnTo>
                    <a:pt x="301806" y="52527"/>
                  </a:lnTo>
                  <a:lnTo>
                    <a:pt x="301082" y="46507"/>
                  </a:lnTo>
                  <a:lnTo>
                    <a:pt x="298859" y="40563"/>
                  </a:lnTo>
                  <a:lnTo>
                    <a:pt x="291439" y="26123"/>
                  </a:lnTo>
                  <a:close/>
                </a:path>
                <a:path w="1048384" h="579119">
                  <a:moveTo>
                    <a:pt x="820702" y="481291"/>
                  </a:moveTo>
                  <a:lnTo>
                    <a:pt x="780405" y="489127"/>
                  </a:lnTo>
                  <a:lnTo>
                    <a:pt x="749074" y="513981"/>
                  </a:lnTo>
                  <a:lnTo>
                    <a:pt x="745975" y="526262"/>
                  </a:lnTo>
                  <a:lnTo>
                    <a:pt x="746699" y="532269"/>
                  </a:lnTo>
                  <a:lnTo>
                    <a:pt x="767299" y="574001"/>
                  </a:lnTo>
                  <a:lnTo>
                    <a:pt x="777192" y="578777"/>
                  </a:lnTo>
                  <a:lnTo>
                    <a:pt x="780129" y="578777"/>
                  </a:lnTo>
                  <a:lnTo>
                    <a:pt x="901792" y="555104"/>
                  </a:lnTo>
                  <a:lnTo>
                    <a:pt x="907700" y="552665"/>
                  </a:lnTo>
                  <a:lnTo>
                    <a:pt x="817565" y="552665"/>
                  </a:lnTo>
                  <a:lnTo>
                    <a:pt x="812790" y="552488"/>
                  </a:lnTo>
                  <a:lnTo>
                    <a:pt x="777090" y="538568"/>
                  </a:lnTo>
                  <a:lnTo>
                    <a:pt x="775973" y="537387"/>
                  </a:lnTo>
                  <a:lnTo>
                    <a:pt x="771553" y="523989"/>
                  </a:lnTo>
                  <a:lnTo>
                    <a:pt x="772074" y="521195"/>
                  </a:lnTo>
                  <a:lnTo>
                    <a:pt x="804383" y="498030"/>
                  </a:lnTo>
                  <a:lnTo>
                    <a:pt x="823306" y="496011"/>
                  </a:lnTo>
                  <a:lnTo>
                    <a:pt x="878539" y="496011"/>
                  </a:lnTo>
                  <a:lnTo>
                    <a:pt x="876874" y="494766"/>
                  </a:lnTo>
                  <a:lnTo>
                    <a:pt x="831294" y="481457"/>
                  </a:lnTo>
                  <a:lnTo>
                    <a:pt x="820702" y="481291"/>
                  </a:lnTo>
                  <a:close/>
                </a:path>
                <a:path w="1048384" h="579119">
                  <a:moveTo>
                    <a:pt x="878539" y="496011"/>
                  </a:moveTo>
                  <a:lnTo>
                    <a:pt x="823306" y="496011"/>
                  </a:lnTo>
                  <a:lnTo>
                    <a:pt x="828081" y="496176"/>
                  </a:lnTo>
                  <a:lnTo>
                    <a:pt x="832780" y="496620"/>
                  </a:lnTo>
                  <a:lnTo>
                    <a:pt x="867362" y="515137"/>
                  </a:lnTo>
                  <a:lnTo>
                    <a:pt x="869318" y="524687"/>
                  </a:lnTo>
                  <a:lnTo>
                    <a:pt x="868797" y="527443"/>
                  </a:lnTo>
                  <a:lnTo>
                    <a:pt x="836488" y="550646"/>
                  </a:lnTo>
                  <a:lnTo>
                    <a:pt x="817565" y="552665"/>
                  </a:lnTo>
                  <a:lnTo>
                    <a:pt x="907700" y="552665"/>
                  </a:lnTo>
                  <a:lnTo>
                    <a:pt x="908599" y="552030"/>
                  </a:lnTo>
                  <a:lnTo>
                    <a:pt x="909793" y="550710"/>
                  </a:lnTo>
                  <a:lnTo>
                    <a:pt x="910536" y="549148"/>
                  </a:lnTo>
                  <a:lnTo>
                    <a:pt x="910694" y="547598"/>
                  </a:lnTo>
                  <a:lnTo>
                    <a:pt x="910288" y="546163"/>
                  </a:lnTo>
                  <a:lnTo>
                    <a:pt x="891898" y="510324"/>
                  </a:lnTo>
                  <a:lnTo>
                    <a:pt x="888279" y="504774"/>
                  </a:lnTo>
                  <a:lnTo>
                    <a:pt x="883212" y="499503"/>
                  </a:lnTo>
                  <a:lnTo>
                    <a:pt x="878539" y="496011"/>
                  </a:lnTo>
                  <a:close/>
                </a:path>
                <a:path w="1048384" h="579119">
                  <a:moveTo>
                    <a:pt x="964758" y="394716"/>
                  </a:moveTo>
                  <a:lnTo>
                    <a:pt x="923534" y="400329"/>
                  </a:lnTo>
                  <a:lnTo>
                    <a:pt x="888381" y="423456"/>
                  </a:lnTo>
                  <a:lnTo>
                    <a:pt x="883105" y="441985"/>
                  </a:lnTo>
                  <a:lnTo>
                    <a:pt x="884253" y="447687"/>
                  </a:lnTo>
                  <a:lnTo>
                    <a:pt x="919953" y="475932"/>
                  </a:lnTo>
                  <a:lnTo>
                    <a:pt x="1003125" y="487222"/>
                  </a:lnTo>
                  <a:lnTo>
                    <a:pt x="1005995" y="487362"/>
                  </a:lnTo>
                  <a:lnTo>
                    <a:pt x="1008383" y="487172"/>
                  </a:lnTo>
                  <a:lnTo>
                    <a:pt x="1018073" y="481558"/>
                  </a:lnTo>
                  <a:lnTo>
                    <a:pt x="1024645" y="465861"/>
                  </a:lnTo>
                  <a:lnTo>
                    <a:pt x="955360" y="465861"/>
                  </a:lnTo>
                  <a:lnTo>
                    <a:pt x="945924" y="465340"/>
                  </a:lnTo>
                  <a:lnTo>
                    <a:pt x="910948" y="447332"/>
                  </a:lnTo>
                  <a:lnTo>
                    <a:pt x="908764" y="439242"/>
                  </a:lnTo>
                  <a:lnTo>
                    <a:pt x="908967" y="436460"/>
                  </a:lnTo>
                  <a:lnTo>
                    <a:pt x="938482" y="412343"/>
                  </a:lnTo>
                  <a:lnTo>
                    <a:pt x="1047766" y="409625"/>
                  </a:lnTo>
                  <a:lnTo>
                    <a:pt x="975007" y="395452"/>
                  </a:lnTo>
                  <a:lnTo>
                    <a:pt x="964758" y="394716"/>
                  </a:lnTo>
                  <a:close/>
                </a:path>
                <a:path w="1048384" h="579119">
                  <a:moveTo>
                    <a:pt x="1047766" y="409625"/>
                  </a:moveTo>
                  <a:lnTo>
                    <a:pt x="961850" y="409625"/>
                  </a:lnTo>
                  <a:lnTo>
                    <a:pt x="966574" y="409879"/>
                  </a:lnTo>
                  <a:lnTo>
                    <a:pt x="968899" y="410146"/>
                  </a:lnTo>
                  <a:lnTo>
                    <a:pt x="1003874" y="428155"/>
                  </a:lnTo>
                  <a:lnTo>
                    <a:pt x="1006043" y="436460"/>
                  </a:lnTo>
                  <a:lnTo>
                    <a:pt x="1005856" y="439013"/>
                  </a:lnTo>
                  <a:lnTo>
                    <a:pt x="976341" y="463143"/>
                  </a:lnTo>
                  <a:lnTo>
                    <a:pt x="955360" y="465861"/>
                  </a:lnTo>
                  <a:lnTo>
                    <a:pt x="1024645" y="465861"/>
                  </a:lnTo>
                  <a:lnTo>
                    <a:pt x="1047448" y="411073"/>
                  </a:lnTo>
                  <a:lnTo>
                    <a:pt x="1047766" y="409625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714819" y="2101876"/>
              <a:ext cx="94615" cy="53975"/>
            </a:xfrm>
            <a:custGeom>
              <a:avLst/>
              <a:gdLst/>
              <a:ahLst/>
              <a:cxnLst/>
              <a:rect l="l" t="t" r="r" b="b"/>
              <a:pathLst>
                <a:path w="94615" h="53975">
                  <a:moveTo>
                    <a:pt x="40525" y="0"/>
                  </a:moveTo>
                  <a:lnTo>
                    <a:pt x="1142" y="24371"/>
                  </a:lnTo>
                  <a:lnTo>
                    <a:pt x="0" y="26009"/>
                  </a:lnTo>
                  <a:lnTo>
                    <a:pt x="52311" y="53708"/>
                  </a:lnTo>
                  <a:lnTo>
                    <a:pt x="53720" y="53809"/>
                  </a:lnTo>
                  <a:lnTo>
                    <a:pt x="93090" y="29451"/>
                  </a:lnTo>
                  <a:lnTo>
                    <a:pt x="94233" y="28206"/>
                  </a:lnTo>
                  <a:lnTo>
                    <a:pt x="93852" y="27355"/>
                  </a:lnTo>
                  <a:lnTo>
                    <a:pt x="41948" y="101"/>
                  </a:lnTo>
                  <a:lnTo>
                    <a:pt x="40525" y="0"/>
                  </a:lnTo>
                  <a:close/>
                </a:path>
              </a:pathLst>
            </a:custGeom>
            <a:solidFill>
              <a:srgbClr val="E3DC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559599" y="2155558"/>
              <a:ext cx="214629" cy="124460"/>
            </a:xfrm>
            <a:custGeom>
              <a:avLst/>
              <a:gdLst/>
              <a:ahLst/>
              <a:cxnLst/>
              <a:rect l="l" t="t" r="r" b="b"/>
              <a:pathLst>
                <a:path w="214629" h="124460">
                  <a:moveTo>
                    <a:pt x="106464" y="0"/>
                  </a:moveTo>
                  <a:lnTo>
                    <a:pt x="102412" y="330"/>
                  </a:lnTo>
                  <a:lnTo>
                    <a:pt x="203" y="64947"/>
                  </a:lnTo>
                  <a:lnTo>
                    <a:pt x="0" y="67297"/>
                  </a:lnTo>
                  <a:lnTo>
                    <a:pt x="108140" y="124079"/>
                  </a:lnTo>
                  <a:lnTo>
                    <a:pt x="112204" y="123748"/>
                  </a:lnTo>
                  <a:lnTo>
                    <a:pt x="211785" y="60782"/>
                  </a:lnTo>
                  <a:lnTo>
                    <a:pt x="214414" y="59131"/>
                  </a:lnTo>
                  <a:lnTo>
                    <a:pt x="214604" y="56769"/>
                  </a:lnTo>
                  <a:lnTo>
                    <a:pt x="106464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553784" y="2150744"/>
              <a:ext cx="226695" cy="133985"/>
            </a:xfrm>
            <a:custGeom>
              <a:avLst/>
              <a:gdLst/>
              <a:ahLst/>
              <a:cxnLst/>
              <a:rect l="l" t="t" r="r" b="b"/>
              <a:pathLst>
                <a:path w="226695" h="133985">
                  <a:moveTo>
                    <a:pt x="34124" y="86995"/>
                  </a:moveTo>
                  <a:lnTo>
                    <a:pt x="16408" y="77685"/>
                  </a:lnTo>
                  <a:lnTo>
                    <a:pt x="0" y="88074"/>
                  </a:lnTo>
                  <a:lnTo>
                    <a:pt x="17716" y="97370"/>
                  </a:lnTo>
                  <a:lnTo>
                    <a:pt x="34124" y="86995"/>
                  </a:lnTo>
                  <a:close/>
                </a:path>
                <a:path w="226695" h="133985">
                  <a:moveTo>
                    <a:pt x="103759" y="123532"/>
                  </a:moveTo>
                  <a:lnTo>
                    <a:pt x="86042" y="114236"/>
                  </a:lnTo>
                  <a:lnTo>
                    <a:pt x="69621" y="124612"/>
                  </a:lnTo>
                  <a:lnTo>
                    <a:pt x="87337" y="133908"/>
                  </a:lnTo>
                  <a:lnTo>
                    <a:pt x="103759" y="123532"/>
                  </a:lnTo>
                  <a:close/>
                </a:path>
                <a:path w="226695" h="133985">
                  <a:moveTo>
                    <a:pt x="156997" y="9296"/>
                  </a:moveTo>
                  <a:lnTo>
                    <a:pt x="139280" y="0"/>
                  </a:lnTo>
                  <a:lnTo>
                    <a:pt x="122872" y="10375"/>
                  </a:lnTo>
                  <a:lnTo>
                    <a:pt x="140589" y="19672"/>
                  </a:lnTo>
                  <a:lnTo>
                    <a:pt x="156997" y="9296"/>
                  </a:lnTo>
                  <a:close/>
                </a:path>
                <a:path w="226695" h="133985">
                  <a:moveTo>
                    <a:pt x="226618" y="45859"/>
                  </a:moveTo>
                  <a:lnTo>
                    <a:pt x="208902" y="36563"/>
                  </a:lnTo>
                  <a:lnTo>
                    <a:pt x="192493" y="46939"/>
                  </a:lnTo>
                  <a:lnTo>
                    <a:pt x="210210" y="56235"/>
                  </a:lnTo>
                  <a:lnTo>
                    <a:pt x="226618" y="45859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618472" y="2189686"/>
              <a:ext cx="97155" cy="55880"/>
            </a:xfrm>
            <a:custGeom>
              <a:avLst/>
              <a:gdLst/>
              <a:ahLst/>
              <a:cxnLst/>
              <a:rect l="l" t="t" r="r" b="b"/>
              <a:pathLst>
                <a:path w="97154" h="55880">
                  <a:moveTo>
                    <a:pt x="47266" y="0"/>
                  </a:moveTo>
                  <a:lnTo>
                    <a:pt x="29135" y="2778"/>
                  </a:lnTo>
                  <a:lnTo>
                    <a:pt x="13374" y="9559"/>
                  </a:lnTo>
                  <a:lnTo>
                    <a:pt x="3119" y="19224"/>
                  </a:lnTo>
                  <a:lnTo>
                    <a:pt x="0" y="29881"/>
                  </a:lnTo>
                  <a:lnTo>
                    <a:pt x="3964" y="40254"/>
                  </a:lnTo>
                  <a:lnTo>
                    <a:pt x="14962" y="49069"/>
                  </a:lnTo>
                  <a:lnTo>
                    <a:pt x="31210" y="54554"/>
                  </a:lnTo>
                  <a:lnTo>
                    <a:pt x="49504" y="55864"/>
                  </a:lnTo>
                  <a:lnTo>
                    <a:pt x="67634" y="53087"/>
                  </a:lnTo>
                  <a:lnTo>
                    <a:pt x="83389" y="46313"/>
                  </a:lnTo>
                  <a:lnTo>
                    <a:pt x="93645" y="36648"/>
                  </a:lnTo>
                  <a:lnTo>
                    <a:pt x="96766" y="25992"/>
                  </a:lnTo>
                  <a:lnTo>
                    <a:pt x="92805" y="15618"/>
                  </a:lnTo>
                  <a:lnTo>
                    <a:pt x="81814" y="6804"/>
                  </a:lnTo>
                  <a:lnTo>
                    <a:pt x="65561" y="1312"/>
                  </a:lnTo>
                  <a:lnTo>
                    <a:pt x="47266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788756" y="2149122"/>
              <a:ext cx="214629" cy="124460"/>
            </a:xfrm>
            <a:custGeom>
              <a:avLst/>
              <a:gdLst/>
              <a:ahLst/>
              <a:cxnLst/>
              <a:rect l="l" t="t" r="r" b="b"/>
              <a:pathLst>
                <a:path w="214629" h="124460">
                  <a:moveTo>
                    <a:pt x="106464" y="0"/>
                  </a:moveTo>
                  <a:lnTo>
                    <a:pt x="102412" y="342"/>
                  </a:lnTo>
                  <a:lnTo>
                    <a:pt x="203" y="64947"/>
                  </a:lnTo>
                  <a:lnTo>
                    <a:pt x="0" y="67309"/>
                  </a:lnTo>
                  <a:lnTo>
                    <a:pt x="108140" y="124091"/>
                  </a:lnTo>
                  <a:lnTo>
                    <a:pt x="112204" y="123748"/>
                  </a:lnTo>
                  <a:lnTo>
                    <a:pt x="211797" y="60794"/>
                  </a:lnTo>
                  <a:lnTo>
                    <a:pt x="214414" y="59143"/>
                  </a:lnTo>
                  <a:lnTo>
                    <a:pt x="214617" y="56781"/>
                  </a:lnTo>
                  <a:lnTo>
                    <a:pt x="106464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782943" y="2144318"/>
              <a:ext cx="226695" cy="133985"/>
            </a:xfrm>
            <a:custGeom>
              <a:avLst/>
              <a:gdLst/>
              <a:ahLst/>
              <a:cxnLst/>
              <a:rect l="l" t="t" r="r" b="b"/>
              <a:pathLst>
                <a:path w="226695" h="133985">
                  <a:moveTo>
                    <a:pt x="34137" y="86995"/>
                  </a:moveTo>
                  <a:lnTo>
                    <a:pt x="16421" y="77685"/>
                  </a:lnTo>
                  <a:lnTo>
                    <a:pt x="0" y="88061"/>
                  </a:lnTo>
                  <a:lnTo>
                    <a:pt x="17716" y="97370"/>
                  </a:lnTo>
                  <a:lnTo>
                    <a:pt x="34137" y="86995"/>
                  </a:lnTo>
                  <a:close/>
                </a:path>
                <a:path w="226695" h="133985">
                  <a:moveTo>
                    <a:pt x="103746" y="123545"/>
                  </a:moveTo>
                  <a:lnTo>
                    <a:pt x="86029" y="114236"/>
                  </a:lnTo>
                  <a:lnTo>
                    <a:pt x="69621" y="124625"/>
                  </a:lnTo>
                  <a:lnTo>
                    <a:pt x="87337" y="133921"/>
                  </a:lnTo>
                  <a:lnTo>
                    <a:pt x="103746" y="123545"/>
                  </a:lnTo>
                  <a:close/>
                </a:path>
                <a:path w="226695" h="133985">
                  <a:moveTo>
                    <a:pt x="156997" y="9309"/>
                  </a:moveTo>
                  <a:lnTo>
                    <a:pt x="139280" y="0"/>
                  </a:lnTo>
                  <a:lnTo>
                    <a:pt x="122872" y="10375"/>
                  </a:lnTo>
                  <a:lnTo>
                    <a:pt x="140589" y="19685"/>
                  </a:lnTo>
                  <a:lnTo>
                    <a:pt x="156997" y="9309"/>
                  </a:lnTo>
                  <a:close/>
                </a:path>
                <a:path w="226695" h="133985">
                  <a:moveTo>
                    <a:pt x="226631" y="45847"/>
                  </a:moveTo>
                  <a:lnTo>
                    <a:pt x="208915" y="36550"/>
                  </a:lnTo>
                  <a:lnTo>
                    <a:pt x="192493" y="46926"/>
                  </a:lnTo>
                  <a:lnTo>
                    <a:pt x="210210" y="56222"/>
                  </a:lnTo>
                  <a:lnTo>
                    <a:pt x="226631" y="45847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847640" y="2183261"/>
              <a:ext cx="97155" cy="55880"/>
            </a:xfrm>
            <a:custGeom>
              <a:avLst/>
              <a:gdLst/>
              <a:ahLst/>
              <a:cxnLst/>
              <a:rect l="l" t="t" r="r" b="b"/>
              <a:pathLst>
                <a:path w="97154" h="55880">
                  <a:moveTo>
                    <a:pt x="47256" y="0"/>
                  </a:moveTo>
                  <a:lnTo>
                    <a:pt x="29125" y="2774"/>
                  </a:lnTo>
                  <a:lnTo>
                    <a:pt x="13365" y="9548"/>
                  </a:lnTo>
                  <a:lnTo>
                    <a:pt x="3117" y="19220"/>
                  </a:lnTo>
                  <a:lnTo>
                    <a:pt x="0" y="29879"/>
                  </a:lnTo>
                  <a:lnTo>
                    <a:pt x="3962" y="40250"/>
                  </a:lnTo>
                  <a:lnTo>
                    <a:pt x="14952" y="49058"/>
                  </a:lnTo>
                  <a:lnTo>
                    <a:pt x="31206" y="54550"/>
                  </a:lnTo>
                  <a:lnTo>
                    <a:pt x="49501" y="55864"/>
                  </a:lnTo>
                  <a:lnTo>
                    <a:pt x="67632" y="53089"/>
                  </a:lnTo>
                  <a:lnTo>
                    <a:pt x="83392" y="46315"/>
                  </a:lnTo>
                  <a:lnTo>
                    <a:pt x="93640" y="36650"/>
                  </a:lnTo>
                  <a:lnTo>
                    <a:pt x="96758" y="25993"/>
                  </a:lnTo>
                  <a:lnTo>
                    <a:pt x="92795" y="15620"/>
                  </a:lnTo>
                  <a:lnTo>
                    <a:pt x="81805" y="6805"/>
                  </a:lnTo>
                  <a:lnTo>
                    <a:pt x="65552" y="1313"/>
                  </a:lnTo>
                  <a:lnTo>
                    <a:pt x="47256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907912" y="2211678"/>
              <a:ext cx="214629" cy="124460"/>
            </a:xfrm>
            <a:custGeom>
              <a:avLst/>
              <a:gdLst/>
              <a:ahLst/>
              <a:cxnLst/>
              <a:rect l="l" t="t" r="r" b="b"/>
              <a:pathLst>
                <a:path w="214629" h="124460">
                  <a:moveTo>
                    <a:pt x="106464" y="0"/>
                  </a:moveTo>
                  <a:lnTo>
                    <a:pt x="102412" y="330"/>
                  </a:lnTo>
                  <a:lnTo>
                    <a:pt x="203" y="64947"/>
                  </a:lnTo>
                  <a:lnTo>
                    <a:pt x="0" y="67309"/>
                  </a:lnTo>
                  <a:lnTo>
                    <a:pt x="108140" y="124078"/>
                  </a:lnTo>
                  <a:lnTo>
                    <a:pt x="112204" y="123748"/>
                  </a:lnTo>
                  <a:lnTo>
                    <a:pt x="211797" y="60794"/>
                  </a:lnTo>
                  <a:lnTo>
                    <a:pt x="214414" y="59131"/>
                  </a:lnTo>
                  <a:lnTo>
                    <a:pt x="214604" y="56768"/>
                  </a:lnTo>
                  <a:lnTo>
                    <a:pt x="106464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902081" y="2206878"/>
              <a:ext cx="226695" cy="133985"/>
            </a:xfrm>
            <a:custGeom>
              <a:avLst/>
              <a:gdLst/>
              <a:ahLst/>
              <a:cxnLst/>
              <a:rect l="l" t="t" r="r" b="b"/>
              <a:pathLst>
                <a:path w="226695" h="133985">
                  <a:moveTo>
                    <a:pt x="34137" y="86969"/>
                  </a:moveTo>
                  <a:lnTo>
                    <a:pt x="16421" y="77673"/>
                  </a:lnTo>
                  <a:lnTo>
                    <a:pt x="0" y="88049"/>
                  </a:lnTo>
                  <a:lnTo>
                    <a:pt x="17716" y="97345"/>
                  </a:lnTo>
                  <a:lnTo>
                    <a:pt x="34137" y="86969"/>
                  </a:lnTo>
                  <a:close/>
                </a:path>
                <a:path w="226695" h="133985">
                  <a:moveTo>
                    <a:pt x="103759" y="123520"/>
                  </a:moveTo>
                  <a:lnTo>
                    <a:pt x="86042" y="114223"/>
                  </a:lnTo>
                  <a:lnTo>
                    <a:pt x="69634" y="124599"/>
                  </a:lnTo>
                  <a:lnTo>
                    <a:pt x="87350" y="133896"/>
                  </a:lnTo>
                  <a:lnTo>
                    <a:pt x="103759" y="123520"/>
                  </a:lnTo>
                  <a:close/>
                </a:path>
                <a:path w="226695" h="133985">
                  <a:moveTo>
                    <a:pt x="157022" y="9296"/>
                  </a:moveTo>
                  <a:lnTo>
                    <a:pt x="139306" y="0"/>
                  </a:lnTo>
                  <a:lnTo>
                    <a:pt x="122897" y="10375"/>
                  </a:lnTo>
                  <a:lnTo>
                    <a:pt x="140614" y="19672"/>
                  </a:lnTo>
                  <a:lnTo>
                    <a:pt x="157022" y="9296"/>
                  </a:lnTo>
                  <a:close/>
                </a:path>
                <a:path w="226695" h="133985">
                  <a:moveTo>
                    <a:pt x="226656" y="45859"/>
                  </a:moveTo>
                  <a:lnTo>
                    <a:pt x="208940" y="36550"/>
                  </a:lnTo>
                  <a:lnTo>
                    <a:pt x="192519" y="46926"/>
                  </a:lnTo>
                  <a:lnTo>
                    <a:pt x="210235" y="56235"/>
                  </a:lnTo>
                  <a:lnTo>
                    <a:pt x="226656" y="45859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966796" y="2245817"/>
              <a:ext cx="97155" cy="55880"/>
            </a:xfrm>
            <a:custGeom>
              <a:avLst/>
              <a:gdLst/>
              <a:ahLst/>
              <a:cxnLst/>
              <a:rect l="l" t="t" r="r" b="b"/>
              <a:pathLst>
                <a:path w="97154" h="55880">
                  <a:moveTo>
                    <a:pt x="47256" y="0"/>
                  </a:moveTo>
                  <a:lnTo>
                    <a:pt x="29125" y="2776"/>
                  </a:lnTo>
                  <a:lnTo>
                    <a:pt x="13365" y="9550"/>
                  </a:lnTo>
                  <a:lnTo>
                    <a:pt x="3117" y="19215"/>
                  </a:lnTo>
                  <a:lnTo>
                    <a:pt x="0" y="29871"/>
                  </a:lnTo>
                  <a:lnTo>
                    <a:pt x="3962" y="40245"/>
                  </a:lnTo>
                  <a:lnTo>
                    <a:pt x="14952" y="49060"/>
                  </a:lnTo>
                  <a:lnTo>
                    <a:pt x="31206" y="54551"/>
                  </a:lnTo>
                  <a:lnTo>
                    <a:pt x="49501" y="55864"/>
                  </a:lnTo>
                  <a:lnTo>
                    <a:pt x="67632" y="53085"/>
                  </a:lnTo>
                  <a:lnTo>
                    <a:pt x="83392" y="46304"/>
                  </a:lnTo>
                  <a:lnTo>
                    <a:pt x="93640" y="36639"/>
                  </a:lnTo>
                  <a:lnTo>
                    <a:pt x="96758" y="25982"/>
                  </a:lnTo>
                  <a:lnTo>
                    <a:pt x="92795" y="15609"/>
                  </a:lnTo>
                  <a:lnTo>
                    <a:pt x="81805" y="6794"/>
                  </a:lnTo>
                  <a:lnTo>
                    <a:pt x="65552" y="1310"/>
                  </a:lnTo>
                  <a:lnTo>
                    <a:pt x="47256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027060" y="2274229"/>
              <a:ext cx="214629" cy="124460"/>
            </a:xfrm>
            <a:custGeom>
              <a:avLst/>
              <a:gdLst/>
              <a:ahLst/>
              <a:cxnLst/>
              <a:rect l="l" t="t" r="r" b="b"/>
              <a:pathLst>
                <a:path w="214629" h="124460">
                  <a:moveTo>
                    <a:pt x="106464" y="0"/>
                  </a:moveTo>
                  <a:lnTo>
                    <a:pt x="102412" y="342"/>
                  </a:lnTo>
                  <a:lnTo>
                    <a:pt x="203" y="64960"/>
                  </a:lnTo>
                  <a:lnTo>
                    <a:pt x="0" y="67309"/>
                  </a:lnTo>
                  <a:lnTo>
                    <a:pt x="108140" y="124091"/>
                  </a:lnTo>
                  <a:lnTo>
                    <a:pt x="112204" y="123761"/>
                  </a:lnTo>
                  <a:lnTo>
                    <a:pt x="211797" y="60794"/>
                  </a:lnTo>
                  <a:lnTo>
                    <a:pt x="214414" y="59143"/>
                  </a:lnTo>
                  <a:lnTo>
                    <a:pt x="214604" y="56781"/>
                  </a:lnTo>
                  <a:lnTo>
                    <a:pt x="106464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021233" y="2269426"/>
              <a:ext cx="226695" cy="133985"/>
            </a:xfrm>
            <a:custGeom>
              <a:avLst/>
              <a:gdLst/>
              <a:ahLst/>
              <a:cxnLst/>
              <a:rect l="l" t="t" r="r" b="b"/>
              <a:pathLst>
                <a:path w="226695" h="133985">
                  <a:moveTo>
                    <a:pt x="34137" y="86995"/>
                  </a:moveTo>
                  <a:lnTo>
                    <a:pt x="16408" y="77685"/>
                  </a:lnTo>
                  <a:lnTo>
                    <a:pt x="0" y="88061"/>
                  </a:lnTo>
                  <a:lnTo>
                    <a:pt x="17716" y="97358"/>
                  </a:lnTo>
                  <a:lnTo>
                    <a:pt x="34137" y="86995"/>
                  </a:lnTo>
                  <a:close/>
                </a:path>
                <a:path w="226695" h="133985">
                  <a:moveTo>
                    <a:pt x="103771" y="123545"/>
                  </a:moveTo>
                  <a:lnTo>
                    <a:pt x="86055" y="114249"/>
                  </a:lnTo>
                  <a:lnTo>
                    <a:pt x="69634" y="124625"/>
                  </a:lnTo>
                  <a:lnTo>
                    <a:pt x="87350" y="133908"/>
                  </a:lnTo>
                  <a:lnTo>
                    <a:pt x="103771" y="123545"/>
                  </a:lnTo>
                  <a:close/>
                </a:path>
                <a:path w="226695" h="133985">
                  <a:moveTo>
                    <a:pt x="157022" y="9309"/>
                  </a:moveTo>
                  <a:lnTo>
                    <a:pt x="139306" y="0"/>
                  </a:lnTo>
                  <a:lnTo>
                    <a:pt x="122897" y="10388"/>
                  </a:lnTo>
                  <a:lnTo>
                    <a:pt x="140614" y="19685"/>
                  </a:lnTo>
                  <a:lnTo>
                    <a:pt x="157022" y="9309"/>
                  </a:lnTo>
                  <a:close/>
                </a:path>
                <a:path w="226695" h="133985">
                  <a:moveTo>
                    <a:pt x="226644" y="45859"/>
                  </a:moveTo>
                  <a:lnTo>
                    <a:pt x="208927" y="36563"/>
                  </a:lnTo>
                  <a:lnTo>
                    <a:pt x="192506" y="46939"/>
                  </a:lnTo>
                  <a:lnTo>
                    <a:pt x="210223" y="56235"/>
                  </a:lnTo>
                  <a:lnTo>
                    <a:pt x="226644" y="45859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085945" y="2308368"/>
              <a:ext cx="97155" cy="55880"/>
            </a:xfrm>
            <a:custGeom>
              <a:avLst/>
              <a:gdLst/>
              <a:ahLst/>
              <a:cxnLst/>
              <a:rect l="l" t="t" r="r" b="b"/>
              <a:pathLst>
                <a:path w="97154" h="55880">
                  <a:moveTo>
                    <a:pt x="47256" y="0"/>
                  </a:moveTo>
                  <a:lnTo>
                    <a:pt x="29125" y="2774"/>
                  </a:lnTo>
                  <a:lnTo>
                    <a:pt x="13365" y="9548"/>
                  </a:lnTo>
                  <a:lnTo>
                    <a:pt x="3117" y="19220"/>
                  </a:lnTo>
                  <a:lnTo>
                    <a:pt x="0" y="29879"/>
                  </a:lnTo>
                  <a:lnTo>
                    <a:pt x="3962" y="40250"/>
                  </a:lnTo>
                  <a:lnTo>
                    <a:pt x="14952" y="49058"/>
                  </a:lnTo>
                  <a:lnTo>
                    <a:pt x="31206" y="54550"/>
                  </a:lnTo>
                  <a:lnTo>
                    <a:pt x="49501" y="55864"/>
                  </a:lnTo>
                  <a:lnTo>
                    <a:pt x="67632" y="53089"/>
                  </a:lnTo>
                  <a:lnTo>
                    <a:pt x="83392" y="46315"/>
                  </a:lnTo>
                  <a:lnTo>
                    <a:pt x="93640" y="36650"/>
                  </a:lnTo>
                  <a:lnTo>
                    <a:pt x="96758" y="25993"/>
                  </a:lnTo>
                  <a:lnTo>
                    <a:pt x="92795" y="15620"/>
                  </a:lnTo>
                  <a:lnTo>
                    <a:pt x="81805" y="6805"/>
                  </a:lnTo>
                  <a:lnTo>
                    <a:pt x="65552" y="1313"/>
                  </a:lnTo>
                  <a:lnTo>
                    <a:pt x="47256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036648" y="2406060"/>
              <a:ext cx="214629" cy="124460"/>
            </a:xfrm>
            <a:custGeom>
              <a:avLst/>
              <a:gdLst/>
              <a:ahLst/>
              <a:cxnLst/>
              <a:rect l="l" t="t" r="r" b="b"/>
              <a:pathLst>
                <a:path w="214629" h="124460">
                  <a:moveTo>
                    <a:pt x="106464" y="0"/>
                  </a:moveTo>
                  <a:lnTo>
                    <a:pt x="102400" y="317"/>
                  </a:lnTo>
                  <a:lnTo>
                    <a:pt x="190" y="64935"/>
                  </a:lnTo>
                  <a:lnTo>
                    <a:pt x="0" y="67310"/>
                  </a:lnTo>
                  <a:lnTo>
                    <a:pt x="108140" y="124066"/>
                  </a:lnTo>
                  <a:lnTo>
                    <a:pt x="112191" y="123736"/>
                  </a:lnTo>
                  <a:lnTo>
                    <a:pt x="211785" y="60782"/>
                  </a:lnTo>
                  <a:lnTo>
                    <a:pt x="214401" y="59118"/>
                  </a:lnTo>
                  <a:lnTo>
                    <a:pt x="214604" y="56781"/>
                  </a:lnTo>
                  <a:lnTo>
                    <a:pt x="106464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030821" y="2401239"/>
              <a:ext cx="226695" cy="133985"/>
            </a:xfrm>
            <a:custGeom>
              <a:avLst/>
              <a:gdLst/>
              <a:ahLst/>
              <a:cxnLst/>
              <a:rect l="l" t="t" r="r" b="b"/>
              <a:pathLst>
                <a:path w="226695" h="133985">
                  <a:moveTo>
                    <a:pt x="34137" y="86995"/>
                  </a:moveTo>
                  <a:lnTo>
                    <a:pt x="16421" y="77698"/>
                  </a:lnTo>
                  <a:lnTo>
                    <a:pt x="0" y="88074"/>
                  </a:lnTo>
                  <a:lnTo>
                    <a:pt x="17716" y="97358"/>
                  </a:lnTo>
                  <a:lnTo>
                    <a:pt x="34137" y="86995"/>
                  </a:lnTo>
                  <a:close/>
                </a:path>
                <a:path w="226695" h="133985">
                  <a:moveTo>
                    <a:pt x="103759" y="123558"/>
                  </a:moveTo>
                  <a:lnTo>
                    <a:pt x="86042" y="114249"/>
                  </a:lnTo>
                  <a:lnTo>
                    <a:pt x="69634" y="124625"/>
                  </a:lnTo>
                  <a:lnTo>
                    <a:pt x="87350" y="133934"/>
                  </a:lnTo>
                  <a:lnTo>
                    <a:pt x="103759" y="123558"/>
                  </a:lnTo>
                  <a:close/>
                </a:path>
                <a:path w="226695" h="133985">
                  <a:moveTo>
                    <a:pt x="157010" y="9309"/>
                  </a:moveTo>
                  <a:lnTo>
                    <a:pt x="139293" y="0"/>
                  </a:lnTo>
                  <a:lnTo>
                    <a:pt x="122872" y="10375"/>
                  </a:lnTo>
                  <a:lnTo>
                    <a:pt x="140589" y="19685"/>
                  </a:lnTo>
                  <a:lnTo>
                    <a:pt x="157010" y="9309"/>
                  </a:lnTo>
                  <a:close/>
                </a:path>
                <a:path w="226695" h="133985">
                  <a:moveTo>
                    <a:pt x="226631" y="45859"/>
                  </a:moveTo>
                  <a:lnTo>
                    <a:pt x="208915" y="36563"/>
                  </a:lnTo>
                  <a:lnTo>
                    <a:pt x="192493" y="46926"/>
                  </a:lnTo>
                  <a:lnTo>
                    <a:pt x="210223" y="56235"/>
                  </a:lnTo>
                  <a:lnTo>
                    <a:pt x="226631" y="45859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095522" y="2440193"/>
              <a:ext cx="97155" cy="55880"/>
            </a:xfrm>
            <a:custGeom>
              <a:avLst/>
              <a:gdLst/>
              <a:ahLst/>
              <a:cxnLst/>
              <a:rect l="l" t="t" r="r" b="b"/>
              <a:pathLst>
                <a:path w="97154" h="55880">
                  <a:moveTo>
                    <a:pt x="47259" y="0"/>
                  </a:moveTo>
                  <a:lnTo>
                    <a:pt x="29129" y="2774"/>
                  </a:lnTo>
                  <a:lnTo>
                    <a:pt x="13374" y="9548"/>
                  </a:lnTo>
                  <a:lnTo>
                    <a:pt x="3119" y="19213"/>
                  </a:lnTo>
                  <a:lnTo>
                    <a:pt x="0" y="29870"/>
                  </a:lnTo>
                  <a:lnTo>
                    <a:pt x="3964" y="40243"/>
                  </a:lnTo>
                  <a:lnTo>
                    <a:pt x="14962" y="49058"/>
                  </a:lnTo>
                  <a:lnTo>
                    <a:pt x="31210" y="54550"/>
                  </a:lnTo>
                  <a:lnTo>
                    <a:pt x="49504" y="55864"/>
                  </a:lnTo>
                  <a:lnTo>
                    <a:pt x="67634" y="53089"/>
                  </a:lnTo>
                  <a:lnTo>
                    <a:pt x="83389" y="46315"/>
                  </a:lnTo>
                  <a:lnTo>
                    <a:pt x="93644" y="36643"/>
                  </a:lnTo>
                  <a:lnTo>
                    <a:pt x="96764" y="25984"/>
                  </a:lnTo>
                  <a:lnTo>
                    <a:pt x="92799" y="15613"/>
                  </a:lnTo>
                  <a:lnTo>
                    <a:pt x="81802" y="6805"/>
                  </a:lnTo>
                  <a:lnTo>
                    <a:pt x="65554" y="1313"/>
                  </a:lnTo>
                  <a:lnTo>
                    <a:pt x="47259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6501" y="2016039"/>
              <a:ext cx="153352" cy="102510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6877278" y="2011349"/>
              <a:ext cx="652780" cy="320040"/>
            </a:xfrm>
            <a:custGeom>
              <a:avLst/>
              <a:gdLst/>
              <a:ahLst/>
              <a:cxnLst/>
              <a:rect l="l" t="t" r="r" b="b"/>
              <a:pathLst>
                <a:path w="652779" h="320039">
                  <a:moveTo>
                    <a:pt x="78613" y="25590"/>
                  </a:moveTo>
                  <a:lnTo>
                    <a:pt x="46558" y="342"/>
                  </a:lnTo>
                  <a:lnTo>
                    <a:pt x="46240" y="88"/>
                  </a:lnTo>
                  <a:lnTo>
                    <a:pt x="45707" y="0"/>
                  </a:lnTo>
                  <a:lnTo>
                    <a:pt x="12" y="19964"/>
                  </a:lnTo>
                  <a:lnTo>
                    <a:pt x="0" y="20281"/>
                  </a:lnTo>
                  <a:lnTo>
                    <a:pt x="32385" y="45796"/>
                  </a:lnTo>
                  <a:lnTo>
                    <a:pt x="32918" y="45885"/>
                  </a:lnTo>
                  <a:lnTo>
                    <a:pt x="78613" y="25908"/>
                  </a:lnTo>
                  <a:lnTo>
                    <a:pt x="78613" y="25590"/>
                  </a:lnTo>
                  <a:close/>
                </a:path>
                <a:path w="652779" h="320039">
                  <a:moveTo>
                    <a:pt x="600227" y="291528"/>
                  </a:moveTo>
                  <a:lnTo>
                    <a:pt x="600113" y="291172"/>
                  </a:lnTo>
                  <a:lnTo>
                    <a:pt x="553262" y="274701"/>
                  </a:lnTo>
                  <a:lnTo>
                    <a:pt x="552653" y="274802"/>
                  </a:lnTo>
                  <a:lnTo>
                    <a:pt x="522097" y="302602"/>
                  </a:lnTo>
                  <a:lnTo>
                    <a:pt x="522211" y="302958"/>
                  </a:lnTo>
                  <a:lnTo>
                    <a:pt x="568617" y="319265"/>
                  </a:lnTo>
                  <a:lnTo>
                    <a:pt x="569061" y="319417"/>
                  </a:lnTo>
                  <a:lnTo>
                    <a:pt x="569671" y="319328"/>
                  </a:lnTo>
                  <a:lnTo>
                    <a:pt x="600227" y="291528"/>
                  </a:lnTo>
                  <a:close/>
                </a:path>
                <a:path w="652779" h="320039">
                  <a:moveTo>
                    <a:pt x="646099" y="215290"/>
                  </a:moveTo>
                  <a:lnTo>
                    <a:pt x="645909" y="215011"/>
                  </a:lnTo>
                  <a:lnTo>
                    <a:pt x="591146" y="209029"/>
                  </a:lnTo>
                  <a:lnTo>
                    <a:pt x="590753" y="209257"/>
                  </a:lnTo>
                  <a:lnTo>
                    <a:pt x="577989" y="240995"/>
                  </a:lnTo>
                  <a:lnTo>
                    <a:pt x="578180" y="241274"/>
                  </a:lnTo>
                  <a:lnTo>
                    <a:pt x="632599" y="247218"/>
                  </a:lnTo>
                  <a:lnTo>
                    <a:pt x="632942" y="247256"/>
                  </a:lnTo>
                  <a:lnTo>
                    <a:pt x="633336" y="247027"/>
                  </a:lnTo>
                  <a:lnTo>
                    <a:pt x="646099" y="215290"/>
                  </a:lnTo>
                  <a:close/>
                </a:path>
                <a:path w="652779" h="320039">
                  <a:moveTo>
                    <a:pt x="652424" y="167754"/>
                  </a:moveTo>
                  <a:lnTo>
                    <a:pt x="645960" y="135890"/>
                  </a:lnTo>
                  <a:lnTo>
                    <a:pt x="645642" y="135661"/>
                  </a:lnTo>
                  <a:lnTo>
                    <a:pt x="589699" y="140931"/>
                  </a:lnTo>
                  <a:lnTo>
                    <a:pt x="589495" y="141211"/>
                  </a:lnTo>
                  <a:lnTo>
                    <a:pt x="595960" y="173075"/>
                  </a:lnTo>
                  <a:lnTo>
                    <a:pt x="596277" y="173304"/>
                  </a:lnTo>
                  <a:lnTo>
                    <a:pt x="651891" y="168059"/>
                  </a:lnTo>
                  <a:lnTo>
                    <a:pt x="652221" y="168033"/>
                  </a:lnTo>
                  <a:lnTo>
                    <a:pt x="652424" y="16775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4372" y="1871700"/>
              <a:ext cx="272884" cy="258775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7243568" y="1979879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4">
                  <a:moveTo>
                    <a:pt x="23113" y="0"/>
                  </a:moveTo>
                  <a:lnTo>
                    <a:pt x="22656" y="177"/>
                  </a:lnTo>
                  <a:lnTo>
                    <a:pt x="0" y="30353"/>
                  </a:lnTo>
                  <a:lnTo>
                    <a:pt x="88" y="30657"/>
                  </a:lnTo>
                  <a:lnTo>
                    <a:pt x="51384" y="42418"/>
                  </a:lnTo>
                  <a:lnTo>
                    <a:pt x="51828" y="42227"/>
                  </a:lnTo>
                  <a:lnTo>
                    <a:pt x="74269" y="12357"/>
                  </a:lnTo>
                  <a:lnTo>
                    <a:pt x="74498" y="12065"/>
                  </a:lnTo>
                  <a:lnTo>
                    <a:pt x="74409" y="11760"/>
                  </a:lnTo>
                  <a:lnTo>
                    <a:pt x="2311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995249" y="1969782"/>
              <a:ext cx="192405" cy="49530"/>
            </a:xfrm>
            <a:custGeom>
              <a:avLst/>
              <a:gdLst/>
              <a:ahLst/>
              <a:cxnLst/>
              <a:rect l="l" t="t" r="r" b="b"/>
              <a:pathLst>
                <a:path w="192404" h="49530">
                  <a:moveTo>
                    <a:pt x="69913" y="38747"/>
                  </a:moveTo>
                  <a:lnTo>
                    <a:pt x="54660" y="8382"/>
                  </a:lnTo>
                  <a:lnTo>
                    <a:pt x="54508" y="8077"/>
                  </a:lnTo>
                  <a:lnTo>
                    <a:pt x="54114" y="7874"/>
                  </a:lnTo>
                  <a:lnTo>
                    <a:pt x="139" y="18262"/>
                  </a:lnTo>
                  <a:lnTo>
                    <a:pt x="0" y="18554"/>
                  </a:lnTo>
                  <a:lnTo>
                    <a:pt x="15417" y="49225"/>
                  </a:lnTo>
                  <a:lnTo>
                    <a:pt x="15798" y="49428"/>
                  </a:lnTo>
                  <a:lnTo>
                    <a:pt x="69773" y="39039"/>
                  </a:lnTo>
                  <a:lnTo>
                    <a:pt x="69913" y="38747"/>
                  </a:lnTo>
                  <a:close/>
                </a:path>
                <a:path w="192404" h="49530">
                  <a:moveTo>
                    <a:pt x="192100" y="1054"/>
                  </a:moveTo>
                  <a:lnTo>
                    <a:pt x="191871" y="787"/>
                  </a:lnTo>
                  <a:lnTo>
                    <a:pt x="135839" y="0"/>
                  </a:lnTo>
                  <a:lnTo>
                    <a:pt x="135547" y="254"/>
                  </a:lnTo>
                  <a:lnTo>
                    <a:pt x="131610" y="32626"/>
                  </a:lnTo>
                  <a:lnTo>
                    <a:pt x="131838" y="32880"/>
                  </a:lnTo>
                  <a:lnTo>
                    <a:pt x="187871" y="33667"/>
                  </a:lnTo>
                  <a:lnTo>
                    <a:pt x="188163" y="33413"/>
                  </a:lnTo>
                  <a:lnTo>
                    <a:pt x="192062" y="1371"/>
                  </a:lnTo>
                  <a:lnTo>
                    <a:pt x="192100" y="105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753934" y="1205559"/>
              <a:ext cx="985519" cy="2600960"/>
            </a:xfrm>
            <a:custGeom>
              <a:avLst/>
              <a:gdLst/>
              <a:ahLst/>
              <a:cxnLst/>
              <a:rect l="l" t="t" r="r" b="b"/>
              <a:pathLst>
                <a:path w="985520" h="2600960">
                  <a:moveTo>
                    <a:pt x="364058" y="26289"/>
                  </a:moveTo>
                  <a:lnTo>
                    <a:pt x="359524" y="13728"/>
                  </a:lnTo>
                  <a:lnTo>
                    <a:pt x="347078" y="4686"/>
                  </a:lnTo>
                  <a:lnTo>
                    <a:pt x="328587" y="0"/>
                  </a:lnTo>
                  <a:lnTo>
                    <a:pt x="305930" y="495"/>
                  </a:lnTo>
                  <a:lnTo>
                    <a:pt x="622" y="43230"/>
                  </a:lnTo>
                  <a:lnTo>
                    <a:pt x="0" y="221183"/>
                  </a:lnTo>
                  <a:lnTo>
                    <a:pt x="4533" y="233756"/>
                  </a:lnTo>
                  <a:lnTo>
                    <a:pt x="16979" y="242798"/>
                  </a:lnTo>
                  <a:lnTo>
                    <a:pt x="35471" y="247484"/>
                  </a:lnTo>
                  <a:lnTo>
                    <a:pt x="58115" y="246976"/>
                  </a:lnTo>
                  <a:lnTo>
                    <a:pt x="99326" y="231279"/>
                  </a:lnTo>
                  <a:lnTo>
                    <a:pt x="116852" y="94818"/>
                  </a:lnTo>
                  <a:lnTo>
                    <a:pt x="305701" y="68389"/>
                  </a:lnTo>
                  <a:lnTo>
                    <a:pt x="328371" y="62560"/>
                  </a:lnTo>
                  <a:lnTo>
                    <a:pt x="346913" y="52679"/>
                  </a:lnTo>
                  <a:lnTo>
                    <a:pt x="359435" y="40144"/>
                  </a:lnTo>
                  <a:lnTo>
                    <a:pt x="364058" y="26289"/>
                  </a:lnTo>
                  <a:close/>
                </a:path>
                <a:path w="985520" h="2600960">
                  <a:moveTo>
                    <a:pt x="984986" y="2474684"/>
                  </a:moveTo>
                  <a:lnTo>
                    <a:pt x="983005" y="2461539"/>
                  </a:lnTo>
                  <a:lnTo>
                    <a:pt x="972248" y="2451150"/>
                  </a:lnTo>
                  <a:lnTo>
                    <a:pt x="955065" y="2445270"/>
                  </a:lnTo>
                  <a:lnTo>
                    <a:pt x="933780" y="2444318"/>
                  </a:lnTo>
                  <a:lnTo>
                    <a:pt x="910742" y="2448725"/>
                  </a:lnTo>
                  <a:lnTo>
                    <a:pt x="729526" y="2505252"/>
                  </a:lnTo>
                  <a:lnTo>
                    <a:pt x="676427" y="2407170"/>
                  </a:lnTo>
                  <a:lnTo>
                    <a:pt x="665657" y="2396769"/>
                  </a:lnTo>
                  <a:lnTo>
                    <a:pt x="648462" y="2390889"/>
                  </a:lnTo>
                  <a:lnTo>
                    <a:pt x="627189" y="2389936"/>
                  </a:lnTo>
                  <a:lnTo>
                    <a:pt x="604151" y="2394343"/>
                  </a:lnTo>
                  <a:lnTo>
                    <a:pt x="583704" y="2403500"/>
                  </a:lnTo>
                  <a:lnTo>
                    <a:pt x="569442" y="2415527"/>
                  </a:lnTo>
                  <a:lnTo>
                    <a:pt x="562660" y="2428875"/>
                  </a:lnTo>
                  <a:lnTo>
                    <a:pt x="564642" y="2442019"/>
                  </a:lnTo>
                  <a:lnTo>
                    <a:pt x="650506" y="2600591"/>
                  </a:lnTo>
                  <a:lnTo>
                    <a:pt x="943495" y="2509215"/>
                  </a:lnTo>
                  <a:lnTo>
                    <a:pt x="963955" y="2500058"/>
                  </a:lnTo>
                  <a:lnTo>
                    <a:pt x="978217" y="2488031"/>
                  </a:lnTo>
                  <a:lnTo>
                    <a:pt x="984986" y="2474684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632" y="3239034"/>
              <a:ext cx="143389" cy="82777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7427" y="3324542"/>
              <a:ext cx="143399" cy="82778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2319" y="3136087"/>
              <a:ext cx="143392" cy="82765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81556" y="3181152"/>
              <a:ext cx="143383" cy="82785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6661" y="3027991"/>
              <a:ext cx="143399" cy="82784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45806" y="2708643"/>
              <a:ext cx="143173" cy="82791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99285" y="2930880"/>
              <a:ext cx="143389" cy="82786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34010" y="2684259"/>
              <a:ext cx="143391" cy="82778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62344" y="2505265"/>
              <a:ext cx="143399" cy="82778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27773" y="2699473"/>
              <a:ext cx="143390" cy="82778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48332" y="2476182"/>
              <a:ext cx="143395" cy="82790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58101" y="2295715"/>
              <a:ext cx="143379" cy="82787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89620" y="2264564"/>
              <a:ext cx="143389" cy="82788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43937" y="2320848"/>
              <a:ext cx="143399" cy="82785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54515" y="2030450"/>
              <a:ext cx="143389" cy="82778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08389" y="2521496"/>
              <a:ext cx="143289" cy="82765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53373" y="2049475"/>
              <a:ext cx="143379" cy="82781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7754462" y="1240109"/>
              <a:ext cx="1271905" cy="2553335"/>
            </a:xfrm>
            <a:custGeom>
              <a:avLst/>
              <a:gdLst/>
              <a:ahLst/>
              <a:cxnLst/>
              <a:rect l="l" t="t" r="r" b="b"/>
              <a:pathLst>
                <a:path w="1271904" h="2553335">
                  <a:moveTo>
                    <a:pt x="80634" y="0"/>
                  </a:moveTo>
                  <a:lnTo>
                    <a:pt x="36806" y="5947"/>
                  </a:lnTo>
                  <a:lnTo>
                    <a:pt x="4463" y="29010"/>
                  </a:lnTo>
                  <a:lnTo>
                    <a:pt x="0" y="42387"/>
                  </a:lnTo>
                  <a:lnTo>
                    <a:pt x="4064" y="54605"/>
                  </a:lnTo>
                  <a:lnTo>
                    <a:pt x="16673" y="64109"/>
                  </a:lnTo>
                  <a:lnTo>
                    <a:pt x="69712" y="88536"/>
                  </a:lnTo>
                  <a:lnTo>
                    <a:pt x="121481" y="113264"/>
                  </a:lnTo>
                  <a:lnTo>
                    <a:pt x="171978" y="138293"/>
                  </a:lnTo>
                  <a:lnTo>
                    <a:pt x="221205" y="163622"/>
                  </a:lnTo>
                  <a:lnTo>
                    <a:pt x="269162" y="189250"/>
                  </a:lnTo>
                  <a:lnTo>
                    <a:pt x="315849" y="215177"/>
                  </a:lnTo>
                  <a:lnTo>
                    <a:pt x="361266" y="241401"/>
                  </a:lnTo>
                  <a:lnTo>
                    <a:pt x="405414" y="267923"/>
                  </a:lnTo>
                  <a:lnTo>
                    <a:pt x="448292" y="294742"/>
                  </a:lnTo>
                  <a:lnTo>
                    <a:pt x="489901" y="321857"/>
                  </a:lnTo>
                  <a:lnTo>
                    <a:pt x="530242" y="349267"/>
                  </a:lnTo>
                  <a:lnTo>
                    <a:pt x="569314" y="376972"/>
                  </a:lnTo>
                  <a:lnTo>
                    <a:pt x="607118" y="404971"/>
                  </a:lnTo>
                  <a:lnTo>
                    <a:pt x="643653" y="433263"/>
                  </a:lnTo>
                  <a:lnTo>
                    <a:pt x="678921" y="461848"/>
                  </a:lnTo>
                  <a:lnTo>
                    <a:pt x="712922" y="490725"/>
                  </a:lnTo>
                  <a:lnTo>
                    <a:pt x="745655" y="519894"/>
                  </a:lnTo>
                  <a:lnTo>
                    <a:pt x="777121" y="549353"/>
                  </a:lnTo>
                  <a:lnTo>
                    <a:pt x="807321" y="579103"/>
                  </a:lnTo>
                  <a:lnTo>
                    <a:pt x="836253" y="609141"/>
                  </a:lnTo>
                  <a:lnTo>
                    <a:pt x="863920" y="639469"/>
                  </a:lnTo>
                  <a:lnTo>
                    <a:pt x="890320" y="670085"/>
                  </a:lnTo>
                  <a:lnTo>
                    <a:pt x="915455" y="700988"/>
                  </a:lnTo>
                  <a:lnTo>
                    <a:pt x="939324" y="732178"/>
                  </a:lnTo>
                  <a:lnTo>
                    <a:pt x="961928" y="763654"/>
                  </a:lnTo>
                  <a:lnTo>
                    <a:pt x="983267" y="795416"/>
                  </a:lnTo>
                  <a:lnTo>
                    <a:pt x="1022150" y="859793"/>
                  </a:lnTo>
                  <a:lnTo>
                    <a:pt x="1055977" y="925305"/>
                  </a:lnTo>
                  <a:lnTo>
                    <a:pt x="1084748" y="991945"/>
                  </a:lnTo>
                  <a:lnTo>
                    <a:pt x="1108465" y="1059709"/>
                  </a:lnTo>
                  <a:lnTo>
                    <a:pt x="1127131" y="1128592"/>
                  </a:lnTo>
                  <a:lnTo>
                    <a:pt x="1140748" y="1198587"/>
                  </a:lnTo>
                  <a:lnTo>
                    <a:pt x="1149318" y="1269691"/>
                  </a:lnTo>
                  <a:lnTo>
                    <a:pt x="1152842" y="1341897"/>
                  </a:lnTo>
                  <a:lnTo>
                    <a:pt x="1152713" y="1378412"/>
                  </a:lnTo>
                  <a:lnTo>
                    <a:pt x="1148672" y="1452262"/>
                  </a:lnTo>
                  <a:lnTo>
                    <a:pt x="1139592" y="1527201"/>
                  </a:lnTo>
                  <a:lnTo>
                    <a:pt x="1133162" y="1565078"/>
                  </a:lnTo>
                  <a:lnTo>
                    <a:pt x="1125472" y="1603225"/>
                  </a:lnTo>
                  <a:lnTo>
                    <a:pt x="1116524" y="1641642"/>
                  </a:lnTo>
                  <a:lnTo>
                    <a:pt x="1106317" y="1680328"/>
                  </a:lnTo>
                  <a:lnTo>
                    <a:pt x="1094851" y="1719283"/>
                  </a:lnTo>
                  <a:lnTo>
                    <a:pt x="1082126" y="1758505"/>
                  </a:lnTo>
                  <a:lnTo>
                    <a:pt x="1068144" y="1797994"/>
                  </a:lnTo>
                  <a:lnTo>
                    <a:pt x="1052903" y="1837750"/>
                  </a:lnTo>
                  <a:lnTo>
                    <a:pt x="1036405" y="1877771"/>
                  </a:lnTo>
                  <a:lnTo>
                    <a:pt x="1018650" y="1918058"/>
                  </a:lnTo>
                  <a:lnTo>
                    <a:pt x="999637" y="1958609"/>
                  </a:lnTo>
                  <a:lnTo>
                    <a:pt x="979368" y="1999424"/>
                  </a:lnTo>
                  <a:lnTo>
                    <a:pt x="957842" y="2040502"/>
                  </a:lnTo>
                  <a:lnTo>
                    <a:pt x="935059" y="2081843"/>
                  </a:lnTo>
                  <a:lnTo>
                    <a:pt x="911021" y="2123446"/>
                  </a:lnTo>
                  <a:lnTo>
                    <a:pt x="885726" y="2165310"/>
                  </a:lnTo>
                  <a:lnTo>
                    <a:pt x="859176" y="2207434"/>
                  </a:lnTo>
                  <a:lnTo>
                    <a:pt x="831370" y="2249818"/>
                  </a:lnTo>
                  <a:lnTo>
                    <a:pt x="802309" y="2292462"/>
                  </a:lnTo>
                  <a:lnTo>
                    <a:pt x="771993" y="2335364"/>
                  </a:lnTo>
                  <a:lnTo>
                    <a:pt x="740423" y="2378524"/>
                  </a:lnTo>
                  <a:lnTo>
                    <a:pt x="707598" y="2421941"/>
                  </a:lnTo>
                  <a:lnTo>
                    <a:pt x="673519" y="2465615"/>
                  </a:lnTo>
                  <a:lnTo>
                    <a:pt x="638186" y="2509545"/>
                  </a:lnTo>
                  <a:lnTo>
                    <a:pt x="631500" y="2523381"/>
                  </a:lnTo>
                  <a:lnTo>
                    <a:pt x="633737" y="2536010"/>
                  </a:lnTo>
                  <a:lnTo>
                    <a:pt x="644133" y="2546054"/>
                  </a:lnTo>
                  <a:lnTo>
                    <a:pt x="661922" y="2552140"/>
                  </a:lnTo>
                  <a:lnTo>
                    <a:pt x="684055" y="2552913"/>
                  </a:lnTo>
                  <a:lnTo>
                    <a:pt x="706275" y="2548473"/>
                  </a:lnTo>
                  <a:lnTo>
                    <a:pt x="740789" y="2527185"/>
                  </a:lnTo>
                  <a:lnTo>
                    <a:pt x="776251" y="2483112"/>
                  </a:lnTo>
                  <a:lnTo>
                    <a:pt x="810490" y="2439289"/>
                  </a:lnTo>
                  <a:lnTo>
                    <a:pt x="843505" y="2395716"/>
                  </a:lnTo>
                  <a:lnTo>
                    <a:pt x="875297" y="2352394"/>
                  </a:lnTo>
                  <a:lnTo>
                    <a:pt x="905864" y="2309323"/>
                  </a:lnTo>
                  <a:lnTo>
                    <a:pt x="935207" y="2266505"/>
                  </a:lnTo>
                  <a:lnTo>
                    <a:pt x="963326" y="2223939"/>
                  </a:lnTo>
                  <a:lnTo>
                    <a:pt x="990220" y="2181627"/>
                  </a:lnTo>
                  <a:lnTo>
                    <a:pt x="1015888" y="2139569"/>
                  </a:lnTo>
                  <a:lnTo>
                    <a:pt x="1040332" y="2097766"/>
                  </a:lnTo>
                  <a:lnTo>
                    <a:pt x="1063550" y="2056218"/>
                  </a:lnTo>
                  <a:lnTo>
                    <a:pt x="1085542" y="2014925"/>
                  </a:lnTo>
                  <a:lnTo>
                    <a:pt x="1106308" y="1973890"/>
                  </a:lnTo>
                  <a:lnTo>
                    <a:pt x="1125848" y="1933111"/>
                  </a:lnTo>
                  <a:lnTo>
                    <a:pt x="1144162" y="1892591"/>
                  </a:lnTo>
                  <a:lnTo>
                    <a:pt x="1161249" y="1852328"/>
                  </a:lnTo>
                  <a:lnTo>
                    <a:pt x="1177109" y="1812325"/>
                  </a:lnTo>
                  <a:lnTo>
                    <a:pt x="1191741" y="1772582"/>
                  </a:lnTo>
                  <a:lnTo>
                    <a:pt x="1205147" y="1733098"/>
                  </a:lnTo>
                  <a:lnTo>
                    <a:pt x="1217324" y="1693876"/>
                  </a:lnTo>
                  <a:lnTo>
                    <a:pt x="1228274" y="1654915"/>
                  </a:lnTo>
                  <a:lnTo>
                    <a:pt x="1237996" y="1616216"/>
                  </a:lnTo>
                  <a:lnTo>
                    <a:pt x="1246489" y="1577781"/>
                  </a:lnTo>
                  <a:lnTo>
                    <a:pt x="1253754" y="1539608"/>
                  </a:lnTo>
                  <a:lnTo>
                    <a:pt x="1259790" y="1501700"/>
                  </a:lnTo>
                  <a:lnTo>
                    <a:pt x="1268175" y="1426678"/>
                  </a:lnTo>
                  <a:lnTo>
                    <a:pt x="1271641" y="1352719"/>
                  </a:lnTo>
                  <a:lnTo>
                    <a:pt x="1271529" y="1316140"/>
                  </a:lnTo>
                  <a:lnTo>
                    <a:pt x="1267615" y="1243787"/>
                  </a:lnTo>
                  <a:lnTo>
                    <a:pt x="1258778" y="1172509"/>
                  </a:lnTo>
                  <a:lnTo>
                    <a:pt x="1245016" y="1102313"/>
                  </a:lnTo>
                  <a:lnTo>
                    <a:pt x="1226327" y="1033202"/>
                  </a:lnTo>
                  <a:lnTo>
                    <a:pt x="1202709" y="965183"/>
                  </a:lnTo>
                  <a:lnTo>
                    <a:pt x="1174162" y="898260"/>
                  </a:lnTo>
                  <a:lnTo>
                    <a:pt x="1140681" y="832439"/>
                  </a:lnTo>
                  <a:lnTo>
                    <a:pt x="1102267" y="767723"/>
                  </a:lnTo>
                  <a:lnTo>
                    <a:pt x="1081209" y="735781"/>
                  </a:lnTo>
                  <a:lnTo>
                    <a:pt x="1058916" y="704118"/>
                  </a:lnTo>
                  <a:lnTo>
                    <a:pt x="1035389" y="672734"/>
                  </a:lnTo>
                  <a:lnTo>
                    <a:pt x="1010627" y="641630"/>
                  </a:lnTo>
                  <a:lnTo>
                    <a:pt x="984631" y="610806"/>
                  </a:lnTo>
                  <a:lnTo>
                    <a:pt x="957399" y="580263"/>
                  </a:lnTo>
                  <a:lnTo>
                    <a:pt x="928931" y="550001"/>
                  </a:lnTo>
                  <a:lnTo>
                    <a:pt x="899228" y="520021"/>
                  </a:lnTo>
                  <a:lnTo>
                    <a:pt x="868289" y="490325"/>
                  </a:lnTo>
                  <a:lnTo>
                    <a:pt x="836114" y="460911"/>
                  </a:lnTo>
                  <a:lnTo>
                    <a:pt x="802702" y="431782"/>
                  </a:lnTo>
                  <a:lnTo>
                    <a:pt x="768054" y="402937"/>
                  </a:lnTo>
                  <a:lnTo>
                    <a:pt x="732169" y="374378"/>
                  </a:lnTo>
                  <a:lnTo>
                    <a:pt x="695046" y="346104"/>
                  </a:lnTo>
                  <a:lnTo>
                    <a:pt x="656687" y="318117"/>
                  </a:lnTo>
                  <a:lnTo>
                    <a:pt x="617089" y="290418"/>
                  </a:lnTo>
                  <a:lnTo>
                    <a:pt x="576254" y="263006"/>
                  </a:lnTo>
                  <a:lnTo>
                    <a:pt x="534181" y="235882"/>
                  </a:lnTo>
                  <a:lnTo>
                    <a:pt x="490869" y="209047"/>
                  </a:lnTo>
                  <a:lnTo>
                    <a:pt x="446319" y="182502"/>
                  </a:lnTo>
                  <a:lnTo>
                    <a:pt x="400530" y="156248"/>
                  </a:lnTo>
                  <a:lnTo>
                    <a:pt x="353502" y="130284"/>
                  </a:lnTo>
                  <a:lnTo>
                    <a:pt x="305235" y="104612"/>
                  </a:lnTo>
                  <a:lnTo>
                    <a:pt x="255729" y="79232"/>
                  </a:lnTo>
                  <a:lnTo>
                    <a:pt x="204982" y="54144"/>
                  </a:lnTo>
                  <a:lnTo>
                    <a:pt x="152996" y="29350"/>
                  </a:lnTo>
                  <a:lnTo>
                    <a:pt x="99769" y="4851"/>
                  </a:lnTo>
                  <a:lnTo>
                    <a:pt x="80634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43999" y="4128008"/>
              <a:ext cx="4607999" cy="2891993"/>
            </a:xfrm>
            <a:prstGeom prst="rect">
              <a:avLst/>
            </a:prstGeom>
          </p:spPr>
        </p:pic>
      </p:grpSp>
      <p:sp>
        <p:nvSpPr>
          <p:cNvPr id="108" name="object 108" descr=""/>
          <p:cNvSpPr txBox="1"/>
          <p:nvPr/>
        </p:nvSpPr>
        <p:spPr>
          <a:xfrm>
            <a:off x="527300" y="518903"/>
            <a:ext cx="2153920" cy="1768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Aliasing</a:t>
            </a:r>
            <a:r>
              <a:rPr dirty="0" sz="1200" spc="21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15D6D3"/>
                </a:solidFill>
                <a:latin typeface="Calibri"/>
                <a:cs typeface="Calibri"/>
              </a:rPr>
              <a:t>graph</a:t>
            </a:r>
            <a:endParaRPr sz="1200">
              <a:latin typeface="Calibri"/>
              <a:cs typeface="Calibri"/>
            </a:endParaRPr>
          </a:p>
          <a:p>
            <a:pPr marL="12700" marR="318770">
              <a:lnSpc>
                <a:spcPct val="107200"/>
              </a:lnSpc>
              <a:spcBef>
                <a:spcPts val="800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graph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shows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electric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field </a:t>
            </a:r>
            <a:r>
              <a:rPr dirty="0" sz="950" spc="50">
                <a:latin typeface="Gill Sans MT"/>
                <a:cs typeface="Gill Sans MT"/>
              </a:rPr>
              <a:t>strength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around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live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wire.</a:t>
            </a:r>
            <a:endParaRPr sz="950">
              <a:latin typeface="Gill Sans MT"/>
              <a:cs typeface="Gill Sans MT"/>
            </a:endParaRPr>
          </a:p>
          <a:p>
            <a:pPr marL="12700" marR="32384">
              <a:lnSpc>
                <a:spcPct val="1072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35">
                <a:latin typeface="Gill Sans MT"/>
                <a:cs typeface="Gill Sans MT"/>
              </a:rPr>
              <a:t>UK,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mainland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Europe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some </a:t>
            </a:r>
            <a:r>
              <a:rPr dirty="0" sz="950">
                <a:latin typeface="Gill Sans MT"/>
                <a:cs typeface="Gill Sans MT"/>
              </a:rPr>
              <a:t>other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parts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world,</a:t>
            </a:r>
            <a:r>
              <a:rPr dirty="0" sz="950" spc="-6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10" b="1">
                <a:latin typeface="Calibri"/>
                <a:cs typeface="Calibri"/>
              </a:rPr>
              <a:t>frequency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mains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electricity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50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hertz.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72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This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means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>
                <a:latin typeface="Gill Sans MT"/>
                <a:cs typeface="Gill Sans MT"/>
              </a:rPr>
              <a:t> there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50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cycles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per </a:t>
            </a:r>
            <a:r>
              <a:rPr dirty="0" sz="950" spc="50">
                <a:latin typeface="Gill Sans MT"/>
                <a:cs typeface="Gill Sans MT"/>
              </a:rPr>
              <a:t>second.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Each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cycle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lasts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1/50th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of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second.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527300" y="2376191"/>
            <a:ext cx="2167890" cy="17399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20955">
              <a:lnSpc>
                <a:spcPct val="107200"/>
              </a:lnSpc>
              <a:spcBef>
                <a:spcPts val="40"/>
              </a:spcBef>
            </a:pPr>
            <a:r>
              <a:rPr dirty="0" sz="950" i="1">
                <a:latin typeface="Gill Sans MT"/>
                <a:cs typeface="Gill Sans MT"/>
              </a:rPr>
              <a:t>Write 1/50th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of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a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second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in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decimal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spc="45" i="1">
                <a:latin typeface="Gill Sans MT"/>
                <a:cs typeface="Gill Sans MT"/>
              </a:rPr>
              <a:t>form</a:t>
            </a:r>
            <a:r>
              <a:rPr dirty="0" sz="950" spc="45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(</a:t>
            </a:r>
            <a:r>
              <a:rPr dirty="0" sz="950" b="1" i="1">
                <a:latin typeface="Calibri"/>
                <a:cs typeface="Calibri"/>
              </a:rPr>
              <a:t>hint:</a:t>
            </a:r>
            <a:r>
              <a:rPr dirty="0" sz="950" spc="20" b="1" i="1">
                <a:latin typeface="Calibri"/>
                <a:cs typeface="Calibri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use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graph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to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help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-10" i="1">
                <a:latin typeface="Gill Sans MT"/>
                <a:cs typeface="Gill Sans MT"/>
              </a:rPr>
              <a:t>you!).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many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cycles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happen</a:t>
            </a:r>
            <a:r>
              <a:rPr dirty="0" sz="950">
                <a:latin typeface="Gill Sans MT"/>
                <a:cs typeface="Gill Sans MT"/>
              </a:rPr>
              <a:t> in </a:t>
            </a:r>
            <a:r>
              <a:rPr dirty="0" sz="950" spc="-10">
                <a:latin typeface="Gill Sans MT"/>
                <a:cs typeface="Gill Sans MT"/>
              </a:rPr>
              <a:t>0.1s?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72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LED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gauge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15" i="1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should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shown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same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frequency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as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graph.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950" spc="55">
                <a:latin typeface="Gill Sans MT"/>
                <a:cs typeface="Gill Sans MT"/>
              </a:rPr>
              <a:t>But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LED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gauge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40" i="1">
                <a:latin typeface="Gill Sans MT"/>
                <a:cs typeface="Gill Sans MT"/>
              </a:rPr>
              <a:t>DataHive</a:t>
            </a:r>
            <a:endParaRPr sz="950">
              <a:latin typeface="Gill Sans MT"/>
              <a:cs typeface="Gill Sans MT"/>
            </a:endParaRPr>
          </a:p>
          <a:p>
            <a:pPr marL="12700" marR="341630">
              <a:lnSpc>
                <a:spcPct val="107200"/>
              </a:lnSpc>
            </a:pPr>
            <a:r>
              <a:rPr dirty="0" sz="950" spc="55">
                <a:latin typeface="Gill Sans MT"/>
                <a:cs typeface="Gill Sans MT"/>
              </a:rPr>
              <a:t>does</a:t>
            </a:r>
            <a:r>
              <a:rPr dirty="0" sz="950">
                <a:latin typeface="Gill Sans MT"/>
                <a:cs typeface="Gill Sans MT"/>
              </a:rPr>
              <a:t> not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move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frequency. </a:t>
            </a:r>
            <a:r>
              <a:rPr dirty="0" sz="950">
                <a:latin typeface="Gill Sans MT"/>
                <a:cs typeface="Gill Sans MT"/>
              </a:rPr>
              <a:t>Let’s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explore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why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is.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527300" y="4232344"/>
            <a:ext cx="2172970" cy="228917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70485">
              <a:lnSpc>
                <a:spcPts val="1370"/>
              </a:lnSpc>
              <a:spcBef>
                <a:spcPts val="204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Detecting</a:t>
            </a:r>
            <a:r>
              <a:rPr dirty="0" sz="1200" spc="229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an</a:t>
            </a:r>
            <a:r>
              <a:rPr dirty="0" sz="1200" spc="23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electric</a:t>
            </a:r>
            <a:r>
              <a:rPr dirty="0" sz="1200" spc="23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field</a:t>
            </a:r>
            <a:r>
              <a:rPr dirty="0" sz="1200" spc="23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15D6D3"/>
                </a:solidFill>
                <a:latin typeface="Calibri"/>
                <a:cs typeface="Calibri"/>
              </a:rPr>
              <a:t>with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your</a:t>
            </a:r>
            <a:r>
              <a:rPr dirty="0" sz="1200" spc="5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15D6D3"/>
                </a:solidFill>
                <a:latin typeface="Calibri"/>
                <a:cs typeface="Calibri"/>
              </a:rPr>
              <a:t>DataHive</a:t>
            </a:r>
            <a:endParaRPr sz="1200">
              <a:latin typeface="Calibri"/>
              <a:cs typeface="Calibri"/>
            </a:endParaRPr>
          </a:p>
          <a:p>
            <a:pPr marL="12700" marR="17780">
              <a:lnSpc>
                <a:spcPct val="107200"/>
              </a:lnSpc>
              <a:spcBef>
                <a:spcPts val="765"/>
              </a:spcBef>
            </a:pPr>
            <a:r>
              <a:rPr dirty="0" sz="950" spc="50">
                <a:latin typeface="Gill Sans MT"/>
                <a:cs typeface="Gill Sans MT"/>
              </a:rPr>
              <a:t>Instruments</a:t>
            </a:r>
            <a:r>
              <a:rPr dirty="0" sz="950" spc="70">
                <a:latin typeface="Gill Sans MT"/>
                <a:cs typeface="Gill Sans MT"/>
              </a:rPr>
              <a:t> that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measure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digitally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take </a:t>
            </a:r>
            <a:r>
              <a:rPr dirty="0" sz="950" spc="50">
                <a:latin typeface="Gill Sans MT"/>
                <a:cs typeface="Gill Sans MT"/>
              </a:rPr>
              <a:t>readings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repeatedly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after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other, </a:t>
            </a:r>
            <a:r>
              <a:rPr dirty="0" sz="950">
                <a:latin typeface="Gill Sans MT"/>
                <a:cs typeface="Gill Sans MT"/>
              </a:rPr>
              <a:t>rather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than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continuously.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This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called </a:t>
            </a:r>
            <a:r>
              <a:rPr dirty="0" sz="950" spc="45" b="1">
                <a:latin typeface="Calibri"/>
                <a:cs typeface="Calibri"/>
              </a:rPr>
              <a:t>discrete</a:t>
            </a:r>
            <a:r>
              <a:rPr dirty="0" sz="950" spc="-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data</a:t>
            </a:r>
            <a:r>
              <a:rPr dirty="0" sz="950" spc="-1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56210" marR="232410" indent="-144145">
              <a:lnSpc>
                <a:spcPct val="107200"/>
              </a:lnSpc>
              <a:spcBef>
                <a:spcPts val="85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-10">
                <a:latin typeface="Gill Sans MT"/>
                <a:cs typeface="Gill Sans MT"/>
              </a:rPr>
              <a:t>On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graph,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mark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out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35">
                <a:latin typeface="Gill Sans MT"/>
                <a:cs typeface="Gill Sans MT"/>
              </a:rPr>
              <a:t> reading </a:t>
            </a:r>
            <a:r>
              <a:rPr dirty="0" sz="950">
                <a:latin typeface="Gill Sans MT"/>
                <a:cs typeface="Gill Sans MT"/>
              </a:rPr>
              <a:t>every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0.025s.</a:t>
            </a:r>
            <a:endParaRPr sz="950">
              <a:latin typeface="Gill Sans MT"/>
              <a:cs typeface="Gill Sans MT"/>
            </a:endParaRPr>
          </a:p>
          <a:p>
            <a:pPr marL="156210" marR="5080" indent="-144145">
              <a:lnSpc>
                <a:spcPct val="107200"/>
              </a:lnSpc>
              <a:spcBef>
                <a:spcPts val="28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first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two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been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done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you. </a:t>
            </a:r>
            <a:r>
              <a:rPr dirty="0" sz="950" spc="70">
                <a:latin typeface="Gill Sans MT"/>
                <a:cs typeface="Gill Sans MT"/>
              </a:rPr>
              <a:t>Join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dots.</a:t>
            </a:r>
            <a:endParaRPr sz="950">
              <a:latin typeface="Gill Sans MT"/>
              <a:cs typeface="Gill Sans MT"/>
            </a:endParaRPr>
          </a:p>
          <a:p>
            <a:pPr marL="12700" marR="69850">
              <a:lnSpc>
                <a:spcPct val="107200"/>
              </a:lnSpc>
              <a:spcBef>
                <a:spcPts val="850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do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105" i="1">
                <a:latin typeface="Gill Sans MT"/>
                <a:cs typeface="Gill Sans MT"/>
              </a:rPr>
              <a:t>you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notice?</a:t>
            </a:r>
            <a:r>
              <a:rPr dirty="0" sz="950" spc="-5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do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105" i="1">
                <a:latin typeface="Gill Sans MT"/>
                <a:cs typeface="Gill Sans MT"/>
              </a:rPr>
              <a:t>you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think</a:t>
            </a:r>
            <a:r>
              <a:rPr dirty="0" sz="950" spc="55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that</a:t>
            </a:r>
            <a:r>
              <a:rPr dirty="0" sz="950" spc="-5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this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shows?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2885300" y="518903"/>
            <a:ext cx="2113915" cy="4577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Electric</a:t>
            </a:r>
            <a:r>
              <a:rPr dirty="0" sz="1200" spc="36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45" b="1">
                <a:solidFill>
                  <a:srgbClr val="15D6D3"/>
                </a:solidFill>
                <a:latin typeface="Calibri"/>
                <a:cs typeface="Calibri"/>
              </a:rPr>
              <a:t>footsteps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3000"/>
              </a:lnSpc>
              <a:spcBef>
                <a:spcPts val="800"/>
              </a:spcBef>
            </a:pPr>
            <a:r>
              <a:rPr dirty="0" sz="950">
                <a:latin typeface="Gill Sans MT"/>
                <a:cs typeface="Gill Sans MT"/>
              </a:rPr>
              <a:t>Did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know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build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up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electrostatic </a:t>
            </a:r>
            <a:r>
              <a:rPr dirty="0" sz="950" spc="50">
                <a:latin typeface="Gill Sans MT"/>
                <a:cs typeface="Gill Sans MT"/>
              </a:rPr>
              <a:t>charge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every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step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take?</a:t>
            </a:r>
            <a:endParaRPr sz="950">
              <a:latin typeface="Gill Sans MT"/>
              <a:cs typeface="Gill Sans MT"/>
            </a:endParaRPr>
          </a:p>
          <a:p>
            <a:pPr marL="12700" marR="146685">
              <a:lnSpc>
                <a:spcPct val="103000"/>
              </a:lnSpc>
              <a:spcBef>
                <a:spcPts val="850"/>
              </a:spcBef>
            </a:pPr>
            <a:r>
              <a:rPr dirty="0" sz="950" spc="50">
                <a:latin typeface="Gill Sans MT"/>
                <a:cs typeface="Gill Sans MT"/>
              </a:rPr>
              <a:t>Rub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shoe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carpet.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Using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‘Electrostatic</a:t>
            </a:r>
            <a:r>
              <a:rPr dirty="0" sz="950" spc="3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charge’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sensor</a:t>
            </a:r>
            <a:r>
              <a:rPr dirty="0" sz="950" spc="2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254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your </a:t>
            </a:r>
            <a:r>
              <a:rPr dirty="0" sz="950" spc="45" i="1">
                <a:latin typeface="Gill Sans MT"/>
                <a:cs typeface="Gill Sans MT"/>
              </a:rPr>
              <a:t>DataHive</a:t>
            </a:r>
            <a:r>
              <a:rPr dirty="0" sz="950" spc="45">
                <a:latin typeface="Gill Sans MT"/>
                <a:cs typeface="Gill Sans MT"/>
              </a:rPr>
              <a:t>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move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device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close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to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spot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carpet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your </a:t>
            </a:r>
            <a:r>
              <a:rPr dirty="0" sz="950" spc="50">
                <a:latin typeface="Gill Sans MT"/>
                <a:cs typeface="Gill Sans MT"/>
              </a:rPr>
              <a:t>shoe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had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been.</a:t>
            </a:r>
            <a:endParaRPr sz="950">
              <a:latin typeface="Gill Sans MT"/>
              <a:cs typeface="Gill Sans MT"/>
            </a:endParaRPr>
          </a:p>
          <a:p>
            <a:pPr marL="12700" marR="614045">
              <a:lnSpc>
                <a:spcPct val="103000"/>
              </a:lnSpc>
              <a:spcBef>
                <a:spcPts val="850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45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happens?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Why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do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you</a:t>
            </a:r>
            <a:r>
              <a:rPr dirty="0" sz="950" spc="8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think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this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35" i="1">
                <a:latin typeface="Gill Sans MT"/>
                <a:cs typeface="Gill Sans MT"/>
              </a:rPr>
              <a:t>is?</a:t>
            </a:r>
            <a:endParaRPr sz="950">
              <a:latin typeface="Gill Sans MT"/>
              <a:cs typeface="Gill Sans MT"/>
            </a:endParaRPr>
          </a:p>
          <a:p>
            <a:pPr marL="12700" marR="82550">
              <a:lnSpc>
                <a:spcPct val="1030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This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build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up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electrostatic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charge </a:t>
            </a:r>
            <a:r>
              <a:rPr dirty="0" sz="950" spc="50">
                <a:latin typeface="Gill Sans MT"/>
                <a:cs typeface="Gill Sans MT"/>
              </a:rPr>
              <a:t>could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become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dangerous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within </a:t>
            </a:r>
            <a:r>
              <a:rPr dirty="0" sz="950">
                <a:latin typeface="Gill Sans MT"/>
                <a:cs typeface="Gill Sans MT"/>
              </a:rPr>
              <a:t>certain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industries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such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aerospace, </a:t>
            </a:r>
            <a:r>
              <a:rPr dirty="0" sz="950" spc="50">
                <a:latin typeface="Gill Sans MT"/>
                <a:cs typeface="Gill Sans MT"/>
              </a:rPr>
              <a:t>semiconductor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manufacturing, </a:t>
            </a:r>
            <a:r>
              <a:rPr dirty="0" sz="950">
                <a:latin typeface="Gill Sans MT"/>
                <a:cs typeface="Gill Sans MT"/>
              </a:rPr>
              <a:t>electrical</a:t>
            </a:r>
            <a:r>
              <a:rPr dirty="0" sz="950" spc="4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engineers,</a:t>
            </a:r>
            <a:r>
              <a:rPr dirty="0" sz="950" spc="26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battery </a:t>
            </a:r>
            <a:r>
              <a:rPr dirty="0" sz="950" spc="60">
                <a:latin typeface="Gill Sans MT"/>
                <a:cs typeface="Gill Sans MT"/>
              </a:rPr>
              <a:t>manufacturing,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computer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equipment </a:t>
            </a:r>
            <a:r>
              <a:rPr dirty="0" sz="950" spc="60">
                <a:latin typeface="Gill Sans MT"/>
                <a:cs typeface="Gill Sans MT"/>
              </a:rPr>
              <a:t>manufacturing,</a:t>
            </a:r>
            <a:r>
              <a:rPr dirty="0" sz="950" spc="-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medical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industry, </a:t>
            </a:r>
            <a:r>
              <a:rPr dirty="0" sz="950" spc="50">
                <a:latin typeface="Gill Sans MT"/>
                <a:cs typeface="Gill Sans MT"/>
              </a:rPr>
              <a:t>hospitals,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there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risk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that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static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shock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could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trigger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fire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or </a:t>
            </a:r>
            <a:r>
              <a:rPr dirty="0" sz="950" spc="-10">
                <a:latin typeface="Gill Sans MT"/>
                <a:cs typeface="Gill Sans MT"/>
              </a:rPr>
              <a:t>explosion.</a:t>
            </a:r>
            <a:endParaRPr sz="950">
              <a:latin typeface="Gill Sans MT"/>
              <a:cs typeface="Gill Sans MT"/>
            </a:endParaRPr>
          </a:p>
          <a:p>
            <a:pPr marL="12700" marR="55244">
              <a:lnSpc>
                <a:spcPct val="1030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People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working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these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industries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are </a:t>
            </a:r>
            <a:r>
              <a:rPr dirty="0" sz="950" spc="50">
                <a:latin typeface="Gill Sans MT"/>
                <a:cs typeface="Gill Sans MT"/>
              </a:rPr>
              <a:t>encouraged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wear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antistatic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ESD </a:t>
            </a:r>
            <a:r>
              <a:rPr dirty="0" sz="950" spc="50">
                <a:latin typeface="Gill Sans MT"/>
                <a:cs typeface="Gill Sans MT"/>
              </a:rPr>
              <a:t>shoes,</a:t>
            </a:r>
            <a:r>
              <a:rPr dirty="0" sz="950" spc="-6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both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which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conductive </a:t>
            </a:r>
            <a:r>
              <a:rPr dirty="0" sz="950" spc="70">
                <a:latin typeface="Gill Sans MT"/>
                <a:cs typeface="Gill Sans MT"/>
              </a:rPr>
              <a:t>safety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footwear.</a:t>
            </a:r>
            <a:endParaRPr sz="950">
              <a:latin typeface="Gill Sans MT"/>
              <a:cs typeface="Gill Sans MT"/>
            </a:endParaRPr>
          </a:p>
          <a:p>
            <a:pPr marL="12700" marR="82550">
              <a:lnSpc>
                <a:spcPct val="103000"/>
              </a:lnSpc>
              <a:spcBef>
                <a:spcPts val="850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material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do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105" i="1">
                <a:latin typeface="Gill Sans MT"/>
                <a:cs typeface="Gill Sans MT"/>
              </a:rPr>
              <a:t>you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think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ESD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shoes</a:t>
            </a:r>
            <a:r>
              <a:rPr dirty="0" sz="950" spc="7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could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be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made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from?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5543994" y="4128008"/>
            <a:ext cx="3013710" cy="309245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30"/>
              </a:spcBef>
            </a:pPr>
            <a:r>
              <a:rPr dirty="0" sz="950" b="1">
                <a:latin typeface="Calibri"/>
                <a:cs typeface="Calibri"/>
              </a:rPr>
              <a:t>An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engineer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walking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on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electrostatic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control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floor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5543994" y="529209"/>
            <a:ext cx="3600450" cy="457834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30"/>
              </a:spcBef>
            </a:pPr>
            <a:r>
              <a:rPr dirty="0" sz="950" b="1">
                <a:latin typeface="Calibri"/>
                <a:cs typeface="Calibri"/>
              </a:rPr>
              <a:t>Using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‘Electrostatic</a:t>
            </a:r>
            <a:r>
              <a:rPr dirty="0" sz="950" spc="1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charge’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sensor,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hold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your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spc="-10" b="1" i="1">
                <a:latin typeface="Calibri"/>
                <a:cs typeface="Calibri"/>
              </a:rPr>
              <a:t>DataHive</a:t>
            </a:r>
            <a:endParaRPr sz="95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30"/>
              </a:spcBef>
            </a:pPr>
            <a:r>
              <a:rPr dirty="0" sz="950" b="1">
                <a:latin typeface="Calibri"/>
                <a:cs typeface="Calibri"/>
              </a:rPr>
              <a:t>Green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close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where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someone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has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just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walked.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2898000" y="5208917"/>
            <a:ext cx="2142490" cy="1275080"/>
          </a:xfrm>
          <a:prstGeom prst="rect">
            <a:avLst/>
          </a:prstGeom>
          <a:solidFill>
            <a:srgbClr val="15D6D3"/>
          </a:solidFill>
        </p:spPr>
        <p:txBody>
          <a:bodyPr wrap="square" lIns="0" tIns="6985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55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2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2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2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mean</a:t>
            </a:r>
            <a:r>
              <a:rPr dirty="0" sz="12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by…</a:t>
            </a:r>
            <a:endParaRPr sz="1200">
              <a:latin typeface="Calibri"/>
              <a:cs typeface="Calibri"/>
            </a:endParaRPr>
          </a:p>
          <a:p>
            <a:pPr marL="107950" marR="274955">
              <a:lnSpc>
                <a:spcPts val="1120"/>
              </a:lnSpc>
              <a:spcBef>
                <a:spcPts val="409"/>
              </a:spcBef>
            </a:pPr>
            <a:r>
              <a:rPr dirty="0" sz="950" b="1">
                <a:latin typeface="Calibri"/>
                <a:cs typeface="Calibri"/>
              </a:rPr>
              <a:t>Frequency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rate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which </a:t>
            </a:r>
            <a:r>
              <a:rPr dirty="0" sz="950" spc="60">
                <a:latin typeface="Gill Sans MT"/>
                <a:cs typeface="Gill Sans MT"/>
              </a:rPr>
              <a:t>something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happens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over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given </a:t>
            </a:r>
            <a:r>
              <a:rPr dirty="0" sz="950">
                <a:latin typeface="Gill Sans MT"/>
                <a:cs typeface="Gill Sans MT"/>
              </a:rPr>
              <a:t>period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time.</a:t>
            </a:r>
            <a:endParaRPr sz="950">
              <a:latin typeface="Gill Sans MT"/>
              <a:cs typeface="Gill Sans MT"/>
            </a:endParaRPr>
          </a:p>
          <a:p>
            <a:pPr marL="107950" marR="192405">
              <a:lnSpc>
                <a:spcPts val="1120"/>
              </a:lnSpc>
              <a:spcBef>
                <a:spcPts val="285"/>
              </a:spcBef>
            </a:pPr>
            <a:r>
              <a:rPr dirty="0" sz="950" spc="55" b="1">
                <a:latin typeface="Calibri"/>
                <a:cs typeface="Calibri"/>
              </a:rPr>
              <a:t>Hertz </a:t>
            </a:r>
            <a:r>
              <a:rPr dirty="0" sz="950" b="1">
                <a:latin typeface="Calibri"/>
                <a:cs typeface="Calibri"/>
              </a:rPr>
              <a:t>(Hz)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unit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frequency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known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cycle</a:t>
            </a:r>
            <a:endParaRPr sz="950">
              <a:latin typeface="Gill Sans MT"/>
              <a:cs typeface="Gill Sans MT"/>
            </a:endParaRPr>
          </a:p>
          <a:p>
            <a:pPr marL="107950">
              <a:lnSpc>
                <a:spcPts val="1090"/>
              </a:lnSpc>
            </a:pPr>
            <a:r>
              <a:rPr dirty="0" sz="950">
                <a:latin typeface="Gill Sans MT"/>
                <a:cs typeface="Gill Sans MT"/>
              </a:rPr>
              <a:t>per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second.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527300" y="7196681"/>
            <a:ext cx="294830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3675" algn="l"/>
              </a:tabLst>
            </a:pPr>
            <a:r>
              <a:rPr dirty="0" sz="1000" spc="-50">
                <a:latin typeface="Arial Narrow"/>
                <a:cs typeface="Arial Narrow"/>
              </a:rPr>
              <a:t>4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4" b="1">
                <a:latin typeface="Arial Narrow"/>
                <a:cs typeface="Arial Narrow"/>
              </a:rPr>
              <a:t>EDITION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2022-04-06T12:41:32Z</dcterms:created>
  <dcterms:modified xsi:type="dcterms:W3CDTF">2022-04-06T12:41:32Z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2022-02-15T00:00:00Z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2022-04-06T00:00:00Z</vt:filetime>
  </property>
</Properties>
</file>