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14C9C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14C9C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2797"/>
            <a:ext cx="4331423" cy="5445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3" y="540004"/>
            <a:ext cx="3284562" cy="5445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453780"/>
            <a:ext cx="4714240" cy="683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7853" y="1643401"/>
            <a:ext cx="4652010" cy="364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14C9C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hyperlink" Target="http://rae.mindsetsonline.co.uk/" TargetMode="External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e.mindsetsonline.co.uk/" TargetMode="External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hyperlink" Target="http://www.raeng.org.uk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jpg"/><Relationship Id="rId11" Type="http://schemas.openxmlformats.org/officeDocument/2006/relationships/image" Target="../media/image31.jpg"/><Relationship Id="rId12" Type="http://schemas.openxmlformats.org/officeDocument/2006/relationships/image" Target="../media/image32.jpg"/><Relationship Id="rId13" Type="http://schemas.openxmlformats.org/officeDocument/2006/relationships/image" Target="../media/image33.jpg"/><Relationship Id="rId14" Type="http://schemas.openxmlformats.org/officeDocument/2006/relationships/image" Target="../media/image3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060" y="509156"/>
              <a:ext cx="2198623" cy="79193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47331" y="546988"/>
              <a:ext cx="4510405" cy="653415"/>
            </a:xfrm>
            <a:custGeom>
              <a:avLst/>
              <a:gdLst/>
              <a:ahLst/>
              <a:cxnLst/>
              <a:rect l="l" t="t" r="r" b="b"/>
              <a:pathLst>
                <a:path w="4510405" h="653415">
                  <a:moveTo>
                    <a:pt x="8140" y="26517"/>
                  </a:moveTo>
                  <a:lnTo>
                    <a:pt x="7315" y="25539"/>
                  </a:lnTo>
                  <a:lnTo>
                    <a:pt x="6934" y="25971"/>
                  </a:lnTo>
                  <a:lnTo>
                    <a:pt x="8140" y="26517"/>
                  </a:lnTo>
                  <a:close/>
                </a:path>
                <a:path w="4510405" h="653415">
                  <a:moveTo>
                    <a:pt x="23190" y="18605"/>
                  </a:moveTo>
                  <a:lnTo>
                    <a:pt x="6934" y="0"/>
                  </a:lnTo>
                  <a:lnTo>
                    <a:pt x="0" y="8178"/>
                  </a:lnTo>
                  <a:lnTo>
                    <a:pt x="23190" y="18605"/>
                  </a:lnTo>
                  <a:close/>
                </a:path>
                <a:path w="4510405" h="653415">
                  <a:moveTo>
                    <a:pt x="2593403" y="135890"/>
                  </a:moveTo>
                  <a:lnTo>
                    <a:pt x="2590444" y="108927"/>
                  </a:lnTo>
                  <a:lnTo>
                    <a:pt x="2518435" y="116890"/>
                  </a:lnTo>
                  <a:lnTo>
                    <a:pt x="2521432" y="143827"/>
                  </a:lnTo>
                  <a:lnTo>
                    <a:pt x="2545943" y="141135"/>
                  </a:lnTo>
                  <a:lnTo>
                    <a:pt x="2562580" y="291947"/>
                  </a:lnTo>
                  <a:lnTo>
                    <a:pt x="2585643" y="289407"/>
                  </a:lnTo>
                  <a:lnTo>
                    <a:pt x="2569286" y="141135"/>
                  </a:lnTo>
                  <a:lnTo>
                    <a:pt x="2569006" y="138595"/>
                  </a:lnTo>
                  <a:lnTo>
                    <a:pt x="2593403" y="135890"/>
                  </a:lnTo>
                  <a:close/>
                </a:path>
                <a:path w="4510405" h="653415">
                  <a:moveTo>
                    <a:pt x="2731719" y="273291"/>
                  </a:moveTo>
                  <a:lnTo>
                    <a:pt x="2723692" y="200494"/>
                  </a:lnTo>
                  <a:lnTo>
                    <a:pt x="2721064" y="176606"/>
                  </a:lnTo>
                  <a:lnTo>
                    <a:pt x="2712135" y="95516"/>
                  </a:lnTo>
                  <a:lnTo>
                    <a:pt x="2689072" y="98069"/>
                  </a:lnTo>
                  <a:lnTo>
                    <a:pt x="2697378" y="173532"/>
                  </a:lnTo>
                  <a:lnTo>
                    <a:pt x="2669565" y="176606"/>
                  </a:lnTo>
                  <a:lnTo>
                    <a:pt x="2661234" y="101117"/>
                  </a:lnTo>
                  <a:lnTo>
                    <a:pt x="2638171" y="103670"/>
                  </a:lnTo>
                  <a:lnTo>
                    <a:pt x="2657792" y="281457"/>
                  </a:lnTo>
                  <a:lnTo>
                    <a:pt x="2680843" y="278892"/>
                  </a:lnTo>
                  <a:lnTo>
                    <a:pt x="2672537" y="203581"/>
                  </a:lnTo>
                  <a:lnTo>
                    <a:pt x="2700350" y="200494"/>
                  </a:lnTo>
                  <a:lnTo>
                    <a:pt x="2708668" y="275818"/>
                  </a:lnTo>
                  <a:lnTo>
                    <a:pt x="2731719" y="273291"/>
                  </a:lnTo>
                  <a:close/>
                </a:path>
                <a:path w="4510405" h="653415">
                  <a:moveTo>
                    <a:pt x="2798546" y="638759"/>
                  </a:moveTo>
                  <a:lnTo>
                    <a:pt x="2794584" y="602830"/>
                  </a:lnTo>
                  <a:lnTo>
                    <a:pt x="2793581" y="593712"/>
                  </a:lnTo>
                  <a:lnTo>
                    <a:pt x="2710815" y="602830"/>
                  </a:lnTo>
                  <a:lnTo>
                    <a:pt x="2701887" y="521728"/>
                  </a:lnTo>
                  <a:lnTo>
                    <a:pt x="2762364" y="515073"/>
                  </a:lnTo>
                  <a:lnTo>
                    <a:pt x="2758109" y="476681"/>
                  </a:lnTo>
                  <a:lnTo>
                    <a:pt x="2757373" y="470014"/>
                  </a:lnTo>
                  <a:lnTo>
                    <a:pt x="2696921" y="476681"/>
                  </a:lnTo>
                  <a:lnTo>
                    <a:pt x="2687967" y="395605"/>
                  </a:lnTo>
                  <a:lnTo>
                    <a:pt x="2770708" y="386461"/>
                  </a:lnTo>
                  <a:lnTo>
                    <a:pt x="2765742" y="341426"/>
                  </a:lnTo>
                  <a:lnTo>
                    <a:pt x="2638171" y="355485"/>
                  </a:lnTo>
                  <a:lnTo>
                    <a:pt x="2670975" y="652818"/>
                  </a:lnTo>
                  <a:lnTo>
                    <a:pt x="2798546" y="638759"/>
                  </a:lnTo>
                  <a:close/>
                </a:path>
                <a:path w="4510405" h="653415">
                  <a:moveTo>
                    <a:pt x="2804617" y="265252"/>
                  </a:moveTo>
                  <a:lnTo>
                    <a:pt x="2784995" y="87477"/>
                  </a:lnTo>
                  <a:lnTo>
                    <a:pt x="2761945" y="90030"/>
                  </a:lnTo>
                  <a:lnTo>
                    <a:pt x="2781554" y="267804"/>
                  </a:lnTo>
                  <a:lnTo>
                    <a:pt x="2804617" y="265252"/>
                  </a:lnTo>
                  <a:close/>
                </a:path>
                <a:path w="4510405" h="653415">
                  <a:moveTo>
                    <a:pt x="2925013" y="216166"/>
                  </a:moveTo>
                  <a:lnTo>
                    <a:pt x="2910916" y="176504"/>
                  </a:lnTo>
                  <a:lnTo>
                    <a:pt x="2899384" y="164477"/>
                  </a:lnTo>
                  <a:lnTo>
                    <a:pt x="2897454" y="162585"/>
                  </a:lnTo>
                  <a:lnTo>
                    <a:pt x="2893504" y="159334"/>
                  </a:lnTo>
                  <a:lnTo>
                    <a:pt x="2887561" y="154711"/>
                  </a:lnTo>
                  <a:lnTo>
                    <a:pt x="2882531" y="150876"/>
                  </a:lnTo>
                  <a:lnTo>
                    <a:pt x="2878683" y="147459"/>
                  </a:lnTo>
                  <a:lnTo>
                    <a:pt x="2863710" y="115468"/>
                  </a:lnTo>
                  <a:lnTo>
                    <a:pt x="2864129" y="111036"/>
                  </a:lnTo>
                  <a:lnTo>
                    <a:pt x="2867266" y="102743"/>
                  </a:lnTo>
                  <a:lnTo>
                    <a:pt x="2870238" y="100203"/>
                  </a:lnTo>
                  <a:lnTo>
                    <a:pt x="2878442" y="99288"/>
                  </a:lnTo>
                  <a:lnTo>
                    <a:pt x="2881655" y="100431"/>
                  </a:lnTo>
                  <a:lnTo>
                    <a:pt x="2884093" y="103111"/>
                  </a:lnTo>
                  <a:lnTo>
                    <a:pt x="2887472" y="106870"/>
                  </a:lnTo>
                  <a:lnTo>
                    <a:pt x="2889885" y="112331"/>
                  </a:lnTo>
                  <a:lnTo>
                    <a:pt x="2891345" y="119570"/>
                  </a:lnTo>
                  <a:lnTo>
                    <a:pt x="2912910" y="112445"/>
                  </a:lnTo>
                  <a:lnTo>
                    <a:pt x="2911487" y="104736"/>
                  </a:lnTo>
                  <a:lnTo>
                    <a:pt x="2909481" y="99288"/>
                  </a:lnTo>
                  <a:lnTo>
                    <a:pt x="2909036" y="98069"/>
                  </a:lnTo>
                  <a:lnTo>
                    <a:pt x="2902102" y="86791"/>
                  </a:lnTo>
                  <a:lnTo>
                    <a:pt x="2897924" y="82550"/>
                  </a:lnTo>
                  <a:lnTo>
                    <a:pt x="2886672" y="76123"/>
                  </a:lnTo>
                  <a:lnTo>
                    <a:pt x="2879394" y="74777"/>
                  </a:lnTo>
                  <a:lnTo>
                    <a:pt x="2862656" y="76631"/>
                  </a:lnTo>
                  <a:lnTo>
                    <a:pt x="2840393" y="111036"/>
                  </a:lnTo>
                  <a:lnTo>
                    <a:pt x="2840291" y="115468"/>
                  </a:lnTo>
                  <a:lnTo>
                    <a:pt x="2840571" y="123913"/>
                  </a:lnTo>
                  <a:lnTo>
                    <a:pt x="2861221" y="163982"/>
                  </a:lnTo>
                  <a:lnTo>
                    <a:pt x="2890215" y="190004"/>
                  </a:lnTo>
                  <a:lnTo>
                    <a:pt x="2896806" y="196672"/>
                  </a:lnTo>
                  <a:lnTo>
                    <a:pt x="2900502" y="203682"/>
                  </a:lnTo>
                  <a:lnTo>
                    <a:pt x="2901873" y="216166"/>
                  </a:lnTo>
                  <a:lnTo>
                    <a:pt x="2901518" y="220192"/>
                  </a:lnTo>
                  <a:lnTo>
                    <a:pt x="2899562" y="224904"/>
                  </a:lnTo>
                  <a:lnTo>
                    <a:pt x="2897886" y="229019"/>
                  </a:lnTo>
                  <a:lnTo>
                    <a:pt x="2894190" y="232346"/>
                  </a:lnTo>
                  <a:lnTo>
                    <a:pt x="2889161" y="233095"/>
                  </a:lnTo>
                  <a:lnTo>
                    <a:pt x="2885605" y="233680"/>
                  </a:lnTo>
                  <a:lnTo>
                    <a:pt x="2882227" y="232346"/>
                  </a:lnTo>
                  <a:lnTo>
                    <a:pt x="2879102" y="229146"/>
                  </a:lnTo>
                  <a:lnTo>
                    <a:pt x="2874848" y="224904"/>
                  </a:lnTo>
                  <a:lnTo>
                    <a:pt x="2871673" y="217652"/>
                  </a:lnTo>
                  <a:lnTo>
                    <a:pt x="2869527" y="207403"/>
                  </a:lnTo>
                  <a:lnTo>
                    <a:pt x="2847784" y="211670"/>
                  </a:lnTo>
                  <a:lnTo>
                    <a:pt x="2863875" y="248678"/>
                  </a:lnTo>
                  <a:lnTo>
                    <a:pt x="2869323" y="252374"/>
                  </a:lnTo>
                  <a:lnTo>
                    <a:pt x="2875826" y="256921"/>
                  </a:lnTo>
                  <a:lnTo>
                    <a:pt x="2883598" y="258711"/>
                  </a:lnTo>
                  <a:lnTo>
                    <a:pt x="2897492" y="257175"/>
                  </a:lnTo>
                  <a:lnTo>
                    <a:pt x="2901683" y="256032"/>
                  </a:lnTo>
                  <a:lnTo>
                    <a:pt x="2924416" y="224675"/>
                  </a:lnTo>
                  <a:lnTo>
                    <a:pt x="2925013" y="216166"/>
                  </a:lnTo>
                  <a:close/>
                </a:path>
                <a:path w="4510405" h="653415">
                  <a:moveTo>
                    <a:pt x="2983966" y="618312"/>
                  </a:moveTo>
                  <a:lnTo>
                    <a:pt x="2973755" y="525754"/>
                  </a:lnTo>
                  <a:lnTo>
                    <a:pt x="2951175" y="320967"/>
                  </a:lnTo>
                  <a:lnTo>
                    <a:pt x="2906357" y="325907"/>
                  </a:lnTo>
                  <a:lnTo>
                    <a:pt x="2928404" y="525754"/>
                  </a:lnTo>
                  <a:lnTo>
                    <a:pt x="2892234" y="440016"/>
                  </a:lnTo>
                  <a:lnTo>
                    <a:pt x="2846882" y="332473"/>
                  </a:lnTo>
                  <a:lnTo>
                    <a:pt x="2796578" y="338023"/>
                  </a:lnTo>
                  <a:lnTo>
                    <a:pt x="2829382" y="635368"/>
                  </a:lnTo>
                  <a:lnTo>
                    <a:pt x="2874187" y="630428"/>
                  </a:lnTo>
                  <a:lnTo>
                    <a:pt x="2853182" y="440016"/>
                  </a:lnTo>
                  <a:lnTo>
                    <a:pt x="2935833" y="623633"/>
                  </a:lnTo>
                  <a:lnTo>
                    <a:pt x="2983966" y="618312"/>
                  </a:lnTo>
                  <a:close/>
                </a:path>
                <a:path w="4510405" h="653415">
                  <a:moveTo>
                    <a:pt x="3042551" y="239014"/>
                  </a:moveTo>
                  <a:lnTo>
                    <a:pt x="3022943" y="61239"/>
                  </a:lnTo>
                  <a:lnTo>
                    <a:pt x="2999879" y="63792"/>
                  </a:lnTo>
                  <a:lnTo>
                    <a:pt x="3019488" y="241554"/>
                  </a:lnTo>
                  <a:lnTo>
                    <a:pt x="3042551" y="239014"/>
                  </a:lnTo>
                  <a:close/>
                </a:path>
                <a:path w="4510405" h="653415">
                  <a:moveTo>
                    <a:pt x="3158223" y="545604"/>
                  </a:moveTo>
                  <a:lnTo>
                    <a:pt x="3157969" y="531215"/>
                  </a:lnTo>
                  <a:lnTo>
                    <a:pt x="3152038" y="477532"/>
                  </a:lnTo>
                  <a:lnTo>
                    <a:pt x="3146501" y="427342"/>
                  </a:lnTo>
                  <a:lnTo>
                    <a:pt x="3075127" y="435216"/>
                  </a:lnTo>
                  <a:lnTo>
                    <a:pt x="3080105" y="480275"/>
                  </a:lnTo>
                  <a:lnTo>
                    <a:pt x="3104997" y="477532"/>
                  </a:lnTo>
                  <a:lnTo>
                    <a:pt x="3112224" y="543026"/>
                  </a:lnTo>
                  <a:lnTo>
                    <a:pt x="3110357" y="549325"/>
                  </a:lnTo>
                  <a:lnTo>
                    <a:pt x="3101340" y="560374"/>
                  </a:lnTo>
                  <a:lnTo>
                    <a:pt x="3095523" y="563537"/>
                  </a:lnTo>
                  <a:lnTo>
                    <a:pt x="3081299" y="565086"/>
                  </a:lnTo>
                  <a:lnTo>
                    <a:pt x="3074974" y="563283"/>
                  </a:lnTo>
                  <a:lnTo>
                    <a:pt x="3042031" y="378879"/>
                  </a:lnTo>
                  <a:lnTo>
                    <a:pt x="3041269" y="371754"/>
                  </a:lnTo>
                  <a:lnTo>
                    <a:pt x="3043072" y="365391"/>
                  </a:lnTo>
                  <a:lnTo>
                    <a:pt x="3051924" y="354177"/>
                  </a:lnTo>
                  <a:lnTo>
                    <a:pt x="3057677" y="350977"/>
                  </a:lnTo>
                  <a:lnTo>
                    <a:pt x="3071901" y="349427"/>
                  </a:lnTo>
                  <a:lnTo>
                    <a:pt x="3078276" y="351269"/>
                  </a:lnTo>
                  <a:lnTo>
                    <a:pt x="3089491" y="360286"/>
                  </a:lnTo>
                  <a:lnTo>
                    <a:pt x="3092691" y="366090"/>
                  </a:lnTo>
                  <a:lnTo>
                    <a:pt x="3093491" y="373189"/>
                  </a:lnTo>
                  <a:lnTo>
                    <a:pt x="3097326" y="408038"/>
                  </a:lnTo>
                  <a:lnTo>
                    <a:pt x="3143821" y="402932"/>
                  </a:lnTo>
                  <a:lnTo>
                    <a:pt x="3137217" y="354990"/>
                  </a:lnTo>
                  <a:lnTo>
                    <a:pt x="3113913" y="321030"/>
                  </a:lnTo>
                  <a:lnTo>
                    <a:pt x="3075724" y="305422"/>
                  </a:lnTo>
                  <a:lnTo>
                    <a:pt x="3061335" y="305689"/>
                  </a:lnTo>
                  <a:lnTo>
                    <a:pt x="3023298" y="321703"/>
                  </a:lnTo>
                  <a:lnTo>
                    <a:pt x="3000222" y="356692"/>
                  </a:lnTo>
                  <a:lnTo>
                    <a:pt x="2997758" y="370268"/>
                  </a:lnTo>
                  <a:lnTo>
                    <a:pt x="2998038" y="384683"/>
                  </a:lnTo>
                  <a:lnTo>
                    <a:pt x="3015919" y="546874"/>
                  </a:lnTo>
                  <a:lnTo>
                    <a:pt x="3031896" y="584669"/>
                  </a:lnTo>
                  <a:lnTo>
                    <a:pt x="3066872" y="607733"/>
                  </a:lnTo>
                  <a:lnTo>
                    <a:pt x="3080461" y="610184"/>
                  </a:lnTo>
                  <a:lnTo>
                    <a:pt x="3094875" y="609917"/>
                  </a:lnTo>
                  <a:lnTo>
                    <a:pt x="3132671" y="594004"/>
                  </a:lnTo>
                  <a:lnTo>
                    <a:pt x="3155746" y="559168"/>
                  </a:lnTo>
                  <a:lnTo>
                    <a:pt x="3158223" y="545604"/>
                  </a:lnTo>
                  <a:close/>
                </a:path>
                <a:path w="4510405" h="653415">
                  <a:moveTo>
                    <a:pt x="3162960" y="189953"/>
                  </a:moveTo>
                  <a:lnTo>
                    <a:pt x="3152648" y="156362"/>
                  </a:lnTo>
                  <a:lnTo>
                    <a:pt x="3148850" y="150266"/>
                  </a:lnTo>
                  <a:lnTo>
                    <a:pt x="3143745" y="144221"/>
                  </a:lnTo>
                  <a:lnTo>
                    <a:pt x="3137319" y="138239"/>
                  </a:lnTo>
                  <a:lnTo>
                    <a:pt x="3135363" y="136347"/>
                  </a:lnTo>
                  <a:lnTo>
                    <a:pt x="3131439" y="133096"/>
                  </a:lnTo>
                  <a:lnTo>
                    <a:pt x="3125495" y="128473"/>
                  </a:lnTo>
                  <a:lnTo>
                    <a:pt x="3120453" y="124637"/>
                  </a:lnTo>
                  <a:lnTo>
                    <a:pt x="3116630" y="121221"/>
                  </a:lnTo>
                  <a:lnTo>
                    <a:pt x="3101657" y="89242"/>
                  </a:lnTo>
                  <a:lnTo>
                    <a:pt x="3102064" y="84797"/>
                  </a:lnTo>
                  <a:lnTo>
                    <a:pt x="3103486" y="81076"/>
                  </a:lnTo>
                  <a:lnTo>
                    <a:pt x="3105175" y="76504"/>
                  </a:lnTo>
                  <a:lnTo>
                    <a:pt x="3108147" y="73977"/>
                  </a:lnTo>
                  <a:lnTo>
                    <a:pt x="3116376" y="73050"/>
                  </a:lnTo>
                  <a:lnTo>
                    <a:pt x="3119602" y="74180"/>
                  </a:lnTo>
                  <a:lnTo>
                    <a:pt x="3125393" y="80632"/>
                  </a:lnTo>
                  <a:lnTo>
                    <a:pt x="3127832" y="86093"/>
                  </a:lnTo>
                  <a:lnTo>
                    <a:pt x="3129280" y="93306"/>
                  </a:lnTo>
                  <a:lnTo>
                    <a:pt x="3150844" y="86207"/>
                  </a:lnTo>
                  <a:lnTo>
                    <a:pt x="3149409" y="78498"/>
                  </a:lnTo>
                  <a:lnTo>
                    <a:pt x="3147415" y="73050"/>
                  </a:lnTo>
                  <a:lnTo>
                    <a:pt x="3146971" y="71831"/>
                  </a:lnTo>
                  <a:lnTo>
                    <a:pt x="3140037" y="60528"/>
                  </a:lnTo>
                  <a:lnTo>
                    <a:pt x="3135871" y="56311"/>
                  </a:lnTo>
                  <a:lnTo>
                    <a:pt x="3124606" y="49885"/>
                  </a:lnTo>
                  <a:lnTo>
                    <a:pt x="3117329" y="48539"/>
                  </a:lnTo>
                  <a:lnTo>
                    <a:pt x="3100565" y="50393"/>
                  </a:lnTo>
                  <a:lnTo>
                    <a:pt x="3078327" y="84797"/>
                  </a:lnTo>
                  <a:lnTo>
                    <a:pt x="3078226" y="89242"/>
                  </a:lnTo>
                  <a:lnTo>
                    <a:pt x="3078505" y="97650"/>
                  </a:lnTo>
                  <a:lnTo>
                    <a:pt x="3099143" y="137744"/>
                  </a:lnTo>
                  <a:lnTo>
                    <a:pt x="3128162" y="163766"/>
                  </a:lnTo>
                  <a:lnTo>
                    <a:pt x="3134728" y="170446"/>
                  </a:lnTo>
                  <a:lnTo>
                    <a:pt x="3138424" y="177444"/>
                  </a:lnTo>
                  <a:lnTo>
                    <a:pt x="3139795" y="189992"/>
                  </a:lnTo>
                  <a:lnTo>
                    <a:pt x="3139452" y="193954"/>
                  </a:lnTo>
                  <a:lnTo>
                    <a:pt x="3138208" y="196862"/>
                  </a:lnTo>
                  <a:lnTo>
                    <a:pt x="3135820" y="202780"/>
                  </a:lnTo>
                  <a:lnTo>
                    <a:pt x="3132124" y="206108"/>
                  </a:lnTo>
                  <a:lnTo>
                    <a:pt x="3127095" y="206857"/>
                  </a:lnTo>
                  <a:lnTo>
                    <a:pt x="3123552" y="207441"/>
                  </a:lnTo>
                  <a:lnTo>
                    <a:pt x="3120186" y="206133"/>
                  </a:lnTo>
                  <a:lnTo>
                    <a:pt x="3117024" y="202907"/>
                  </a:lnTo>
                  <a:lnTo>
                    <a:pt x="3112782" y="198666"/>
                  </a:lnTo>
                  <a:lnTo>
                    <a:pt x="3109582" y="191414"/>
                  </a:lnTo>
                  <a:lnTo>
                    <a:pt x="3107461" y="181165"/>
                  </a:lnTo>
                  <a:lnTo>
                    <a:pt x="3085719" y="185420"/>
                  </a:lnTo>
                  <a:lnTo>
                    <a:pt x="3101822" y="222415"/>
                  </a:lnTo>
                  <a:lnTo>
                    <a:pt x="3107245" y="226136"/>
                  </a:lnTo>
                  <a:lnTo>
                    <a:pt x="3113760" y="230682"/>
                  </a:lnTo>
                  <a:lnTo>
                    <a:pt x="3121533" y="232473"/>
                  </a:lnTo>
                  <a:lnTo>
                    <a:pt x="3135426" y="230936"/>
                  </a:lnTo>
                  <a:lnTo>
                    <a:pt x="3139630" y="229793"/>
                  </a:lnTo>
                  <a:lnTo>
                    <a:pt x="3149714" y="224853"/>
                  </a:lnTo>
                  <a:lnTo>
                    <a:pt x="3154515" y="220065"/>
                  </a:lnTo>
                  <a:lnTo>
                    <a:pt x="3157613" y="213690"/>
                  </a:lnTo>
                  <a:lnTo>
                    <a:pt x="3160115" y="207441"/>
                  </a:lnTo>
                  <a:lnTo>
                    <a:pt x="3160560" y="206336"/>
                  </a:lnTo>
                  <a:lnTo>
                    <a:pt x="3162338" y="198437"/>
                  </a:lnTo>
                  <a:lnTo>
                    <a:pt x="3162960" y="189953"/>
                  </a:lnTo>
                  <a:close/>
                </a:path>
                <a:path w="4510405" h="653415">
                  <a:moveTo>
                    <a:pt x="3311664" y="582168"/>
                  </a:moveTo>
                  <a:lnTo>
                    <a:pt x="3307169" y="541223"/>
                  </a:lnTo>
                  <a:lnTo>
                    <a:pt x="3306749" y="537362"/>
                  </a:lnTo>
                  <a:lnTo>
                    <a:pt x="3271736" y="541223"/>
                  </a:lnTo>
                  <a:lnTo>
                    <a:pt x="3249409" y="338683"/>
                  </a:lnTo>
                  <a:lnTo>
                    <a:pt x="3248876" y="333743"/>
                  </a:lnTo>
                  <a:lnTo>
                    <a:pt x="3283851" y="329882"/>
                  </a:lnTo>
                  <a:lnTo>
                    <a:pt x="3278911" y="285064"/>
                  </a:lnTo>
                  <a:lnTo>
                    <a:pt x="3164116" y="297713"/>
                  </a:lnTo>
                  <a:lnTo>
                    <a:pt x="3169056" y="342544"/>
                  </a:lnTo>
                  <a:lnTo>
                    <a:pt x="3204045" y="338683"/>
                  </a:lnTo>
                  <a:lnTo>
                    <a:pt x="3226930" y="546163"/>
                  </a:lnTo>
                  <a:lnTo>
                    <a:pt x="3191929" y="550011"/>
                  </a:lnTo>
                  <a:lnTo>
                    <a:pt x="3196882" y="594842"/>
                  </a:lnTo>
                  <a:lnTo>
                    <a:pt x="3311664" y="582168"/>
                  </a:lnTo>
                  <a:close/>
                </a:path>
                <a:path w="4510405" h="653415">
                  <a:moveTo>
                    <a:pt x="3500183" y="561746"/>
                  </a:moveTo>
                  <a:lnTo>
                    <a:pt x="3489972" y="469176"/>
                  </a:lnTo>
                  <a:lnTo>
                    <a:pt x="3467404" y="264401"/>
                  </a:lnTo>
                  <a:lnTo>
                    <a:pt x="3422573" y="269341"/>
                  </a:lnTo>
                  <a:lnTo>
                    <a:pt x="3444621" y="469176"/>
                  </a:lnTo>
                  <a:lnTo>
                    <a:pt x="3408464" y="383451"/>
                  </a:lnTo>
                  <a:lnTo>
                    <a:pt x="3363125" y="275907"/>
                  </a:lnTo>
                  <a:lnTo>
                    <a:pt x="3312795" y="281457"/>
                  </a:lnTo>
                  <a:lnTo>
                    <a:pt x="3345586" y="578802"/>
                  </a:lnTo>
                  <a:lnTo>
                    <a:pt x="3390392" y="573849"/>
                  </a:lnTo>
                  <a:lnTo>
                    <a:pt x="3369411" y="383451"/>
                  </a:lnTo>
                  <a:lnTo>
                    <a:pt x="3452050" y="567042"/>
                  </a:lnTo>
                  <a:lnTo>
                    <a:pt x="3500183" y="561746"/>
                  </a:lnTo>
                  <a:close/>
                </a:path>
                <a:path w="4510405" h="653415">
                  <a:moveTo>
                    <a:pt x="3667823" y="543255"/>
                  </a:moveTo>
                  <a:lnTo>
                    <a:pt x="3663861" y="507339"/>
                  </a:lnTo>
                  <a:lnTo>
                    <a:pt x="3662857" y="498208"/>
                  </a:lnTo>
                  <a:lnTo>
                    <a:pt x="3580104" y="507339"/>
                  </a:lnTo>
                  <a:lnTo>
                    <a:pt x="3571163" y="426237"/>
                  </a:lnTo>
                  <a:lnTo>
                    <a:pt x="3631615" y="419569"/>
                  </a:lnTo>
                  <a:lnTo>
                    <a:pt x="3627374" y="381190"/>
                  </a:lnTo>
                  <a:lnTo>
                    <a:pt x="3626650" y="374523"/>
                  </a:lnTo>
                  <a:lnTo>
                    <a:pt x="3566198" y="381190"/>
                  </a:lnTo>
                  <a:lnTo>
                    <a:pt x="3557257" y="300088"/>
                  </a:lnTo>
                  <a:lnTo>
                    <a:pt x="3640010" y="290969"/>
                  </a:lnTo>
                  <a:lnTo>
                    <a:pt x="3635032" y="245910"/>
                  </a:lnTo>
                  <a:lnTo>
                    <a:pt x="3507473" y="259969"/>
                  </a:lnTo>
                  <a:lnTo>
                    <a:pt x="3540252" y="557326"/>
                  </a:lnTo>
                  <a:lnTo>
                    <a:pt x="3667823" y="543255"/>
                  </a:lnTo>
                  <a:close/>
                </a:path>
                <a:path w="4510405" h="653415">
                  <a:moveTo>
                    <a:pt x="3826205" y="525780"/>
                  </a:moveTo>
                  <a:lnTo>
                    <a:pt x="3822242" y="489877"/>
                  </a:lnTo>
                  <a:lnTo>
                    <a:pt x="3821239" y="480758"/>
                  </a:lnTo>
                  <a:lnTo>
                    <a:pt x="3738499" y="489877"/>
                  </a:lnTo>
                  <a:lnTo>
                    <a:pt x="3729545" y="408774"/>
                  </a:lnTo>
                  <a:lnTo>
                    <a:pt x="3790010" y="402107"/>
                  </a:lnTo>
                  <a:lnTo>
                    <a:pt x="3785768" y="363715"/>
                  </a:lnTo>
                  <a:lnTo>
                    <a:pt x="3785044" y="357047"/>
                  </a:lnTo>
                  <a:lnTo>
                    <a:pt x="3724579" y="363715"/>
                  </a:lnTo>
                  <a:lnTo>
                    <a:pt x="3715639" y="282638"/>
                  </a:lnTo>
                  <a:lnTo>
                    <a:pt x="3798379" y="273494"/>
                  </a:lnTo>
                  <a:lnTo>
                    <a:pt x="3793413" y="228460"/>
                  </a:lnTo>
                  <a:lnTo>
                    <a:pt x="3665855" y="242519"/>
                  </a:lnTo>
                  <a:lnTo>
                    <a:pt x="3698659" y="539851"/>
                  </a:lnTo>
                  <a:lnTo>
                    <a:pt x="3826205" y="525780"/>
                  </a:lnTo>
                  <a:close/>
                </a:path>
                <a:path w="4510405" h="653415">
                  <a:moveTo>
                    <a:pt x="4007370" y="505828"/>
                  </a:moveTo>
                  <a:lnTo>
                    <a:pt x="3968331" y="402234"/>
                  </a:lnTo>
                  <a:lnTo>
                    <a:pt x="3959872" y="379768"/>
                  </a:lnTo>
                  <a:lnTo>
                    <a:pt x="3969080" y="367093"/>
                  </a:lnTo>
                  <a:lnTo>
                    <a:pt x="3971721" y="361200"/>
                  </a:lnTo>
                  <a:lnTo>
                    <a:pt x="3975150" y="353542"/>
                  </a:lnTo>
                  <a:lnTo>
                    <a:pt x="3978110" y="339115"/>
                  </a:lnTo>
                  <a:lnTo>
                    <a:pt x="3977932" y="323786"/>
                  </a:lnTo>
                  <a:lnTo>
                    <a:pt x="3973169" y="280619"/>
                  </a:lnTo>
                  <a:lnTo>
                    <a:pt x="3960050" y="241211"/>
                  </a:lnTo>
                  <a:lnTo>
                    <a:pt x="3935196" y="221843"/>
                  </a:lnTo>
                  <a:lnTo>
                    <a:pt x="3935196" y="336638"/>
                  </a:lnTo>
                  <a:lnTo>
                    <a:pt x="3933367" y="343027"/>
                  </a:lnTo>
                  <a:lnTo>
                    <a:pt x="3924541" y="354241"/>
                  </a:lnTo>
                  <a:lnTo>
                    <a:pt x="3918762" y="357416"/>
                  </a:lnTo>
                  <a:lnTo>
                    <a:pt x="3884612" y="361200"/>
                  </a:lnTo>
                  <a:lnTo>
                    <a:pt x="3874147" y="266103"/>
                  </a:lnTo>
                  <a:lnTo>
                    <a:pt x="3901173" y="263131"/>
                  </a:lnTo>
                  <a:lnTo>
                    <a:pt x="3912552" y="263499"/>
                  </a:lnTo>
                  <a:lnTo>
                    <a:pt x="3921087" y="267474"/>
                  </a:lnTo>
                  <a:lnTo>
                    <a:pt x="3926776" y="275018"/>
                  </a:lnTo>
                  <a:lnTo>
                    <a:pt x="3929634" y="286143"/>
                  </a:lnTo>
                  <a:lnTo>
                    <a:pt x="3935196" y="336638"/>
                  </a:lnTo>
                  <a:lnTo>
                    <a:pt x="3935196" y="221843"/>
                  </a:lnTo>
                  <a:lnTo>
                    <a:pt x="3927983" y="219075"/>
                  </a:lnTo>
                  <a:lnTo>
                    <a:pt x="3912552" y="216852"/>
                  </a:lnTo>
                  <a:lnTo>
                    <a:pt x="3894937" y="217487"/>
                  </a:lnTo>
                  <a:lnTo>
                    <a:pt x="3824262" y="225285"/>
                  </a:lnTo>
                  <a:lnTo>
                    <a:pt x="3857028" y="522401"/>
                  </a:lnTo>
                  <a:lnTo>
                    <a:pt x="3901859" y="517461"/>
                  </a:lnTo>
                  <a:lnTo>
                    <a:pt x="3889514" y="405536"/>
                  </a:lnTo>
                  <a:lnTo>
                    <a:pt x="3919385" y="402234"/>
                  </a:lnTo>
                  <a:lnTo>
                    <a:pt x="3958907" y="511162"/>
                  </a:lnTo>
                  <a:lnTo>
                    <a:pt x="4007370" y="505828"/>
                  </a:lnTo>
                  <a:close/>
                </a:path>
                <a:path w="4510405" h="653415">
                  <a:moveTo>
                    <a:pt x="4148315" y="490435"/>
                  </a:moveTo>
                  <a:lnTo>
                    <a:pt x="4143781" y="449465"/>
                  </a:lnTo>
                  <a:lnTo>
                    <a:pt x="4143362" y="445630"/>
                  </a:lnTo>
                  <a:lnTo>
                    <a:pt x="4108386" y="449465"/>
                  </a:lnTo>
                  <a:lnTo>
                    <a:pt x="4086034" y="246926"/>
                  </a:lnTo>
                  <a:lnTo>
                    <a:pt x="4085501" y="241998"/>
                  </a:lnTo>
                  <a:lnTo>
                    <a:pt x="4120502" y="238137"/>
                  </a:lnTo>
                  <a:lnTo>
                    <a:pt x="4115549" y="193332"/>
                  </a:lnTo>
                  <a:lnTo>
                    <a:pt x="4000754" y="205981"/>
                  </a:lnTo>
                  <a:lnTo>
                    <a:pt x="4005707" y="250786"/>
                  </a:lnTo>
                  <a:lnTo>
                    <a:pt x="4040682" y="246926"/>
                  </a:lnTo>
                  <a:lnTo>
                    <a:pt x="4063555" y="454406"/>
                  </a:lnTo>
                  <a:lnTo>
                    <a:pt x="4028579" y="458279"/>
                  </a:lnTo>
                  <a:lnTo>
                    <a:pt x="4033520" y="503085"/>
                  </a:lnTo>
                  <a:lnTo>
                    <a:pt x="4148315" y="490435"/>
                  </a:lnTo>
                  <a:close/>
                </a:path>
                <a:path w="4510405" h="653415">
                  <a:moveTo>
                    <a:pt x="4336110" y="468845"/>
                  </a:moveTo>
                  <a:lnTo>
                    <a:pt x="4325899" y="376288"/>
                  </a:lnTo>
                  <a:lnTo>
                    <a:pt x="4303319" y="171500"/>
                  </a:lnTo>
                  <a:lnTo>
                    <a:pt x="4258500" y="176441"/>
                  </a:lnTo>
                  <a:lnTo>
                    <a:pt x="4280535" y="376288"/>
                  </a:lnTo>
                  <a:lnTo>
                    <a:pt x="4244378" y="290550"/>
                  </a:lnTo>
                  <a:lnTo>
                    <a:pt x="4199039" y="183007"/>
                  </a:lnTo>
                  <a:lnTo>
                    <a:pt x="4148734" y="188556"/>
                  </a:lnTo>
                  <a:lnTo>
                    <a:pt x="4181513" y="485876"/>
                  </a:lnTo>
                  <a:lnTo>
                    <a:pt x="4226331" y="480961"/>
                  </a:lnTo>
                  <a:lnTo>
                    <a:pt x="4205338" y="290550"/>
                  </a:lnTo>
                  <a:lnTo>
                    <a:pt x="4287977" y="474141"/>
                  </a:lnTo>
                  <a:lnTo>
                    <a:pt x="4336110" y="468845"/>
                  </a:lnTo>
                  <a:close/>
                </a:path>
                <a:path w="4510405" h="653415">
                  <a:moveTo>
                    <a:pt x="4510367" y="396151"/>
                  </a:moveTo>
                  <a:lnTo>
                    <a:pt x="4510100" y="381749"/>
                  </a:lnTo>
                  <a:lnTo>
                    <a:pt x="4504169" y="328041"/>
                  </a:lnTo>
                  <a:lnTo>
                    <a:pt x="4498632" y="277876"/>
                  </a:lnTo>
                  <a:lnTo>
                    <a:pt x="4427271" y="285750"/>
                  </a:lnTo>
                  <a:lnTo>
                    <a:pt x="4432249" y="330809"/>
                  </a:lnTo>
                  <a:lnTo>
                    <a:pt x="4457128" y="328041"/>
                  </a:lnTo>
                  <a:lnTo>
                    <a:pt x="4463593" y="386461"/>
                  </a:lnTo>
                  <a:lnTo>
                    <a:pt x="4433417" y="415632"/>
                  </a:lnTo>
                  <a:lnTo>
                    <a:pt x="4427105" y="413816"/>
                  </a:lnTo>
                  <a:lnTo>
                    <a:pt x="4416056" y="404952"/>
                  </a:lnTo>
                  <a:lnTo>
                    <a:pt x="4412894" y="399173"/>
                  </a:lnTo>
                  <a:lnTo>
                    <a:pt x="4393400" y="222288"/>
                  </a:lnTo>
                  <a:lnTo>
                    <a:pt x="4395203" y="215938"/>
                  </a:lnTo>
                  <a:lnTo>
                    <a:pt x="4404055" y="204711"/>
                  </a:lnTo>
                  <a:lnTo>
                    <a:pt x="4409821" y="201510"/>
                  </a:lnTo>
                  <a:lnTo>
                    <a:pt x="4424057" y="199961"/>
                  </a:lnTo>
                  <a:lnTo>
                    <a:pt x="4430407" y="201803"/>
                  </a:lnTo>
                  <a:lnTo>
                    <a:pt x="4441647" y="210807"/>
                  </a:lnTo>
                  <a:lnTo>
                    <a:pt x="4444847" y="216623"/>
                  </a:lnTo>
                  <a:lnTo>
                    <a:pt x="4445647" y="223723"/>
                  </a:lnTo>
                  <a:lnTo>
                    <a:pt x="4449483" y="258584"/>
                  </a:lnTo>
                  <a:lnTo>
                    <a:pt x="4495952" y="253453"/>
                  </a:lnTo>
                  <a:lnTo>
                    <a:pt x="4492218" y="219544"/>
                  </a:lnTo>
                  <a:lnTo>
                    <a:pt x="4489361" y="205524"/>
                  </a:lnTo>
                  <a:lnTo>
                    <a:pt x="4487024" y="199961"/>
                  </a:lnTo>
                  <a:lnTo>
                    <a:pt x="4484052" y="192849"/>
                  </a:lnTo>
                  <a:lnTo>
                    <a:pt x="4454144" y="163626"/>
                  </a:lnTo>
                  <a:lnTo>
                    <a:pt x="4427855" y="155968"/>
                  </a:lnTo>
                  <a:lnTo>
                    <a:pt x="4413466" y="156235"/>
                  </a:lnTo>
                  <a:lnTo>
                    <a:pt x="4375455" y="172237"/>
                  </a:lnTo>
                  <a:lnTo>
                    <a:pt x="4352366" y="207225"/>
                  </a:lnTo>
                  <a:lnTo>
                    <a:pt x="4349915" y="220802"/>
                  </a:lnTo>
                  <a:lnTo>
                    <a:pt x="4350194" y="235216"/>
                  </a:lnTo>
                  <a:lnTo>
                    <a:pt x="4368076" y="397408"/>
                  </a:lnTo>
                  <a:lnTo>
                    <a:pt x="4384040" y="435190"/>
                  </a:lnTo>
                  <a:lnTo>
                    <a:pt x="4419016" y="458266"/>
                  </a:lnTo>
                  <a:lnTo>
                    <a:pt x="4432605" y="460717"/>
                  </a:lnTo>
                  <a:lnTo>
                    <a:pt x="4447006" y="460451"/>
                  </a:lnTo>
                  <a:lnTo>
                    <a:pt x="4484814" y="444538"/>
                  </a:lnTo>
                  <a:lnTo>
                    <a:pt x="4507903" y="409702"/>
                  </a:lnTo>
                  <a:lnTo>
                    <a:pt x="4510367" y="396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965" y="1086829"/>
              <a:ext cx="175564" cy="11951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39686" y="665060"/>
              <a:ext cx="570865" cy="541655"/>
            </a:xfrm>
            <a:custGeom>
              <a:avLst/>
              <a:gdLst/>
              <a:ahLst/>
              <a:cxnLst/>
              <a:rect l="l" t="t" r="r" b="b"/>
              <a:pathLst>
                <a:path w="570865" h="541655">
                  <a:moveTo>
                    <a:pt x="1143" y="254165"/>
                  </a:moveTo>
                  <a:lnTo>
                    <a:pt x="0" y="254165"/>
                  </a:lnTo>
                  <a:lnTo>
                    <a:pt x="406" y="255028"/>
                  </a:lnTo>
                  <a:lnTo>
                    <a:pt x="1143" y="254165"/>
                  </a:lnTo>
                  <a:close/>
                </a:path>
                <a:path w="570865" h="541655">
                  <a:moveTo>
                    <a:pt x="18973" y="255028"/>
                  </a:moveTo>
                  <a:lnTo>
                    <a:pt x="406" y="255028"/>
                  </a:lnTo>
                  <a:lnTo>
                    <a:pt x="7061" y="269100"/>
                  </a:lnTo>
                  <a:lnTo>
                    <a:pt x="18973" y="255028"/>
                  </a:lnTo>
                  <a:close/>
                </a:path>
                <a:path w="570865" h="541655">
                  <a:moveTo>
                    <a:pt x="336092" y="448538"/>
                  </a:moveTo>
                  <a:lnTo>
                    <a:pt x="133248" y="351891"/>
                  </a:lnTo>
                  <a:lnTo>
                    <a:pt x="81483" y="426402"/>
                  </a:lnTo>
                  <a:lnTo>
                    <a:pt x="92252" y="449186"/>
                  </a:lnTo>
                  <a:lnTo>
                    <a:pt x="140601" y="379603"/>
                  </a:lnTo>
                  <a:lnTo>
                    <a:pt x="307657" y="459193"/>
                  </a:lnTo>
                  <a:lnTo>
                    <a:pt x="271970" y="541274"/>
                  </a:lnTo>
                  <a:lnTo>
                    <a:pt x="295795" y="541274"/>
                  </a:lnTo>
                  <a:lnTo>
                    <a:pt x="336092" y="448538"/>
                  </a:lnTo>
                  <a:close/>
                </a:path>
                <a:path w="570865" h="541655">
                  <a:moveTo>
                    <a:pt x="394804" y="409308"/>
                  </a:moveTo>
                  <a:lnTo>
                    <a:pt x="133464" y="288429"/>
                  </a:lnTo>
                  <a:lnTo>
                    <a:pt x="61683" y="384568"/>
                  </a:lnTo>
                  <a:lnTo>
                    <a:pt x="71335" y="404939"/>
                  </a:lnTo>
                  <a:lnTo>
                    <a:pt x="139750" y="313283"/>
                  </a:lnTo>
                  <a:lnTo>
                    <a:pt x="368439" y="419061"/>
                  </a:lnTo>
                  <a:lnTo>
                    <a:pt x="312559" y="541274"/>
                  </a:lnTo>
                  <a:lnTo>
                    <a:pt x="334467" y="541274"/>
                  </a:lnTo>
                  <a:lnTo>
                    <a:pt x="394804" y="409308"/>
                  </a:lnTo>
                  <a:close/>
                </a:path>
                <a:path w="570865" h="541655">
                  <a:moveTo>
                    <a:pt x="486079" y="254165"/>
                  </a:moveTo>
                  <a:lnTo>
                    <a:pt x="172466" y="114808"/>
                  </a:lnTo>
                  <a:lnTo>
                    <a:pt x="133654" y="97561"/>
                  </a:lnTo>
                  <a:lnTo>
                    <a:pt x="1143" y="254165"/>
                  </a:lnTo>
                  <a:lnTo>
                    <a:pt x="19697" y="254165"/>
                  </a:lnTo>
                  <a:lnTo>
                    <a:pt x="137604" y="114808"/>
                  </a:lnTo>
                  <a:lnTo>
                    <a:pt x="451231" y="254165"/>
                  </a:lnTo>
                  <a:lnTo>
                    <a:pt x="486079" y="254165"/>
                  </a:lnTo>
                  <a:close/>
                </a:path>
                <a:path w="570865" h="541655">
                  <a:moveTo>
                    <a:pt x="511949" y="330860"/>
                  </a:moveTo>
                  <a:lnTo>
                    <a:pt x="342823" y="255028"/>
                  </a:lnTo>
                  <a:lnTo>
                    <a:pt x="453174" y="255028"/>
                  </a:lnTo>
                  <a:lnTo>
                    <a:pt x="451231" y="254165"/>
                  </a:lnTo>
                  <a:lnTo>
                    <a:pt x="340906" y="254165"/>
                  </a:lnTo>
                  <a:lnTo>
                    <a:pt x="301599" y="236550"/>
                  </a:lnTo>
                  <a:lnTo>
                    <a:pt x="301599" y="254165"/>
                  </a:lnTo>
                  <a:lnTo>
                    <a:pt x="198107" y="254165"/>
                  </a:lnTo>
                  <a:lnTo>
                    <a:pt x="154571" y="234403"/>
                  </a:lnTo>
                  <a:lnTo>
                    <a:pt x="154571" y="254165"/>
                  </a:lnTo>
                  <a:lnTo>
                    <a:pt x="133400" y="254165"/>
                  </a:lnTo>
                  <a:lnTo>
                    <a:pt x="138976" y="247078"/>
                  </a:lnTo>
                  <a:lnTo>
                    <a:pt x="154571" y="254165"/>
                  </a:lnTo>
                  <a:lnTo>
                    <a:pt x="154571" y="234403"/>
                  </a:lnTo>
                  <a:lnTo>
                    <a:pt x="133578" y="224866"/>
                  </a:lnTo>
                  <a:lnTo>
                    <a:pt x="110515" y="254165"/>
                  </a:lnTo>
                  <a:lnTo>
                    <a:pt x="78257" y="254165"/>
                  </a:lnTo>
                  <a:lnTo>
                    <a:pt x="138277" y="180924"/>
                  </a:lnTo>
                  <a:lnTo>
                    <a:pt x="301599" y="254165"/>
                  </a:lnTo>
                  <a:lnTo>
                    <a:pt x="301599" y="236550"/>
                  </a:lnTo>
                  <a:lnTo>
                    <a:pt x="133642" y="161226"/>
                  </a:lnTo>
                  <a:lnTo>
                    <a:pt x="57467" y="254165"/>
                  </a:lnTo>
                  <a:lnTo>
                    <a:pt x="19697" y="254165"/>
                  </a:lnTo>
                  <a:lnTo>
                    <a:pt x="18973" y="255028"/>
                  </a:lnTo>
                  <a:lnTo>
                    <a:pt x="56756" y="255028"/>
                  </a:lnTo>
                  <a:lnTo>
                    <a:pt x="21031" y="298627"/>
                  </a:lnTo>
                  <a:lnTo>
                    <a:pt x="28638" y="314718"/>
                  </a:lnTo>
                  <a:lnTo>
                    <a:pt x="77546" y="255028"/>
                  </a:lnTo>
                  <a:lnTo>
                    <a:pt x="109829" y="255028"/>
                  </a:lnTo>
                  <a:lnTo>
                    <a:pt x="41490" y="341871"/>
                  </a:lnTo>
                  <a:lnTo>
                    <a:pt x="50101" y="360045"/>
                  </a:lnTo>
                  <a:lnTo>
                    <a:pt x="132715" y="255028"/>
                  </a:lnTo>
                  <a:lnTo>
                    <a:pt x="156476" y="255028"/>
                  </a:lnTo>
                  <a:lnTo>
                    <a:pt x="429336" y="378929"/>
                  </a:lnTo>
                  <a:lnTo>
                    <a:pt x="352704" y="541286"/>
                  </a:lnTo>
                  <a:lnTo>
                    <a:pt x="372605" y="541286"/>
                  </a:lnTo>
                  <a:lnTo>
                    <a:pt x="453402" y="370078"/>
                  </a:lnTo>
                  <a:lnTo>
                    <a:pt x="199999" y="255028"/>
                  </a:lnTo>
                  <a:lnTo>
                    <a:pt x="303530" y="255028"/>
                  </a:lnTo>
                  <a:lnTo>
                    <a:pt x="490283" y="338772"/>
                  </a:lnTo>
                  <a:lnTo>
                    <a:pt x="392582" y="541274"/>
                  </a:lnTo>
                  <a:lnTo>
                    <a:pt x="410438" y="541274"/>
                  </a:lnTo>
                  <a:lnTo>
                    <a:pt x="511949" y="330860"/>
                  </a:lnTo>
                  <a:close/>
                </a:path>
                <a:path w="570865" h="541655">
                  <a:moveTo>
                    <a:pt x="554685" y="164693"/>
                  </a:moveTo>
                  <a:lnTo>
                    <a:pt x="539127" y="146342"/>
                  </a:lnTo>
                  <a:lnTo>
                    <a:pt x="215049" y="0"/>
                  </a:lnTo>
                  <a:lnTo>
                    <a:pt x="208114" y="8191"/>
                  </a:lnTo>
                  <a:lnTo>
                    <a:pt x="554685" y="164693"/>
                  </a:lnTo>
                  <a:close/>
                </a:path>
                <a:path w="570865" h="541655">
                  <a:moveTo>
                    <a:pt x="570445" y="291655"/>
                  </a:moveTo>
                  <a:lnTo>
                    <a:pt x="488022" y="255028"/>
                  </a:lnTo>
                  <a:lnTo>
                    <a:pt x="453174" y="255028"/>
                  </a:lnTo>
                  <a:lnTo>
                    <a:pt x="551256" y="298615"/>
                  </a:lnTo>
                  <a:lnTo>
                    <a:pt x="432308" y="541274"/>
                  </a:lnTo>
                  <a:lnTo>
                    <a:pt x="448068" y="541274"/>
                  </a:lnTo>
                  <a:lnTo>
                    <a:pt x="570445" y="291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671" y="580120"/>
              <a:ext cx="228955" cy="15370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06716" y="711885"/>
              <a:ext cx="1120140" cy="494665"/>
            </a:xfrm>
            <a:custGeom>
              <a:avLst/>
              <a:gdLst/>
              <a:ahLst/>
              <a:cxnLst/>
              <a:rect l="l" t="t" r="r" b="b"/>
              <a:pathLst>
                <a:path w="1120139" h="494665">
                  <a:moveTo>
                    <a:pt x="463511" y="207352"/>
                  </a:moveTo>
                  <a:lnTo>
                    <a:pt x="8394" y="0"/>
                  </a:lnTo>
                  <a:lnTo>
                    <a:pt x="0" y="9918"/>
                  </a:lnTo>
                  <a:lnTo>
                    <a:pt x="446951" y="213525"/>
                  </a:lnTo>
                  <a:lnTo>
                    <a:pt x="307543" y="494449"/>
                  </a:lnTo>
                  <a:lnTo>
                    <a:pt x="321500" y="494449"/>
                  </a:lnTo>
                  <a:lnTo>
                    <a:pt x="414274" y="307517"/>
                  </a:lnTo>
                  <a:lnTo>
                    <a:pt x="463511" y="207352"/>
                  </a:lnTo>
                  <a:close/>
                </a:path>
                <a:path w="1120139" h="494665">
                  <a:moveTo>
                    <a:pt x="1119759" y="51803"/>
                  </a:moveTo>
                  <a:lnTo>
                    <a:pt x="1092619" y="51803"/>
                  </a:lnTo>
                  <a:lnTo>
                    <a:pt x="1092619" y="212915"/>
                  </a:lnTo>
                  <a:lnTo>
                    <a:pt x="1119759" y="212915"/>
                  </a:lnTo>
                  <a:lnTo>
                    <a:pt x="1119759" y="51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0572" y="763685"/>
              <a:ext cx="1721341" cy="44383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34733" y="2516733"/>
              <a:ext cx="5495925" cy="3091180"/>
            </a:xfrm>
            <a:custGeom>
              <a:avLst/>
              <a:gdLst/>
              <a:ahLst/>
              <a:cxnLst/>
              <a:rect l="l" t="t" r="r" b="b"/>
              <a:pathLst>
                <a:path w="5495925" h="3091179">
                  <a:moveTo>
                    <a:pt x="5495544" y="0"/>
                  </a:moveTo>
                  <a:lnTo>
                    <a:pt x="0" y="0"/>
                  </a:lnTo>
                  <a:lnTo>
                    <a:pt x="0" y="3090672"/>
                  </a:lnTo>
                  <a:lnTo>
                    <a:pt x="5495544" y="3090672"/>
                  </a:lnTo>
                  <a:lnTo>
                    <a:pt x="549554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176" y="2022525"/>
              <a:ext cx="5176380" cy="114670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45381" y="5000806"/>
              <a:ext cx="4596765" cy="953135"/>
            </a:xfrm>
            <a:custGeom>
              <a:avLst/>
              <a:gdLst/>
              <a:ahLst/>
              <a:cxnLst/>
              <a:rect l="l" t="t" r="r" b="b"/>
              <a:pathLst>
                <a:path w="4596765" h="953135">
                  <a:moveTo>
                    <a:pt x="4546841" y="0"/>
                  </a:moveTo>
                  <a:lnTo>
                    <a:pt x="0" y="465861"/>
                  </a:lnTo>
                  <a:lnTo>
                    <a:pt x="49872" y="952677"/>
                  </a:lnTo>
                  <a:lnTo>
                    <a:pt x="4596726" y="486816"/>
                  </a:lnTo>
                  <a:lnTo>
                    <a:pt x="4546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 rot="21300000">
            <a:off x="618560" y="2301360"/>
            <a:ext cx="5057186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5"/>
              </a:lnSpc>
            </a:pPr>
            <a:r>
              <a:rPr dirty="0" baseline="-3850" sz="7575" spc="-922" b="1">
                <a:solidFill>
                  <a:srgbClr val="FFFFFF"/>
                </a:solidFill>
                <a:latin typeface="Arial Narrow"/>
                <a:cs typeface="Arial Narrow"/>
              </a:rPr>
              <a:t>SUS</a:t>
            </a:r>
            <a:r>
              <a:rPr dirty="0" baseline="-2750" sz="7575" spc="-922" b="1">
                <a:solidFill>
                  <a:srgbClr val="FFFFFF"/>
                </a:solidFill>
                <a:latin typeface="Arial Narrow"/>
                <a:cs typeface="Arial Narrow"/>
              </a:rPr>
              <a:t>TAINABLE</a:t>
            </a:r>
            <a:r>
              <a:rPr dirty="0" baseline="-2750" sz="7575" spc="82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5050" spc="-655" b="1">
                <a:solidFill>
                  <a:srgbClr val="FFFFFF"/>
                </a:solidFill>
                <a:latin typeface="Arial Narrow"/>
                <a:cs typeface="Arial Narrow"/>
              </a:rPr>
              <a:t>FUTURES</a:t>
            </a:r>
            <a:endParaRPr sz="505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 rot="21300000">
            <a:off x="588164" y="3027097"/>
            <a:ext cx="4880057" cy="115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90"/>
              </a:lnSpc>
            </a:pPr>
            <a:r>
              <a:rPr dirty="0" baseline="-2455" sz="13575" spc="-1664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baseline="-2148" sz="13575" spc="-1664" b="1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baseline="-1841" sz="13575" spc="-1664" b="1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baseline="-1534" sz="13575" spc="-1664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baseline="-1227" sz="13575" spc="-1664" b="1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9050" spc="-1110" b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9050" spc="-1110" b="1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9050" spc="-111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9050" spc="-1110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9050" spc="-1110" b="1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905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 rot="21300000">
            <a:off x="686227" y="4023459"/>
            <a:ext cx="4657029" cy="115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90"/>
              </a:lnSpc>
            </a:pPr>
            <a:r>
              <a:rPr dirty="0" baseline="-2148" sz="13575" spc="-2062" b="1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baseline="-1841" sz="13575" spc="-2062" b="1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baseline="-1534" sz="13575" spc="-2062" b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9050" spc="-1375" b="1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9050" spc="-1375" b="1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9050" spc="-1375" b="1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9050" spc="-1375" b="1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9050" spc="-1375" b="1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9050" spc="-1375" b="1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905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 rot="21300000">
            <a:off x="974713" y="5352297"/>
            <a:ext cx="4346273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25"/>
              </a:lnSpc>
            </a:pPr>
            <a:r>
              <a:rPr dirty="0" baseline="-4960" sz="4200" spc="217" b="1">
                <a:latin typeface="Calibri"/>
                <a:cs typeface="Calibri"/>
              </a:rPr>
              <a:t>Pr</a:t>
            </a:r>
            <a:r>
              <a:rPr dirty="0" baseline="-3968" sz="4200" spc="217" b="1">
                <a:latin typeface="Calibri"/>
                <a:cs typeface="Calibri"/>
              </a:rPr>
              <a:t>ojec</a:t>
            </a:r>
            <a:r>
              <a:rPr dirty="0" baseline="-2976" sz="4200" spc="217" b="1">
                <a:latin typeface="Calibri"/>
                <a:cs typeface="Calibri"/>
              </a:rPr>
              <a:t>t</a:t>
            </a:r>
            <a:r>
              <a:rPr dirty="0" baseline="-2976" sz="4200" spc="-195" b="1">
                <a:latin typeface="Calibri"/>
                <a:cs typeface="Calibri"/>
              </a:rPr>
              <a:t> </a:t>
            </a:r>
            <a:r>
              <a:rPr dirty="0" baseline="-1984" sz="4200" spc="195" b="1">
                <a:latin typeface="Calibri"/>
                <a:cs typeface="Calibri"/>
              </a:rPr>
              <a:t>Portf</a:t>
            </a:r>
            <a:r>
              <a:rPr dirty="0" sz="2800" spc="130" b="1">
                <a:latin typeface="Calibri"/>
                <a:cs typeface="Calibri"/>
              </a:rPr>
              <a:t>olio</a:t>
            </a:r>
            <a:r>
              <a:rPr dirty="0" sz="2800" spc="-204" b="1">
                <a:latin typeface="Calibri"/>
                <a:cs typeface="Calibri"/>
              </a:rPr>
              <a:t> </a:t>
            </a:r>
            <a:r>
              <a:rPr dirty="0" baseline="1984" sz="4200" spc="104" b="1">
                <a:latin typeface="Calibri"/>
                <a:cs typeface="Calibri"/>
              </a:rPr>
              <a:t>Templa</a:t>
            </a:r>
            <a:r>
              <a:rPr dirty="0" baseline="3968" sz="4200" spc="104" b="1">
                <a:latin typeface="Calibri"/>
                <a:cs typeface="Calibri"/>
              </a:rPr>
              <a:t>t</a:t>
            </a:r>
            <a:r>
              <a:rPr dirty="0" baseline="4960" sz="4200" spc="104" b="1">
                <a:latin typeface="Calibri"/>
                <a:cs typeface="Calibri"/>
              </a:rPr>
              <a:t>e</a:t>
            </a:r>
            <a:endParaRPr baseline="4960"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4"/>
            <a:ext cx="3488245" cy="544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Testing</a:t>
            </a:r>
            <a:r>
              <a:rPr dirty="0" spc="-295"/>
              <a:t> </a:t>
            </a:r>
            <a:r>
              <a:rPr dirty="0" spc="-195"/>
              <a:t>our</a:t>
            </a:r>
            <a:r>
              <a:rPr dirty="0" spc="-295"/>
              <a:t> </a:t>
            </a:r>
            <a:r>
              <a:rPr dirty="0" spc="-370"/>
              <a:t>design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27300" y="1321723"/>
            <a:ext cx="9608820" cy="6054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0" b="1">
                <a:latin typeface="Calibri"/>
                <a:cs typeface="Calibri"/>
              </a:rPr>
              <a:t>How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will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test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design?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Does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it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meet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design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criteria?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36854" algn="l"/>
              </a:tabLst>
            </a:pPr>
            <a:r>
              <a:rPr dirty="0" sz="1000" spc="-25">
                <a:latin typeface="Arial Narrow"/>
                <a:cs typeface="Arial Narrow"/>
              </a:rPr>
              <a:t>10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FUTURES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3971010" cy="544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3852545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30"/>
              <a:t>Adapting</a:t>
            </a:r>
            <a:r>
              <a:rPr dirty="0" spc="-290"/>
              <a:t> </a:t>
            </a:r>
            <a:r>
              <a:rPr dirty="0" spc="-195"/>
              <a:t>our</a:t>
            </a:r>
            <a:r>
              <a:rPr dirty="0" spc="-285"/>
              <a:t> </a:t>
            </a:r>
            <a:r>
              <a:rPr dirty="0" spc="-105"/>
              <a:t>project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27300" y="1321723"/>
            <a:ext cx="9639300" cy="6054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What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changes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did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need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make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design?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Why?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187071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FUTURES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25">
                <a:latin typeface="Arial Narrow"/>
                <a:cs typeface="Arial Narrow"/>
              </a:rPr>
              <a:t>11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Evaluating</a:t>
            </a:r>
            <a:r>
              <a:rPr dirty="0" spc="-260"/>
              <a:t> </a:t>
            </a:r>
            <a:r>
              <a:rPr dirty="0" spc="-195"/>
              <a:t>our</a:t>
            </a:r>
            <a:r>
              <a:rPr dirty="0" spc="-260"/>
              <a:t> </a:t>
            </a:r>
            <a:r>
              <a:rPr dirty="0" spc="-100"/>
              <a:t>project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7300" y="1324523"/>
            <a:ext cx="4718050" cy="6051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What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went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well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project?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36220" algn="l"/>
              </a:tabLst>
            </a:pPr>
            <a:r>
              <a:rPr dirty="0" sz="1000" spc="-25">
                <a:latin typeface="Arial Narrow"/>
                <a:cs typeface="Arial Narrow"/>
              </a:rPr>
              <a:t>12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FUTURES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23340" y="1323780"/>
            <a:ext cx="171196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What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would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do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differently?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23340" y="1704790"/>
            <a:ext cx="4718050" cy="53492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25"/>
              <a:t>Your</a:t>
            </a:r>
            <a:r>
              <a:rPr dirty="0" spc="-275"/>
              <a:t> </a:t>
            </a:r>
            <a:r>
              <a:rPr dirty="0"/>
              <a:t>final</a:t>
            </a:r>
            <a:r>
              <a:rPr dirty="0" spc="-275"/>
              <a:t> </a:t>
            </a:r>
            <a:r>
              <a:rPr dirty="0" spc="-370"/>
              <a:t>design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48995" y="1377010"/>
            <a:ext cx="9594215" cy="5634355"/>
          </a:xfrm>
          <a:custGeom>
            <a:avLst/>
            <a:gdLst/>
            <a:ahLst/>
            <a:cxnLst/>
            <a:rect l="l" t="t" r="r" b="b"/>
            <a:pathLst>
              <a:path w="9594215" h="5634355">
                <a:moveTo>
                  <a:pt x="0" y="5633999"/>
                </a:moveTo>
                <a:lnTo>
                  <a:pt x="9593999" y="5633999"/>
                </a:lnTo>
                <a:lnTo>
                  <a:pt x="9593999" y="0"/>
                </a:lnTo>
                <a:lnTo>
                  <a:pt x="0" y="0"/>
                </a:lnTo>
                <a:lnTo>
                  <a:pt x="0" y="5633999"/>
                </a:lnTo>
                <a:close/>
              </a:path>
            </a:pathLst>
          </a:custGeom>
          <a:ln w="17995">
            <a:solidFill>
              <a:srgbClr val="1C30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175029" y="7197929"/>
            <a:ext cx="19913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341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FUTURES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65">
                <a:latin typeface="Arial Narrow"/>
                <a:cs typeface="Arial Narrow"/>
              </a:rPr>
              <a:t>13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67995" y="12"/>
            <a:ext cx="3924300" cy="7560309"/>
          </a:xfrm>
          <a:custGeom>
            <a:avLst/>
            <a:gdLst/>
            <a:ahLst/>
            <a:cxnLst/>
            <a:rect l="l" t="t" r="r" b="b"/>
            <a:pathLst>
              <a:path w="3924300" h="7560309">
                <a:moveTo>
                  <a:pt x="3923995" y="0"/>
                </a:moveTo>
                <a:lnTo>
                  <a:pt x="0" y="0"/>
                </a:lnTo>
                <a:lnTo>
                  <a:pt x="0" y="7559992"/>
                </a:lnTo>
                <a:lnTo>
                  <a:pt x="3923995" y="7559992"/>
                </a:lnTo>
                <a:lnTo>
                  <a:pt x="392399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4784128" cy="5445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466598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25"/>
              <a:t>What</a:t>
            </a:r>
            <a:r>
              <a:rPr dirty="0" spc="-295"/>
              <a:t> </a:t>
            </a:r>
            <a:r>
              <a:rPr dirty="0" spc="-95"/>
              <a:t>are</a:t>
            </a:r>
            <a:r>
              <a:rPr dirty="0" spc="-295"/>
              <a:t> </a:t>
            </a:r>
            <a:r>
              <a:rPr dirty="0" spc="-355"/>
              <a:t>we</a:t>
            </a:r>
            <a:r>
              <a:rPr dirty="0" spc="-295"/>
              <a:t> </a:t>
            </a:r>
            <a:r>
              <a:rPr dirty="0" spc="-240"/>
              <a:t>looking</a:t>
            </a:r>
            <a:r>
              <a:rPr dirty="0" spc="-290"/>
              <a:t> </a:t>
            </a:r>
            <a:r>
              <a:rPr dirty="0" spc="-55"/>
              <a:t>for?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540004" y="1805927"/>
            <a:ext cx="1047115" cy="1047115"/>
            <a:chOff x="540004" y="1805927"/>
            <a:chExt cx="1047115" cy="1047115"/>
          </a:xfrm>
        </p:grpSpPr>
        <p:sp>
          <p:nvSpPr>
            <p:cNvPr id="6" name="object 6" descr=""/>
            <p:cNvSpPr/>
            <p:nvPr/>
          </p:nvSpPr>
          <p:spPr>
            <a:xfrm>
              <a:off x="540004" y="1805927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873" y="0"/>
                  </a:moveTo>
                  <a:lnTo>
                    <a:pt x="0" y="0"/>
                  </a:lnTo>
                  <a:lnTo>
                    <a:pt x="0" y="1046886"/>
                  </a:lnTo>
                  <a:lnTo>
                    <a:pt x="1046873" y="1046886"/>
                  </a:lnTo>
                  <a:lnTo>
                    <a:pt x="1046873" y="0"/>
                  </a:lnTo>
                  <a:close/>
                </a:path>
              </a:pathLst>
            </a:custGeom>
            <a:solidFill>
              <a:srgbClr val="FBD4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1607" y="1927551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502246" y="0"/>
                  </a:moveTo>
                  <a:lnTo>
                    <a:pt x="453373" y="3943"/>
                  </a:lnTo>
                  <a:lnTo>
                    <a:pt x="407004" y="15360"/>
                  </a:lnTo>
                  <a:lnTo>
                    <a:pt x="363762" y="33631"/>
                  </a:lnTo>
                  <a:lnTo>
                    <a:pt x="324268" y="58137"/>
                  </a:lnTo>
                  <a:lnTo>
                    <a:pt x="289144" y="88258"/>
                  </a:lnTo>
                  <a:lnTo>
                    <a:pt x="259011" y="123375"/>
                  </a:lnTo>
                  <a:lnTo>
                    <a:pt x="234493" y="162868"/>
                  </a:lnTo>
                  <a:lnTo>
                    <a:pt x="216210" y="206117"/>
                  </a:lnTo>
                  <a:lnTo>
                    <a:pt x="204784" y="252504"/>
                  </a:lnTo>
                  <a:lnTo>
                    <a:pt x="200837" y="301409"/>
                  </a:lnTo>
                  <a:lnTo>
                    <a:pt x="203182" y="338955"/>
                  </a:lnTo>
                  <a:lnTo>
                    <a:pt x="210015" y="375096"/>
                  </a:lnTo>
                  <a:lnTo>
                    <a:pt x="221031" y="409581"/>
                  </a:lnTo>
                  <a:lnTo>
                    <a:pt x="235927" y="442163"/>
                  </a:lnTo>
                  <a:lnTo>
                    <a:pt x="26365" y="651725"/>
                  </a:lnTo>
                  <a:lnTo>
                    <a:pt x="26619" y="651852"/>
                  </a:lnTo>
                  <a:lnTo>
                    <a:pt x="15521" y="665010"/>
                  </a:lnTo>
                  <a:lnTo>
                    <a:pt x="7142" y="680154"/>
                  </a:lnTo>
                  <a:lnTo>
                    <a:pt x="1846" y="696937"/>
                  </a:lnTo>
                  <a:lnTo>
                    <a:pt x="0" y="715010"/>
                  </a:lnTo>
                  <a:lnTo>
                    <a:pt x="6973" y="749493"/>
                  </a:lnTo>
                  <a:lnTo>
                    <a:pt x="25982" y="777673"/>
                  </a:lnTo>
                  <a:lnTo>
                    <a:pt x="54162" y="796682"/>
                  </a:lnTo>
                  <a:lnTo>
                    <a:pt x="88645" y="803656"/>
                  </a:lnTo>
                  <a:lnTo>
                    <a:pt x="106649" y="801809"/>
                  </a:lnTo>
                  <a:lnTo>
                    <a:pt x="123439" y="796513"/>
                  </a:lnTo>
                  <a:lnTo>
                    <a:pt x="138621" y="788134"/>
                  </a:lnTo>
                  <a:lnTo>
                    <a:pt x="151803" y="777036"/>
                  </a:lnTo>
                  <a:lnTo>
                    <a:pt x="169443" y="759269"/>
                  </a:lnTo>
                  <a:lnTo>
                    <a:pt x="88645" y="759269"/>
                  </a:lnTo>
                  <a:lnTo>
                    <a:pt x="71370" y="755800"/>
                  </a:lnTo>
                  <a:lnTo>
                    <a:pt x="57261" y="746331"/>
                  </a:lnTo>
                  <a:lnTo>
                    <a:pt x="47748" y="732266"/>
                  </a:lnTo>
                  <a:lnTo>
                    <a:pt x="44259" y="715010"/>
                  </a:lnTo>
                  <a:lnTo>
                    <a:pt x="45213" y="705901"/>
                  </a:lnTo>
                  <a:lnTo>
                    <a:pt x="47939" y="697466"/>
                  </a:lnTo>
                  <a:lnTo>
                    <a:pt x="52231" y="689862"/>
                  </a:lnTo>
                  <a:lnTo>
                    <a:pt x="57886" y="683247"/>
                  </a:lnTo>
                  <a:lnTo>
                    <a:pt x="57759" y="682993"/>
                  </a:lnTo>
                  <a:lnTo>
                    <a:pt x="260324" y="480428"/>
                  </a:lnTo>
                  <a:lnTo>
                    <a:pt x="327413" y="480428"/>
                  </a:lnTo>
                  <a:lnTo>
                    <a:pt x="310190" y="463204"/>
                  </a:lnTo>
                  <a:lnTo>
                    <a:pt x="285415" y="428154"/>
                  </a:lnTo>
                  <a:lnTo>
                    <a:pt x="266840" y="389031"/>
                  </a:lnTo>
                  <a:lnTo>
                    <a:pt x="255175" y="346547"/>
                  </a:lnTo>
                  <a:lnTo>
                    <a:pt x="251129" y="301409"/>
                  </a:lnTo>
                  <a:lnTo>
                    <a:pt x="255175" y="256271"/>
                  </a:lnTo>
                  <a:lnTo>
                    <a:pt x="266840" y="213787"/>
                  </a:lnTo>
                  <a:lnTo>
                    <a:pt x="285415" y="174667"/>
                  </a:lnTo>
                  <a:lnTo>
                    <a:pt x="310190" y="139619"/>
                  </a:lnTo>
                  <a:lnTo>
                    <a:pt x="340457" y="109352"/>
                  </a:lnTo>
                  <a:lnTo>
                    <a:pt x="375505" y="84577"/>
                  </a:lnTo>
                  <a:lnTo>
                    <a:pt x="414625" y="66002"/>
                  </a:lnTo>
                  <a:lnTo>
                    <a:pt x="457109" y="54337"/>
                  </a:lnTo>
                  <a:lnTo>
                    <a:pt x="502246" y="50292"/>
                  </a:lnTo>
                  <a:lnTo>
                    <a:pt x="667581" y="50292"/>
                  </a:lnTo>
                  <a:lnTo>
                    <a:pt x="640731" y="33631"/>
                  </a:lnTo>
                  <a:lnTo>
                    <a:pt x="597489" y="15360"/>
                  </a:lnTo>
                  <a:lnTo>
                    <a:pt x="551120" y="3943"/>
                  </a:lnTo>
                  <a:lnTo>
                    <a:pt x="502246" y="0"/>
                  </a:lnTo>
                  <a:close/>
                </a:path>
                <a:path w="803910" h="803910">
                  <a:moveTo>
                    <a:pt x="327413" y="480428"/>
                  </a:moveTo>
                  <a:lnTo>
                    <a:pt x="260324" y="480428"/>
                  </a:lnTo>
                  <a:lnTo>
                    <a:pt x="274190" y="497829"/>
                  </a:lnTo>
                  <a:lnTo>
                    <a:pt x="289280" y="514116"/>
                  </a:lnTo>
                  <a:lnTo>
                    <a:pt x="305523" y="529254"/>
                  </a:lnTo>
                  <a:lnTo>
                    <a:pt x="322846" y="543204"/>
                  </a:lnTo>
                  <a:lnTo>
                    <a:pt x="120408" y="745642"/>
                  </a:lnTo>
                  <a:lnTo>
                    <a:pt x="113793" y="751297"/>
                  </a:lnTo>
                  <a:lnTo>
                    <a:pt x="106189" y="755589"/>
                  </a:lnTo>
                  <a:lnTo>
                    <a:pt x="97754" y="758315"/>
                  </a:lnTo>
                  <a:lnTo>
                    <a:pt x="88645" y="759269"/>
                  </a:lnTo>
                  <a:lnTo>
                    <a:pt x="169443" y="759269"/>
                  </a:lnTo>
                  <a:lnTo>
                    <a:pt x="361238" y="567474"/>
                  </a:lnTo>
                  <a:lnTo>
                    <a:pt x="643265" y="567474"/>
                  </a:lnTo>
                  <a:lnTo>
                    <a:pt x="667344" y="552538"/>
                  </a:lnTo>
                  <a:lnTo>
                    <a:pt x="502246" y="552538"/>
                  </a:lnTo>
                  <a:lnTo>
                    <a:pt x="457109" y="548492"/>
                  </a:lnTo>
                  <a:lnTo>
                    <a:pt x="414625" y="536826"/>
                  </a:lnTo>
                  <a:lnTo>
                    <a:pt x="375505" y="518249"/>
                  </a:lnTo>
                  <a:lnTo>
                    <a:pt x="340457" y="493472"/>
                  </a:lnTo>
                  <a:lnTo>
                    <a:pt x="327413" y="480428"/>
                  </a:lnTo>
                  <a:close/>
                </a:path>
                <a:path w="803910" h="803910">
                  <a:moveTo>
                    <a:pt x="643265" y="567474"/>
                  </a:moveTo>
                  <a:lnTo>
                    <a:pt x="361238" y="567474"/>
                  </a:lnTo>
                  <a:lnTo>
                    <a:pt x="393844" y="582440"/>
                  </a:lnTo>
                  <a:lnTo>
                    <a:pt x="428390" y="593485"/>
                  </a:lnTo>
                  <a:lnTo>
                    <a:pt x="464612" y="600322"/>
                  </a:lnTo>
                  <a:lnTo>
                    <a:pt x="502246" y="602665"/>
                  </a:lnTo>
                  <a:lnTo>
                    <a:pt x="551120" y="598723"/>
                  </a:lnTo>
                  <a:lnTo>
                    <a:pt x="597489" y="587310"/>
                  </a:lnTo>
                  <a:lnTo>
                    <a:pt x="640731" y="569045"/>
                  </a:lnTo>
                  <a:lnTo>
                    <a:pt x="643265" y="567474"/>
                  </a:lnTo>
                  <a:close/>
                </a:path>
                <a:path w="803910" h="803910">
                  <a:moveTo>
                    <a:pt x="667581" y="50292"/>
                  </a:moveTo>
                  <a:lnTo>
                    <a:pt x="502246" y="50292"/>
                  </a:lnTo>
                  <a:lnTo>
                    <a:pt x="547384" y="54337"/>
                  </a:lnTo>
                  <a:lnTo>
                    <a:pt x="589869" y="66002"/>
                  </a:lnTo>
                  <a:lnTo>
                    <a:pt x="628991" y="84577"/>
                  </a:lnTo>
                  <a:lnTo>
                    <a:pt x="664042" y="109352"/>
                  </a:lnTo>
                  <a:lnTo>
                    <a:pt x="694310" y="139619"/>
                  </a:lnTo>
                  <a:lnTo>
                    <a:pt x="719087" y="174667"/>
                  </a:lnTo>
                  <a:lnTo>
                    <a:pt x="737664" y="213787"/>
                  </a:lnTo>
                  <a:lnTo>
                    <a:pt x="749330" y="256271"/>
                  </a:lnTo>
                  <a:lnTo>
                    <a:pt x="753376" y="301409"/>
                  </a:lnTo>
                  <a:lnTo>
                    <a:pt x="749330" y="346547"/>
                  </a:lnTo>
                  <a:lnTo>
                    <a:pt x="737664" y="389031"/>
                  </a:lnTo>
                  <a:lnTo>
                    <a:pt x="719087" y="428154"/>
                  </a:lnTo>
                  <a:lnTo>
                    <a:pt x="694310" y="463204"/>
                  </a:lnTo>
                  <a:lnTo>
                    <a:pt x="664042" y="493472"/>
                  </a:lnTo>
                  <a:lnTo>
                    <a:pt x="628991" y="518249"/>
                  </a:lnTo>
                  <a:lnTo>
                    <a:pt x="589869" y="536826"/>
                  </a:lnTo>
                  <a:lnTo>
                    <a:pt x="547384" y="548492"/>
                  </a:lnTo>
                  <a:lnTo>
                    <a:pt x="502246" y="552538"/>
                  </a:lnTo>
                  <a:lnTo>
                    <a:pt x="667344" y="552538"/>
                  </a:lnTo>
                  <a:lnTo>
                    <a:pt x="715349" y="514440"/>
                  </a:lnTo>
                  <a:lnTo>
                    <a:pt x="745481" y="479339"/>
                  </a:lnTo>
                  <a:lnTo>
                    <a:pt x="770000" y="439866"/>
                  </a:lnTo>
                  <a:lnTo>
                    <a:pt x="788283" y="396640"/>
                  </a:lnTo>
                  <a:lnTo>
                    <a:pt x="799709" y="350281"/>
                  </a:lnTo>
                  <a:lnTo>
                    <a:pt x="803656" y="301409"/>
                  </a:lnTo>
                  <a:lnTo>
                    <a:pt x="799709" y="252504"/>
                  </a:lnTo>
                  <a:lnTo>
                    <a:pt x="788283" y="206117"/>
                  </a:lnTo>
                  <a:lnTo>
                    <a:pt x="770000" y="162868"/>
                  </a:lnTo>
                  <a:lnTo>
                    <a:pt x="745481" y="123375"/>
                  </a:lnTo>
                  <a:lnTo>
                    <a:pt x="715349" y="88258"/>
                  </a:lnTo>
                  <a:lnTo>
                    <a:pt x="680225" y="58137"/>
                  </a:lnTo>
                  <a:lnTo>
                    <a:pt x="667581" y="50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010" y="2053112"/>
              <a:ext cx="188340" cy="18834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27300" y="1291916"/>
            <a:ext cx="43084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80" b="1">
                <a:latin typeface="Arial Narrow"/>
                <a:cs typeface="Arial Narrow"/>
              </a:rPr>
              <a:t>Our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-150" b="1">
                <a:latin typeface="Arial Narrow"/>
                <a:cs typeface="Arial Narrow"/>
              </a:rPr>
              <a:t>judges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65" b="1">
                <a:latin typeface="Arial Narrow"/>
                <a:cs typeface="Arial Narrow"/>
              </a:rPr>
              <a:t>will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-185" b="1">
                <a:latin typeface="Arial Narrow"/>
                <a:cs typeface="Arial Narrow"/>
              </a:rPr>
              <a:t>be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-100" b="1">
                <a:latin typeface="Arial Narrow"/>
                <a:cs typeface="Arial Narrow"/>
              </a:rPr>
              <a:t>looking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-80" b="1">
                <a:latin typeface="Arial Narrow"/>
                <a:cs typeface="Arial Narrow"/>
              </a:rPr>
              <a:t>out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for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-50" b="1">
                <a:latin typeface="Arial Narrow"/>
                <a:cs typeface="Arial Narrow"/>
              </a:rPr>
              <a:t>the</a:t>
            </a:r>
            <a:r>
              <a:rPr dirty="0" sz="2000" spc="-65" b="1">
                <a:latin typeface="Arial Narrow"/>
                <a:cs typeface="Arial Narrow"/>
              </a:rPr>
              <a:t> </a:t>
            </a:r>
            <a:r>
              <a:rPr dirty="0" sz="2000" spc="-30" b="1">
                <a:latin typeface="Arial Narrow"/>
                <a:cs typeface="Arial Narrow"/>
              </a:rPr>
              <a:t>following: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pc="60"/>
              <a:t>Addressing</a:t>
            </a:r>
            <a:r>
              <a:rPr dirty="0" spc="20"/>
              <a:t> </a:t>
            </a:r>
            <a:r>
              <a:rPr dirty="0" spc="65"/>
              <a:t>the</a:t>
            </a:r>
            <a:r>
              <a:rPr dirty="0" spc="35"/>
              <a:t> </a:t>
            </a:r>
            <a:r>
              <a:rPr dirty="0" spc="50"/>
              <a:t>challenge</a:t>
            </a:r>
            <a:r>
              <a:rPr dirty="0" spc="35"/>
              <a:t> </a:t>
            </a:r>
            <a:r>
              <a:rPr dirty="0" spc="60"/>
              <a:t>and</a:t>
            </a:r>
            <a:r>
              <a:rPr dirty="0" spc="35"/>
              <a:t> </a:t>
            </a:r>
            <a:r>
              <a:rPr dirty="0"/>
              <a:t>problem</a:t>
            </a:r>
            <a:r>
              <a:rPr dirty="0" spc="35"/>
              <a:t> </a:t>
            </a:r>
            <a:r>
              <a:rPr dirty="0" spc="40"/>
              <a:t>finding</a:t>
            </a:r>
          </a:p>
          <a:p>
            <a:pPr marL="203835" indent="-191770">
              <a:lnSpc>
                <a:spcPct val="100000"/>
              </a:lnSpc>
              <a:spcBef>
                <a:spcPts val="72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Have</a:t>
            </a:r>
            <a:r>
              <a:rPr dirty="0" sz="1300" spc="-3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 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shown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120" b="0">
                <a:solidFill>
                  <a:srgbClr val="000000"/>
                </a:solidFill>
                <a:latin typeface="Gill Sans MT"/>
                <a:cs typeface="Gill Sans MT"/>
              </a:rPr>
              <a:t>a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good</a:t>
            </a:r>
            <a:r>
              <a:rPr dirty="0" sz="1300" spc="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understanding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of</a:t>
            </a:r>
            <a:r>
              <a:rPr dirty="0" sz="1300" spc="-6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the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35" b="0">
                <a:solidFill>
                  <a:srgbClr val="000000"/>
                </a:solidFill>
                <a:latin typeface="Gill Sans MT"/>
                <a:cs typeface="Gill Sans MT"/>
              </a:rPr>
              <a:t>problem?</a:t>
            </a:r>
            <a:endParaRPr sz="1300">
              <a:latin typeface="Gill Sans MT"/>
              <a:cs typeface="Gill Sans MT"/>
            </a:endParaRPr>
          </a:p>
          <a:p>
            <a:pPr marL="203835" indent="-191770">
              <a:lnSpc>
                <a:spcPct val="100000"/>
              </a:lnSpc>
              <a:spcBef>
                <a:spcPts val="18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spc="-25" b="0">
                <a:solidFill>
                  <a:srgbClr val="000000"/>
                </a:solidFill>
                <a:latin typeface="Gill Sans MT"/>
                <a:cs typeface="Gill Sans MT"/>
              </a:rPr>
              <a:t>Why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is</a:t>
            </a:r>
            <a:r>
              <a:rPr dirty="0" sz="1300" spc="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it</a:t>
            </a:r>
            <a:r>
              <a:rPr dirty="0" sz="1300" spc="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important?</a:t>
            </a:r>
            <a:endParaRPr sz="1300">
              <a:latin typeface="Gill Sans MT"/>
              <a:cs typeface="Gill Sans MT"/>
            </a:endParaRPr>
          </a:p>
          <a:p>
            <a:pPr marL="203835" indent="-191770">
              <a:lnSpc>
                <a:spcPct val="100000"/>
              </a:lnSpc>
              <a:spcBef>
                <a:spcPts val="18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What</a:t>
            </a:r>
            <a:r>
              <a:rPr dirty="0" sz="1300" spc="-1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85" b="0">
                <a:solidFill>
                  <a:srgbClr val="000000"/>
                </a:solidFill>
                <a:latin typeface="Gill Sans MT"/>
                <a:cs typeface="Gill Sans MT"/>
              </a:rPr>
              <a:t>impact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is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it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75" b="0">
                <a:solidFill>
                  <a:srgbClr val="000000"/>
                </a:solidFill>
                <a:latin typeface="Gill Sans MT"/>
                <a:cs typeface="Gill Sans MT"/>
              </a:rPr>
              <a:t>having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on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our</a:t>
            </a:r>
            <a:r>
              <a:rPr dirty="0" sz="1300" spc="-5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5" b="0">
                <a:solidFill>
                  <a:srgbClr val="000000"/>
                </a:solidFill>
                <a:latin typeface="Gill Sans MT"/>
                <a:cs typeface="Gill Sans MT"/>
              </a:rPr>
              <a:t>planet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95" b="0">
                <a:solidFill>
                  <a:srgbClr val="000000"/>
                </a:solidFill>
                <a:latin typeface="Gill Sans MT"/>
                <a:cs typeface="Gill Sans MT"/>
              </a:rPr>
              <a:t>and</a:t>
            </a:r>
            <a:r>
              <a:rPr dirty="0" sz="1300" spc="-1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carbon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5" b="0">
                <a:solidFill>
                  <a:srgbClr val="000000"/>
                </a:solidFill>
                <a:latin typeface="Gill Sans MT"/>
                <a:cs typeface="Gill Sans MT"/>
              </a:rPr>
              <a:t>emissions?</a:t>
            </a:r>
            <a:endParaRPr sz="1300">
              <a:latin typeface="Gill Sans MT"/>
              <a:cs typeface="Gill Sans MT"/>
            </a:endParaRPr>
          </a:p>
          <a:p>
            <a:pPr marL="203835" indent="-191770">
              <a:lnSpc>
                <a:spcPct val="100000"/>
              </a:lnSpc>
              <a:spcBef>
                <a:spcPts val="18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How</a:t>
            </a:r>
            <a:r>
              <a:rPr dirty="0" sz="1300" spc="2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100" b="0">
                <a:solidFill>
                  <a:srgbClr val="000000"/>
                </a:solidFill>
                <a:latin typeface="Gill Sans MT"/>
                <a:cs typeface="Gill Sans MT"/>
              </a:rPr>
              <a:t>can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</a:t>
            </a:r>
            <a:r>
              <a:rPr dirty="0" sz="1300" spc="2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5" b="0">
                <a:solidFill>
                  <a:srgbClr val="000000"/>
                </a:solidFill>
                <a:latin typeface="Gill Sans MT"/>
                <a:cs typeface="Gill Sans MT"/>
              </a:rPr>
              <a:t>demonstrate</a:t>
            </a:r>
            <a:r>
              <a:rPr dirty="0" sz="1300" spc="-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this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 through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your</a:t>
            </a:r>
            <a:r>
              <a:rPr dirty="0" sz="1300" spc="-2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own</a:t>
            </a:r>
            <a:r>
              <a:rPr dirty="0" sz="1300" spc="2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work?</a:t>
            </a:r>
            <a:endParaRPr sz="1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pc="50"/>
              <a:t>Quality</a:t>
            </a:r>
            <a:r>
              <a:rPr dirty="0" spc="-60"/>
              <a:t> </a:t>
            </a:r>
            <a:r>
              <a:rPr dirty="0" spc="60"/>
              <a:t>and</a:t>
            </a:r>
            <a:r>
              <a:rPr dirty="0" spc="-30"/>
              <a:t> </a:t>
            </a:r>
            <a:r>
              <a:rPr dirty="0" spc="65"/>
              <a:t>creativity</a:t>
            </a:r>
            <a:r>
              <a:rPr dirty="0" spc="-55"/>
              <a:t> </a:t>
            </a:r>
            <a:r>
              <a:rPr dirty="0" spc="65"/>
              <a:t>of</a:t>
            </a:r>
            <a:r>
              <a:rPr dirty="0" spc="-70"/>
              <a:t> </a:t>
            </a:r>
            <a:r>
              <a:rPr dirty="0" spc="65"/>
              <a:t>the</a:t>
            </a:r>
            <a:r>
              <a:rPr dirty="0" spc="-35"/>
              <a:t> </a:t>
            </a:r>
            <a:r>
              <a:rPr dirty="0" spc="-10"/>
              <a:t>solution</a:t>
            </a:r>
          </a:p>
          <a:p>
            <a:pPr marL="203835" indent="-191770">
              <a:lnSpc>
                <a:spcPct val="100000"/>
              </a:lnSpc>
              <a:spcBef>
                <a:spcPts val="72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Does</a:t>
            </a:r>
            <a:r>
              <a:rPr dirty="0" sz="1300" spc="2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your</a:t>
            </a:r>
            <a:r>
              <a:rPr dirty="0" sz="1300" spc="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solution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address</a:t>
            </a:r>
            <a:r>
              <a:rPr dirty="0" sz="1300" spc="3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the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problem</a:t>
            </a:r>
            <a:r>
              <a:rPr dirty="0" sz="1300" spc="2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</a:t>
            </a:r>
            <a:r>
              <a:rPr dirty="0" sz="1300" spc="5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70" b="0">
                <a:solidFill>
                  <a:srgbClr val="000000"/>
                </a:solidFill>
                <a:latin typeface="Gill Sans MT"/>
                <a:cs typeface="Gill Sans MT"/>
              </a:rPr>
              <a:t>have</a:t>
            </a:r>
            <a:r>
              <a:rPr dirty="0" sz="1300" spc="5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identified?</a:t>
            </a:r>
            <a:endParaRPr sz="1300">
              <a:latin typeface="Gill Sans MT"/>
              <a:cs typeface="Gill Sans MT"/>
            </a:endParaRPr>
          </a:p>
          <a:p>
            <a:pPr marL="203835" indent="-191770">
              <a:lnSpc>
                <a:spcPct val="100000"/>
              </a:lnSpc>
              <a:spcBef>
                <a:spcPts val="18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How</a:t>
            </a:r>
            <a:r>
              <a:rPr dirty="0" sz="1300" spc="-4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does</a:t>
            </a:r>
            <a:r>
              <a:rPr dirty="0" sz="1300" spc="-3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it</a:t>
            </a:r>
            <a:r>
              <a:rPr dirty="0" sz="1300" spc="-3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90" b="0">
                <a:solidFill>
                  <a:srgbClr val="000000"/>
                </a:solidFill>
                <a:latin typeface="Gill Sans MT"/>
                <a:cs typeface="Gill Sans MT"/>
              </a:rPr>
              <a:t>stand</a:t>
            </a:r>
            <a:r>
              <a:rPr dirty="0" sz="1300" spc="-4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out?</a:t>
            </a:r>
            <a:endParaRPr sz="1300">
              <a:latin typeface="Gill Sans MT"/>
              <a:cs typeface="Gill Sans MT"/>
            </a:endParaRPr>
          </a:p>
          <a:p>
            <a:pPr marL="203835" marR="593090" indent="-191770">
              <a:lnSpc>
                <a:spcPct val="100000"/>
              </a:lnSpc>
              <a:spcBef>
                <a:spcPts val="18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Does</a:t>
            </a:r>
            <a:r>
              <a:rPr dirty="0" sz="1300" spc="3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it</a:t>
            </a:r>
            <a:r>
              <a:rPr dirty="0" sz="1300" spc="3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provide</a:t>
            </a:r>
            <a:r>
              <a:rPr dirty="0" sz="1300" spc="3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65" b="0">
                <a:solidFill>
                  <a:srgbClr val="000000"/>
                </a:solidFill>
                <a:latin typeface="Gill Sans MT"/>
                <a:cs typeface="Gill Sans MT"/>
              </a:rPr>
              <a:t>something</a:t>
            </a:r>
            <a:r>
              <a:rPr dirty="0" sz="1300" spc="3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new</a:t>
            </a:r>
            <a:r>
              <a:rPr dirty="0" sz="1300" spc="3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-50" b="0">
                <a:solidFill>
                  <a:srgbClr val="000000"/>
                </a:solidFill>
                <a:latin typeface="Gill Sans MT"/>
                <a:cs typeface="Gill Sans MT"/>
              </a:rPr>
              <a:t>or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improve</a:t>
            </a:r>
            <a:r>
              <a:rPr dirty="0" sz="1300" spc="3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100" b="0">
                <a:solidFill>
                  <a:srgbClr val="000000"/>
                </a:solidFill>
                <a:latin typeface="Gill Sans MT"/>
                <a:cs typeface="Gill Sans MT"/>
              </a:rPr>
              <a:t>an</a:t>
            </a:r>
            <a:r>
              <a:rPr dirty="0" sz="1300" spc="3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existing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product</a:t>
            </a:r>
            <a:r>
              <a:rPr dirty="0" sz="1300" spc="114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-50" b="0">
                <a:solidFill>
                  <a:srgbClr val="000000"/>
                </a:solidFill>
                <a:latin typeface="Gill Sans MT"/>
                <a:cs typeface="Gill Sans MT"/>
              </a:rPr>
              <a:t>or</a:t>
            </a:r>
            <a:r>
              <a:rPr dirty="0" sz="1300" spc="6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40" b="0">
                <a:solidFill>
                  <a:srgbClr val="000000"/>
                </a:solidFill>
                <a:latin typeface="Gill Sans MT"/>
                <a:cs typeface="Gill Sans MT"/>
              </a:rPr>
              <a:t>service?</a:t>
            </a:r>
            <a:endParaRPr sz="1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pc="60"/>
              <a:t>Presenting</a:t>
            </a:r>
            <a:r>
              <a:rPr dirty="0" spc="20"/>
              <a:t> </a:t>
            </a:r>
            <a:r>
              <a:rPr dirty="0"/>
              <a:t>your</a:t>
            </a:r>
            <a:r>
              <a:rPr dirty="0" spc="15"/>
              <a:t> </a:t>
            </a:r>
            <a:r>
              <a:rPr dirty="0" spc="-20"/>
              <a:t>idea</a:t>
            </a:r>
          </a:p>
          <a:p>
            <a:pPr marL="203835" indent="-191770">
              <a:lnSpc>
                <a:spcPct val="100000"/>
              </a:lnSpc>
              <a:spcBef>
                <a:spcPts val="72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How</a:t>
            </a:r>
            <a:r>
              <a:rPr dirty="0" sz="1300" spc="-2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70" b="0">
                <a:solidFill>
                  <a:srgbClr val="000000"/>
                </a:solidFill>
                <a:latin typeface="Gill Sans MT"/>
                <a:cs typeface="Gill Sans MT"/>
              </a:rPr>
              <a:t>have</a:t>
            </a:r>
            <a:r>
              <a:rPr dirty="0" sz="1300" spc="-4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</a:t>
            </a:r>
            <a:r>
              <a:rPr dirty="0" sz="1300" spc="-2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75" b="0">
                <a:solidFill>
                  <a:srgbClr val="000000"/>
                </a:solidFill>
                <a:latin typeface="Gill Sans MT"/>
                <a:cs typeface="Gill Sans MT"/>
              </a:rPr>
              <a:t>communicated</a:t>
            </a:r>
            <a:r>
              <a:rPr dirty="0" sz="1300" spc="-4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your</a:t>
            </a:r>
            <a:r>
              <a:rPr dirty="0" sz="1300" spc="-6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70" b="0">
                <a:solidFill>
                  <a:srgbClr val="000000"/>
                </a:solidFill>
                <a:latin typeface="Gill Sans MT"/>
                <a:cs typeface="Gill Sans MT"/>
              </a:rPr>
              <a:t>ideas?</a:t>
            </a:r>
            <a:endParaRPr sz="1300">
              <a:latin typeface="Gill Sans MT"/>
              <a:cs typeface="Gill Sans MT"/>
            </a:endParaRPr>
          </a:p>
          <a:p>
            <a:pPr marL="203835" indent="-191770">
              <a:lnSpc>
                <a:spcPct val="100000"/>
              </a:lnSpc>
              <a:spcBef>
                <a:spcPts val="18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Does</a:t>
            </a:r>
            <a:r>
              <a:rPr dirty="0" sz="1300" spc="12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your</a:t>
            </a:r>
            <a:r>
              <a:rPr dirty="0" sz="1300" spc="1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presentation</a:t>
            </a:r>
            <a:r>
              <a:rPr dirty="0" sz="1300" spc="16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clearly</a:t>
            </a:r>
            <a:r>
              <a:rPr dirty="0" sz="1300" spc="12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explain</a:t>
            </a:r>
            <a:r>
              <a:rPr dirty="0" sz="1300" spc="12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your</a:t>
            </a:r>
            <a:r>
              <a:rPr dirty="0" sz="1300" spc="11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0" b="0">
                <a:solidFill>
                  <a:srgbClr val="000000"/>
                </a:solidFill>
                <a:latin typeface="Gill Sans MT"/>
                <a:cs typeface="Gill Sans MT"/>
              </a:rPr>
              <a:t>idea?</a:t>
            </a:r>
            <a:endParaRPr sz="1300">
              <a:latin typeface="Gill Sans MT"/>
              <a:cs typeface="Gill Sans MT"/>
            </a:endParaRPr>
          </a:p>
          <a:p>
            <a:pPr marL="203835" indent="-191770">
              <a:lnSpc>
                <a:spcPct val="100000"/>
              </a:lnSpc>
              <a:spcBef>
                <a:spcPts val="185"/>
              </a:spcBef>
              <a:buClr>
                <a:srgbClr val="14C9CF"/>
              </a:buClr>
              <a:buFont typeface="Arial"/>
              <a:buChar char="■"/>
              <a:tabLst>
                <a:tab pos="204470" algn="l"/>
              </a:tabLst>
            </a:pP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Can</a:t>
            </a:r>
            <a:r>
              <a:rPr dirty="0" sz="1300" spc="4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</a:t>
            </a:r>
            <a:r>
              <a:rPr dirty="0" sz="1300" spc="7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55" b="0">
                <a:solidFill>
                  <a:srgbClr val="000000"/>
                </a:solidFill>
                <a:latin typeface="Gill Sans MT"/>
                <a:cs typeface="Gill Sans MT"/>
              </a:rPr>
              <a:t>demonstrate</a:t>
            </a:r>
            <a:r>
              <a:rPr dirty="0" sz="1300" spc="4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your</a:t>
            </a:r>
            <a:r>
              <a:rPr dirty="0" sz="1300" spc="2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70" b="0">
                <a:solidFill>
                  <a:srgbClr val="000000"/>
                </a:solidFill>
                <a:latin typeface="Gill Sans MT"/>
                <a:cs typeface="Gill Sans MT"/>
              </a:rPr>
              <a:t>design</a:t>
            </a:r>
            <a:r>
              <a:rPr dirty="0" sz="1300" spc="8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95" b="0">
                <a:solidFill>
                  <a:srgbClr val="000000"/>
                </a:solidFill>
                <a:latin typeface="Gill Sans MT"/>
                <a:cs typeface="Gill Sans MT"/>
              </a:rPr>
              <a:t>and</a:t>
            </a:r>
            <a:r>
              <a:rPr dirty="0" sz="1300" spc="75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b="0">
                <a:solidFill>
                  <a:srgbClr val="000000"/>
                </a:solidFill>
                <a:latin typeface="Gill Sans MT"/>
                <a:cs typeface="Gill Sans MT"/>
              </a:rPr>
              <a:t>engineering</a:t>
            </a:r>
            <a:r>
              <a:rPr dirty="0" sz="1300" spc="80" b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1300" spc="-10" b="0">
                <a:solidFill>
                  <a:srgbClr val="000000"/>
                </a:solidFill>
                <a:latin typeface="Gill Sans MT"/>
                <a:cs typeface="Gill Sans MT"/>
              </a:rPr>
              <a:t>journey?</a:t>
            </a:r>
            <a:endParaRPr sz="1300">
              <a:latin typeface="Gill Sans MT"/>
              <a:cs typeface="Gill Sans M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40004" y="3072688"/>
            <a:ext cx="1047115" cy="1047115"/>
            <a:chOff x="540004" y="3072688"/>
            <a:chExt cx="1047115" cy="1047115"/>
          </a:xfrm>
        </p:grpSpPr>
        <p:sp>
          <p:nvSpPr>
            <p:cNvPr id="12" name="object 12" descr=""/>
            <p:cNvSpPr/>
            <p:nvPr/>
          </p:nvSpPr>
          <p:spPr>
            <a:xfrm>
              <a:off x="540004" y="3072688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873" y="0"/>
                  </a:moveTo>
                  <a:lnTo>
                    <a:pt x="0" y="0"/>
                  </a:lnTo>
                  <a:lnTo>
                    <a:pt x="0" y="1046886"/>
                  </a:lnTo>
                  <a:lnTo>
                    <a:pt x="1046873" y="1046886"/>
                  </a:lnTo>
                  <a:lnTo>
                    <a:pt x="1046873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56145" y="3189541"/>
              <a:ext cx="814705" cy="814069"/>
            </a:xfrm>
            <a:custGeom>
              <a:avLst/>
              <a:gdLst/>
              <a:ahLst/>
              <a:cxnLst/>
              <a:rect l="l" t="t" r="r" b="b"/>
              <a:pathLst>
                <a:path w="814705" h="814070">
                  <a:moveTo>
                    <a:pt x="571195" y="688809"/>
                  </a:moveTo>
                  <a:lnTo>
                    <a:pt x="569404" y="680021"/>
                  </a:lnTo>
                  <a:lnTo>
                    <a:pt x="564553" y="672820"/>
                  </a:lnTo>
                  <a:lnTo>
                    <a:pt x="557364" y="667969"/>
                  </a:lnTo>
                  <a:lnTo>
                    <a:pt x="548563" y="666191"/>
                  </a:lnTo>
                  <a:lnTo>
                    <a:pt x="539762" y="667969"/>
                  </a:lnTo>
                  <a:lnTo>
                    <a:pt x="532574" y="672820"/>
                  </a:lnTo>
                  <a:lnTo>
                    <a:pt x="527710" y="680021"/>
                  </a:lnTo>
                  <a:lnTo>
                    <a:pt x="525932" y="688809"/>
                  </a:lnTo>
                  <a:lnTo>
                    <a:pt x="527710" y="697611"/>
                  </a:lnTo>
                  <a:lnTo>
                    <a:pt x="532574" y="704811"/>
                  </a:lnTo>
                  <a:lnTo>
                    <a:pt x="539762" y="709663"/>
                  </a:lnTo>
                  <a:lnTo>
                    <a:pt x="548563" y="711441"/>
                  </a:lnTo>
                  <a:lnTo>
                    <a:pt x="557364" y="709663"/>
                  </a:lnTo>
                  <a:lnTo>
                    <a:pt x="564553" y="704811"/>
                  </a:lnTo>
                  <a:lnTo>
                    <a:pt x="569404" y="697611"/>
                  </a:lnTo>
                  <a:lnTo>
                    <a:pt x="571195" y="688809"/>
                  </a:lnTo>
                  <a:close/>
                </a:path>
                <a:path w="814705" h="814070">
                  <a:moveTo>
                    <a:pt x="814552" y="499110"/>
                  </a:moveTo>
                  <a:lnTo>
                    <a:pt x="807021" y="455930"/>
                  </a:lnTo>
                  <a:lnTo>
                    <a:pt x="784148" y="420370"/>
                  </a:lnTo>
                  <a:lnTo>
                    <a:pt x="767689" y="405142"/>
                  </a:lnTo>
                  <a:lnTo>
                    <a:pt x="767689" y="496570"/>
                  </a:lnTo>
                  <a:lnTo>
                    <a:pt x="761987" y="527050"/>
                  </a:lnTo>
                  <a:lnTo>
                    <a:pt x="747115" y="547370"/>
                  </a:lnTo>
                  <a:lnTo>
                    <a:pt x="726414" y="560070"/>
                  </a:lnTo>
                  <a:lnTo>
                    <a:pt x="703249" y="563880"/>
                  </a:lnTo>
                  <a:lnTo>
                    <a:pt x="702487" y="563880"/>
                  </a:lnTo>
                  <a:lnTo>
                    <a:pt x="676402" y="558800"/>
                  </a:lnTo>
                  <a:lnTo>
                    <a:pt x="655053" y="544830"/>
                  </a:lnTo>
                  <a:lnTo>
                    <a:pt x="640638" y="523240"/>
                  </a:lnTo>
                  <a:lnTo>
                    <a:pt x="633539" y="487680"/>
                  </a:lnTo>
                  <a:lnTo>
                    <a:pt x="628688" y="481330"/>
                  </a:lnTo>
                  <a:lnTo>
                    <a:pt x="621499" y="476250"/>
                  </a:lnTo>
                  <a:lnTo>
                    <a:pt x="612698" y="474980"/>
                  </a:lnTo>
                  <a:lnTo>
                    <a:pt x="603897" y="476250"/>
                  </a:lnTo>
                  <a:lnTo>
                    <a:pt x="596709" y="481330"/>
                  </a:lnTo>
                  <a:lnTo>
                    <a:pt x="591858" y="487680"/>
                  </a:lnTo>
                  <a:lnTo>
                    <a:pt x="590067" y="496570"/>
                  </a:lnTo>
                  <a:lnTo>
                    <a:pt x="592620" y="521970"/>
                  </a:lnTo>
                  <a:lnTo>
                    <a:pt x="612813" y="565150"/>
                  </a:lnTo>
                  <a:lnTo>
                    <a:pt x="645807" y="594360"/>
                  </a:lnTo>
                  <a:lnTo>
                    <a:pt x="682294" y="608330"/>
                  </a:lnTo>
                  <a:lnTo>
                    <a:pt x="701827" y="609600"/>
                  </a:lnTo>
                  <a:lnTo>
                    <a:pt x="708317" y="609600"/>
                  </a:lnTo>
                  <a:lnTo>
                    <a:pt x="714857" y="608330"/>
                  </a:lnTo>
                  <a:lnTo>
                    <a:pt x="724001" y="608330"/>
                  </a:lnTo>
                  <a:lnTo>
                    <a:pt x="724509" y="609600"/>
                  </a:lnTo>
                  <a:lnTo>
                    <a:pt x="727367" y="615950"/>
                  </a:lnTo>
                  <a:lnTo>
                    <a:pt x="729437" y="623570"/>
                  </a:lnTo>
                  <a:lnTo>
                    <a:pt x="730719" y="631190"/>
                  </a:lnTo>
                  <a:lnTo>
                    <a:pt x="731177" y="637540"/>
                  </a:lnTo>
                  <a:lnTo>
                    <a:pt x="729208" y="654050"/>
                  </a:lnTo>
                  <a:lnTo>
                    <a:pt x="703237" y="692150"/>
                  </a:lnTo>
                  <a:lnTo>
                    <a:pt x="674344" y="704850"/>
                  </a:lnTo>
                  <a:lnTo>
                    <a:pt x="656704" y="704850"/>
                  </a:lnTo>
                  <a:lnTo>
                    <a:pt x="649693" y="703580"/>
                  </a:lnTo>
                  <a:lnTo>
                    <a:pt x="640664" y="701040"/>
                  </a:lnTo>
                  <a:lnTo>
                    <a:pt x="632040" y="701040"/>
                  </a:lnTo>
                  <a:lnTo>
                    <a:pt x="628218" y="702310"/>
                  </a:lnTo>
                  <a:lnTo>
                    <a:pt x="619340" y="706120"/>
                  </a:lnTo>
                  <a:lnTo>
                    <a:pt x="615302" y="712470"/>
                  </a:lnTo>
                  <a:lnTo>
                    <a:pt x="613791" y="717550"/>
                  </a:lnTo>
                  <a:lnTo>
                    <a:pt x="604926" y="739140"/>
                  </a:lnTo>
                  <a:lnTo>
                    <a:pt x="590156" y="755650"/>
                  </a:lnTo>
                  <a:lnTo>
                    <a:pt x="570915" y="765810"/>
                  </a:lnTo>
                  <a:lnTo>
                    <a:pt x="548614" y="769620"/>
                  </a:lnTo>
                  <a:lnTo>
                    <a:pt x="545452" y="769620"/>
                  </a:lnTo>
                  <a:lnTo>
                    <a:pt x="503567" y="751840"/>
                  </a:lnTo>
                  <a:lnTo>
                    <a:pt x="482219" y="712470"/>
                  </a:lnTo>
                  <a:lnTo>
                    <a:pt x="481253" y="692150"/>
                  </a:lnTo>
                  <a:lnTo>
                    <a:pt x="481380" y="660400"/>
                  </a:lnTo>
                  <a:lnTo>
                    <a:pt x="481609" y="638810"/>
                  </a:lnTo>
                  <a:lnTo>
                    <a:pt x="481444" y="637540"/>
                  </a:lnTo>
                  <a:lnTo>
                    <a:pt x="481139" y="636270"/>
                  </a:lnTo>
                  <a:lnTo>
                    <a:pt x="481672" y="635000"/>
                  </a:lnTo>
                  <a:lnTo>
                    <a:pt x="482193" y="633730"/>
                  </a:lnTo>
                  <a:lnTo>
                    <a:pt x="483806" y="633730"/>
                  </a:lnTo>
                  <a:lnTo>
                    <a:pt x="503377" y="626110"/>
                  </a:lnTo>
                  <a:lnTo>
                    <a:pt x="518858" y="612140"/>
                  </a:lnTo>
                  <a:lnTo>
                    <a:pt x="529031" y="594360"/>
                  </a:lnTo>
                  <a:lnTo>
                    <a:pt x="529945" y="589280"/>
                  </a:lnTo>
                  <a:lnTo>
                    <a:pt x="532701" y="574040"/>
                  </a:lnTo>
                  <a:lnTo>
                    <a:pt x="532650" y="551180"/>
                  </a:lnTo>
                  <a:lnTo>
                    <a:pt x="532384" y="543560"/>
                  </a:lnTo>
                  <a:lnTo>
                    <a:pt x="531050" y="534670"/>
                  </a:lnTo>
                  <a:lnTo>
                    <a:pt x="530263" y="532130"/>
                  </a:lnTo>
                  <a:lnTo>
                    <a:pt x="528320" y="525780"/>
                  </a:lnTo>
                  <a:lnTo>
                    <a:pt x="527786" y="524510"/>
                  </a:lnTo>
                  <a:lnTo>
                    <a:pt x="527964" y="523240"/>
                  </a:lnTo>
                  <a:lnTo>
                    <a:pt x="528764" y="521970"/>
                  </a:lnTo>
                  <a:lnTo>
                    <a:pt x="531291" y="518160"/>
                  </a:lnTo>
                  <a:lnTo>
                    <a:pt x="532498" y="511810"/>
                  </a:lnTo>
                  <a:lnTo>
                    <a:pt x="532828" y="504190"/>
                  </a:lnTo>
                  <a:lnTo>
                    <a:pt x="532701" y="496570"/>
                  </a:lnTo>
                  <a:lnTo>
                    <a:pt x="532828" y="488950"/>
                  </a:lnTo>
                  <a:lnTo>
                    <a:pt x="586689" y="433070"/>
                  </a:lnTo>
                  <a:lnTo>
                    <a:pt x="620191" y="391160"/>
                  </a:lnTo>
                  <a:lnTo>
                    <a:pt x="644283" y="344170"/>
                  </a:lnTo>
                  <a:lnTo>
                    <a:pt x="657974" y="292100"/>
                  </a:lnTo>
                  <a:lnTo>
                    <a:pt x="658190" y="289560"/>
                  </a:lnTo>
                  <a:lnTo>
                    <a:pt x="663752" y="289560"/>
                  </a:lnTo>
                  <a:lnTo>
                    <a:pt x="708799" y="306070"/>
                  </a:lnTo>
                  <a:lnTo>
                    <a:pt x="730656" y="350520"/>
                  </a:lnTo>
                  <a:lnTo>
                    <a:pt x="729767" y="368300"/>
                  </a:lnTo>
                  <a:lnTo>
                    <a:pt x="724535" y="384810"/>
                  </a:lnTo>
                  <a:lnTo>
                    <a:pt x="724027" y="386080"/>
                  </a:lnTo>
                  <a:lnTo>
                    <a:pt x="721436" y="386080"/>
                  </a:lnTo>
                  <a:lnTo>
                    <a:pt x="715086" y="384810"/>
                  </a:lnTo>
                  <a:lnTo>
                    <a:pt x="702487" y="384810"/>
                  </a:lnTo>
                  <a:lnTo>
                    <a:pt x="693699" y="386080"/>
                  </a:lnTo>
                  <a:lnTo>
                    <a:pt x="686498" y="391160"/>
                  </a:lnTo>
                  <a:lnTo>
                    <a:pt x="681647" y="398780"/>
                  </a:lnTo>
                  <a:lnTo>
                    <a:pt x="679856" y="407670"/>
                  </a:lnTo>
                  <a:lnTo>
                    <a:pt x="681647" y="416560"/>
                  </a:lnTo>
                  <a:lnTo>
                    <a:pt x="686498" y="422910"/>
                  </a:lnTo>
                  <a:lnTo>
                    <a:pt x="693674" y="427990"/>
                  </a:lnTo>
                  <a:lnTo>
                    <a:pt x="702449" y="429260"/>
                  </a:lnTo>
                  <a:lnTo>
                    <a:pt x="703326" y="429260"/>
                  </a:lnTo>
                  <a:lnTo>
                    <a:pt x="726465" y="434340"/>
                  </a:lnTo>
                  <a:lnTo>
                    <a:pt x="747128" y="445770"/>
                  </a:lnTo>
                  <a:lnTo>
                    <a:pt x="762000" y="467360"/>
                  </a:lnTo>
                  <a:lnTo>
                    <a:pt x="767689" y="496570"/>
                  </a:lnTo>
                  <a:lnTo>
                    <a:pt x="767689" y="405142"/>
                  </a:lnTo>
                  <a:lnTo>
                    <a:pt x="766521" y="405130"/>
                  </a:lnTo>
                  <a:lnTo>
                    <a:pt x="766114" y="402590"/>
                  </a:lnTo>
                  <a:lnTo>
                    <a:pt x="766673" y="401320"/>
                  </a:lnTo>
                  <a:lnTo>
                    <a:pt x="771232" y="386080"/>
                  </a:lnTo>
                  <a:lnTo>
                    <a:pt x="774649" y="374650"/>
                  </a:lnTo>
                  <a:lnTo>
                    <a:pt x="775754" y="346710"/>
                  </a:lnTo>
                  <a:lnTo>
                    <a:pt x="770102" y="320040"/>
                  </a:lnTo>
                  <a:lnTo>
                    <a:pt x="739673" y="273050"/>
                  </a:lnTo>
                  <a:lnTo>
                    <a:pt x="691527" y="247650"/>
                  </a:lnTo>
                  <a:lnTo>
                    <a:pt x="663651" y="243840"/>
                  </a:lnTo>
                  <a:lnTo>
                    <a:pt x="662038" y="243840"/>
                  </a:lnTo>
                  <a:lnTo>
                    <a:pt x="660717" y="242570"/>
                  </a:lnTo>
                  <a:lnTo>
                    <a:pt x="660641" y="240030"/>
                  </a:lnTo>
                  <a:lnTo>
                    <a:pt x="653389" y="191770"/>
                  </a:lnTo>
                  <a:lnTo>
                    <a:pt x="637286" y="146050"/>
                  </a:lnTo>
                  <a:lnTo>
                    <a:pt x="615721" y="109588"/>
                  </a:lnTo>
                  <a:lnTo>
                    <a:pt x="615721" y="251460"/>
                  </a:lnTo>
                  <a:lnTo>
                    <a:pt x="609523" y="303530"/>
                  </a:lnTo>
                  <a:lnTo>
                    <a:pt x="590816" y="351790"/>
                  </a:lnTo>
                  <a:lnTo>
                    <a:pt x="560692" y="393700"/>
                  </a:lnTo>
                  <a:lnTo>
                    <a:pt x="520230" y="427990"/>
                  </a:lnTo>
                  <a:lnTo>
                    <a:pt x="507276" y="439420"/>
                  </a:lnTo>
                  <a:lnTo>
                    <a:pt x="497268" y="452120"/>
                  </a:lnTo>
                  <a:lnTo>
                    <a:pt x="490601" y="467360"/>
                  </a:lnTo>
                  <a:lnTo>
                    <a:pt x="487616" y="483870"/>
                  </a:lnTo>
                  <a:lnTo>
                    <a:pt x="487527" y="486410"/>
                  </a:lnTo>
                  <a:lnTo>
                    <a:pt x="487438" y="539750"/>
                  </a:lnTo>
                  <a:lnTo>
                    <a:pt x="487438" y="582930"/>
                  </a:lnTo>
                  <a:lnTo>
                    <a:pt x="480326" y="589280"/>
                  </a:lnTo>
                  <a:lnTo>
                    <a:pt x="334594" y="589280"/>
                  </a:lnTo>
                  <a:lnTo>
                    <a:pt x="333679" y="588467"/>
                  </a:lnTo>
                  <a:lnTo>
                    <a:pt x="333679" y="636270"/>
                  </a:lnTo>
                  <a:lnTo>
                    <a:pt x="333502" y="637540"/>
                  </a:lnTo>
                  <a:lnTo>
                    <a:pt x="333438" y="650240"/>
                  </a:lnTo>
                  <a:lnTo>
                    <a:pt x="333552" y="661670"/>
                  </a:lnTo>
                  <a:lnTo>
                    <a:pt x="333679" y="692150"/>
                  </a:lnTo>
                  <a:lnTo>
                    <a:pt x="324929" y="735330"/>
                  </a:lnTo>
                  <a:lnTo>
                    <a:pt x="290106" y="764540"/>
                  </a:lnTo>
                  <a:lnTo>
                    <a:pt x="266280" y="769620"/>
                  </a:lnTo>
                  <a:lnTo>
                    <a:pt x="249250" y="767080"/>
                  </a:lnTo>
                  <a:lnTo>
                    <a:pt x="233667" y="760730"/>
                  </a:lnTo>
                  <a:lnTo>
                    <a:pt x="220154" y="750570"/>
                  </a:lnTo>
                  <a:lnTo>
                    <a:pt x="209384" y="737870"/>
                  </a:lnTo>
                  <a:lnTo>
                    <a:pt x="208508" y="736600"/>
                  </a:lnTo>
                  <a:lnTo>
                    <a:pt x="208940" y="734060"/>
                  </a:lnTo>
                  <a:lnTo>
                    <a:pt x="210362" y="734060"/>
                  </a:lnTo>
                  <a:lnTo>
                    <a:pt x="230327" y="717550"/>
                  </a:lnTo>
                  <a:lnTo>
                    <a:pt x="240766" y="704850"/>
                  </a:lnTo>
                  <a:lnTo>
                    <a:pt x="245986" y="698500"/>
                  </a:lnTo>
                  <a:lnTo>
                    <a:pt x="256908" y="675640"/>
                  </a:lnTo>
                  <a:lnTo>
                    <a:pt x="262597" y="651510"/>
                  </a:lnTo>
                  <a:lnTo>
                    <a:pt x="262661" y="624840"/>
                  </a:lnTo>
                  <a:lnTo>
                    <a:pt x="257111" y="600710"/>
                  </a:lnTo>
                  <a:lnTo>
                    <a:pt x="246265" y="579120"/>
                  </a:lnTo>
                  <a:lnTo>
                    <a:pt x="230365" y="558800"/>
                  </a:lnTo>
                  <a:lnTo>
                    <a:pt x="226034" y="553720"/>
                  </a:lnTo>
                  <a:lnTo>
                    <a:pt x="220865" y="551180"/>
                  </a:lnTo>
                  <a:lnTo>
                    <a:pt x="215404" y="551180"/>
                  </a:lnTo>
                  <a:lnTo>
                    <a:pt x="191643" y="577850"/>
                  </a:lnTo>
                  <a:lnTo>
                    <a:pt x="193446" y="584200"/>
                  </a:lnTo>
                  <a:lnTo>
                    <a:pt x="198323" y="590550"/>
                  </a:lnTo>
                  <a:lnTo>
                    <a:pt x="210197" y="605790"/>
                  </a:lnTo>
                  <a:lnTo>
                    <a:pt x="216712" y="623570"/>
                  </a:lnTo>
                  <a:lnTo>
                    <a:pt x="212890" y="661670"/>
                  </a:lnTo>
                  <a:lnTo>
                    <a:pt x="188747" y="693420"/>
                  </a:lnTo>
                  <a:lnTo>
                    <a:pt x="152641" y="704850"/>
                  </a:lnTo>
                  <a:lnTo>
                    <a:pt x="149110" y="704850"/>
                  </a:lnTo>
                  <a:lnTo>
                    <a:pt x="99275" y="680720"/>
                  </a:lnTo>
                  <a:lnTo>
                    <a:pt x="84315" y="642620"/>
                  </a:lnTo>
                  <a:lnTo>
                    <a:pt x="85191" y="623570"/>
                  </a:lnTo>
                  <a:lnTo>
                    <a:pt x="91605" y="605790"/>
                  </a:lnTo>
                  <a:lnTo>
                    <a:pt x="103365" y="590550"/>
                  </a:lnTo>
                  <a:lnTo>
                    <a:pt x="107708" y="584200"/>
                  </a:lnTo>
                  <a:lnTo>
                    <a:pt x="109626" y="576580"/>
                  </a:lnTo>
                  <a:lnTo>
                    <a:pt x="109029" y="568960"/>
                  </a:lnTo>
                  <a:lnTo>
                    <a:pt x="105892" y="562610"/>
                  </a:lnTo>
                  <a:lnTo>
                    <a:pt x="101663" y="556260"/>
                  </a:lnTo>
                  <a:lnTo>
                    <a:pt x="96939" y="553720"/>
                  </a:lnTo>
                  <a:lnTo>
                    <a:pt x="94576" y="552450"/>
                  </a:lnTo>
                  <a:lnTo>
                    <a:pt x="81470" y="552450"/>
                  </a:lnTo>
                  <a:lnTo>
                    <a:pt x="78549" y="553720"/>
                  </a:lnTo>
                  <a:lnTo>
                    <a:pt x="76200" y="553720"/>
                  </a:lnTo>
                  <a:lnTo>
                    <a:pt x="63842" y="543560"/>
                  </a:lnTo>
                  <a:lnTo>
                    <a:pt x="54343" y="530860"/>
                  </a:lnTo>
                  <a:lnTo>
                    <a:pt x="48056" y="516890"/>
                  </a:lnTo>
                  <a:lnTo>
                    <a:pt x="45339" y="500380"/>
                  </a:lnTo>
                  <a:lnTo>
                    <a:pt x="47688" y="478790"/>
                  </a:lnTo>
                  <a:lnTo>
                    <a:pt x="56337" y="459740"/>
                  </a:lnTo>
                  <a:lnTo>
                    <a:pt x="70459" y="444500"/>
                  </a:lnTo>
                  <a:lnTo>
                    <a:pt x="89179" y="434340"/>
                  </a:lnTo>
                  <a:lnTo>
                    <a:pt x="95999" y="431800"/>
                  </a:lnTo>
                  <a:lnTo>
                    <a:pt x="101206" y="425450"/>
                  </a:lnTo>
                  <a:lnTo>
                    <a:pt x="105003" y="411480"/>
                  </a:lnTo>
                  <a:lnTo>
                    <a:pt x="103403" y="403860"/>
                  </a:lnTo>
                  <a:lnTo>
                    <a:pt x="98831" y="398780"/>
                  </a:lnTo>
                  <a:lnTo>
                    <a:pt x="88874" y="382270"/>
                  </a:lnTo>
                  <a:lnTo>
                    <a:pt x="84150" y="363220"/>
                  </a:lnTo>
                  <a:lnTo>
                    <a:pt x="84810" y="344170"/>
                  </a:lnTo>
                  <a:lnTo>
                    <a:pt x="90957" y="325120"/>
                  </a:lnTo>
                  <a:lnTo>
                    <a:pt x="101574" y="309880"/>
                  </a:lnTo>
                  <a:lnTo>
                    <a:pt x="115633" y="298450"/>
                  </a:lnTo>
                  <a:lnTo>
                    <a:pt x="132321" y="292100"/>
                  </a:lnTo>
                  <a:lnTo>
                    <a:pt x="150774" y="288290"/>
                  </a:lnTo>
                  <a:lnTo>
                    <a:pt x="151879" y="288290"/>
                  </a:lnTo>
                  <a:lnTo>
                    <a:pt x="152984" y="289560"/>
                  </a:lnTo>
                  <a:lnTo>
                    <a:pt x="156718" y="289560"/>
                  </a:lnTo>
                  <a:lnTo>
                    <a:pt x="170624" y="344170"/>
                  </a:lnTo>
                  <a:lnTo>
                    <a:pt x="194716" y="391160"/>
                  </a:lnTo>
                  <a:lnTo>
                    <a:pt x="228244" y="433070"/>
                  </a:lnTo>
                  <a:lnTo>
                    <a:pt x="270205" y="466090"/>
                  </a:lnTo>
                  <a:lnTo>
                    <a:pt x="275361" y="471170"/>
                  </a:lnTo>
                  <a:lnTo>
                    <a:pt x="279158" y="476250"/>
                  </a:lnTo>
                  <a:lnTo>
                    <a:pt x="281495" y="482600"/>
                  </a:lnTo>
                  <a:lnTo>
                    <a:pt x="282206" y="488950"/>
                  </a:lnTo>
                  <a:lnTo>
                    <a:pt x="282206" y="496570"/>
                  </a:lnTo>
                  <a:lnTo>
                    <a:pt x="282092" y="504190"/>
                  </a:lnTo>
                  <a:lnTo>
                    <a:pt x="282435" y="511810"/>
                  </a:lnTo>
                  <a:lnTo>
                    <a:pt x="283641" y="518160"/>
                  </a:lnTo>
                  <a:lnTo>
                    <a:pt x="286156" y="521970"/>
                  </a:lnTo>
                  <a:lnTo>
                    <a:pt x="286943" y="523240"/>
                  </a:lnTo>
                  <a:lnTo>
                    <a:pt x="287121" y="524510"/>
                  </a:lnTo>
                  <a:lnTo>
                    <a:pt x="286588" y="525780"/>
                  </a:lnTo>
                  <a:lnTo>
                    <a:pt x="283883" y="534670"/>
                  </a:lnTo>
                  <a:lnTo>
                    <a:pt x="282549" y="543560"/>
                  </a:lnTo>
                  <a:lnTo>
                    <a:pt x="282282" y="551180"/>
                  </a:lnTo>
                  <a:lnTo>
                    <a:pt x="282206" y="574040"/>
                  </a:lnTo>
                  <a:lnTo>
                    <a:pt x="285889" y="594360"/>
                  </a:lnTo>
                  <a:lnTo>
                    <a:pt x="296062" y="612140"/>
                  </a:lnTo>
                  <a:lnTo>
                    <a:pt x="311531" y="626110"/>
                  </a:lnTo>
                  <a:lnTo>
                    <a:pt x="331101" y="633730"/>
                  </a:lnTo>
                  <a:lnTo>
                    <a:pt x="332651" y="633730"/>
                  </a:lnTo>
                  <a:lnTo>
                    <a:pt x="333679" y="636270"/>
                  </a:lnTo>
                  <a:lnTo>
                    <a:pt x="333679" y="588467"/>
                  </a:lnTo>
                  <a:lnTo>
                    <a:pt x="327482" y="582930"/>
                  </a:lnTo>
                  <a:lnTo>
                    <a:pt x="327482" y="539750"/>
                  </a:lnTo>
                  <a:lnTo>
                    <a:pt x="334594" y="532130"/>
                  </a:lnTo>
                  <a:lnTo>
                    <a:pt x="480326" y="532130"/>
                  </a:lnTo>
                  <a:lnTo>
                    <a:pt x="487438" y="539750"/>
                  </a:lnTo>
                  <a:lnTo>
                    <a:pt x="487438" y="486498"/>
                  </a:lnTo>
                  <a:lnTo>
                    <a:pt x="486206" y="487680"/>
                  </a:lnTo>
                  <a:lnTo>
                    <a:pt x="431431" y="487680"/>
                  </a:lnTo>
                  <a:lnTo>
                    <a:pt x="430085" y="486410"/>
                  </a:lnTo>
                  <a:lnTo>
                    <a:pt x="430085" y="417830"/>
                  </a:lnTo>
                  <a:lnTo>
                    <a:pt x="431431" y="416560"/>
                  </a:lnTo>
                  <a:lnTo>
                    <a:pt x="433108" y="416560"/>
                  </a:lnTo>
                  <a:lnTo>
                    <a:pt x="441909" y="415290"/>
                  </a:lnTo>
                  <a:lnTo>
                    <a:pt x="449110" y="410210"/>
                  </a:lnTo>
                  <a:lnTo>
                    <a:pt x="453961" y="402590"/>
                  </a:lnTo>
                  <a:lnTo>
                    <a:pt x="455739" y="394970"/>
                  </a:lnTo>
                  <a:lnTo>
                    <a:pt x="453961" y="386080"/>
                  </a:lnTo>
                  <a:lnTo>
                    <a:pt x="449110" y="378460"/>
                  </a:lnTo>
                  <a:lnTo>
                    <a:pt x="441909" y="373380"/>
                  </a:lnTo>
                  <a:lnTo>
                    <a:pt x="433108" y="372110"/>
                  </a:lnTo>
                  <a:lnTo>
                    <a:pt x="381800" y="372110"/>
                  </a:lnTo>
                  <a:lnTo>
                    <a:pt x="373011" y="373380"/>
                  </a:lnTo>
                  <a:lnTo>
                    <a:pt x="365810" y="378460"/>
                  </a:lnTo>
                  <a:lnTo>
                    <a:pt x="360959" y="386080"/>
                  </a:lnTo>
                  <a:lnTo>
                    <a:pt x="359168" y="394970"/>
                  </a:lnTo>
                  <a:lnTo>
                    <a:pt x="360959" y="402590"/>
                  </a:lnTo>
                  <a:lnTo>
                    <a:pt x="365810" y="410210"/>
                  </a:lnTo>
                  <a:lnTo>
                    <a:pt x="373011" y="415290"/>
                  </a:lnTo>
                  <a:lnTo>
                    <a:pt x="381800" y="416560"/>
                  </a:lnTo>
                  <a:lnTo>
                    <a:pt x="383476" y="416560"/>
                  </a:lnTo>
                  <a:lnTo>
                    <a:pt x="384835" y="417830"/>
                  </a:lnTo>
                  <a:lnTo>
                    <a:pt x="384835" y="486410"/>
                  </a:lnTo>
                  <a:lnTo>
                    <a:pt x="383476" y="487680"/>
                  </a:lnTo>
                  <a:lnTo>
                    <a:pt x="328714" y="487680"/>
                  </a:lnTo>
                  <a:lnTo>
                    <a:pt x="327380" y="486410"/>
                  </a:lnTo>
                  <a:lnTo>
                    <a:pt x="327291" y="483870"/>
                  </a:lnTo>
                  <a:lnTo>
                    <a:pt x="324319" y="467360"/>
                  </a:lnTo>
                  <a:lnTo>
                    <a:pt x="317652" y="452120"/>
                  </a:lnTo>
                  <a:lnTo>
                    <a:pt x="307644" y="439420"/>
                  </a:lnTo>
                  <a:lnTo>
                    <a:pt x="294690" y="427990"/>
                  </a:lnTo>
                  <a:lnTo>
                    <a:pt x="271399" y="410210"/>
                  </a:lnTo>
                  <a:lnTo>
                    <a:pt x="250863" y="389890"/>
                  </a:lnTo>
                  <a:lnTo>
                    <a:pt x="219113" y="341630"/>
                  </a:lnTo>
                  <a:lnTo>
                    <a:pt x="202196" y="288290"/>
                  </a:lnTo>
                  <a:lnTo>
                    <a:pt x="199199" y="257810"/>
                  </a:lnTo>
                  <a:lnTo>
                    <a:pt x="200533" y="229870"/>
                  </a:lnTo>
                  <a:lnTo>
                    <a:pt x="213093" y="177800"/>
                  </a:lnTo>
                  <a:lnTo>
                    <a:pt x="237553" y="132080"/>
                  </a:lnTo>
                  <a:lnTo>
                    <a:pt x="272605" y="93980"/>
                  </a:lnTo>
                  <a:lnTo>
                    <a:pt x="316903" y="66040"/>
                  </a:lnTo>
                  <a:lnTo>
                    <a:pt x="361010" y="49530"/>
                  </a:lnTo>
                  <a:lnTo>
                    <a:pt x="407441" y="44450"/>
                  </a:lnTo>
                  <a:lnTo>
                    <a:pt x="436422" y="46990"/>
                  </a:lnTo>
                  <a:lnTo>
                    <a:pt x="491832" y="62230"/>
                  </a:lnTo>
                  <a:lnTo>
                    <a:pt x="558482" y="109220"/>
                  </a:lnTo>
                  <a:lnTo>
                    <a:pt x="589267" y="151130"/>
                  </a:lnTo>
                  <a:lnTo>
                    <a:pt x="608723" y="199390"/>
                  </a:lnTo>
                  <a:lnTo>
                    <a:pt x="615721" y="251460"/>
                  </a:lnTo>
                  <a:lnTo>
                    <a:pt x="615721" y="109588"/>
                  </a:lnTo>
                  <a:lnTo>
                    <a:pt x="582269" y="69850"/>
                  </a:lnTo>
                  <a:lnTo>
                    <a:pt x="550087" y="44450"/>
                  </a:lnTo>
                  <a:lnTo>
                    <a:pt x="503148" y="17780"/>
                  </a:lnTo>
                  <a:lnTo>
                    <a:pt x="456907" y="5080"/>
                  </a:lnTo>
                  <a:lnTo>
                    <a:pt x="407466" y="0"/>
                  </a:lnTo>
                  <a:lnTo>
                    <a:pt x="358038" y="5080"/>
                  </a:lnTo>
                  <a:lnTo>
                    <a:pt x="311797" y="17780"/>
                  </a:lnTo>
                  <a:lnTo>
                    <a:pt x="269697" y="40640"/>
                  </a:lnTo>
                  <a:lnTo>
                    <a:pt x="232689" y="69850"/>
                  </a:lnTo>
                  <a:lnTo>
                    <a:pt x="201688" y="105410"/>
                  </a:lnTo>
                  <a:lnTo>
                    <a:pt x="177673" y="146050"/>
                  </a:lnTo>
                  <a:lnTo>
                    <a:pt x="161556" y="191770"/>
                  </a:lnTo>
                  <a:lnTo>
                    <a:pt x="154292" y="240030"/>
                  </a:lnTo>
                  <a:lnTo>
                    <a:pt x="154216" y="242570"/>
                  </a:lnTo>
                  <a:lnTo>
                    <a:pt x="152895" y="243840"/>
                  </a:lnTo>
                  <a:lnTo>
                    <a:pt x="151282" y="243840"/>
                  </a:lnTo>
                  <a:lnTo>
                    <a:pt x="123418" y="247650"/>
                  </a:lnTo>
                  <a:lnTo>
                    <a:pt x="75272" y="273050"/>
                  </a:lnTo>
                  <a:lnTo>
                    <a:pt x="44831" y="320040"/>
                  </a:lnTo>
                  <a:lnTo>
                    <a:pt x="39166" y="346710"/>
                  </a:lnTo>
                  <a:lnTo>
                    <a:pt x="40271" y="374650"/>
                  </a:lnTo>
                  <a:lnTo>
                    <a:pt x="48234" y="401320"/>
                  </a:lnTo>
                  <a:lnTo>
                    <a:pt x="48806" y="402590"/>
                  </a:lnTo>
                  <a:lnTo>
                    <a:pt x="48374" y="405130"/>
                  </a:lnTo>
                  <a:lnTo>
                    <a:pt x="47205" y="405130"/>
                  </a:lnTo>
                  <a:lnTo>
                    <a:pt x="27355" y="422910"/>
                  </a:lnTo>
                  <a:lnTo>
                    <a:pt x="12522" y="445770"/>
                  </a:lnTo>
                  <a:lnTo>
                    <a:pt x="3225" y="469900"/>
                  </a:lnTo>
                  <a:lnTo>
                    <a:pt x="0" y="496570"/>
                  </a:lnTo>
                  <a:lnTo>
                    <a:pt x="3225" y="523240"/>
                  </a:lnTo>
                  <a:lnTo>
                    <a:pt x="12522" y="548640"/>
                  </a:lnTo>
                  <a:lnTo>
                    <a:pt x="27355" y="570230"/>
                  </a:lnTo>
                  <a:lnTo>
                    <a:pt x="47205" y="588010"/>
                  </a:lnTo>
                  <a:lnTo>
                    <a:pt x="48387" y="589280"/>
                  </a:lnTo>
                  <a:lnTo>
                    <a:pt x="48806" y="590550"/>
                  </a:lnTo>
                  <a:lnTo>
                    <a:pt x="48221" y="591820"/>
                  </a:lnTo>
                  <a:lnTo>
                    <a:pt x="39865" y="621030"/>
                  </a:lnTo>
                  <a:lnTo>
                    <a:pt x="45834" y="678180"/>
                  </a:lnTo>
                  <a:lnTo>
                    <a:pt x="77901" y="723900"/>
                  </a:lnTo>
                  <a:lnTo>
                    <a:pt x="124472" y="746760"/>
                  </a:lnTo>
                  <a:lnTo>
                    <a:pt x="150888" y="750570"/>
                  </a:lnTo>
                  <a:lnTo>
                    <a:pt x="164884" y="750570"/>
                  </a:lnTo>
                  <a:lnTo>
                    <a:pt x="165392" y="751840"/>
                  </a:lnTo>
                  <a:lnTo>
                    <a:pt x="183057" y="777240"/>
                  </a:lnTo>
                  <a:lnTo>
                    <a:pt x="206883" y="797560"/>
                  </a:lnTo>
                  <a:lnTo>
                    <a:pt x="235191" y="810260"/>
                  </a:lnTo>
                  <a:lnTo>
                    <a:pt x="266280" y="814070"/>
                  </a:lnTo>
                  <a:lnTo>
                    <a:pt x="279933" y="814070"/>
                  </a:lnTo>
                  <a:lnTo>
                    <a:pt x="342099" y="784860"/>
                  </a:lnTo>
                  <a:lnTo>
                    <a:pt x="376148" y="726440"/>
                  </a:lnTo>
                  <a:lnTo>
                    <a:pt x="376262" y="725170"/>
                  </a:lnTo>
                  <a:lnTo>
                    <a:pt x="376796" y="725170"/>
                  </a:lnTo>
                  <a:lnTo>
                    <a:pt x="378333" y="715010"/>
                  </a:lnTo>
                  <a:lnTo>
                    <a:pt x="378891" y="698500"/>
                  </a:lnTo>
                  <a:lnTo>
                    <a:pt x="378777" y="660400"/>
                  </a:lnTo>
                  <a:lnTo>
                    <a:pt x="378523" y="640080"/>
                  </a:lnTo>
                  <a:lnTo>
                    <a:pt x="378955" y="636270"/>
                  </a:lnTo>
                  <a:lnTo>
                    <a:pt x="380250" y="635000"/>
                  </a:lnTo>
                  <a:lnTo>
                    <a:pt x="434657" y="635000"/>
                  </a:lnTo>
                  <a:lnTo>
                    <a:pt x="435965" y="636270"/>
                  </a:lnTo>
                  <a:lnTo>
                    <a:pt x="436245" y="638810"/>
                  </a:lnTo>
                  <a:lnTo>
                    <a:pt x="436346" y="642620"/>
                  </a:lnTo>
                  <a:lnTo>
                    <a:pt x="436118" y="661670"/>
                  </a:lnTo>
                  <a:lnTo>
                    <a:pt x="436003" y="697230"/>
                  </a:lnTo>
                  <a:lnTo>
                    <a:pt x="436575" y="715010"/>
                  </a:lnTo>
                  <a:lnTo>
                    <a:pt x="437984" y="723900"/>
                  </a:lnTo>
                  <a:lnTo>
                    <a:pt x="438302" y="723900"/>
                  </a:lnTo>
                  <a:lnTo>
                    <a:pt x="438518" y="725170"/>
                  </a:lnTo>
                  <a:lnTo>
                    <a:pt x="451053" y="758190"/>
                  </a:lnTo>
                  <a:lnTo>
                    <a:pt x="472440" y="784860"/>
                  </a:lnTo>
                  <a:lnTo>
                    <a:pt x="500913" y="803910"/>
                  </a:lnTo>
                  <a:lnTo>
                    <a:pt x="534631" y="814070"/>
                  </a:lnTo>
                  <a:lnTo>
                    <a:pt x="548640" y="814070"/>
                  </a:lnTo>
                  <a:lnTo>
                    <a:pt x="579742" y="810260"/>
                  </a:lnTo>
                  <a:lnTo>
                    <a:pt x="608050" y="797560"/>
                  </a:lnTo>
                  <a:lnTo>
                    <a:pt x="631875" y="777240"/>
                  </a:lnTo>
                  <a:lnTo>
                    <a:pt x="637171" y="769620"/>
                  </a:lnTo>
                  <a:lnTo>
                    <a:pt x="649528" y="751840"/>
                  </a:lnTo>
                  <a:lnTo>
                    <a:pt x="650049" y="750570"/>
                  </a:lnTo>
                  <a:lnTo>
                    <a:pt x="665873" y="750570"/>
                  </a:lnTo>
                  <a:lnTo>
                    <a:pt x="693013" y="746760"/>
                  </a:lnTo>
                  <a:lnTo>
                    <a:pt x="740486" y="720090"/>
                  </a:lnTo>
                  <a:lnTo>
                    <a:pt x="770890" y="671830"/>
                  </a:lnTo>
                  <a:lnTo>
                    <a:pt x="776363" y="645160"/>
                  </a:lnTo>
                  <a:lnTo>
                    <a:pt x="774992" y="618490"/>
                  </a:lnTo>
                  <a:lnTo>
                    <a:pt x="771842" y="608330"/>
                  </a:lnTo>
                  <a:lnTo>
                    <a:pt x="766711" y="591820"/>
                  </a:lnTo>
                  <a:lnTo>
                    <a:pt x="766102" y="590550"/>
                  </a:lnTo>
                  <a:lnTo>
                    <a:pt x="766495" y="589280"/>
                  </a:lnTo>
                  <a:lnTo>
                    <a:pt x="767664" y="588010"/>
                  </a:lnTo>
                  <a:lnTo>
                    <a:pt x="775322" y="582930"/>
                  </a:lnTo>
                  <a:lnTo>
                    <a:pt x="782434" y="575310"/>
                  </a:lnTo>
                  <a:lnTo>
                    <a:pt x="805472" y="541020"/>
                  </a:lnTo>
                  <a:lnTo>
                    <a:pt x="812050" y="520700"/>
                  </a:lnTo>
                  <a:lnTo>
                    <a:pt x="814552" y="499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40004" y="4366869"/>
            <a:ext cx="1047115" cy="1047115"/>
            <a:chOff x="540004" y="4366869"/>
            <a:chExt cx="1047115" cy="1047115"/>
          </a:xfrm>
        </p:grpSpPr>
        <p:sp>
          <p:nvSpPr>
            <p:cNvPr id="15" name="object 15" descr=""/>
            <p:cNvSpPr/>
            <p:nvPr/>
          </p:nvSpPr>
          <p:spPr>
            <a:xfrm>
              <a:off x="540004" y="4366869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873" y="0"/>
                  </a:moveTo>
                  <a:lnTo>
                    <a:pt x="0" y="0"/>
                  </a:lnTo>
                  <a:lnTo>
                    <a:pt x="0" y="1046886"/>
                  </a:lnTo>
                  <a:lnTo>
                    <a:pt x="1046873" y="1046886"/>
                  </a:lnTo>
                  <a:lnTo>
                    <a:pt x="1046873" y="0"/>
                  </a:lnTo>
                  <a:close/>
                </a:path>
              </a:pathLst>
            </a:custGeom>
            <a:solidFill>
              <a:srgbClr val="14C9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5657" y="4522537"/>
              <a:ext cx="735965" cy="735965"/>
            </a:xfrm>
            <a:custGeom>
              <a:avLst/>
              <a:gdLst/>
              <a:ahLst/>
              <a:cxnLst/>
              <a:rect l="l" t="t" r="r" b="b"/>
              <a:pathLst>
                <a:path w="735965" h="735964">
                  <a:moveTo>
                    <a:pt x="483565" y="0"/>
                  </a:moveTo>
                  <a:lnTo>
                    <a:pt x="32003" y="0"/>
                  </a:lnTo>
                  <a:lnTo>
                    <a:pt x="19570" y="2532"/>
                  </a:lnTo>
                  <a:lnTo>
                    <a:pt x="9401" y="9401"/>
                  </a:lnTo>
                  <a:lnTo>
                    <a:pt x="2532" y="19570"/>
                  </a:lnTo>
                  <a:lnTo>
                    <a:pt x="0" y="32004"/>
                  </a:lnTo>
                  <a:lnTo>
                    <a:pt x="76" y="523709"/>
                  </a:lnTo>
                  <a:lnTo>
                    <a:pt x="202806" y="729551"/>
                  </a:lnTo>
                  <a:lnTo>
                    <a:pt x="217258" y="735558"/>
                  </a:lnTo>
                  <a:lnTo>
                    <a:pt x="483565" y="735558"/>
                  </a:lnTo>
                  <a:lnTo>
                    <a:pt x="495998" y="733026"/>
                  </a:lnTo>
                  <a:lnTo>
                    <a:pt x="506168" y="726157"/>
                  </a:lnTo>
                  <a:lnTo>
                    <a:pt x="513036" y="715988"/>
                  </a:lnTo>
                  <a:lnTo>
                    <a:pt x="515569" y="703554"/>
                  </a:lnTo>
                  <a:lnTo>
                    <a:pt x="515569" y="694715"/>
                  </a:lnTo>
                  <a:lnTo>
                    <a:pt x="238899" y="694715"/>
                  </a:lnTo>
                  <a:lnTo>
                    <a:pt x="237680" y="693496"/>
                  </a:lnTo>
                  <a:lnTo>
                    <a:pt x="237680" y="661962"/>
                  </a:lnTo>
                  <a:lnTo>
                    <a:pt x="193395" y="661962"/>
                  </a:lnTo>
                  <a:lnTo>
                    <a:pt x="192697" y="661682"/>
                  </a:lnTo>
                  <a:lnTo>
                    <a:pt x="73621" y="542607"/>
                  </a:lnTo>
                  <a:lnTo>
                    <a:pt x="73380" y="541439"/>
                  </a:lnTo>
                  <a:lnTo>
                    <a:pt x="74231" y="539381"/>
                  </a:lnTo>
                  <a:lnTo>
                    <a:pt x="75222" y="538721"/>
                  </a:lnTo>
                  <a:lnTo>
                    <a:pt x="237680" y="538721"/>
                  </a:lnTo>
                  <a:lnTo>
                    <a:pt x="237680" y="529882"/>
                  </a:lnTo>
                  <a:lnTo>
                    <a:pt x="235148" y="517448"/>
                  </a:lnTo>
                  <a:lnTo>
                    <a:pt x="228279" y="507279"/>
                  </a:lnTo>
                  <a:lnTo>
                    <a:pt x="218110" y="500410"/>
                  </a:lnTo>
                  <a:lnTo>
                    <a:pt x="205676" y="497878"/>
                  </a:lnTo>
                  <a:lnTo>
                    <a:pt x="42075" y="497878"/>
                  </a:lnTo>
                  <a:lnTo>
                    <a:pt x="40843" y="496658"/>
                  </a:lnTo>
                  <a:lnTo>
                    <a:pt x="40843" y="42062"/>
                  </a:lnTo>
                  <a:lnTo>
                    <a:pt x="42075" y="40843"/>
                  </a:lnTo>
                  <a:lnTo>
                    <a:pt x="515569" y="40843"/>
                  </a:lnTo>
                  <a:lnTo>
                    <a:pt x="515569" y="32004"/>
                  </a:lnTo>
                  <a:lnTo>
                    <a:pt x="513036" y="19570"/>
                  </a:lnTo>
                  <a:lnTo>
                    <a:pt x="506168" y="9401"/>
                  </a:lnTo>
                  <a:lnTo>
                    <a:pt x="495998" y="2532"/>
                  </a:lnTo>
                  <a:lnTo>
                    <a:pt x="483565" y="0"/>
                  </a:lnTo>
                  <a:close/>
                </a:path>
                <a:path w="735965" h="735964">
                  <a:moveTo>
                    <a:pt x="516788" y="642924"/>
                  </a:moveTo>
                  <a:lnTo>
                    <a:pt x="473494" y="642924"/>
                  </a:lnTo>
                  <a:lnTo>
                    <a:pt x="474725" y="644156"/>
                  </a:lnTo>
                  <a:lnTo>
                    <a:pt x="474725" y="693496"/>
                  </a:lnTo>
                  <a:lnTo>
                    <a:pt x="473494" y="694715"/>
                  </a:lnTo>
                  <a:lnTo>
                    <a:pt x="515569" y="694715"/>
                  </a:lnTo>
                  <a:lnTo>
                    <a:pt x="515569" y="644156"/>
                  </a:lnTo>
                  <a:lnTo>
                    <a:pt x="516788" y="642924"/>
                  </a:lnTo>
                  <a:close/>
                </a:path>
                <a:path w="735965" h="735964">
                  <a:moveTo>
                    <a:pt x="237680" y="538721"/>
                  </a:moveTo>
                  <a:lnTo>
                    <a:pt x="195618" y="538721"/>
                  </a:lnTo>
                  <a:lnTo>
                    <a:pt x="196837" y="539940"/>
                  </a:lnTo>
                  <a:lnTo>
                    <a:pt x="196837" y="660336"/>
                  </a:lnTo>
                  <a:lnTo>
                    <a:pt x="196164" y="661327"/>
                  </a:lnTo>
                  <a:lnTo>
                    <a:pt x="195148" y="661758"/>
                  </a:lnTo>
                  <a:lnTo>
                    <a:pt x="194805" y="661885"/>
                  </a:lnTo>
                  <a:lnTo>
                    <a:pt x="194449" y="661962"/>
                  </a:lnTo>
                  <a:lnTo>
                    <a:pt x="237680" y="661962"/>
                  </a:lnTo>
                  <a:lnTo>
                    <a:pt x="237680" y="538721"/>
                  </a:lnTo>
                  <a:close/>
                </a:path>
                <a:path w="735965" h="735964">
                  <a:moveTo>
                    <a:pt x="668820" y="509460"/>
                  </a:moveTo>
                  <a:lnTo>
                    <a:pt x="374738" y="509460"/>
                  </a:lnTo>
                  <a:lnTo>
                    <a:pt x="370217" y="511048"/>
                  </a:lnTo>
                  <a:lnTo>
                    <a:pt x="308724" y="560235"/>
                  </a:lnTo>
                  <a:lnTo>
                    <a:pt x="303898" y="564159"/>
                  </a:lnTo>
                  <a:lnTo>
                    <a:pt x="301129" y="569963"/>
                  </a:lnTo>
                  <a:lnTo>
                    <a:pt x="301129" y="582422"/>
                  </a:lnTo>
                  <a:lnTo>
                    <a:pt x="303898" y="588225"/>
                  </a:lnTo>
                  <a:lnTo>
                    <a:pt x="308711" y="592137"/>
                  </a:lnTo>
                  <a:lnTo>
                    <a:pt x="370217" y="641337"/>
                  </a:lnTo>
                  <a:lnTo>
                    <a:pt x="374738" y="642924"/>
                  </a:lnTo>
                  <a:lnTo>
                    <a:pt x="668820" y="642924"/>
                  </a:lnTo>
                  <a:lnTo>
                    <a:pt x="694774" y="637672"/>
                  </a:lnTo>
                  <a:lnTo>
                    <a:pt x="715991" y="623358"/>
                  </a:lnTo>
                  <a:lnTo>
                    <a:pt x="730306" y="602146"/>
                  </a:lnTo>
                  <a:lnTo>
                    <a:pt x="386854" y="602081"/>
                  </a:lnTo>
                  <a:lnTo>
                    <a:pt x="386257" y="601878"/>
                  </a:lnTo>
                  <a:lnTo>
                    <a:pt x="356171" y="577811"/>
                  </a:lnTo>
                  <a:lnTo>
                    <a:pt x="355790" y="577024"/>
                  </a:lnTo>
                  <a:lnTo>
                    <a:pt x="355790" y="575360"/>
                  </a:lnTo>
                  <a:lnTo>
                    <a:pt x="356171" y="574573"/>
                  </a:lnTo>
                  <a:lnTo>
                    <a:pt x="386257" y="550506"/>
                  </a:lnTo>
                  <a:lnTo>
                    <a:pt x="386854" y="550303"/>
                  </a:lnTo>
                  <a:lnTo>
                    <a:pt x="730318" y="550303"/>
                  </a:lnTo>
                  <a:lnTo>
                    <a:pt x="715991" y="529028"/>
                  </a:lnTo>
                  <a:lnTo>
                    <a:pt x="694774" y="514712"/>
                  </a:lnTo>
                  <a:lnTo>
                    <a:pt x="668820" y="509460"/>
                  </a:lnTo>
                  <a:close/>
                </a:path>
                <a:path w="735965" h="735964">
                  <a:moveTo>
                    <a:pt x="730318" y="550303"/>
                  </a:moveTo>
                  <a:lnTo>
                    <a:pt x="668832" y="550303"/>
                  </a:lnTo>
                  <a:lnTo>
                    <a:pt x="678886" y="552349"/>
                  </a:lnTo>
                  <a:lnTo>
                    <a:pt x="687112" y="557907"/>
                  </a:lnTo>
                  <a:lnTo>
                    <a:pt x="692669" y="566137"/>
                  </a:lnTo>
                  <a:lnTo>
                    <a:pt x="694715" y="576199"/>
                  </a:lnTo>
                  <a:lnTo>
                    <a:pt x="692669" y="586258"/>
                  </a:lnTo>
                  <a:lnTo>
                    <a:pt x="687111" y="594483"/>
                  </a:lnTo>
                  <a:lnTo>
                    <a:pt x="678881" y="600037"/>
                  </a:lnTo>
                  <a:lnTo>
                    <a:pt x="668820" y="602081"/>
                  </a:lnTo>
                  <a:lnTo>
                    <a:pt x="730319" y="602081"/>
                  </a:lnTo>
                  <a:lnTo>
                    <a:pt x="735558" y="576199"/>
                  </a:lnTo>
                  <a:lnTo>
                    <a:pt x="730318" y="550303"/>
                  </a:lnTo>
                  <a:close/>
                </a:path>
                <a:path w="735965" h="735964">
                  <a:moveTo>
                    <a:pt x="516788" y="456895"/>
                  </a:moveTo>
                  <a:lnTo>
                    <a:pt x="473494" y="456895"/>
                  </a:lnTo>
                  <a:lnTo>
                    <a:pt x="474725" y="458114"/>
                  </a:lnTo>
                  <a:lnTo>
                    <a:pt x="474725" y="508228"/>
                  </a:lnTo>
                  <a:lnTo>
                    <a:pt x="473494" y="509460"/>
                  </a:lnTo>
                  <a:lnTo>
                    <a:pt x="516788" y="509460"/>
                  </a:lnTo>
                  <a:lnTo>
                    <a:pt x="515569" y="508228"/>
                  </a:lnTo>
                  <a:lnTo>
                    <a:pt x="515569" y="458114"/>
                  </a:lnTo>
                  <a:lnTo>
                    <a:pt x="516788" y="456895"/>
                  </a:lnTo>
                  <a:close/>
                </a:path>
                <a:path w="735965" h="735964">
                  <a:moveTo>
                    <a:pt x="703554" y="127368"/>
                  </a:moveTo>
                  <a:lnTo>
                    <a:pt x="333044" y="127368"/>
                  </a:lnTo>
                  <a:lnTo>
                    <a:pt x="320610" y="129895"/>
                  </a:lnTo>
                  <a:lnTo>
                    <a:pt x="310440" y="136764"/>
                  </a:lnTo>
                  <a:lnTo>
                    <a:pt x="303572" y="146936"/>
                  </a:lnTo>
                  <a:lnTo>
                    <a:pt x="301040" y="159359"/>
                  </a:lnTo>
                  <a:lnTo>
                    <a:pt x="301040" y="424891"/>
                  </a:lnTo>
                  <a:lnTo>
                    <a:pt x="303573" y="437324"/>
                  </a:lnTo>
                  <a:lnTo>
                    <a:pt x="310441" y="447494"/>
                  </a:lnTo>
                  <a:lnTo>
                    <a:pt x="320611" y="454362"/>
                  </a:lnTo>
                  <a:lnTo>
                    <a:pt x="333044" y="456895"/>
                  </a:lnTo>
                  <a:lnTo>
                    <a:pt x="703554" y="456895"/>
                  </a:lnTo>
                  <a:lnTo>
                    <a:pt x="715988" y="454362"/>
                  </a:lnTo>
                  <a:lnTo>
                    <a:pt x="726157" y="447494"/>
                  </a:lnTo>
                  <a:lnTo>
                    <a:pt x="733026" y="437324"/>
                  </a:lnTo>
                  <a:lnTo>
                    <a:pt x="735558" y="424891"/>
                  </a:lnTo>
                  <a:lnTo>
                    <a:pt x="735558" y="416052"/>
                  </a:lnTo>
                  <a:lnTo>
                    <a:pt x="343115" y="416052"/>
                  </a:lnTo>
                  <a:lnTo>
                    <a:pt x="341884" y="414832"/>
                  </a:lnTo>
                  <a:lnTo>
                    <a:pt x="341884" y="169430"/>
                  </a:lnTo>
                  <a:lnTo>
                    <a:pt x="343115" y="168211"/>
                  </a:lnTo>
                  <a:lnTo>
                    <a:pt x="735558" y="168211"/>
                  </a:lnTo>
                  <a:lnTo>
                    <a:pt x="735556" y="159359"/>
                  </a:lnTo>
                  <a:lnTo>
                    <a:pt x="733022" y="146931"/>
                  </a:lnTo>
                  <a:lnTo>
                    <a:pt x="726155" y="136763"/>
                  </a:lnTo>
                  <a:lnTo>
                    <a:pt x="715987" y="129895"/>
                  </a:lnTo>
                  <a:lnTo>
                    <a:pt x="703554" y="127368"/>
                  </a:lnTo>
                  <a:close/>
                </a:path>
                <a:path w="735965" h="735964">
                  <a:moveTo>
                    <a:pt x="735558" y="168211"/>
                  </a:moveTo>
                  <a:lnTo>
                    <a:pt x="693496" y="168211"/>
                  </a:lnTo>
                  <a:lnTo>
                    <a:pt x="694715" y="169430"/>
                  </a:lnTo>
                  <a:lnTo>
                    <a:pt x="694715" y="414832"/>
                  </a:lnTo>
                  <a:lnTo>
                    <a:pt x="693496" y="416052"/>
                  </a:lnTo>
                  <a:lnTo>
                    <a:pt x="735558" y="416052"/>
                  </a:lnTo>
                  <a:lnTo>
                    <a:pt x="735558" y="168211"/>
                  </a:lnTo>
                  <a:close/>
                </a:path>
                <a:path w="735965" h="735964">
                  <a:moveTo>
                    <a:pt x="515569" y="40843"/>
                  </a:moveTo>
                  <a:lnTo>
                    <a:pt x="473494" y="40843"/>
                  </a:lnTo>
                  <a:lnTo>
                    <a:pt x="474725" y="42062"/>
                  </a:lnTo>
                  <a:lnTo>
                    <a:pt x="474725" y="126136"/>
                  </a:lnTo>
                  <a:lnTo>
                    <a:pt x="473494" y="127368"/>
                  </a:lnTo>
                  <a:lnTo>
                    <a:pt x="516788" y="127368"/>
                  </a:lnTo>
                  <a:lnTo>
                    <a:pt x="515569" y="126136"/>
                  </a:lnTo>
                  <a:lnTo>
                    <a:pt x="515569" y="40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81" y="4615165"/>
              <a:ext cx="156629" cy="15662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88276" y="4736363"/>
              <a:ext cx="561975" cy="220979"/>
            </a:xfrm>
            <a:custGeom>
              <a:avLst/>
              <a:gdLst/>
              <a:ahLst/>
              <a:cxnLst/>
              <a:rect l="l" t="t" r="r" b="b"/>
              <a:pathLst>
                <a:path w="561975" h="220979">
                  <a:moveTo>
                    <a:pt x="156629" y="200279"/>
                  </a:moveTo>
                  <a:lnTo>
                    <a:pt x="155028" y="192328"/>
                  </a:lnTo>
                  <a:lnTo>
                    <a:pt x="150647" y="185839"/>
                  </a:lnTo>
                  <a:lnTo>
                    <a:pt x="144157" y="181457"/>
                  </a:lnTo>
                  <a:lnTo>
                    <a:pt x="136207" y="179857"/>
                  </a:lnTo>
                  <a:lnTo>
                    <a:pt x="20421" y="179857"/>
                  </a:lnTo>
                  <a:lnTo>
                    <a:pt x="12484" y="181457"/>
                  </a:lnTo>
                  <a:lnTo>
                    <a:pt x="5994" y="185839"/>
                  </a:lnTo>
                  <a:lnTo>
                    <a:pt x="1612" y="192328"/>
                  </a:lnTo>
                  <a:lnTo>
                    <a:pt x="0" y="200279"/>
                  </a:lnTo>
                  <a:lnTo>
                    <a:pt x="1612" y="208216"/>
                  </a:lnTo>
                  <a:lnTo>
                    <a:pt x="5994" y="214706"/>
                  </a:lnTo>
                  <a:lnTo>
                    <a:pt x="12484" y="219087"/>
                  </a:lnTo>
                  <a:lnTo>
                    <a:pt x="20421" y="220700"/>
                  </a:lnTo>
                  <a:lnTo>
                    <a:pt x="136207" y="220700"/>
                  </a:lnTo>
                  <a:lnTo>
                    <a:pt x="144157" y="219087"/>
                  </a:lnTo>
                  <a:lnTo>
                    <a:pt x="150647" y="214706"/>
                  </a:lnTo>
                  <a:lnTo>
                    <a:pt x="155028" y="208216"/>
                  </a:lnTo>
                  <a:lnTo>
                    <a:pt x="156629" y="200279"/>
                  </a:lnTo>
                  <a:close/>
                </a:path>
                <a:path w="561975" h="220979">
                  <a:moveTo>
                    <a:pt x="156629" y="107645"/>
                  </a:moveTo>
                  <a:lnTo>
                    <a:pt x="155028" y="99707"/>
                  </a:lnTo>
                  <a:lnTo>
                    <a:pt x="150647" y="93205"/>
                  </a:lnTo>
                  <a:lnTo>
                    <a:pt x="144157" y="88836"/>
                  </a:lnTo>
                  <a:lnTo>
                    <a:pt x="136207" y="87223"/>
                  </a:lnTo>
                  <a:lnTo>
                    <a:pt x="20421" y="87223"/>
                  </a:lnTo>
                  <a:lnTo>
                    <a:pt x="12484" y="88836"/>
                  </a:lnTo>
                  <a:lnTo>
                    <a:pt x="5994" y="93205"/>
                  </a:lnTo>
                  <a:lnTo>
                    <a:pt x="1612" y="99707"/>
                  </a:lnTo>
                  <a:lnTo>
                    <a:pt x="0" y="107645"/>
                  </a:lnTo>
                  <a:lnTo>
                    <a:pt x="1612" y="115582"/>
                  </a:lnTo>
                  <a:lnTo>
                    <a:pt x="5994" y="122085"/>
                  </a:lnTo>
                  <a:lnTo>
                    <a:pt x="12484" y="126453"/>
                  </a:lnTo>
                  <a:lnTo>
                    <a:pt x="20421" y="128066"/>
                  </a:lnTo>
                  <a:lnTo>
                    <a:pt x="136207" y="128066"/>
                  </a:lnTo>
                  <a:lnTo>
                    <a:pt x="144157" y="126453"/>
                  </a:lnTo>
                  <a:lnTo>
                    <a:pt x="150647" y="122085"/>
                  </a:lnTo>
                  <a:lnTo>
                    <a:pt x="155028" y="115582"/>
                  </a:lnTo>
                  <a:lnTo>
                    <a:pt x="156629" y="107645"/>
                  </a:lnTo>
                  <a:close/>
                </a:path>
                <a:path w="561975" h="220979">
                  <a:moveTo>
                    <a:pt x="503999" y="72859"/>
                  </a:moveTo>
                  <a:lnTo>
                    <a:pt x="501865" y="67729"/>
                  </a:lnTo>
                  <a:lnTo>
                    <a:pt x="484568" y="50431"/>
                  </a:lnTo>
                  <a:lnTo>
                    <a:pt x="453555" y="19418"/>
                  </a:lnTo>
                  <a:lnTo>
                    <a:pt x="453555" y="77584"/>
                  </a:lnTo>
                  <a:lnTo>
                    <a:pt x="453555" y="79044"/>
                  </a:lnTo>
                  <a:lnTo>
                    <a:pt x="453275" y="79730"/>
                  </a:lnTo>
                  <a:lnTo>
                    <a:pt x="427075" y="105918"/>
                  </a:lnTo>
                  <a:lnTo>
                    <a:pt x="426377" y="106184"/>
                  </a:lnTo>
                  <a:lnTo>
                    <a:pt x="424980" y="106184"/>
                  </a:lnTo>
                  <a:lnTo>
                    <a:pt x="424281" y="105918"/>
                  </a:lnTo>
                  <a:lnTo>
                    <a:pt x="398081" y="79730"/>
                  </a:lnTo>
                  <a:lnTo>
                    <a:pt x="397802" y="79044"/>
                  </a:lnTo>
                  <a:lnTo>
                    <a:pt x="397802" y="77584"/>
                  </a:lnTo>
                  <a:lnTo>
                    <a:pt x="398081" y="76898"/>
                  </a:lnTo>
                  <a:lnTo>
                    <a:pt x="424281" y="50711"/>
                  </a:lnTo>
                  <a:lnTo>
                    <a:pt x="424980" y="50431"/>
                  </a:lnTo>
                  <a:lnTo>
                    <a:pt x="426377" y="50431"/>
                  </a:lnTo>
                  <a:lnTo>
                    <a:pt x="427075" y="50711"/>
                  </a:lnTo>
                  <a:lnTo>
                    <a:pt x="453275" y="76898"/>
                  </a:lnTo>
                  <a:lnTo>
                    <a:pt x="453555" y="77584"/>
                  </a:lnTo>
                  <a:lnTo>
                    <a:pt x="453555" y="19418"/>
                  </a:lnTo>
                  <a:lnTo>
                    <a:pt x="436257" y="2120"/>
                  </a:lnTo>
                  <a:lnTo>
                    <a:pt x="431126" y="0"/>
                  </a:lnTo>
                  <a:lnTo>
                    <a:pt x="420230" y="0"/>
                  </a:lnTo>
                  <a:lnTo>
                    <a:pt x="415099" y="2120"/>
                  </a:lnTo>
                  <a:lnTo>
                    <a:pt x="349491" y="67729"/>
                  </a:lnTo>
                  <a:lnTo>
                    <a:pt x="347357" y="72859"/>
                  </a:lnTo>
                  <a:lnTo>
                    <a:pt x="347357" y="83769"/>
                  </a:lnTo>
                  <a:lnTo>
                    <a:pt x="349491" y="88900"/>
                  </a:lnTo>
                  <a:lnTo>
                    <a:pt x="415099" y="154508"/>
                  </a:lnTo>
                  <a:lnTo>
                    <a:pt x="420230" y="156629"/>
                  </a:lnTo>
                  <a:lnTo>
                    <a:pt x="431126" y="156629"/>
                  </a:lnTo>
                  <a:lnTo>
                    <a:pt x="436257" y="154508"/>
                  </a:lnTo>
                  <a:lnTo>
                    <a:pt x="484581" y="106184"/>
                  </a:lnTo>
                  <a:lnTo>
                    <a:pt x="501865" y="88900"/>
                  </a:lnTo>
                  <a:lnTo>
                    <a:pt x="503999" y="83769"/>
                  </a:lnTo>
                  <a:lnTo>
                    <a:pt x="503999" y="72859"/>
                  </a:lnTo>
                  <a:close/>
                </a:path>
                <a:path w="561975" h="220979">
                  <a:moveTo>
                    <a:pt x="561886" y="142379"/>
                  </a:moveTo>
                  <a:lnTo>
                    <a:pt x="560273" y="134442"/>
                  </a:lnTo>
                  <a:lnTo>
                    <a:pt x="555891" y="127939"/>
                  </a:lnTo>
                  <a:lnTo>
                    <a:pt x="549402" y="123571"/>
                  </a:lnTo>
                  <a:lnTo>
                    <a:pt x="541464" y="121958"/>
                  </a:lnTo>
                  <a:lnTo>
                    <a:pt x="533514" y="123571"/>
                  </a:lnTo>
                  <a:lnTo>
                    <a:pt x="527024" y="127939"/>
                  </a:lnTo>
                  <a:lnTo>
                    <a:pt x="522643" y="134442"/>
                  </a:lnTo>
                  <a:lnTo>
                    <a:pt x="521042" y="142379"/>
                  </a:lnTo>
                  <a:lnTo>
                    <a:pt x="522643" y="150329"/>
                  </a:lnTo>
                  <a:lnTo>
                    <a:pt x="527024" y="156819"/>
                  </a:lnTo>
                  <a:lnTo>
                    <a:pt x="533514" y="161201"/>
                  </a:lnTo>
                  <a:lnTo>
                    <a:pt x="541464" y="162801"/>
                  </a:lnTo>
                  <a:lnTo>
                    <a:pt x="549402" y="161201"/>
                  </a:lnTo>
                  <a:lnTo>
                    <a:pt x="555891" y="156819"/>
                  </a:lnTo>
                  <a:lnTo>
                    <a:pt x="560273" y="150329"/>
                  </a:lnTo>
                  <a:lnTo>
                    <a:pt x="561886" y="142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540004" y="5633618"/>
            <a:ext cx="1047115" cy="1047115"/>
            <a:chOff x="540004" y="5633618"/>
            <a:chExt cx="1047115" cy="1047115"/>
          </a:xfrm>
        </p:grpSpPr>
        <p:sp>
          <p:nvSpPr>
            <p:cNvPr id="20" name="object 20" descr=""/>
            <p:cNvSpPr/>
            <p:nvPr/>
          </p:nvSpPr>
          <p:spPr>
            <a:xfrm>
              <a:off x="540004" y="5633618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5">
                  <a:moveTo>
                    <a:pt x="1046873" y="0"/>
                  </a:moveTo>
                  <a:lnTo>
                    <a:pt x="0" y="0"/>
                  </a:lnTo>
                  <a:lnTo>
                    <a:pt x="0" y="1046886"/>
                  </a:lnTo>
                  <a:lnTo>
                    <a:pt x="1046873" y="1046886"/>
                  </a:lnTo>
                  <a:lnTo>
                    <a:pt x="1046873" y="0"/>
                  </a:lnTo>
                  <a:close/>
                </a:path>
              </a:pathLst>
            </a:custGeom>
            <a:solidFill>
              <a:srgbClr val="39AE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00379" y="5794011"/>
              <a:ext cx="727710" cy="726440"/>
            </a:xfrm>
            <a:custGeom>
              <a:avLst/>
              <a:gdLst/>
              <a:ahLst/>
              <a:cxnLst/>
              <a:rect l="l" t="t" r="r" b="b"/>
              <a:pathLst>
                <a:path w="727710" h="726440">
                  <a:moveTo>
                    <a:pt x="704837" y="683552"/>
                  </a:moveTo>
                  <a:lnTo>
                    <a:pt x="21272" y="683552"/>
                  </a:lnTo>
                  <a:lnTo>
                    <a:pt x="12992" y="685223"/>
                  </a:lnTo>
                  <a:lnTo>
                    <a:pt x="6230" y="689783"/>
                  </a:lnTo>
                  <a:lnTo>
                    <a:pt x="1671" y="696544"/>
                  </a:lnTo>
                  <a:lnTo>
                    <a:pt x="0" y="704824"/>
                  </a:lnTo>
                  <a:lnTo>
                    <a:pt x="1671" y="713109"/>
                  </a:lnTo>
                  <a:lnTo>
                    <a:pt x="6230" y="719870"/>
                  </a:lnTo>
                  <a:lnTo>
                    <a:pt x="12992" y="724427"/>
                  </a:lnTo>
                  <a:lnTo>
                    <a:pt x="21272" y="726097"/>
                  </a:lnTo>
                  <a:lnTo>
                    <a:pt x="704837" y="726097"/>
                  </a:lnTo>
                  <a:lnTo>
                    <a:pt x="713117" y="724427"/>
                  </a:lnTo>
                  <a:lnTo>
                    <a:pt x="719878" y="719870"/>
                  </a:lnTo>
                  <a:lnTo>
                    <a:pt x="724437" y="713109"/>
                  </a:lnTo>
                  <a:lnTo>
                    <a:pt x="726109" y="704824"/>
                  </a:lnTo>
                  <a:lnTo>
                    <a:pt x="724437" y="696544"/>
                  </a:lnTo>
                  <a:lnTo>
                    <a:pt x="719878" y="689783"/>
                  </a:lnTo>
                  <a:lnTo>
                    <a:pt x="713117" y="685223"/>
                  </a:lnTo>
                  <a:lnTo>
                    <a:pt x="704837" y="683552"/>
                  </a:lnTo>
                  <a:close/>
                </a:path>
                <a:path w="727710" h="726440">
                  <a:moveTo>
                    <a:pt x="191465" y="467994"/>
                  </a:moveTo>
                  <a:lnTo>
                    <a:pt x="63817" y="467994"/>
                  </a:lnTo>
                  <a:lnTo>
                    <a:pt x="55537" y="469666"/>
                  </a:lnTo>
                  <a:lnTo>
                    <a:pt x="48775" y="474225"/>
                  </a:lnTo>
                  <a:lnTo>
                    <a:pt x="44216" y="480987"/>
                  </a:lnTo>
                  <a:lnTo>
                    <a:pt x="42545" y="489267"/>
                  </a:lnTo>
                  <a:lnTo>
                    <a:pt x="42545" y="683552"/>
                  </a:lnTo>
                  <a:lnTo>
                    <a:pt x="85090" y="683552"/>
                  </a:lnTo>
                  <a:lnTo>
                    <a:pt x="85090" y="510539"/>
                  </a:lnTo>
                  <a:lnTo>
                    <a:pt x="212737" y="510539"/>
                  </a:lnTo>
                  <a:lnTo>
                    <a:pt x="212737" y="489267"/>
                  </a:lnTo>
                  <a:lnTo>
                    <a:pt x="211065" y="480987"/>
                  </a:lnTo>
                  <a:lnTo>
                    <a:pt x="206506" y="474225"/>
                  </a:lnTo>
                  <a:lnTo>
                    <a:pt x="199745" y="469666"/>
                  </a:lnTo>
                  <a:lnTo>
                    <a:pt x="191465" y="467994"/>
                  </a:lnTo>
                  <a:close/>
                </a:path>
                <a:path w="727710" h="726440">
                  <a:moveTo>
                    <a:pt x="212737" y="510539"/>
                  </a:moveTo>
                  <a:lnTo>
                    <a:pt x="170180" y="510539"/>
                  </a:lnTo>
                  <a:lnTo>
                    <a:pt x="170180" y="683552"/>
                  </a:lnTo>
                  <a:lnTo>
                    <a:pt x="212737" y="683552"/>
                  </a:lnTo>
                  <a:lnTo>
                    <a:pt x="212737" y="510539"/>
                  </a:lnTo>
                  <a:close/>
                </a:path>
                <a:path w="727710" h="726440">
                  <a:moveTo>
                    <a:pt x="407022" y="340359"/>
                  </a:moveTo>
                  <a:lnTo>
                    <a:pt x="276555" y="340359"/>
                  </a:lnTo>
                  <a:lnTo>
                    <a:pt x="268275" y="342031"/>
                  </a:lnTo>
                  <a:lnTo>
                    <a:pt x="261513" y="346590"/>
                  </a:lnTo>
                  <a:lnTo>
                    <a:pt x="256954" y="353352"/>
                  </a:lnTo>
                  <a:lnTo>
                    <a:pt x="255282" y="361632"/>
                  </a:lnTo>
                  <a:lnTo>
                    <a:pt x="255282" y="683552"/>
                  </a:lnTo>
                  <a:lnTo>
                    <a:pt x="297827" y="683552"/>
                  </a:lnTo>
                  <a:lnTo>
                    <a:pt x="297827" y="382904"/>
                  </a:lnTo>
                  <a:lnTo>
                    <a:pt x="428294" y="382904"/>
                  </a:lnTo>
                  <a:lnTo>
                    <a:pt x="428294" y="361632"/>
                  </a:lnTo>
                  <a:lnTo>
                    <a:pt x="426622" y="353352"/>
                  </a:lnTo>
                  <a:lnTo>
                    <a:pt x="422063" y="346590"/>
                  </a:lnTo>
                  <a:lnTo>
                    <a:pt x="415302" y="342031"/>
                  </a:lnTo>
                  <a:lnTo>
                    <a:pt x="407022" y="340359"/>
                  </a:lnTo>
                  <a:close/>
                </a:path>
                <a:path w="727710" h="726440">
                  <a:moveTo>
                    <a:pt x="428294" y="382904"/>
                  </a:moveTo>
                  <a:lnTo>
                    <a:pt x="385749" y="382904"/>
                  </a:lnTo>
                  <a:lnTo>
                    <a:pt x="385749" y="683552"/>
                  </a:lnTo>
                  <a:lnTo>
                    <a:pt x="428294" y="683552"/>
                  </a:lnTo>
                  <a:lnTo>
                    <a:pt x="428294" y="382904"/>
                  </a:lnTo>
                  <a:close/>
                </a:path>
                <a:path w="727710" h="726440">
                  <a:moveTo>
                    <a:pt x="562876" y="0"/>
                  </a:moveTo>
                  <a:lnTo>
                    <a:pt x="548982" y="0"/>
                  </a:lnTo>
                  <a:lnTo>
                    <a:pt x="542480" y="3390"/>
                  </a:lnTo>
                  <a:lnTo>
                    <a:pt x="385051" y="228295"/>
                  </a:lnTo>
                  <a:lnTo>
                    <a:pt x="384492" y="236791"/>
                  </a:lnTo>
                  <a:lnTo>
                    <a:pt x="391820" y="250850"/>
                  </a:lnTo>
                  <a:lnTo>
                    <a:pt x="399084" y="255269"/>
                  </a:lnTo>
                  <a:lnTo>
                    <a:pt x="470839" y="255269"/>
                  </a:lnTo>
                  <a:lnTo>
                    <a:pt x="470839" y="683552"/>
                  </a:lnTo>
                  <a:lnTo>
                    <a:pt x="513384" y="683552"/>
                  </a:lnTo>
                  <a:lnTo>
                    <a:pt x="513384" y="233997"/>
                  </a:lnTo>
                  <a:lnTo>
                    <a:pt x="511712" y="225717"/>
                  </a:lnTo>
                  <a:lnTo>
                    <a:pt x="507153" y="218955"/>
                  </a:lnTo>
                  <a:lnTo>
                    <a:pt x="500392" y="214396"/>
                  </a:lnTo>
                  <a:lnTo>
                    <a:pt x="492112" y="212724"/>
                  </a:lnTo>
                  <a:lnTo>
                    <a:pt x="447878" y="212724"/>
                  </a:lnTo>
                  <a:lnTo>
                    <a:pt x="555929" y="58369"/>
                  </a:lnTo>
                  <a:lnTo>
                    <a:pt x="607862" y="58369"/>
                  </a:lnTo>
                  <a:lnTo>
                    <a:pt x="569379" y="3390"/>
                  </a:lnTo>
                  <a:lnTo>
                    <a:pt x="562876" y="0"/>
                  </a:lnTo>
                  <a:close/>
                </a:path>
                <a:path w="727710" h="726440">
                  <a:moveTo>
                    <a:pt x="607862" y="58369"/>
                  </a:moveTo>
                  <a:lnTo>
                    <a:pt x="555929" y="58369"/>
                  </a:lnTo>
                  <a:lnTo>
                    <a:pt x="663981" y="212724"/>
                  </a:lnTo>
                  <a:lnTo>
                    <a:pt x="619747" y="212724"/>
                  </a:lnTo>
                  <a:lnTo>
                    <a:pt x="611467" y="214396"/>
                  </a:lnTo>
                  <a:lnTo>
                    <a:pt x="604705" y="218955"/>
                  </a:lnTo>
                  <a:lnTo>
                    <a:pt x="600146" y="225717"/>
                  </a:lnTo>
                  <a:lnTo>
                    <a:pt x="598474" y="233997"/>
                  </a:lnTo>
                  <a:lnTo>
                    <a:pt x="598474" y="683552"/>
                  </a:lnTo>
                  <a:lnTo>
                    <a:pt x="641019" y="683552"/>
                  </a:lnTo>
                  <a:lnTo>
                    <a:pt x="641019" y="255269"/>
                  </a:lnTo>
                  <a:lnTo>
                    <a:pt x="712774" y="255269"/>
                  </a:lnTo>
                  <a:lnTo>
                    <a:pt x="720039" y="250850"/>
                  </a:lnTo>
                  <a:lnTo>
                    <a:pt x="727367" y="236791"/>
                  </a:lnTo>
                  <a:lnTo>
                    <a:pt x="726808" y="228295"/>
                  </a:lnTo>
                  <a:lnTo>
                    <a:pt x="607862" y="58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717922" y="5487329"/>
            <a:ext cx="4593590" cy="124015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450" spc="70" b="1">
                <a:solidFill>
                  <a:srgbClr val="14C9CF"/>
                </a:solidFill>
                <a:latin typeface="Calibri"/>
                <a:cs typeface="Calibri"/>
              </a:rPr>
              <a:t>Scaling</a:t>
            </a:r>
            <a:r>
              <a:rPr dirty="0" sz="1450" spc="2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4C9CF"/>
                </a:solidFill>
                <a:latin typeface="Calibri"/>
                <a:cs typeface="Calibri"/>
              </a:rPr>
              <a:t>your</a:t>
            </a:r>
            <a:r>
              <a:rPr dirty="0" sz="1450" spc="2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14C9CF"/>
                </a:solidFill>
                <a:latin typeface="Calibri"/>
                <a:cs typeface="Calibri"/>
              </a:rPr>
              <a:t>idea</a:t>
            </a:r>
            <a:endParaRPr sz="14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300" spc="-105">
                <a:latin typeface="Gill Sans MT"/>
                <a:cs typeface="Gill Sans MT"/>
              </a:rPr>
              <a:t>We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will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 spc="55">
                <a:latin typeface="Gill Sans MT"/>
                <a:cs typeface="Gill Sans MT"/>
              </a:rPr>
              <a:t>also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 spc="75">
                <a:latin typeface="Gill Sans MT"/>
                <a:cs typeface="Gill Sans MT"/>
              </a:rPr>
              <a:t>be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looking</a:t>
            </a:r>
            <a:r>
              <a:rPr dirty="0" sz="1300" spc="20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for</a:t>
            </a:r>
            <a:r>
              <a:rPr dirty="0" sz="1300" spc="-30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entries</a:t>
            </a:r>
            <a:r>
              <a:rPr dirty="0" sz="1300" spc="-5">
                <a:latin typeface="Gill Sans MT"/>
                <a:cs typeface="Gill Sans MT"/>
              </a:rPr>
              <a:t> </a:t>
            </a:r>
            <a:r>
              <a:rPr dirty="0" sz="1300" spc="75">
                <a:latin typeface="Gill Sans MT"/>
                <a:cs typeface="Gill Sans MT"/>
              </a:rPr>
              <a:t>that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 spc="100">
                <a:latin typeface="Gill Sans MT"/>
                <a:cs typeface="Gill Sans MT"/>
              </a:rPr>
              <a:t>can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 spc="75">
                <a:latin typeface="Gill Sans MT"/>
                <a:cs typeface="Gill Sans MT"/>
              </a:rPr>
              <a:t>be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built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in</a:t>
            </a:r>
            <a:r>
              <a:rPr dirty="0" sz="1300" spc="20">
                <a:latin typeface="Gill Sans MT"/>
                <a:cs typeface="Gill Sans MT"/>
              </a:rPr>
              <a:t> </a:t>
            </a:r>
            <a:r>
              <a:rPr dirty="0" sz="1300" spc="120">
                <a:latin typeface="Gill Sans MT"/>
                <a:cs typeface="Gill Sans MT"/>
              </a:rPr>
              <a:t>a</a:t>
            </a:r>
            <a:r>
              <a:rPr dirty="0" sz="1300" spc="15">
                <a:latin typeface="Gill Sans MT"/>
                <a:cs typeface="Gill Sans MT"/>
              </a:rPr>
              <a:t> </a:t>
            </a:r>
            <a:r>
              <a:rPr dirty="0" sz="1300" spc="-10">
                <a:latin typeface="Gill Sans MT"/>
                <a:cs typeface="Gill Sans MT"/>
              </a:rPr>
              <a:t>larger </a:t>
            </a:r>
            <a:r>
              <a:rPr dirty="0" sz="1300" spc="60">
                <a:latin typeface="Gill Sans MT"/>
                <a:cs typeface="Gill Sans MT"/>
              </a:rPr>
              <a:t>scale.</a:t>
            </a:r>
            <a:r>
              <a:rPr dirty="0" sz="1300" spc="-125">
                <a:latin typeface="Gill Sans MT"/>
                <a:cs typeface="Gill Sans MT"/>
              </a:rPr>
              <a:t> </a:t>
            </a:r>
            <a:r>
              <a:rPr dirty="0" sz="1300" spc="-10">
                <a:latin typeface="Gill Sans MT"/>
                <a:cs typeface="Gill Sans MT"/>
              </a:rPr>
              <a:t>Three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finalists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will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 spc="75">
                <a:latin typeface="Gill Sans MT"/>
                <a:cs typeface="Gill Sans MT"/>
              </a:rPr>
              <a:t>be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 spc="65">
                <a:latin typeface="Gill Sans MT"/>
                <a:cs typeface="Gill Sans MT"/>
              </a:rPr>
              <a:t>chosen</a:t>
            </a:r>
            <a:r>
              <a:rPr dirty="0" sz="1300" spc="10">
                <a:latin typeface="Gill Sans MT"/>
                <a:cs typeface="Gill Sans MT"/>
              </a:rPr>
              <a:t> </a:t>
            </a:r>
            <a:r>
              <a:rPr dirty="0" sz="1300" spc="85">
                <a:latin typeface="Gill Sans MT"/>
                <a:cs typeface="Gill Sans MT"/>
              </a:rPr>
              <a:t>based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on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not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only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their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40">
                <a:latin typeface="Gill Sans MT"/>
                <a:cs typeface="Gill Sans MT"/>
              </a:rPr>
              <a:t>idea, </a:t>
            </a:r>
            <a:r>
              <a:rPr dirty="0" sz="1300" spc="75">
                <a:latin typeface="Gill Sans MT"/>
                <a:cs typeface="Gill Sans MT"/>
              </a:rPr>
              <a:t>but</a:t>
            </a:r>
            <a:r>
              <a:rPr dirty="0" sz="1300" spc="50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whether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we</a:t>
            </a:r>
            <a:r>
              <a:rPr dirty="0" sz="1300" spc="50">
                <a:latin typeface="Gill Sans MT"/>
                <a:cs typeface="Gill Sans MT"/>
              </a:rPr>
              <a:t> </a:t>
            </a:r>
            <a:r>
              <a:rPr dirty="0" sz="1300" spc="100">
                <a:latin typeface="Gill Sans MT"/>
                <a:cs typeface="Gill Sans MT"/>
              </a:rPr>
              <a:t>can</a:t>
            </a:r>
            <a:r>
              <a:rPr dirty="0" sz="1300" spc="55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recreate</a:t>
            </a:r>
            <a:r>
              <a:rPr dirty="0" sz="1300" spc="50">
                <a:latin typeface="Gill Sans MT"/>
                <a:cs typeface="Gill Sans MT"/>
              </a:rPr>
              <a:t> </a:t>
            </a:r>
            <a:r>
              <a:rPr dirty="0" sz="1300" spc="120">
                <a:latin typeface="Gill Sans MT"/>
                <a:cs typeface="Gill Sans MT"/>
              </a:rPr>
              <a:t>a</a:t>
            </a:r>
            <a:r>
              <a:rPr dirty="0" sz="1300" spc="50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life-size</a:t>
            </a:r>
            <a:r>
              <a:rPr dirty="0" sz="1300" spc="55">
                <a:latin typeface="Gill Sans MT"/>
                <a:cs typeface="Gill Sans MT"/>
              </a:rPr>
              <a:t> model</a:t>
            </a:r>
            <a:r>
              <a:rPr dirty="0" sz="1300" spc="50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of</a:t>
            </a:r>
            <a:r>
              <a:rPr dirty="0" sz="1300" spc="-20">
                <a:latin typeface="Gill Sans MT"/>
                <a:cs typeface="Gill Sans MT"/>
              </a:rPr>
              <a:t> </a:t>
            </a:r>
            <a:r>
              <a:rPr dirty="0" sz="1300">
                <a:latin typeface="Gill Sans MT"/>
                <a:cs typeface="Gill Sans MT"/>
              </a:rPr>
              <a:t>their</a:t>
            </a:r>
            <a:r>
              <a:rPr dirty="0" sz="1300" spc="5">
                <a:latin typeface="Gill Sans MT"/>
                <a:cs typeface="Gill Sans MT"/>
              </a:rPr>
              <a:t> </a:t>
            </a:r>
            <a:r>
              <a:rPr dirty="0" sz="1300" spc="-10">
                <a:latin typeface="Gill Sans MT"/>
                <a:cs typeface="Gill Sans MT"/>
              </a:rPr>
              <a:t>project.</a:t>
            </a:r>
            <a:endParaRPr sz="1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300" i="1">
                <a:latin typeface="Gill Sans MT"/>
                <a:cs typeface="Gill Sans MT"/>
              </a:rPr>
              <a:t>*This</a:t>
            </a:r>
            <a:r>
              <a:rPr dirty="0" sz="1300" spc="-40" i="1">
                <a:latin typeface="Gill Sans MT"/>
                <a:cs typeface="Gill Sans MT"/>
              </a:rPr>
              <a:t> </a:t>
            </a:r>
            <a:r>
              <a:rPr dirty="0" sz="1300" spc="70" i="1">
                <a:latin typeface="Gill Sans MT"/>
                <a:cs typeface="Gill Sans MT"/>
              </a:rPr>
              <a:t>is</a:t>
            </a:r>
            <a:r>
              <a:rPr dirty="0" sz="1300" spc="-35" i="1">
                <a:latin typeface="Gill Sans MT"/>
                <a:cs typeface="Gill Sans MT"/>
              </a:rPr>
              <a:t> </a:t>
            </a:r>
            <a:r>
              <a:rPr dirty="0" sz="1300" spc="100" i="1">
                <a:latin typeface="Gill Sans MT"/>
                <a:cs typeface="Gill Sans MT"/>
              </a:rPr>
              <a:t>not</a:t>
            </a:r>
            <a:r>
              <a:rPr dirty="0" sz="1300" spc="-35" i="1">
                <a:latin typeface="Gill Sans MT"/>
                <a:cs typeface="Gill Sans MT"/>
              </a:rPr>
              <a:t> </a:t>
            </a:r>
            <a:r>
              <a:rPr dirty="0" sz="1300" spc="105" i="1">
                <a:latin typeface="Gill Sans MT"/>
                <a:cs typeface="Gill Sans MT"/>
              </a:rPr>
              <a:t>an</a:t>
            </a:r>
            <a:r>
              <a:rPr dirty="0" sz="1300" spc="-35" i="1">
                <a:latin typeface="Gill Sans MT"/>
                <a:cs typeface="Gill Sans MT"/>
              </a:rPr>
              <a:t> </a:t>
            </a:r>
            <a:r>
              <a:rPr dirty="0" sz="1300" spc="80" i="1">
                <a:latin typeface="Gill Sans MT"/>
                <a:cs typeface="Gill Sans MT"/>
              </a:rPr>
              <a:t>essential</a:t>
            </a:r>
            <a:r>
              <a:rPr dirty="0" sz="1300" spc="-35" i="1">
                <a:latin typeface="Gill Sans MT"/>
                <a:cs typeface="Gill Sans MT"/>
              </a:rPr>
              <a:t> </a:t>
            </a:r>
            <a:r>
              <a:rPr dirty="0" sz="1300" spc="40" i="1">
                <a:latin typeface="Gill Sans MT"/>
                <a:cs typeface="Gill Sans MT"/>
              </a:rPr>
              <a:t>criteria.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007300" y="1291804"/>
            <a:ext cx="3149600" cy="1696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265" algn="l"/>
              </a:tabLst>
            </a:pPr>
            <a:r>
              <a:rPr dirty="0" u="heavy" sz="2000" spc="-14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What</a:t>
            </a:r>
            <a:r>
              <a:rPr dirty="0" u="heavy" sz="2000" spc="-9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19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do</a:t>
            </a:r>
            <a:r>
              <a:rPr dirty="0" u="heavy" sz="2000" spc="-9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16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we</a:t>
            </a:r>
            <a:r>
              <a:rPr dirty="0" u="heavy" sz="2000" spc="-8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19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mean</a:t>
            </a:r>
            <a:r>
              <a:rPr dirty="0" u="heavy" sz="2000" spc="-9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41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by…</a:t>
            </a:r>
            <a:r>
              <a:rPr dirty="0" u="heavy" sz="20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	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5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product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>
                <a:latin typeface="Gill Sans MT"/>
                <a:cs typeface="Gill Sans MT"/>
              </a:rPr>
              <a:t>is</a:t>
            </a:r>
            <a:r>
              <a:rPr dirty="0" sz="1000" spc="80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an</a:t>
            </a:r>
            <a:r>
              <a:rPr dirty="0" sz="1000" spc="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object</a:t>
            </a:r>
            <a:r>
              <a:rPr dirty="0" sz="1000" spc="85">
                <a:latin typeface="Gill Sans MT"/>
                <a:cs typeface="Gill Sans MT"/>
              </a:rPr>
              <a:t> </a:t>
            </a:r>
            <a:r>
              <a:rPr dirty="0" sz="1000" spc="-35">
                <a:latin typeface="Gill Sans MT"/>
                <a:cs typeface="Gill Sans MT"/>
              </a:rPr>
              <a:t>or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 spc="60">
                <a:latin typeface="Gill Sans MT"/>
                <a:cs typeface="Gill Sans MT"/>
              </a:rPr>
              <a:t>system</a:t>
            </a:r>
            <a:r>
              <a:rPr dirty="0" sz="1000" spc="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for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consumer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 spc="-20">
                <a:latin typeface="Gill Sans MT"/>
                <a:cs typeface="Gill Sans MT"/>
              </a:rPr>
              <a:t>use.</a:t>
            </a:r>
            <a:endParaRPr sz="1000">
              <a:latin typeface="Gill Sans MT"/>
              <a:cs typeface="Gill Sans MT"/>
            </a:endParaRPr>
          </a:p>
          <a:p>
            <a:pPr marL="12700" marR="110489">
              <a:lnSpc>
                <a:spcPct val="100000"/>
              </a:lnSpc>
              <a:spcBef>
                <a:spcPts val="710"/>
              </a:spcBef>
            </a:pP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7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service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>
                <a:latin typeface="Gill Sans MT"/>
                <a:cs typeface="Gill Sans MT"/>
              </a:rPr>
              <a:t>is</a:t>
            </a:r>
            <a:r>
              <a:rPr dirty="0" sz="1000" spc="100">
                <a:latin typeface="Gill Sans MT"/>
                <a:cs typeface="Gill Sans MT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transaction</a:t>
            </a:r>
            <a:r>
              <a:rPr dirty="0" sz="1000" spc="10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where</a:t>
            </a:r>
            <a:r>
              <a:rPr dirty="0" sz="1000" spc="10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no</a:t>
            </a:r>
            <a:r>
              <a:rPr dirty="0" sz="1000" spc="10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physical</a:t>
            </a:r>
            <a:r>
              <a:rPr dirty="0" sz="1000" spc="10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goods</a:t>
            </a:r>
            <a:r>
              <a:rPr dirty="0" sz="1000" spc="100">
                <a:latin typeface="Gill Sans MT"/>
                <a:cs typeface="Gill Sans MT"/>
              </a:rPr>
              <a:t> </a:t>
            </a:r>
            <a:r>
              <a:rPr dirty="0" sz="1000" spc="-25">
                <a:latin typeface="Gill Sans MT"/>
                <a:cs typeface="Gill Sans MT"/>
              </a:rPr>
              <a:t>are </a:t>
            </a:r>
            <a:r>
              <a:rPr dirty="0" sz="1000">
                <a:latin typeface="Gill Sans MT"/>
                <a:cs typeface="Gill Sans MT"/>
              </a:rPr>
              <a:t>transferred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from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seller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to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buyer.</a:t>
            </a:r>
            <a:r>
              <a:rPr dirty="0" sz="1000" spc="-55">
                <a:latin typeface="Gill Sans MT"/>
                <a:cs typeface="Gill Sans MT"/>
              </a:rPr>
              <a:t> </a:t>
            </a:r>
            <a:r>
              <a:rPr dirty="0" sz="1000" spc="-70">
                <a:latin typeface="Gill Sans MT"/>
                <a:cs typeface="Gill Sans MT"/>
              </a:rPr>
              <a:t>A</a:t>
            </a:r>
            <a:r>
              <a:rPr dirty="0" sz="1000" spc="1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service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is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seen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60">
                <a:latin typeface="Gill Sans MT"/>
                <a:cs typeface="Gill Sans MT"/>
              </a:rPr>
              <a:t>as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-25">
                <a:latin typeface="Gill Sans MT"/>
                <a:cs typeface="Gill Sans MT"/>
              </a:rPr>
              <a:t> </a:t>
            </a:r>
            <a:r>
              <a:rPr dirty="0" sz="1000" spc="60">
                <a:latin typeface="Gill Sans MT"/>
                <a:cs typeface="Gill Sans MT"/>
              </a:rPr>
              <a:t>type</a:t>
            </a:r>
            <a:r>
              <a:rPr dirty="0" sz="1000">
                <a:latin typeface="Gill Sans MT"/>
                <a:cs typeface="Gill Sans MT"/>
              </a:rPr>
              <a:t> of</a:t>
            </a:r>
            <a:r>
              <a:rPr dirty="0" sz="1000" spc="-3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product.</a:t>
            </a:r>
            <a:endParaRPr sz="1000">
              <a:latin typeface="Gill Sans MT"/>
              <a:cs typeface="Gill Sans MT"/>
            </a:endParaRPr>
          </a:p>
          <a:p>
            <a:pPr marL="12700" marR="274955">
              <a:lnSpc>
                <a:spcPct val="100000"/>
              </a:lnSpc>
              <a:spcBef>
                <a:spcPts val="710"/>
              </a:spcBef>
            </a:pP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30" b="1">
                <a:latin typeface="Calibri"/>
                <a:cs typeface="Calibri"/>
              </a:rPr>
              <a:t> </a:t>
            </a:r>
            <a:r>
              <a:rPr dirty="0" sz="1000" spc="50" b="1">
                <a:latin typeface="Calibri"/>
                <a:cs typeface="Calibri"/>
              </a:rPr>
              <a:t>system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>
                <a:latin typeface="Gill Sans MT"/>
                <a:cs typeface="Gill Sans MT"/>
              </a:rPr>
              <a:t>is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5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set </a:t>
            </a:r>
            <a:r>
              <a:rPr dirty="0" sz="1000">
                <a:latin typeface="Gill Sans MT"/>
                <a:cs typeface="Gill Sans MT"/>
              </a:rPr>
              <a:t>of</a:t>
            </a:r>
            <a:r>
              <a:rPr dirty="0" sz="1000" spc="1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rules,</a:t>
            </a:r>
            <a:r>
              <a:rPr dirty="0" sz="1000" spc="-15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an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arrangement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of </a:t>
            </a:r>
            <a:r>
              <a:rPr dirty="0" sz="1000" spc="-10">
                <a:latin typeface="Gill Sans MT"/>
                <a:cs typeface="Gill Sans MT"/>
              </a:rPr>
              <a:t>things, </a:t>
            </a:r>
            <a:r>
              <a:rPr dirty="0" sz="1000" spc="-35">
                <a:latin typeface="Gill Sans MT"/>
                <a:cs typeface="Gill Sans MT"/>
              </a:rPr>
              <a:t>or</a:t>
            </a:r>
            <a:r>
              <a:rPr dirty="0" sz="1000" spc="-5">
                <a:latin typeface="Gill Sans MT"/>
                <a:cs typeface="Gill Sans MT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3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group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of related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things</a:t>
            </a:r>
            <a:r>
              <a:rPr dirty="0" sz="1000" spc="10">
                <a:latin typeface="Gill Sans MT"/>
                <a:cs typeface="Gill Sans MT"/>
              </a:rPr>
              <a:t> </a:t>
            </a:r>
            <a:r>
              <a:rPr dirty="0" sz="1000" spc="60">
                <a:latin typeface="Gill Sans MT"/>
                <a:cs typeface="Gill Sans MT"/>
              </a:rPr>
              <a:t>that</a:t>
            </a:r>
            <a:r>
              <a:rPr dirty="0" sz="1000" spc="30">
                <a:latin typeface="Gill Sans MT"/>
                <a:cs typeface="Gill Sans MT"/>
              </a:rPr>
              <a:t> </a:t>
            </a:r>
            <a:r>
              <a:rPr dirty="0" sz="1000" spc="-20">
                <a:latin typeface="Gill Sans MT"/>
                <a:cs typeface="Gill Sans MT"/>
              </a:rPr>
              <a:t>work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toward</a:t>
            </a:r>
            <a:r>
              <a:rPr dirty="0" sz="1000" spc="30">
                <a:latin typeface="Gill Sans MT"/>
                <a:cs typeface="Gill Sans MT"/>
              </a:rPr>
              <a:t> </a:t>
            </a:r>
            <a:r>
              <a:rPr dirty="0" sz="1000" spc="45">
                <a:latin typeface="Gill Sans MT"/>
                <a:cs typeface="Gill Sans MT"/>
              </a:rPr>
              <a:t>a </a:t>
            </a:r>
            <a:r>
              <a:rPr dirty="0" sz="1000" spc="55">
                <a:latin typeface="Gill Sans MT"/>
                <a:cs typeface="Gill Sans MT"/>
              </a:rPr>
              <a:t>common</a:t>
            </a:r>
            <a:r>
              <a:rPr dirty="0" sz="1000" spc="-1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goal.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007300" y="3109205"/>
            <a:ext cx="3149600" cy="123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265" algn="l"/>
              </a:tabLst>
            </a:pPr>
            <a:r>
              <a:rPr dirty="0" u="heavy" sz="2000" spc="-22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How</a:t>
            </a:r>
            <a:r>
              <a:rPr dirty="0" u="heavy" sz="2000" spc="-10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19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do</a:t>
            </a:r>
            <a:r>
              <a:rPr dirty="0" u="heavy" sz="2000" spc="-1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8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I</a:t>
            </a:r>
            <a:r>
              <a:rPr dirty="0" u="heavy" sz="2000" spc="-1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submit?</a:t>
            </a:r>
            <a:r>
              <a:rPr dirty="0" u="heavy" sz="20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	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000" b="1">
                <a:latin typeface="Calibri"/>
                <a:cs typeface="Calibri"/>
              </a:rPr>
              <a:t>Sharing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your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entry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with</a:t>
            </a:r>
            <a:r>
              <a:rPr dirty="0" sz="1000" spc="1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us</a:t>
            </a:r>
            <a:r>
              <a:rPr dirty="0" sz="1000" spc="1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is</a:t>
            </a:r>
            <a:r>
              <a:rPr dirty="0" sz="1000" spc="1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super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easy!</a:t>
            </a:r>
            <a:endParaRPr sz="1000">
              <a:latin typeface="Calibri"/>
              <a:cs typeface="Calibri"/>
            </a:endParaRPr>
          </a:p>
          <a:p>
            <a:pPr marL="12700" marR="27940">
              <a:lnSpc>
                <a:spcPct val="100000"/>
              </a:lnSpc>
              <a:spcBef>
                <a:spcPts val="710"/>
              </a:spcBef>
            </a:pPr>
            <a:r>
              <a:rPr dirty="0" sz="1000" spc="60">
                <a:latin typeface="Gill Sans MT"/>
                <a:cs typeface="Gill Sans MT"/>
              </a:rPr>
              <a:t>Submit</a:t>
            </a:r>
            <a:r>
              <a:rPr dirty="0" sz="1000" spc="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your</a:t>
            </a:r>
            <a:r>
              <a:rPr dirty="0" sz="1000" spc="7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entry,</a:t>
            </a:r>
            <a:r>
              <a:rPr dirty="0" sz="1000" spc="3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along</a:t>
            </a:r>
            <a:r>
              <a:rPr dirty="0" sz="1000" spc="12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with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all</a:t>
            </a:r>
            <a:r>
              <a:rPr dirty="0" sz="1000" spc="12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supporting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materials</a:t>
            </a:r>
            <a:r>
              <a:rPr dirty="0" sz="1000" spc="95">
                <a:latin typeface="Gill Sans MT"/>
                <a:cs typeface="Gill Sans MT"/>
              </a:rPr>
              <a:t> </a:t>
            </a:r>
            <a:r>
              <a:rPr dirty="0" sz="1000" spc="-25">
                <a:latin typeface="Gill Sans MT"/>
                <a:cs typeface="Gill Sans MT"/>
              </a:rPr>
              <a:t>to </a:t>
            </a:r>
            <a:r>
              <a:rPr dirty="0" sz="1000" spc="-10">
                <a:latin typeface="Gill Sans MT"/>
                <a:cs typeface="Gill Sans MT"/>
                <a:hlinkClick r:id="rId5"/>
              </a:rPr>
              <a:t>rae.mindsetsonline.co.uk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0">
                <a:latin typeface="Gill Sans MT"/>
                <a:cs typeface="Gill Sans MT"/>
              </a:rPr>
              <a:t>All</a:t>
            </a:r>
            <a:r>
              <a:rPr dirty="0" sz="1000" spc="-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entries </a:t>
            </a:r>
            <a:r>
              <a:rPr dirty="0" sz="1000" spc="65">
                <a:latin typeface="Gill Sans MT"/>
                <a:cs typeface="Gill Sans MT"/>
              </a:rPr>
              <a:t>must</a:t>
            </a:r>
            <a:r>
              <a:rPr dirty="0" sz="1000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be</a:t>
            </a:r>
            <a:r>
              <a:rPr dirty="0" sz="1000">
                <a:latin typeface="Gill Sans MT"/>
                <a:cs typeface="Gill Sans MT"/>
              </a:rPr>
              <a:t> in </a:t>
            </a:r>
            <a:r>
              <a:rPr dirty="0" sz="1000" spc="65">
                <a:latin typeface="Gill Sans MT"/>
                <a:cs typeface="Gill Sans MT"/>
              </a:rPr>
              <a:t>by</a:t>
            </a:r>
            <a:r>
              <a:rPr dirty="0" sz="1000" spc="-25">
                <a:latin typeface="Gill Sans MT"/>
                <a:cs typeface="Gill Sans MT"/>
              </a:rPr>
              <a:t> </a:t>
            </a:r>
            <a:r>
              <a:rPr dirty="0" sz="1000" spc="-130" b="1">
                <a:latin typeface="Calibri"/>
                <a:cs typeface="Calibri"/>
              </a:rPr>
              <a:t>1</a:t>
            </a:r>
            <a:r>
              <a:rPr dirty="0" sz="1000" spc="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May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45" b="1">
                <a:latin typeface="Calibri"/>
                <a:cs typeface="Calibri"/>
              </a:rPr>
              <a:t>2023</a:t>
            </a:r>
            <a:r>
              <a:rPr dirty="0" sz="1000" spc="45">
                <a:latin typeface="Gill Sans MT"/>
                <a:cs typeface="Gill Sans MT"/>
              </a:rPr>
              <a:t>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007300" y="4469404"/>
            <a:ext cx="3149600" cy="1696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265" algn="l"/>
              </a:tabLst>
            </a:pPr>
            <a:r>
              <a:rPr dirty="0" u="heavy" sz="2000" spc="-14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What</a:t>
            </a:r>
            <a:r>
              <a:rPr dirty="0" u="heavy" sz="2000" spc="-9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13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can</a:t>
            </a:r>
            <a:r>
              <a:rPr dirty="0" u="heavy" sz="2000" spc="-9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8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I</a:t>
            </a:r>
            <a:r>
              <a:rPr dirty="0" u="heavy" sz="2000" spc="-9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000" spc="-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win?</a:t>
            </a:r>
            <a:r>
              <a:rPr dirty="0" u="heavy" sz="20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	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000" b="1">
                <a:latin typeface="Calibri"/>
                <a:cs typeface="Calibri"/>
              </a:rPr>
              <a:t>Win</a:t>
            </a:r>
            <a:r>
              <a:rPr dirty="0" sz="1000" spc="7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up</a:t>
            </a:r>
            <a:r>
              <a:rPr dirty="0" sz="1000" spc="7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to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spc="70" b="1">
                <a:latin typeface="Calibri"/>
                <a:cs typeface="Calibri"/>
              </a:rPr>
              <a:t>£1000 </a:t>
            </a:r>
            <a:r>
              <a:rPr dirty="0" sz="1000" b="1">
                <a:latin typeface="Calibri"/>
                <a:cs typeface="Calibri"/>
              </a:rPr>
              <a:t>to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enhance</a:t>
            </a:r>
            <a:r>
              <a:rPr dirty="0" sz="1000" spc="7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STEM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at</a:t>
            </a:r>
            <a:r>
              <a:rPr dirty="0" sz="1000" spc="5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your</a:t>
            </a:r>
            <a:r>
              <a:rPr dirty="0" sz="1000" spc="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school!</a:t>
            </a:r>
            <a:endParaRPr sz="1000">
              <a:latin typeface="Calibri"/>
              <a:cs typeface="Calibri"/>
            </a:endParaRPr>
          </a:p>
          <a:p>
            <a:pPr marL="12700" marR="1677670">
              <a:lnSpc>
                <a:spcPct val="100000"/>
              </a:lnSpc>
              <a:spcBef>
                <a:spcPts val="710"/>
              </a:spcBef>
            </a:pPr>
            <a:r>
              <a:rPr dirty="0" sz="1000">
                <a:latin typeface="Gill Sans MT"/>
                <a:cs typeface="Gill Sans MT"/>
              </a:rPr>
              <a:t>Invitation</a:t>
            </a:r>
            <a:r>
              <a:rPr dirty="0" sz="1000" spc="13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to</a:t>
            </a:r>
            <a:r>
              <a:rPr dirty="0" sz="1000" spc="17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regional</a:t>
            </a:r>
            <a:r>
              <a:rPr dirty="0" sz="1000" spc="16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and </a:t>
            </a:r>
            <a:r>
              <a:rPr dirty="0" sz="1000">
                <a:latin typeface="Gill Sans MT"/>
                <a:cs typeface="Gill Sans MT"/>
              </a:rPr>
              <a:t>national</a:t>
            </a:r>
            <a:r>
              <a:rPr dirty="0" sz="1000" spc="20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events</a:t>
            </a:r>
            <a:r>
              <a:rPr dirty="0" sz="1000" spc="204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where</a:t>
            </a:r>
            <a:r>
              <a:rPr dirty="0" sz="1000" spc="165">
                <a:latin typeface="Gill Sans MT"/>
                <a:cs typeface="Gill Sans MT"/>
              </a:rPr>
              <a:t> </a:t>
            </a:r>
            <a:r>
              <a:rPr dirty="0" sz="1000" spc="-25">
                <a:latin typeface="Gill Sans MT"/>
                <a:cs typeface="Gill Sans MT"/>
              </a:rPr>
              <a:t>you </a:t>
            </a:r>
            <a:r>
              <a:rPr dirty="0" sz="1000" spc="75">
                <a:latin typeface="Gill Sans MT"/>
                <a:cs typeface="Gill Sans MT"/>
              </a:rPr>
              <a:t>can</a:t>
            </a:r>
            <a:r>
              <a:rPr dirty="0" sz="1000" spc="2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share your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idea</a:t>
            </a:r>
            <a:r>
              <a:rPr dirty="0" sz="1000" spc="20">
                <a:latin typeface="Gill Sans MT"/>
                <a:cs typeface="Gill Sans MT"/>
              </a:rPr>
              <a:t> </a:t>
            </a:r>
            <a:r>
              <a:rPr dirty="0" sz="1000" spc="-20">
                <a:latin typeface="Gill Sans MT"/>
                <a:cs typeface="Gill Sans MT"/>
              </a:rPr>
              <a:t>with </a:t>
            </a:r>
            <a:r>
              <a:rPr dirty="0" sz="1000" spc="-10">
                <a:latin typeface="Gill Sans MT"/>
                <a:cs typeface="Gill Sans MT"/>
              </a:rPr>
              <a:t>engineers.</a:t>
            </a:r>
            <a:endParaRPr sz="1000">
              <a:latin typeface="Gill Sans MT"/>
              <a:cs typeface="Gill Sans MT"/>
            </a:endParaRPr>
          </a:p>
          <a:p>
            <a:pPr marL="12700" marR="1699895">
              <a:lnSpc>
                <a:spcPct val="100000"/>
              </a:lnSpc>
              <a:spcBef>
                <a:spcPts val="710"/>
              </a:spcBef>
            </a:pPr>
            <a:r>
              <a:rPr dirty="0" sz="1000" spc="-20">
                <a:latin typeface="Gill Sans MT"/>
                <a:cs typeface="Gill Sans MT"/>
              </a:rPr>
              <a:t>All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entries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will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also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receive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8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digital</a:t>
            </a:r>
            <a:r>
              <a:rPr dirty="0" sz="1000" spc="9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STEM</a:t>
            </a:r>
            <a:r>
              <a:rPr dirty="0" sz="1000" spc="9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badge.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8579746" y="5218144"/>
            <a:ext cx="1558290" cy="1517650"/>
            <a:chOff x="8579746" y="5218144"/>
            <a:chExt cx="1558290" cy="1517650"/>
          </a:xfrm>
        </p:grpSpPr>
        <p:sp>
          <p:nvSpPr>
            <p:cNvPr id="27" name="object 27" descr=""/>
            <p:cNvSpPr/>
            <p:nvPr/>
          </p:nvSpPr>
          <p:spPr>
            <a:xfrm>
              <a:off x="8585264" y="5223163"/>
              <a:ext cx="1546860" cy="1508125"/>
            </a:xfrm>
            <a:custGeom>
              <a:avLst/>
              <a:gdLst/>
              <a:ahLst/>
              <a:cxnLst/>
              <a:rect l="l" t="t" r="r" b="b"/>
              <a:pathLst>
                <a:path w="1546859" h="1508125">
                  <a:moveTo>
                    <a:pt x="773391" y="0"/>
                  </a:moveTo>
                  <a:lnTo>
                    <a:pt x="153187" y="298678"/>
                  </a:lnTo>
                  <a:lnTo>
                    <a:pt x="0" y="969784"/>
                  </a:lnTo>
                  <a:lnTo>
                    <a:pt x="429196" y="1507985"/>
                  </a:lnTo>
                  <a:lnTo>
                    <a:pt x="1117574" y="1507985"/>
                  </a:lnTo>
                  <a:lnTo>
                    <a:pt x="1546771" y="969797"/>
                  </a:lnTo>
                  <a:lnTo>
                    <a:pt x="1393596" y="298678"/>
                  </a:lnTo>
                  <a:lnTo>
                    <a:pt x="773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1882" y="5268595"/>
              <a:ext cx="1453540" cy="141712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9746" y="5218144"/>
              <a:ext cx="1557808" cy="1517472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 rot="21540000">
            <a:off x="8763682" y="5832749"/>
            <a:ext cx="12311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55"/>
              </a:lnSpc>
            </a:pPr>
            <a:r>
              <a:rPr dirty="0" sz="1900" spc="55" b="1">
                <a:solidFill>
                  <a:srgbClr val="FFFFFF"/>
                </a:solidFill>
                <a:latin typeface="Calibri"/>
                <a:cs typeface="Calibri"/>
              </a:rPr>
              <a:t>Inno</a:t>
            </a:r>
            <a:r>
              <a:rPr dirty="0" baseline="1461" sz="2850" spc="82" b="1">
                <a:solidFill>
                  <a:srgbClr val="FFFFFF"/>
                </a:solidFill>
                <a:latin typeface="Calibri"/>
                <a:cs typeface="Calibri"/>
              </a:rPr>
              <a:t>vation</a:t>
            </a:r>
            <a:endParaRPr baseline="1461" sz="28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948365" y="6037614"/>
            <a:ext cx="1007110" cy="3048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baseline="3267" sz="2550" spc="60" b="1">
                <a:solidFill>
                  <a:srgbClr val="282827"/>
                </a:solidFill>
                <a:latin typeface="Calibri"/>
                <a:cs typeface="Calibri"/>
              </a:rPr>
              <a:t>Ch</a:t>
            </a:r>
            <a:r>
              <a:rPr dirty="0" baseline="1633" sz="2550" spc="60" b="1">
                <a:solidFill>
                  <a:srgbClr val="282827"/>
                </a:solidFill>
                <a:latin typeface="Calibri"/>
                <a:cs typeface="Calibri"/>
              </a:rPr>
              <a:t>allen</a:t>
            </a:r>
            <a:r>
              <a:rPr dirty="0" sz="1700" spc="40" b="1">
                <a:solidFill>
                  <a:srgbClr val="282827"/>
                </a:solidFill>
                <a:latin typeface="Calibri"/>
                <a:cs typeface="Calibri"/>
              </a:rPr>
              <a:t>ge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27300" y="7197929"/>
            <a:ext cx="19926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125" algn="l"/>
              </a:tabLst>
            </a:pPr>
            <a:r>
              <a:rPr dirty="0" sz="1000" spc="-25">
                <a:latin typeface="Arial Narrow"/>
                <a:cs typeface="Arial Narrow"/>
              </a:rPr>
              <a:t>14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50" b="1">
                <a:latin typeface="Arial Narrow"/>
                <a:cs typeface="Arial Narrow"/>
              </a:rPr>
              <a:t>FUTURES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78588" y="12"/>
            <a:ext cx="4413885" cy="7560309"/>
          </a:xfrm>
          <a:custGeom>
            <a:avLst/>
            <a:gdLst/>
            <a:ahLst/>
            <a:cxnLst/>
            <a:rect l="l" t="t" r="r" b="b"/>
            <a:pathLst>
              <a:path w="4413884" h="7560309">
                <a:moveTo>
                  <a:pt x="4413415" y="0"/>
                </a:moveTo>
                <a:lnTo>
                  <a:pt x="0" y="0"/>
                </a:lnTo>
                <a:lnTo>
                  <a:pt x="0" y="7559992"/>
                </a:lnTo>
                <a:lnTo>
                  <a:pt x="4413415" y="7559992"/>
                </a:lnTo>
                <a:lnTo>
                  <a:pt x="441341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48449" y="1377975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26158" y="1305998"/>
            <a:ext cx="4104004" cy="4976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114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clearly</a:t>
            </a:r>
            <a:r>
              <a:rPr dirty="0" sz="1000" spc="6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outlined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problem.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-80">
                <a:latin typeface="Gill Sans MT"/>
                <a:cs typeface="Gill Sans MT"/>
              </a:rPr>
              <a:t>We</a:t>
            </a:r>
            <a:r>
              <a:rPr dirty="0" sz="1000" spc="75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have</a:t>
            </a:r>
            <a:r>
              <a:rPr dirty="0" sz="1000" spc="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explained</a:t>
            </a:r>
            <a:r>
              <a:rPr dirty="0" sz="1000" spc="7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why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we</a:t>
            </a:r>
            <a:r>
              <a:rPr dirty="0" sz="1000" spc="5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think </a:t>
            </a:r>
            <a:r>
              <a:rPr dirty="0" sz="1000">
                <a:latin typeface="Gill Sans MT"/>
                <a:cs typeface="Gill Sans MT"/>
              </a:rPr>
              <a:t>it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is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problem,</a:t>
            </a:r>
            <a:r>
              <a:rPr dirty="0" sz="1000" spc="-2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how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it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65">
                <a:latin typeface="Gill Sans MT"/>
                <a:cs typeface="Gill Sans MT"/>
              </a:rPr>
              <a:t>impacts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the </a:t>
            </a:r>
            <a:r>
              <a:rPr dirty="0" sz="1000">
                <a:latin typeface="Gill Sans MT"/>
                <a:cs typeface="Gill Sans MT"/>
              </a:rPr>
              <a:t>environment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and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who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it</a:t>
            </a:r>
            <a:r>
              <a:rPr dirty="0" sz="1000" spc="50">
                <a:latin typeface="Gill Sans MT"/>
                <a:cs typeface="Gill Sans MT"/>
              </a:rPr>
              <a:t> affects. </a:t>
            </a:r>
            <a:r>
              <a:rPr dirty="0" sz="1000" spc="-50">
                <a:latin typeface="Gill Sans MT"/>
                <a:cs typeface="Gill Sans MT"/>
              </a:rPr>
              <a:t>Our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problem</a:t>
            </a:r>
            <a:r>
              <a:rPr dirty="0" sz="1000" spc="3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is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narrow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enough</a:t>
            </a:r>
            <a:r>
              <a:rPr dirty="0" sz="1000" spc="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to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be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solved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 spc="65">
                <a:latin typeface="Gill Sans MT"/>
                <a:cs typeface="Gill Sans MT"/>
              </a:rPr>
              <a:t>by</a:t>
            </a:r>
            <a:r>
              <a:rPr dirty="0" sz="1000">
                <a:latin typeface="Gill Sans MT"/>
                <a:cs typeface="Gill Sans MT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30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design.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Gill Sans MT"/>
              <a:cs typeface="Gill Sans MT"/>
            </a:endParaRPr>
          </a:p>
          <a:p>
            <a:pPr marL="12700" marR="80645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7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7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7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clear</a:t>
            </a:r>
            <a:r>
              <a:rPr dirty="0" sz="1000" spc="4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solution</a:t>
            </a:r>
            <a:r>
              <a:rPr dirty="0" sz="1000" spc="6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to</a:t>
            </a:r>
            <a:r>
              <a:rPr dirty="0" sz="1000" spc="6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this</a:t>
            </a:r>
            <a:r>
              <a:rPr dirty="0" sz="1000" spc="7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problem.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spc="-80">
                <a:latin typeface="Gill Sans MT"/>
                <a:cs typeface="Gill Sans MT"/>
              </a:rPr>
              <a:t>We</a:t>
            </a:r>
            <a:r>
              <a:rPr dirty="0" sz="1000" spc="65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can</a:t>
            </a:r>
            <a:r>
              <a:rPr dirty="0" sz="1000" spc="6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show</a:t>
            </a:r>
            <a:r>
              <a:rPr dirty="0" sz="1000" spc="6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what</a:t>
            </a:r>
            <a:r>
              <a:rPr dirty="0" sz="1000" spc="6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it</a:t>
            </a:r>
            <a:r>
              <a:rPr dirty="0" sz="1000" spc="6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does</a:t>
            </a:r>
            <a:r>
              <a:rPr dirty="0" sz="1000" spc="6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and </a:t>
            </a:r>
            <a:r>
              <a:rPr dirty="0" sz="1000">
                <a:latin typeface="Gill Sans MT"/>
                <a:cs typeface="Gill Sans MT"/>
              </a:rPr>
              <a:t>how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it</a:t>
            </a:r>
            <a:r>
              <a:rPr dirty="0" sz="1000" spc="9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tackles</a:t>
            </a:r>
            <a:r>
              <a:rPr dirty="0" sz="1000" spc="9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the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environmental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problem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we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have</a:t>
            </a:r>
            <a:r>
              <a:rPr dirty="0" sz="1000" spc="114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identified.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Gill Sans MT"/>
              <a:cs typeface="Gill Sans MT"/>
            </a:endParaRPr>
          </a:p>
          <a:p>
            <a:pPr marL="12700" marR="66040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204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2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used</a:t>
            </a:r>
            <a:r>
              <a:rPr dirty="0" sz="1000" spc="270" b="1">
                <a:latin typeface="Calibri"/>
                <a:cs typeface="Calibri"/>
              </a:rPr>
              <a:t> </a:t>
            </a:r>
            <a:r>
              <a:rPr dirty="0" sz="1000">
                <a:latin typeface="Gill Sans MT"/>
                <a:cs typeface="Gill Sans MT"/>
              </a:rPr>
              <a:t>sketches/models/prototypes/app</a:t>
            </a:r>
            <a:r>
              <a:rPr dirty="0" sz="1000" spc="22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design</a:t>
            </a:r>
            <a:r>
              <a:rPr dirty="0" sz="1000" spc="19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to</a:t>
            </a:r>
            <a:r>
              <a:rPr dirty="0" sz="1000" spc="22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show</a:t>
            </a:r>
            <a:r>
              <a:rPr dirty="0" sz="1000" spc="22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how</a:t>
            </a:r>
            <a:r>
              <a:rPr dirty="0" sz="1000" spc="225">
                <a:latin typeface="Gill Sans MT"/>
                <a:cs typeface="Gill Sans MT"/>
              </a:rPr>
              <a:t> </a:t>
            </a:r>
            <a:r>
              <a:rPr dirty="0" sz="1000" spc="-25">
                <a:latin typeface="Gill Sans MT"/>
                <a:cs typeface="Gill Sans MT"/>
              </a:rPr>
              <a:t>our </a:t>
            </a:r>
            <a:r>
              <a:rPr dirty="0" sz="1000">
                <a:latin typeface="Gill Sans MT"/>
                <a:cs typeface="Gill Sans MT"/>
              </a:rPr>
              <a:t>solution</a:t>
            </a:r>
            <a:r>
              <a:rPr dirty="0" sz="1000" spc="9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will</a:t>
            </a:r>
            <a:r>
              <a:rPr dirty="0" sz="1000" spc="9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work.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shown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how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tested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and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evaluated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our</a:t>
            </a:r>
            <a:r>
              <a:rPr dirty="0" sz="1000" spc="5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solution.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80">
                <a:latin typeface="Gill Sans MT"/>
                <a:cs typeface="Gill Sans MT"/>
              </a:rPr>
              <a:t>We</a:t>
            </a:r>
            <a:r>
              <a:rPr dirty="0" sz="1000" spc="85">
                <a:latin typeface="Gill Sans MT"/>
                <a:cs typeface="Gill Sans MT"/>
              </a:rPr>
              <a:t> </a:t>
            </a:r>
            <a:r>
              <a:rPr dirty="0" sz="1000" spc="35">
                <a:latin typeface="Gill Sans MT"/>
                <a:cs typeface="Gill Sans MT"/>
              </a:rPr>
              <a:t>have </a:t>
            </a:r>
            <a:r>
              <a:rPr dirty="0" sz="1000">
                <a:latin typeface="Gill Sans MT"/>
                <a:cs typeface="Gill Sans MT"/>
              </a:rPr>
              <a:t>shown how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we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have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used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what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we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have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found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out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to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adapt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our</a:t>
            </a:r>
            <a:r>
              <a:rPr dirty="0" sz="1000" spc="-2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solution</a:t>
            </a:r>
            <a:r>
              <a:rPr dirty="0" sz="1000" spc="500">
                <a:latin typeface="Gill Sans MT"/>
                <a:cs typeface="Gill Sans MT"/>
              </a:rPr>
              <a:t> </a:t>
            </a:r>
            <a:r>
              <a:rPr dirty="0" sz="1000" spc="-35">
                <a:latin typeface="Gill Sans MT"/>
                <a:cs typeface="Gill Sans MT"/>
              </a:rPr>
              <a:t>or</a:t>
            </a:r>
            <a:r>
              <a:rPr dirty="0" sz="1000" spc="-2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next</a:t>
            </a:r>
            <a:r>
              <a:rPr dirty="0" sz="1000" spc="10">
                <a:latin typeface="Gill Sans MT"/>
                <a:cs typeface="Gill Sans MT"/>
              </a:rPr>
              <a:t> </a:t>
            </a:r>
            <a:r>
              <a:rPr dirty="0" sz="1000" spc="55">
                <a:latin typeface="Gill Sans MT"/>
                <a:cs typeface="Gill Sans MT"/>
              </a:rPr>
              <a:t>steps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to</a:t>
            </a:r>
            <a:r>
              <a:rPr dirty="0" sz="1000" spc="-10">
                <a:latin typeface="Gill Sans MT"/>
                <a:cs typeface="Gill Sans MT"/>
              </a:rPr>
              <a:t> take.</a:t>
            </a:r>
            <a:endParaRPr sz="1000">
              <a:latin typeface="Gill Sans MT"/>
              <a:cs typeface="Gill Sans MT"/>
            </a:endParaRPr>
          </a:p>
          <a:p>
            <a:pPr marL="12700" marR="60325">
              <a:lnSpc>
                <a:spcPct val="100000"/>
              </a:lnSpc>
              <a:spcBef>
                <a:spcPts val="615"/>
              </a:spcBef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prepared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project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portfolio</a:t>
            </a:r>
            <a:r>
              <a:rPr dirty="0" sz="1000" spc="145" b="1">
                <a:latin typeface="Calibri"/>
                <a:cs typeface="Calibri"/>
              </a:rPr>
              <a:t> </a:t>
            </a:r>
            <a:r>
              <a:rPr dirty="0" sz="1000">
                <a:latin typeface="Gill Sans MT"/>
                <a:cs typeface="Gill Sans MT"/>
              </a:rPr>
              <a:t>which</a:t>
            </a:r>
            <a:r>
              <a:rPr dirty="0" sz="1000" spc="7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tells</a:t>
            </a:r>
            <a:r>
              <a:rPr dirty="0" sz="1000" spc="7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the</a:t>
            </a:r>
            <a:r>
              <a:rPr dirty="0" sz="1000" spc="9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story</a:t>
            </a:r>
            <a:r>
              <a:rPr dirty="0" sz="1000" spc="6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of</a:t>
            </a:r>
            <a:r>
              <a:rPr dirty="0" sz="1000" spc="55">
                <a:latin typeface="Gill Sans MT"/>
                <a:cs typeface="Gill Sans MT"/>
              </a:rPr>
              <a:t> </a:t>
            </a:r>
            <a:r>
              <a:rPr dirty="0" sz="1000" spc="-25">
                <a:latin typeface="Gill Sans MT"/>
                <a:cs typeface="Gill Sans MT"/>
              </a:rPr>
              <a:t>our </a:t>
            </a:r>
            <a:r>
              <a:rPr dirty="0" sz="1000">
                <a:latin typeface="Gill Sans MT"/>
                <a:cs typeface="Gill Sans MT"/>
              </a:rPr>
              <a:t>innovation</a:t>
            </a:r>
            <a:r>
              <a:rPr dirty="0" sz="1000" spc="17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challenge</a:t>
            </a:r>
            <a:r>
              <a:rPr dirty="0" sz="1000" spc="1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journey,</a:t>
            </a:r>
            <a:r>
              <a:rPr dirty="0" sz="1000" spc="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shows</a:t>
            </a:r>
            <a:r>
              <a:rPr dirty="0" sz="1000" spc="17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how</a:t>
            </a:r>
            <a:r>
              <a:rPr dirty="0" sz="1000" spc="180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our</a:t>
            </a:r>
            <a:r>
              <a:rPr dirty="0" sz="1000" spc="13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solution</a:t>
            </a:r>
            <a:r>
              <a:rPr dirty="0" sz="1000" spc="175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has</a:t>
            </a:r>
            <a:r>
              <a:rPr dirty="0" sz="1000" spc="18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developed</a:t>
            </a:r>
            <a:r>
              <a:rPr dirty="0" sz="1000" spc="18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and </a:t>
            </a:r>
            <a:r>
              <a:rPr dirty="0" sz="1000">
                <a:latin typeface="Gill Sans MT"/>
                <a:cs typeface="Gill Sans MT"/>
              </a:rPr>
              <a:t>talks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of</a:t>
            </a:r>
            <a:r>
              <a:rPr dirty="0" sz="1000" spc="-1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the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challenges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we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 spc="45">
                <a:latin typeface="Gill Sans MT"/>
                <a:cs typeface="Gill Sans MT"/>
              </a:rPr>
              <a:t>faced.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prepared</a:t>
            </a:r>
            <a:r>
              <a:rPr dirty="0" sz="1000" spc="145" b="1">
                <a:latin typeface="Calibri"/>
                <a:cs typeface="Calibri"/>
              </a:rPr>
              <a:t> </a:t>
            </a:r>
            <a:r>
              <a:rPr dirty="0" sz="1000" spc="95">
                <a:latin typeface="Gill Sans MT"/>
                <a:cs typeface="Gill Sans MT"/>
              </a:rPr>
              <a:t>a</a:t>
            </a:r>
            <a:r>
              <a:rPr dirty="0" sz="1000" spc="7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two-minute</a:t>
            </a:r>
            <a:r>
              <a:rPr dirty="0" sz="1000" spc="6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video</a:t>
            </a:r>
            <a:r>
              <a:rPr dirty="0" sz="1000" spc="10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pitch</a:t>
            </a:r>
            <a:r>
              <a:rPr dirty="0" sz="1000" spc="9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(optional)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200">
              <a:latin typeface="Gill Sans MT"/>
              <a:cs typeface="Gill Sans MT"/>
            </a:endParaRPr>
          </a:p>
          <a:p>
            <a:pPr marL="12700" marR="220345">
              <a:lnSpc>
                <a:spcPct val="100000"/>
              </a:lnSpc>
              <a:spcBef>
                <a:spcPts val="720"/>
              </a:spcBef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shown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how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this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solution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is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affected</a:t>
            </a:r>
            <a:r>
              <a:rPr dirty="0" sz="1000" spc="145" b="1">
                <a:latin typeface="Calibri"/>
                <a:cs typeface="Calibri"/>
              </a:rPr>
              <a:t> </a:t>
            </a:r>
            <a:r>
              <a:rPr dirty="0" sz="1000" spc="65">
                <a:latin typeface="Gill Sans MT"/>
                <a:cs typeface="Gill Sans MT"/>
              </a:rPr>
              <a:t>by </a:t>
            </a:r>
            <a:r>
              <a:rPr dirty="0" sz="1000">
                <a:latin typeface="Gill Sans MT"/>
                <a:cs typeface="Gill Sans MT"/>
              </a:rPr>
              <a:t>larger</a:t>
            </a:r>
            <a:r>
              <a:rPr dirty="0" sz="1000" spc="5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environmental, </a:t>
            </a:r>
            <a:r>
              <a:rPr dirty="0" sz="1000">
                <a:latin typeface="Gill Sans MT"/>
                <a:cs typeface="Gill Sans MT"/>
              </a:rPr>
              <a:t>social,</a:t>
            </a:r>
            <a:r>
              <a:rPr dirty="0" sz="1000" spc="-5">
                <a:latin typeface="Gill Sans MT"/>
                <a:cs typeface="Gill Sans MT"/>
              </a:rPr>
              <a:t> </a:t>
            </a:r>
            <a:r>
              <a:rPr dirty="0" sz="1000" spc="-35">
                <a:latin typeface="Gill Sans MT"/>
                <a:cs typeface="Gill Sans MT"/>
              </a:rPr>
              <a:t>or</a:t>
            </a:r>
            <a:r>
              <a:rPr dirty="0" sz="1000" spc="35">
                <a:latin typeface="Gill Sans MT"/>
                <a:cs typeface="Gill Sans MT"/>
              </a:rPr>
              <a:t> </a:t>
            </a:r>
            <a:r>
              <a:rPr dirty="0" sz="1000" spc="45">
                <a:latin typeface="Gill Sans MT"/>
                <a:cs typeface="Gill Sans MT"/>
              </a:rPr>
              <a:t>economy </a:t>
            </a:r>
            <a:r>
              <a:rPr dirty="0" sz="1000" spc="50">
                <a:latin typeface="Gill Sans MT"/>
                <a:cs typeface="Gill Sans MT"/>
              </a:rPr>
              <a:t>systems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Gill Sans MT"/>
              <a:cs typeface="Gill Sans MT"/>
            </a:endParaRPr>
          </a:p>
          <a:p>
            <a:pPr marL="12700" marR="1391285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Calibri"/>
                <a:cs typeface="Calibri"/>
              </a:rPr>
              <a:t>We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8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referenced</a:t>
            </a:r>
            <a:r>
              <a:rPr dirty="0" sz="1000" spc="125" b="1">
                <a:latin typeface="Calibri"/>
                <a:cs typeface="Calibri"/>
              </a:rPr>
              <a:t> </a:t>
            </a:r>
            <a:r>
              <a:rPr dirty="0" sz="1000">
                <a:latin typeface="Gill Sans MT"/>
                <a:cs typeface="Gill Sans MT"/>
              </a:rPr>
              <a:t>all</a:t>
            </a:r>
            <a:r>
              <a:rPr dirty="0" sz="1000" spc="7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our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research</a:t>
            </a:r>
            <a:r>
              <a:rPr dirty="0" sz="1000" spc="7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information, </a:t>
            </a:r>
            <a:r>
              <a:rPr dirty="0" sz="1000" spc="55">
                <a:latin typeface="Gill Sans MT"/>
                <a:cs typeface="Gill Sans MT"/>
              </a:rPr>
              <a:t>claims</a:t>
            </a:r>
            <a:r>
              <a:rPr dirty="0" sz="1000" spc="-35">
                <a:latin typeface="Gill Sans MT"/>
                <a:cs typeface="Gill Sans MT"/>
              </a:rPr>
              <a:t> </a:t>
            </a:r>
            <a:r>
              <a:rPr dirty="0" sz="1000" spc="80">
                <a:latin typeface="Gill Sans MT"/>
                <a:cs typeface="Gill Sans MT"/>
              </a:rPr>
              <a:t>made</a:t>
            </a:r>
            <a:r>
              <a:rPr dirty="0" sz="1000" spc="-30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and</a:t>
            </a:r>
            <a:r>
              <a:rPr dirty="0" sz="1000" spc="-30">
                <a:latin typeface="Gill Sans MT"/>
                <a:cs typeface="Gill Sans MT"/>
              </a:rPr>
              <a:t> </a:t>
            </a:r>
            <a:r>
              <a:rPr dirty="0" sz="1000" spc="65">
                <a:latin typeface="Gill Sans MT"/>
                <a:cs typeface="Gill Sans MT"/>
              </a:rPr>
              <a:t>images</a:t>
            </a:r>
            <a:r>
              <a:rPr dirty="0" sz="1000" spc="-3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used.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Gill Sans MT"/>
              <a:cs typeface="Gill Sans MT"/>
            </a:endParaRPr>
          </a:p>
          <a:p>
            <a:pPr marL="12700" marR="1573530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All</a:t>
            </a:r>
            <a:r>
              <a:rPr dirty="0" sz="1000" spc="6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of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the</a:t>
            </a:r>
            <a:r>
              <a:rPr dirty="0" sz="1000" spc="6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files</a:t>
            </a:r>
            <a:r>
              <a:rPr dirty="0" sz="1000" spc="6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are</a:t>
            </a:r>
            <a:r>
              <a:rPr dirty="0" sz="1000" spc="6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saved</a:t>
            </a:r>
            <a:r>
              <a:rPr dirty="0" sz="1000" spc="65" b="1">
                <a:latin typeface="Calibri"/>
                <a:cs typeface="Calibri"/>
              </a:rPr>
              <a:t> </a:t>
            </a:r>
            <a:r>
              <a:rPr dirty="0" sz="1000">
                <a:latin typeface="Gill Sans MT"/>
                <a:cs typeface="Gill Sans MT"/>
              </a:rPr>
              <a:t>with</a:t>
            </a:r>
            <a:r>
              <a:rPr dirty="0" sz="1000" spc="5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our</a:t>
            </a:r>
            <a:r>
              <a:rPr dirty="0" sz="1000">
                <a:latin typeface="Gill Sans MT"/>
                <a:cs typeface="Gill Sans MT"/>
              </a:rPr>
              <a:t> </a:t>
            </a:r>
            <a:r>
              <a:rPr dirty="0" sz="1000" spc="70">
                <a:latin typeface="Gill Sans MT"/>
                <a:cs typeface="Gill Sans MT"/>
              </a:rPr>
              <a:t>team</a:t>
            </a:r>
            <a:r>
              <a:rPr dirty="0" sz="1000" spc="5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name, </a:t>
            </a:r>
            <a:r>
              <a:rPr dirty="0" sz="1000">
                <a:latin typeface="Gill Sans MT"/>
                <a:cs typeface="Gill Sans MT"/>
              </a:rPr>
              <a:t>school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name</a:t>
            </a:r>
            <a:r>
              <a:rPr dirty="0" sz="1000" spc="50">
                <a:latin typeface="Gill Sans MT"/>
                <a:cs typeface="Gill Sans MT"/>
              </a:rPr>
              <a:t> </a:t>
            </a:r>
            <a:r>
              <a:rPr dirty="0" sz="1000" spc="75">
                <a:latin typeface="Gill Sans MT"/>
                <a:cs typeface="Gill Sans MT"/>
              </a:rPr>
              <a:t>and</a:t>
            </a:r>
            <a:r>
              <a:rPr dirty="0" sz="1000" spc="2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year</a:t>
            </a:r>
            <a:r>
              <a:rPr dirty="0" sz="1000" spc="1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group.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Our</a:t>
            </a:r>
            <a:r>
              <a:rPr dirty="0" sz="1000" spc="7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teacher</a:t>
            </a:r>
            <a:r>
              <a:rPr dirty="0" sz="1000" spc="9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has</a:t>
            </a:r>
            <a:r>
              <a:rPr dirty="0" sz="1000" spc="1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uploaded</a:t>
            </a:r>
            <a:r>
              <a:rPr dirty="0" sz="1000" spc="175" b="1">
                <a:latin typeface="Calibri"/>
                <a:cs typeface="Calibri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our</a:t>
            </a:r>
            <a:r>
              <a:rPr dirty="0" sz="1000" spc="8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project</a:t>
            </a:r>
            <a:r>
              <a:rPr dirty="0" sz="1000" spc="130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portfolio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rae.mindsetsonline.co.uk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48449" y="189417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48449" y="2391308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48449" y="2907512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48449" y="3442792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48449" y="395899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48449" y="4456125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48449" y="4953253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48449" y="5450382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48449" y="5947511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344995"/>
                </a:moveTo>
                <a:lnTo>
                  <a:pt x="344995" y="344995"/>
                </a:lnTo>
                <a:lnTo>
                  <a:pt x="344995" y="0"/>
                </a:lnTo>
                <a:lnTo>
                  <a:pt x="0" y="0"/>
                </a:lnTo>
                <a:lnTo>
                  <a:pt x="0" y="344995"/>
                </a:lnTo>
                <a:close/>
              </a:path>
            </a:pathLst>
          </a:custGeom>
          <a:ln w="16903">
            <a:solidFill>
              <a:srgbClr val="14C9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4880112" y="1030808"/>
            <a:ext cx="5812155" cy="6529705"/>
            <a:chOff x="4880112" y="1030808"/>
            <a:chExt cx="5812155" cy="6529705"/>
          </a:xfrm>
        </p:grpSpPr>
        <p:sp>
          <p:nvSpPr>
            <p:cNvPr id="15" name="object 15" descr=""/>
            <p:cNvSpPr/>
            <p:nvPr/>
          </p:nvSpPr>
          <p:spPr>
            <a:xfrm>
              <a:off x="4880112" y="1375105"/>
              <a:ext cx="5812155" cy="6184900"/>
            </a:xfrm>
            <a:custGeom>
              <a:avLst/>
              <a:gdLst/>
              <a:ahLst/>
              <a:cxnLst/>
              <a:rect l="l" t="t" r="r" b="b"/>
              <a:pathLst>
                <a:path w="5812155" h="6184900">
                  <a:moveTo>
                    <a:pt x="1790906" y="6121400"/>
                  </a:moveTo>
                  <a:lnTo>
                    <a:pt x="288407" y="6121400"/>
                  </a:lnTo>
                  <a:lnTo>
                    <a:pt x="288339" y="6184900"/>
                  </a:lnTo>
                  <a:lnTo>
                    <a:pt x="1790842" y="6184900"/>
                  </a:lnTo>
                  <a:lnTo>
                    <a:pt x="1790906" y="6121400"/>
                  </a:lnTo>
                  <a:close/>
                </a:path>
                <a:path w="5812155" h="6184900">
                  <a:moveTo>
                    <a:pt x="5811889" y="5118100"/>
                  </a:moveTo>
                  <a:lnTo>
                    <a:pt x="4961410" y="5118100"/>
                  </a:lnTo>
                  <a:lnTo>
                    <a:pt x="4975963" y="5156200"/>
                  </a:lnTo>
                  <a:lnTo>
                    <a:pt x="4992278" y="5207000"/>
                  </a:lnTo>
                  <a:lnTo>
                    <a:pt x="5010470" y="5257800"/>
                  </a:lnTo>
                  <a:lnTo>
                    <a:pt x="5030651" y="5308600"/>
                  </a:lnTo>
                  <a:lnTo>
                    <a:pt x="5052936" y="5359400"/>
                  </a:lnTo>
                  <a:lnTo>
                    <a:pt x="5077437" y="5410200"/>
                  </a:lnTo>
                  <a:lnTo>
                    <a:pt x="5005530" y="5410200"/>
                  </a:lnTo>
                  <a:lnTo>
                    <a:pt x="5005530" y="5638800"/>
                  </a:lnTo>
                  <a:lnTo>
                    <a:pt x="4918446" y="5638800"/>
                  </a:lnTo>
                  <a:lnTo>
                    <a:pt x="4918446" y="6184900"/>
                  </a:lnTo>
                  <a:lnTo>
                    <a:pt x="5811889" y="6184900"/>
                  </a:lnTo>
                  <a:lnTo>
                    <a:pt x="5811889" y="5118100"/>
                  </a:lnTo>
                  <a:close/>
                </a:path>
                <a:path w="5812155" h="6184900">
                  <a:moveTo>
                    <a:pt x="1759029" y="5880100"/>
                  </a:moveTo>
                  <a:lnTo>
                    <a:pt x="318709" y="5880100"/>
                  </a:lnTo>
                  <a:lnTo>
                    <a:pt x="318468" y="6121400"/>
                  </a:lnTo>
                  <a:lnTo>
                    <a:pt x="1758775" y="6121400"/>
                  </a:lnTo>
                  <a:lnTo>
                    <a:pt x="1759029" y="5880100"/>
                  </a:lnTo>
                  <a:close/>
                </a:path>
                <a:path w="5812155" h="6184900">
                  <a:moveTo>
                    <a:pt x="1731560" y="5397500"/>
                  </a:moveTo>
                  <a:lnTo>
                    <a:pt x="426100" y="5397500"/>
                  </a:lnTo>
                  <a:lnTo>
                    <a:pt x="436438" y="5410200"/>
                  </a:lnTo>
                  <a:lnTo>
                    <a:pt x="443096" y="5461000"/>
                  </a:lnTo>
                  <a:lnTo>
                    <a:pt x="448733" y="5511800"/>
                  </a:lnTo>
                  <a:lnTo>
                    <a:pt x="453249" y="5562600"/>
                  </a:lnTo>
                  <a:lnTo>
                    <a:pt x="456542" y="5600700"/>
                  </a:lnTo>
                  <a:lnTo>
                    <a:pt x="459449" y="5664200"/>
                  </a:lnTo>
                  <a:lnTo>
                    <a:pt x="462487" y="5715000"/>
                  </a:lnTo>
                  <a:lnTo>
                    <a:pt x="465633" y="5765800"/>
                  </a:lnTo>
                  <a:lnTo>
                    <a:pt x="468866" y="5816600"/>
                  </a:lnTo>
                  <a:lnTo>
                    <a:pt x="472163" y="5880100"/>
                  </a:lnTo>
                  <a:lnTo>
                    <a:pt x="1485331" y="5880100"/>
                  </a:lnTo>
                  <a:lnTo>
                    <a:pt x="1504183" y="5842000"/>
                  </a:lnTo>
                  <a:lnTo>
                    <a:pt x="1526191" y="5791200"/>
                  </a:lnTo>
                  <a:lnTo>
                    <a:pt x="1551610" y="5753100"/>
                  </a:lnTo>
                  <a:lnTo>
                    <a:pt x="1580696" y="5702300"/>
                  </a:lnTo>
                  <a:lnTo>
                    <a:pt x="1613703" y="5651500"/>
                  </a:lnTo>
                  <a:lnTo>
                    <a:pt x="1634470" y="5613400"/>
                  </a:lnTo>
                  <a:lnTo>
                    <a:pt x="1654844" y="5575300"/>
                  </a:lnTo>
                  <a:lnTo>
                    <a:pt x="1674781" y="5537200"/>
                  </a:lnTo>
                  <a:lnTo>
                    <a:pt x="1694240" y="5486400"/>
                  </a:lnTo>
                  <a:lnTo>
                    <a:pt x="1713181" y="5448300"/>
                  </a:lnTo>
                  <a:lnTo>
                    <a:pt x="1731560" y="5397500"/>
                  </a:lnTo>
                  <a:close/>
                </a:path>
                <a:path w="5812155" h="6184900">
                  <a:moveTo>
                    <a:pt x="1575952" y="3060700"/>
                  </a:moveTo>
                  <a:lnTo>
                    <a:pt x="1485269" y="3060700"/>
                  </a:lnTo>
                  <a:lnTo>
                    <a:pt x="1467627" y="3073400"/>
                  </a:lnTo>
                  <a:lnTo>
                    <a:pt x="1432275" y="3086100"/>
                  </a:lnTo>
                  <a:lnTo>
                    <a:pt x="1359237" y="3136900"/>
                  </a:lnTo>
                  <a:lnTo>
                    <a:pt x="1323177" y="3149600"/>
                  </a:lnTo>
                  <a:lnTo>
                    <a:pt x="1319215" y="3149600"/>
                  </a:lnTo>
                  <a:lnTo>
                    <a:pt x="1307406" y="3162300"/>
                  </a:lnTo>
                  <a:lnTo>
                    <a:pt x="1297701" y="3162300"/>
                  </a:lnTo>
                  <a:lnTo>
                    <a:pt x="1288148" y="3175000"/>
                  </a:lnTo>
                  <a:lnTo>
                    <a:pt x="1278753" y="3175000"/>
                  </a:lnTo>
                  <a:lnTo>
                    <a:pt x="1158269" y="3263900"/>
                  </a:lnTo>
                  <a:lnTo>
                    <a:pt x="1121603" y="3289300"/>
                  </a:lnTo>
                  <a:lnTo>
                    <a:pt x="1097384" y="3314700"/>
                  </a:lnTo>
                  <a:lnTo>
                    <a:pt x="1084387" y="3327400"/>
                  </a:lnTo>
                  <a:lnTo>
                    <a:pt x="1059829" y="3340100"/>
                  </a:lnTo>
                  <a:lnTo>
                    <a:pt x="1025923" y="3365500"/>
                  </a:lnTo>
                  <a:lnTo>
                    <a:pt x="984887" y="3403600"/>
                  </a:lnTo>
                  <a:lnTo>
                    <a:pt x="967033" y="3403600"/>
                  </a:lnTo>
                  <a:lnTo>
                    <a:pt x="957907" y="3416300"/>
                  </a:lnTo>
                  <a:lnTo>
                    <a:pt x="948654" y="3416300"/>
                  </a:lnTo>
                  <a:lnTo>
                    <a:pt x="897725" y="3441700"/>
                  </a:lnTo>
                  <a:lnTo>
                    <a:pt x="848557" y="3467100"/>
                  </a:lnTo>
                  <a:lnTo>
                    <a:pt x="801226" y="3492500"/>
                  </a:lnTo>
                  <a:lnTo>
                    <a:pt x="755806" y="3517900"/>
                  </a:lnTo>
                  <a:lnTo>
                    <a:pt x="712373" y="3543300"/>
                  </a:lnTo>
                  <a:lnTo>
                    <a:pt x="671004" y="3581400"/>
                  </a:lnTo>
                  <a:lnTo>
                    <a:pt x="631773" y="3606800"/>
                  </a:lnTo>
                  <a:lnTo>
                    <a:pt x="594755" y="3632200"/>
                  </a:lnTo>
                  <a:lnTo>
                    <a:pt x="560027" y="3670300"/>
                  </a:lnTo>
                  <a:lnTo>
                    <a:pt x="527664" y="3708400"/>
                  </a:lnTo>
                  <a:lnTo>
                    <a:pt x="497741" y="3733800"/>
                  </a:lnTo>
                  <a:lnTo>
                    <a:pt x="470334" y="3771900"/>
                  </a:lnTo>
                  <a:lnTo>
                    <a:pt x="447827" y="3810000"/>
                  </a:lnTo>
                  <a:lnTo>
                    <a:pt x="425044" y="3848100"/>
                  </a:lnTo>
                  <a:lnTo>
                    <a:pt x="401920" y="3886200"/>
                  </a:lnTo>
                  <a:lnTo>
                    <a:pt x="378393" y="3937000"/>
                  </a:lnTo>
                  <a:lnTo>
                    <a:pt x="354401" y="3975100"/>
                  </a:lnTo>
                  <a:lnTo>
                    <a:pt x="329881" y="4025900"/>
                  </a:lnTo>
                  <a:lnTo>
                    <a:pt x="304769" y="4076700"/>
                  </a:lnTo>
                  <a:lnTo>
                    <a:pt x="279003" y="4127500"/>
                  </a:lnTo>
                  <a:lnTo>
                    <a:pt x="252520" y="4178300"/>
                  </a:lnTo>
                  <a:lnTo>
                    <a:pt x="225258" y="4229100"/>
                  </a:lnTo>
                  <a:lnTo>
                    <a:pt x="197152" y="4267200"/>
                  </a:lnTo>
                  <a:lnTo>
                    <a:pt x="168142" y="4318000"/>
                  </a:lnTo>
                  <a:lnTo>
                    <a:pt x="138163" y="4356100"/>
                  </a:lnTo>
                  <a:lnTo>
                    <a:pt x="107152" y="4381500"/>
                  </a:lnTo>
                  <a:lnTo>
                    <a:pt x="64386" y="4432300"/>
                  </a:lnTo>
                  <a:lnTo>
                    <a:pt x="33448" y="4483100"/>
                  </a:lnTo>
                  <a:lnTo>
                    <a:pt x="13179" y="4521200"/>
                  </a:lnTo>
                  <a:lnTo>
                    <a:pt x="2416" y="4572000"/>
                  </a:lnTo>
                  <a:lnTo>
                    <a:pt x="0" y="4610100"/>
                  </a:lnTo>
                  <a:lnTo>
                    <a:pt x="4767" y="4648200"/>
                  </a:lnTo>
                  <a:lnTo>
                    <a:pt x="15557" y="4673600"/>
                  </a:lnTo>
                  <a:lnTo>
                    <a:pt x="31209" y="4711700"/>
                  </a:lnTo>
                  <a:lnTo>
                    <a:pt x="68030" y="4762500"/>
                  </a:lnTo>
                  <a:lnTo>
                    <a:pt x="93112" y="4800600"/>
                  </a:lnTo>
                  <a:lnTo>
                    <a:pt x="124395" y="4851400"/>
                  </a:lnTo>
                  <a:lnTo>
                    <a:pt x="160467" y="4914900"/>
                  </a:lnTo>
                  <a:lnTo>
                    <a:pt x="51641" y="5029200"/>
                  </a:lnTo>
                  <a:lnTo>
                    <a:pt x="24992" y="5080000"/>
                  </a:lnTo>
                  <a:lnTo>
                    <a:pt x="15371" y="5118100"/>
                  </a:lnTo>
                  <a:lnTo>
                    <a:pt x="22907" y="5168900"/>
                  </a:lnTo>
                  <a:lnTo>
                    <a:pt x="47729" y="5207000"/>
                  </a:lnTo>
                  <a:lnTo>
                    <a:pt x="271071" y="5410200"/>
                  </a:lnTo>
                  <a:lnTo>
                    <a:pt x="306194" y="5422900"/>
                  </a:lnTo>
                  <a:lnTo>
                    <a:pt x="387927" y="5422900"/>
                  </a:lnTo>
                  <a:lnTo>
                    <a:pt x="426100" y="5397500"/>
                  </a:lnTo>
                  <a:lnTo>
                    <a:pt x="1731560" y="5397500"/>
                  </a:lnTo>
                  <a:lnTo>
                    <a:pt x="1749338" y="5334000"/>
                  </a:lnTo>
                  <a:lnTo>
                    <a:pt x="1766472" y="5283200"/>
                  </a:lnTo>
                  <a:lnTo>
                    <a:pt x="1782922" y="5232400"/>
                  </a:lnTo>
                  <a:lnTo>
                    <a:pt x="1798645" y="5168900"/>
                  </a:lnTo>
                  <a:lnTo>
                    <a:pt x="1813601" y="5118100"/>
                  </a:lnTo>
                  <a:lnTo>
                    <a:pt x="5811889" y="5118100"/>
                  </a:lnTo>
                  <a:lnTo>
                    <a:pt x="5811889" y="4699000"/>
                  </a:lnTo>
                  <a:lnTo>
                    <a:pt x="1052197" y="4699000"/>
                  </a:lnTo>
                  <a:lnTo>
                    <a:pt x="1672504" y="4013200"/>
                  </a:lnTo>
                  <a:lnTo>
                    <a:pt x="5811889" y="4013200"/>
                  </a:lnTo>
                  <a:lnTo>
                    <a:pt x="5811889" y="3898900"/>
                  </a:lnTo>
                  <a:lnTo>
                    <a:pt x="1075134" y="3898900"/>
                  </a:lnTo>
                  <a:lnTo>
                    <a:pt x="1077940" y="3886200"/>
                  </a:lnTo>
                  <a:lnTo>
                    <a:pt x="1080509" y="3873500"/>
                  </a:lnTo>
                  <a:lnTo>
                    <a:pt x="1082863" y="3860800"/>
                  </a:lnTo>
                  <a:lnTo>
                    <a:pt x="1086043" y="3848100"/>
                  </a:lnTo>
                  <a:lnTo>
                    <a:pt x="1088812" y="3848100"/>
                  </a:lnTo>
                  <a:lnTo>
                    <a:pt x="1090005" y="3835400"/>
                  </a:lnTo>
                  <a:lnTo>
                    <a:pt x="1091517" y="3835400"/>
                  </a:lnTo>
                  <a:lnTo>
                    <a:pt x="1107316" y="3822700"/>
                  </a:lnTo>
                  <a:lnTo>
                    <a:pt x="1130633" y="3797300"/>
                  </a:lnTo>
                  <a:lnTo>
                    <a:pt x="1157693" y="3771900"/>
                  </a:lnTo>
                  <a:lnTo>
                    <a:pt x="1184722" y="3759200"/>
                  </a:lnTo>
                  <a:lnTo>
                    <a:pt x="1217681" y="3733800"/>
                  </a:lnTo>
                  <a:lnTo>
                    <a:pt x="1240009" y="3708400"/>
                  </a:lnTo>
                  <a:lnTo>
                    <a:pt x="1268467" y="3683000"/>
                  </a:lnTo>
                  <a:lnTo>
                    <a:pt x="1304730" y="3644900"/>
                  </a:lnTo>
                  <a:lnTo>
                    <a:pt x="1407360" y="3530600"/>
                  </a:lnTo>
                  <a:lnTo>
                    <a:pt x="1477076" y="3454400"/>
                  </a:lnTo>
                  <a:lnTo>
                    <a:pt x="1531466" y="3390900"/>
                  </a:lnTo>
                  <a:lnTo>
                    <a:pt x="1572821" y="3327400"/>
                  </a:lnTo>
                  <a:lnTo>
                    <a:pt x="1602404" y="3276600"/>
                  </a:lnTo>
                  <a:lnTo>
                    <a:pt x="1621482" y="3238500"/>
                  </a:lnTo>
                  <a:lnTo>
                    <a:pt x="1631319" y="3200400"/>
                  </a:lnTo>
                  <a:lnTo>
                    <a:pt x="1633180" y="3162300"/>
                  </a:lnTo>
                  <a:lnTo>
                    <a:pt x="1628329" y="3136900"/>
                  </a:lnTo>
                  <a:lnTo>
                    <a:pt x="1618031" y="3111500"/>
                  </a:lnTo>
                  <a:lnTo>
                    <a:pt x="1603552" y="3098800"/>
                  </a:lnTo>
                  <a:lnTo>
                    <a:pt x="1586156" y="3073400"/>
                  </a:lnTo>
                  <a:lnTo>
                    <a:pt x="1575952" y="3060700"/>
                  </a:lnTo>
                  <a:close/>
                </a:path>
                <a:path w="5812155" h="6184900">
                  <a:moveTo>
                    <a:pt x="5811889" y="4013200"/>
                  </a:moveTo>
                  <a:lnTo>
                    <a:pt x="1672504" y="4013200"/>
                  </a:lnTo>
                  <a:lnTo>
                    <a:pt x="1672504" y="4025900"/>
                  </a:lnTo>
                  <a:lnTo>
                    <a:pt x="1652438" y="4051300"/>
                  </a:lnTo>
                  <a:lnTo>
                    <a:pt x="1636215" y="4064000"/>
                  </a:lnTo>
                  <a:lnTo>
                    <a:pt x="1624414" y="4076700"/>
                  </a:lnTo>
                  <a:lnTo>
                    <a:pt x="1617614" y="4089400"/>
                  </a:lnTo>
                  <a:lnTo>
                    <a:pt x="1615720" y="4089400"/>
                  </a:lnTo>
                  <a:lnTo>
                    <a:pt x="1611274" y="4102100"/>
                  </a:lnTo>
                  <a:lnTo>
                    <a:pt x="1598132" y="4140200"/>
                  </a:lnTo>
                  <a:lnTo>
                    <a:pt x="1580832" y="4178300"/>
                  </a:lnTo>
                  <a:lnTo>
                    <a:pt x="1579108" y="4178300"/>
                  </a:lnTo>
                  <a:lnTo>
                    <a:pt x="1551828" y="4241800"/>
                  </a:lnTo>
                  <a:lnTo>
                    <a:pt x="1528984" y="4292600"/>
                  </a:lnTo>
                  <a:lnTo>
                    <a:pt x="1513289" y="4330700"/>
                  </a:lnTo>
                  <a:lnTo>
                    <a:pt x="1507454" y="4343400"/>
                  </a:lnTo>
                  <a:lnTo>
                    <a:pt x="1461895" y="4419600"/>
                  </a:lnTo>
                  <a:lnTo>
                    <a:pt x="1439326" y="4457700"/>
                  </a:lnTo>
                  <a:lnTo>
                    <a:pt x="1416954" y="4483100"/>
                  </a:lnTo>
                  <a:lnTo>
                    <a:pt x="1412420" y="4495800"/>
                  </a:lnTo>
                  <a:lnTo>
                    <a:pt x="1363001" y="4533900"/>
                  </a:lnTo>
                  <a:lnTo>
                    <a:pt x="1315619" y="4572000"/>
                  </a:lnTo>
                  <a:lnTo>
                    <a:pt x="1270408" y="4610100"/>
                  </a:lnTo>
                  <a:lnTo>
                    <a:pt x="1227501" y="4635500"/>
                  </a:lnTo>
                  <a:lnTo>
                    <a:pt x="1187032" y="4660900"/>
                  </a:lnTo>
                  <a:lnTo>
                    <a:pt x="1149133" y="4673600"/>
                  </a:lnTo>
                  <a:lnTo>
                    <a:pt x="1113939" y="4686300"/>
                  </a:lnTo>
                  <a:lnTo>
                    <a:pt x="1081583" y="4699000"/>
                  </a:lnTo>
                  <a:lnTo>
                    <a:pt x="5811889" y="4699000"/>
                  </a:lnTo>
                  <a:lnTo>
                    <a:pt x="5811889" y="4013200"/>
                  </a:lnTo>
                  <a:close/>
                </a:path>
                <a:path w="5812155" h="6184900">
                  <a:moveTo>
                    <a:pt x="5079964" y="330200"/>
                  </a:moveTo>
                  <a:lnTo>
                    <a:pt x="1818960" y="330200"/>
                  </a:lnTo>
                  <a:lnTo>
                    <a:pt x="1772702" y="342900"/>
                  </a:lnTo>
                  <a:lnTo>
                    <a:pt x="1732503" y="368300"/>
                  </a:lnTo>
                  <a:lnTo>
                    <a:pt x="1700787" y="393700"/>
                  </a:lnTo>
                  <a:lnTo>
                    <a:pt x="1679978" y="431800"/>
                  </a:lnTo>
                  <a:lnTo>
                    <a:pt x="1672504" y="482600"/>
                  </a:lnTo>
                  <a:lnTo>
                    <a:pt x="1672504" y="3238500"/>
                  </a:lnTo>
                  <a:lnTo>
                    <a:pt x="1075134" y="3898900"/>
                  </a:lnTo>
                  <a:lnTo>
                    <a:pt x="5811889" y="3898900"/>
                  </a:lnTo>
                  <a:lnTo>
                    <a:pt x="5811889" y="3302000"/>
                  </a:lnTo>
                  <a:lnTo>
                    <a:pt x="5472255" y="2933700"/>
                  </a:lnTo>
                  <a:lnTo>
                    <a:pt x="5306202" y="2755900"/>
                  </a:lnTo>
                  <a:lnTo>
                    <a:pt x="5299458" y="2743200"/>
                  </a:lnTo>
                  <a:lnTo>
                    <a:pt x="5298887" y="2743200"/>
                  </a:lnTo>
                  <a:lnTo>
                    <a:pt x="5285260" y="2717800"/>
                  </a:lnTo>
                  <a:lnTo>
                    <a:pt x="5267521" y="2705100"/>
                  </a:lnTo>
                  <a:lnTo>
                    <a:pt x="5247348" y="2692400"/>
                  </a:lnTo>
                  <a:lnTo>
                    <a:pt x="5226421" y="2679700"/>
                  </a:lnTo>
                  <a:lnTo>
                    <a:pt x="5226421" y="482600"/>
                  </a:lnTo>
                  <a:lnTo>
                    <a:pt x="5218938" y="431800"/>
                  </a:lnTo>
                  <a:lnTo>
                    <a:pt x="5198116" y="393700"/>
                  </a:lnTo>
                  <a:lnTo>
                    <a:pt x="5166389" y="368300"/>
                  </a:lnTo>
                  <a:lnTo>
                    <a:pt x="5126193" y="342900"/>
                  </a:lnTo>
                  <a:lnTo>
                    <a:pt x="5079964" y="330200"/>
                  </a:lnTo>
                  <a:close/>
                </a:path>
                <a:path w="5812155" h="6184900">
                  <a:moveTo>
                    <a:pt x="3514473" y="0"/>
                  </a:moveTo>
                  <a:lnTo>
                    <a:pt x="3410029" y="0"/>
                  </a:lnTo>
                  <a:lnTo>
                    <a:pt x="3360878" y="12700"/>
                  </a:lnTo>
                  <a:lnTo>
                    <a:pt x="3315618" y="38100"/>
                  </a:lnTo>
                  <a:lnTo>
                    <a:pt x="3275070" y="63500"/>
                  </a:lnTo>
                  <a:lnTo>
                    <a:pt x="3240054" y="88900"/>
                  </a:lnTo>
                  <a:lnTo>
                    <a:pt x="3211391" y="127000"/>
                  </a:lnTo>
                  <a:lnTo>
                    <a:pt x="3189902" y="165100"/>
                  </a:lnTo>
                  <a:lnTo>
                    <a:pt x="3176407" y="215900"/>
                  </a:lnTo>
                  <a:lnTo>
                    <a:pt x="3171726" y="254000"/>
                  </a:lnTo>
                  <a:lnTo>
                    <a:pt x="3085328" y="254000"/>
                  </a:lnTo>
                  <a:lnTo>
                    <a:pt x="3034654" y="266700"/>
                  </a:lnTo>
                  <a:lnTo>
                    <a:pt x="2985526" y="266700"/>
                  </a:lnTo>
                  <a:lnTo>
                    <a:pt x="2938212" y="279400"/>
                  </a:lnTo>
                  <a:lnTo>
                    <a:pt x="2892978" y="292100"/>
                  </a:lnTo>
                  <a:lnTo>
                    <a:pt x="2850090" y="317500"/>
                  </a:lnTo>
                  <a:lnTo>
                    <a:pt x="2809814" y="330200"/>
                  </a:lnTo>
                  <a:lnTo>
                    <a:pt x="3448510" y="330200"/>
                  </a:lnTo>
                  <a:lnTo>
                    <a:pt x="3407290" y="317500"/>
                  </a:lnTo>
                  <a:lnTo>
                    <a:pt x="3374048" y="292100"/>
                  </a:lnTo>
                  <a:lnTo>
                    <a:pt x="3351853" y="254000"/>
                  </a:lnTo>
                  <a:lnTo>
                    <a:pt x="3343773" y="215900"/>
                  </a:lnTo>
                  <a:lnTo>
                    <a:pt x="3353086" y="165100"/>
                  </a:lnTo>
                  <a:lnTo>
                    <a:pt x="3378480" y="127000"/>
                  </a:lnTo>
                  <a:lnTo>
                    <a:pt x="3416141" y="101600"/>
                  </a:lnTo>
                  <a:lnTo>
                    <a:pt x="3694002" y="101600"/>
                  </a:lnTo>
                  <a:lnTo>
                    <a:pt x="3684448" y="88900"/>
                  </a:lnTo>
                  <a:lnTo>
                    <a:pt x="3649432" y="63500"/>
                  </a:lnTo>
                  <a:lnTo>
                    <a:pt x="3608884" y="38100"/>
                  </a:lnTo>
                  <a:lnTo>
                    <a:pt x="3563624" y="12700"/>
                  </a:lnTo>
                  <a:lnTo>
                    <a:pt x="3514473" y="0"/>
                  </a:lnTo>
                  <a:close/>
                </a:path>
                <a:path w="5812155" h="6184900">
                  <a:moveTo>
                    <a:pt x="3694002" y="101600"/>
                  </a:moveTo>
                  <a:lnTo>
                    <a:pt x="3508388" y="101600"/>
                  </a:lnTo>
                  <a:lnTo>
                    <a:pt x="3546046" y="127000"/>
                  </a:lnTo>
                  <a:lnTo>
                    <a:pt x="3571425" y="165100"/>
                  </a:lnTo>
                  <a:lnTo>
                    <a:pt x="3580729" y="215900"/>
                  </a:lnTo>
                  <a:lnTo>
                    <a:pt x="3571490" y="254000"/>
                  </a:lnTo>
                  <a:lnTo>
                    <a:pt x="3546285" y="292100"/>
                  </a:lnTo>
                  <a:lnTo>
                    <a:pt x="3508886" y="317500"/>
                  </a:lnTo>
                  <a:lnTo>
                    <a:pt x="3463064" y="330200"/>
                  </a:lnTo>
                  <a:lnTo>
                    <a:pt x="4089047" y="330200"/>
                  </a:lnTo>
                  <a:lnTo>
                    <a:pt x="4048792" y="317500"/>
                  </a:lnTo>
                  <a:lnTo>
                    <a:pt x="4005918" y="292100"/>
                  </a:lnTo>
                  <a:lnTo>
                    <a:pt x="3960693" y="279400"/>
                  </a:lnTo>
                  <a:lnTo>
                    <a:pt x="3913383" y="266700"/>
                  </a:lnTo>
                  <a:lnTo>
                    <a:pt x="3864258" y="266700"/>
                  </a:lnTo>
                  <a:lnTo>
                    <a:pt x="3813584" y="254000"/>
                  </a:lnTo>
                  <a:lnTo>
                    <a:pt x="3752776" y="254000"/>
                  </a:lnTo>
                  <a:lnTo>
                    <a:pt x="3748095" y="215900"/>
                  </a:lnTo>
                  <a:lnTo>
                    <a:pt x="3734600" y="165100"/>
                  </a:lnTo>
                  <a:lnTo>
                    <a:pt x="3713111" y="127000"/>
                  </a:lnTo>
                  <a:lnTo>
                    <a:pt x="3694002" y="10160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714980" y="1409007"/>
              <a:ext cx="3554095" cy="4779645"/>
            </a:xfrm>
            <a:custGeom>
              <a:avLst/>
              <a:gdLst/>
              <a:ahLst/>
              <a:cxnLst/>
              <a:rect l="l" t="t" r="r" b="b"/>
              <a:pathLst>
                <a:path w="3554095" h="4779645">
                  <a:moveTo>
                    <a:pt x="3407473" y="0"/>
                  </a:moveTo>
                  <a:lnTo>
                    <a:pt x="146507" y="0"/>
                  </a:lnTo>
                  <a:lnTo>
                    <a:pt x="100249" y="7481"/>
                  </a:lnTo>
                  <a:lnTo>
                    <a:pt x="60037" y="28304"/>
                  </a:lnTo>
                  <a:lnTo>
                    <a:pt x="28304" y="60037"/>
                  </a:lnTo>
                  <a:lnTo>
                    <a:pt x="7481" y="100249"/>
                  </a:lnTo>
                  <a:lnTo>
                    <a:pt x="0" y="146507"/>
                  </a:lnTo>
                  <a:lnTo>
                    <a:pt x="0" y="4632972"/>
                  </a:lnTo>
                  <a:lnTo>
                    <a:pt x="7481" y="4679230"/>
                  </a:lnTo>
                  <a:lnTo>
                    <a:pt x="28304" y="4719442"/>
                  </a:lnTo>
                  <a:lnTo>
                    <a:pt x="60037" y="4751175"/>
                  </a:lnTo>
                  <a:lnTo>
                    <a:pt x="100249" y="4771998"/>
                  </a:lnTo>
                  <a:lnTo>
                    <a:pt x="146507" y="4779479"/>
                  </a:lnTo>
                  <a:lnTo>
                    <a:pt x="3407473" y="4779479"/>
                  </a:lnTo>
                  <a:lnTo>
                    <a:pt x="3453731" y="4771998"/>
                  </a:lnTo>
                  <a:lnTo>
                    <a:pt x="3493943" y="4751175"/>
                  </a:lnTo>
                  <a:lnTo>
                    <a:pt x="3525676" y="4719442"/>
                  </a:lnTo>
                  <a:lnTo>
                    <a:pt x="3546499" y="4679230"/>
                  </a:lnTo>
                  <a:lnTo>
                    <a:pt x="3553980" y="4632972"/>
                  </a:lnTo>
                  <a:lnTo>
                    <a:pt x="3553980" y="146507"/>
                  </a:lnTo>
                  <a:lnTo>
                    <a:pt x="3546499" y="100249"/>
                  </a:lnTo>
                  <a:lnTo>
                    <a:pt x="3525676" y="60037"/>
                  </a:lnTo>
                  <a:lnTo>
                    <a:pt x="3493943" y="28304"/>
                  </a:lnTo>
                  <a:lnTo>
                    <a:pt x="3453731" y="7481"/>
                  </a:lnTo>
                  <a:lnTo>
                    <a:pt x="3407473" y="0"/>
                  </a:lnTo>
                  <a:close/>
                </a:path>
              </a:pathLst>
            </a:custGeom>
            <a:solidFill>
              <a:srgbClr val="3252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43839" y="1637855"/>
              <a:ext cx="3096260" cy="4321810"/>
            </a:xfrm>
            <a:custGeom>
              <a:avLst/>
              <a:gdLst/>
              <a:ahLst/>
              <a:cxnLst/>
              <a:rect l="l" t="t" r="r" b="b"/>
              <a:pathLst>
                <a:path w="3096259" h="4321810">
                  <a:moveTo>
                    <a:pt x="3096259" y="0"/>
                  </a:moveTo>
                  <a:lnTo>
                    <a:pt x="0" y="0"/>
                  </a:lnTo>
                  <a:lnTo>
                    <a:pt x="0" y="4321784"/>
                  </a:lnTo>
                  <a:lnTo>
                    <a:pt x="3096259" y="4321784"/>
                  </a:lnTo>
                  <a:lnTo>
                    <a:pt x="3096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11961" y="1030807"/>
              <a:ext cx="1760220" cy="699770"/>
            </a:xfrm>
            <a:custGeom>
              <a:avLst/>
              <a:gdLst/>
              <a:ahLst/>
              <a:cxnLst/>
              <a:rect l="l" t="t" r="r" b="b"/>
              <a:pathLst>
                <a:path w="1760220" h="699769">
                  <a:moveTo>
                    <a:pt x="1759991" y="699528"/>
                  </a:moveTo>
                  <a:lnTo>
                    <a:pt x="1757413" y="655650"/>
                  </a:lnTo>
                  <a:lnTo>
                    <a:pt x="1749869" y="613041"/>
                  </a:lnTo>
                  <a:lnTo>
                    <a:pt x="1737575" y="571919"/>
                  </a:lnTo>
                  <a:lnTo>
                    <a:pt x="1720824" y="532485"/>
                  </a:lnTo>
                  <a:lnTo>
                    <a:pt x="1699831" y="494969"/>
                  </a:lnTo>
                  <a:lnTo>
                    <a:pt x="1674863" y="459587"/>
                  </a:lnTo>
                  <a:lnTo>
                    <a:pt x="1646161" y="426554"/>
                  </a:lnTo>
                  <a:lnTo>
                    <a:pt x="1613992" y="396087"/>
                  </a:lnTo>
                  <a:lnTo>
                    <a:pt x="1578584" y="368388"/>
                  </a:lnTo>
                  <a:lnTo>
                    <a:pt x="1540217" y="343687"/>
                  </a:lnTo>
                  <a:lnTo>
                    <a:pt x="1499120" y="322186"/>
                  </a:lnTo>
                  <a:lnTo>
                    <a:pt x="1455534" y="304114"/>
                  </a:lnTo>
                  <a:lnTo>
                    <a:pt x="1409738" y="289687"/>
                  </a:lnTo>
                  <a:lnTo>
                    <a:pt x="1361973" y="279107"/>
                  </a:lnTo>
                  <a:lnTo>
                    <a:pt x="1312468" y="272605"/>
                  </a:lnTo>
                  <a:lnTo>
                    <a:pt x="1261503" y="270395"/>
                  </a:lnTo>
                  <a:lnTo>
                    <a:pt x="1170978" y="270395"/>
                  </a:lnTo>
                  <a:lnTo>
                    <a:pt x="1167003" y="226529"/>
                  </a:lnTo>
                  <a:lnTo>
                    <a:pt x="1155471" y="184924"/>
                  </a:lnTo>
                  <a:lnTo>
                    <a:pt x="1137005" y="146138"/>
                  </a:lnTo>
                  <a:lnTo>
                    <a:pt x="1112253" y="110705"/>
                  </a:lnTo>
                  <a:lnTo>
                    <a:pt x="1081836" y="79197"/>
                  </a:lnTo>
                  <a:lnTo>
                    <a:pt x="1046365" y="52171"/>
                  </a:lnTo>
                  <a:lnTo>
                    <a:pt x="1006475" y="30187"/>
                  </a:lnTo>
                  <a:lnTo>
                    <a:pt x="990727" y="24282"/>
                  </a:lnTo>
                  <a:lnTo>
                    <a:pt x="990727" y="222770"/>
                  </a:lnTo>
                  <a:lnTo>
                    <a:pt x="980973" y="271106"/>
                  </a:lnTo>
                  <a:lnTo>
                    <a:pt x="954366" y="310565"/>
                  </a:lnTo>
                  <a:lnTo>
                    <a:pt x="914908" y="337159"/>
                  </a:lnTo>
                  <a:lnTo>
                    <a:pt x="870407" y="346151"/>
                  </a:lnTo>
                  <a:lnTo>
                    <a:pt x="865759" y="346760"/>
                  </a:lnTo>
                  <a:lnTo>
                    <a:pt x="818261" y="337159"/>
                  </a:lnTo>
                  <a:lnTo>
                    <a:pt x="778802" y="310565"/>
                  </a:lnTo>
                  <a:lnTo>
                    <a:pt x="752195" y="271106"/>
                  </a:lnTo>
                  <a:lnTo>
                    <a:pt x="742442" y="222770"/>
                  </a:lnTo>
                  <a:lnTo>
                    <a:pt x="752195" y="174459"/>
                  </a:lnTo>
                  <a:lnTo>
                    <a:pt x="778802" y="135001"/>
                  </a:lnTo>
                  <a:lnTo>
                    <a:pt x="818261" y="108407"/>
                  </a:lnTo>
                  <a:lnTo>
                    <a:pt x="866584" y="98640"/>
                  </a:lnTo>
                  <a:lnTo>
                    <a:pt x="914908" y="108407"/>
                  </a:lnTo>
                  <a:lnTo>
                    <a:pt x="954366" y="135001"/>
                  </a:lnTo>
                  <a:lnTo>
                    <a:pt x="980973" y="174459"/>
                  </a:lnTo>
                  <a:lnTo>
                    <a:pt x="990727" y="222770"/>
                  </a:lnTo>
                  <a:lnTo>
                    <a:pt x="990727" y="24282"/>
                  </a:lnTo>
                  <a:lnTo>
                    <a:pt x="962799" y="13792"/>
                  </a:lnTo>
                  <a:lnTo>
                    <a:pt x="915962" y="3543"/>
                  </a:lnTo>
                  <a:lnTo>
                    <a:pt x="866584" y="0"/>
                  </a:lnTo>
                  <a:lnTo>
                    <a:pt x="817206" y="3543"/>
                  </a:lnTo>
                  <a:lnTo>
                    <a:pt x="770369" y="13792"/>
                  </a:lnTo>
                  <a:lnTo>
                    <a:pt x="726694" y="30187"/>
                  </a:lnTo>
                  <a:lnTo>
                    <a:pt x="686816" y="52171"/>
                  </a:lnTo>
                  <a:lnTo>
                    <a:pt x="651344" y="79197"/>
                  </a:lnTo>
                  <a:lnTo>
                    <a:pt x="620915" y="110705"/>
                  </a:lnTo>
                  <a:lnTo>
                    <a:pt x="596163" y="146138"/>
                  </a:lnTo>
                  <a:lnTo>
                    <a:pt x="577710" y="184924"/>
                  </a:lnTo>
                  <a:lnTo>
                    <a:pt x="566178" y="226529"/>
                  </a:lnTo>
                  <a:lnTo>
                    <a:pt x="562190" y="270383"/>
                  </a:lnTo>
                  <a:lnTo>
                    <a:pt x="498487" y="270395"/>
                  </a:lnTo>
                  <a:lnTo>
                    <a:pt x="447522" y="272605"/>
                  </a:lnTo>
                  <a:lnTo>
                    <a:pt x="398030" y="279107"/>
                  </a:lnTo>
                  <a:lnTo>
                    <a:pt x="350253" y="289687"/>
                  </a:lnTo>
                  <a:lnTo>
                    <a:pt x="304457" y="304114"/>
                  </a:lnTo>
                  <a:lnTo>
                    <a:pt x="260883" y="322186"/>
                  </a:lnTo>
                  <a:lnTo>
                    <a:pt x="219786" y="343687"/>
                  </a:lnTo>
                  <a:lnTo>
                    <a:pt x="181406" y="368388"/>
                  </a:lnTo>
                  <a:lnTo>
                    <a:pt x="146011" y="396087"/>
                  </a:lnTo>
                  <a:lnTo>
                    <a:pt x="113830" y="426554"/>
                  </a:lnTo>
                  <a:lnTo>
                    <a:pt x="85140" y="459587"/>
                  </a:lnTo>
                  <a:lnTo>
                    <a:pt x="60172" y="494969"/>
                  </a:lnTo>
                  <a:lnTo>
                    <a:pt x="39179" y="532485"/>
                  </a:lnTo>
                  <a:lnTo>
                    <a:pt x="22415" y="571919"/>
                  </a:lnTo>
                  <a:lnTo>
                    <a:pt x="10134" y="613041"/>
                  </a:lnTo>
                  <a:lnTo>
                    <a:pt x="2578" y="655650"/>
                  </a:lnTo>
                  <a:lnTo>
                    <a:pt x="0" y="699528"/>
                  </a:lnTo>
                  <a:lnTo>
                    <a:pt x="1759991" y="699528"/>
                  </a:lnTo>
                  <a:close/>
                </a:path>
              </a:pathLst>
            </a:custGeom>
            <a:solidFill>
              <a:srgbClr val="F9A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611976" y="1670066"/>
              <a:ext cx="1760220" cy="60325"/>
            </a:xfrm>
            <a:custGeom>
              <a:avLst/>
              <a:gdLst/>
              <a:ahLst/>
              <a:cxnLst/>
              <a:rect l="l" t="t" r="r" b="b"/>
              <a:pathLst>
                <a:path w="1760220" h="60325">
                  <a:moveTo>
                    <a:pt x="1755063" y="0"/>
                  </a:moveTo>
                  <a:lnTo>
                    <a:pt x="4914" y="0"/>
                  </a:lnTo>
                  <a:lnTo>
                    <a:pt x="2791" y="14848"/>
                  </a:lnTo>
                  <a:lnTo>
                    <a:pt x="1252" y="29845"/>
                  </a:lnTo>
                  <a:lnTo>
                    <a:pt x="316" y="44984"/>
                  </a:lnTo>
                  <a:lnTo>
                    <a:pt x="0" y="60261"/>
                  </a:lnTo>
                  <a:lnTo>
                    <a:pt x="1759978" y="60261"/>
                  </a:lnTo>
                  <a:lnTo>
                    <a:pt x="1759664" y="44984"/>
                  </a:lnTo>
                  <a:lnTo>
                    <a:pt x="1758730" y="29845"/>
                  </a:lnTo>
                  <a:lnTo>
                    <a:pt x="1757192" y="14848"/>
                  </a:lnTo>
                  <a:lnTo>
                    <a:pt x="1755063" y="0"/>
                  </a:lnTo>
                  <a:close/>
                </a:path>
              </a:pathLst>
            </a:custGeom>
            <a:solidFill>
              <a:srgbClr val="E996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279310" y="2865411"/>
              <a:ext cx="644525" cy="1513205"/>
            </a:xfrm>
            <a:custGeom>
              <a:avLst/>
              <a:gdLst/>
              <a:ahLst/>
              <a:cxnLst/>
              <a:rect l="l" t="t" r="r" b="b"/>
              <a:pathLst>
                <a:path w="644525" h="1513204">
                  <a:moveTo>
                    <a:pt x="644220" y="929043"/>
                  </a:moveTo>
                  <a:lnTo>
                    <a:pt x="640041" y="908431"/>
                  </a:lnTo>
                  <a:lnTo>
                    <a:pt x="639483" y="905637"/>
                  </a:lnTo>
                  <a:lnTo>
                    <a:pt x="626567" y="886510"/>
                  </a:lnTo>
                  <a:lnTo>
                    <a:pt x="607428" y="873594"/>
                  </a:lnTo>
                  <a:lnTo>
                    <a:pt x="604647" y="873036"/>
                  </a:lnTo>
                  <a:lnTo>
                    <a:pt x="604647" y="929043"/>
                  </a:lnTo>
                  <a:lnTo>
                    <a:pt x="604647" y="1452892"/>
                  </a:lnTo>
                  <a:lnTo>
                    <a:pt x="603021" y="1460906"/>
                  </a:lnTo>
                  <a:lnTo>
                    <a:pt x="598601" y="1467459"/>
                  </a:lnTo>
                  <a:lnTo>
                    <a:pt x="592035" y="1471879"/>
                  </a:lnTo>
                  <a:lnTo>
                    <a:pt x="584022" y="1473504"/>
                  </a:lnTo>
                  <a:lnTo>
                    <a:pt x="60185" y="1473504"/>
                  </a:lnTo>
                  <a:lnTo>
                    <a:pt x="52158" y="1471879"/>
                  </a:lnTo>
                  <a:lnTo>
                    <a:pt x="45605" y="1467459"/>
                  </a:lnTo>
                  <a:lnTo>
                    <a:pt x="41186" y="1460906"/>
                  </a:lnTo>
                  <a:lnTo>
                    <a:pt x="39573" y="1452892"/>
                  </a:lnTo>
                  <a:lnTo>
                    <a:pt x="39573" y="929043"/>
                  </a:lnTo>
                  <a:lnTo>
                    <a:pt x="41186" y="921029"/>
                  </a:lnTo>
                  <a:lnTo>
                    <a:pt x="45605" y="914476"/>
                  </a:lnTo>
                  <a:lnTo>
                    <a:pt x="52158" y="910056"/>
                  </a:lnTo>
                  <a:lnTo>
                    <a:pt x="60185" y="908431"/>
                  </a:lnTo>
                  <a:lnTo>
                    <a:pt x="584022" y="908431"/>
                  </a:lnTo>
                  <a:lnTo>
                    <a:pt x="592035" y="910056"/>
                  </a:lnTo>
                  <a:lnTo>
                    <a:pt x="598601" y="914476"/>
                  </a:lnTo>
                  <a:lnTo>
                    <a:pt x="603021" y="921029"/>
                  </a:lnTo>
                  <a:lnTo>
                    <a:pt x="604647" y="929043"/>
                  </a:lnTo>
                  <a:lnTo>
                    <a:pt x="604647" y="873036"/>
                  </a:lnTo>
                  <a:lnTo>
                    <a:pt x="584022" y="868857"/>
                  </a:lnTo>
                  <a:lnTo>
                    <a:pt x="60185" y="868857"/>
                  </a:lnTo>
                  <a:lnTo>
                    <a:pt x="36766" y="873594"/>
                  </a:lnTo>
                  <a:lnTo>
                    <a:pt x="17640" y="886510"/>
                  </a:lnTo>
                  <a:lnTo>
                    <a:pt x="4724" y="905637"/>
                  </a:lnTo>
                  <a:lnTo>
                    <a:pt x="0" y="929043"/>
                  </a:lnTo>
                  <a:lnTo>
                    <a:pt x="0" y="1452892"/>
                  </a:lnTo>
                  <a:lnTo>
                    <a:pt x="4724" y="1476298"/>
                  </a:lnTo>
                  <a:lnTo>
                    <a:pt x="17640" y="1495437"/>
                  </a:lnTo>
                  <a:lnTo>
                    <a:pt x="36766" y="1508340"/>
                  </a:lnTo>
                  <a:lnTo>
                    <a:pt x="60185" y="1513078"/>
                  </a:lnTo>
                  <a:lnTo>
                    <a:pt x="584022" y="1513078"/>
                  </a:lnTo>
                  <a:lnTo>
                    <a:pt x="607428" y="1508340"/>
                  </a:lnTo>
                  <a:lnTo>
                    <a:pt x="626567" y="1495437"/>
                  </a:lnTo>
                  <a:lnTo>
                    <a:pt x="639483" y="1476298"/>
                  </a:lnTo>
                  <a:lnTo>
                    <a:pt x="640041" y="1473504"/>
                  </a:lnTo>
                  <a:lnTo>
                    <a:pt x="644220" y="1452892"/>
                  </a:lnTo>
                  <a:lnTo>
                    <a:pt x="644220" y="929043"/>
                  </a:lnTo>
                  <a:close/>
                </a:path>
                <a:path w="644525" h="1513204">
                  <a:moveTo>
                    <a:pt x="644220" y="60185"/>
                  </a:moveTo>
                  <a:lnTo>
                    <a:pt x="640041" y="39573"/>
                  </a:lnTo>
                  <a:lnTo>
                    <a:pt x="639483" y="36779"/>
                  </a:lnTo>
                  <a:lnTo>
                    <a:pt x="626567" y="17640"/>
                  </a:lnTo>
                  <a:lnTo>
                    <a:pt x="607428" y="4737"/>
                  </a:lnTo>
                  <a:lnTo>
                    <a:pt x="604647" y="4178"/>
                  </a:lnTo>
                  <a:lnTo>
                    <a:pt x="604647" y="60185"/>
                  </a:lnTo>
                  <a:lnTo>
                    <a:pt x="604647" y="584034"/>
                  </a:lnTo>
                  <a:lnTo>
                    <a:pt x="603021" y="592048"/>
                  </a:lnTo>
                  <a:lnTo>
                    <a:pt x="598601" y="598601"/>
                  </a:lnTo>
                  <a:lnTo>
                    <a:pt x="592035" y="603021"/>
                  </a:lnTo>
                  <a:lnTo>
                    <a:pt x="584022" y="604647"/>
                  </a:lnTo>
                  <a:lnTo>
                    <a:pt x="60185" y="604647"/>
                  </a:lnTo>
                  <a:lnTo>
                    <a:pt x="52158" y="603021"/>
                  </a:lnTo>
                  <a:lnTo>
                    <a:pt x="45605" y="598601"/>
                  </a:lnTo>
                  <a:lnTo>
                    <a:pt x="41186" y="592048"/>
                  </a:lnTo>
                  <a:lnTo>
                    <a:pt x="39573" y="584034"/>
                  </a:lnTo>
                  <a:lnTo>
                    <a:pt x="39573" y="60185"/>
                  </a:lnTo>
                  <a:lnTo>
                    <a:pt x="41186" y="52158"/>
                  </a:lnTo>
                  <a:lnTo>
                    <a:pt x="45605" y="45605"/>
                  </a:lnTo>
                  <a:lnTo>
                    <a:pt x="52158" y="41186"/>
                  </a:lnTo>
                  <a:lnTo>
                    <a:pt x="60185" y="39573"/>
                  </a:lnTo>
                  <a:lnTo>
                    <a:pt x="584022" y="39573"/>
                  </a:lnTo>
                  <a:lnTo>
                    <a:pt x="592035" y="41186"/>
                  </a:lnTo>
                  <a:lnTo>
                    <a:pt x="598601" y="45605"/>
                  </a:lnTo>
                  <a:lnTo>
                    <a:pt x="603021" y="52158"/>
                  </a:lnTo>
                  <a:lnTo>
                    <a:pt x="604647" y="60185"/>
                  </a:lnTo>
                  <a:lnTo>
                    <a:pt x="604647" y="4178"/>
                  </a:lnTo>
                  <a:lnTo>
                    <a:pt x="584022" y="0"/>
                  </a:lnTo>
                  <a:lnTo>
                    <a:pt x="60185" y="0"/>
                  </a:lnTo>
                  <a:lnTo>
                    <a:pt x="36766" y="4737"/>
                  </a:lnTo>
                  <a:lnTo>
                    <a:pt x="17640" y="17640"/>
                  </a:lnTo>
                  <a:lnTo>
                    <a:pt x="4724" y="36779"/>
                  </a:lnTo>
                  <a:lnTo>
                    <a:pt x="0" y="60185"/>
                  </a:lnTo>
                  <a:lnTo>
                    <a:pt x="0" y="584034"/>
                  </a:lnTo>
                  <a:lnTo>
                    <a:pt x="4724" y="607428"/>
                  </a:lnTo>
                  <a:lnTo>
                    <a:pt x="17640" y="626567"/>
                  </a:lnTo>
                  <a:lnTo>
                    <a:pt x="36766" y="639483"/>
                  </a:lnTo>
                  <a:lnTo>
                    <a:pt x="60185" y="644220"/>
                  </a:lnTo>
                  <a:lnTo>
                    <a:pt x="584022" y="644220"/>
                  </a:lnTo>
                  <a:lnTo>
                    <a:pt x="607428" y="639483"/>
                  </a:lnTo>
                  <a:lnTo>
                    <a:pt x="626567" y="626567"/>
                  </a:lnTo>
                  <a:lnTo>
                    <a:pt x="639483" y="607428"/>
                  </a:lnTo>
                  <a:lnTo>
                    <a:pt x="640041" y="604647"/>
                  </a:lnTo>
                  <a:lnTo>
                    <a:pt x="644220" y="584034"/>
                  </a:lnTo>
                  <a:lnTo>
                    <a:pt x="644220" y="60185"/>
                  </a:lnTo>
                  <a:close/>
                </a:path>
              </a:pathLst>
            </a:custGeom>
            <a:solidFill>
              <a:srgbClr val="3252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00585" y="2953669"/>
              <a:ext cx="601980" cy="467995"/>
            </a:xfrm>
            <a:custGeom>
              <a:avLst/>
              <a:gdLst/>
              <a:ahLst/>
              <a:cxnLst/>
              <a:rect l="l" t="t" r="r" b="b"/>
              <a:pathLst>
                <a:path w="601979" h="467995">
                  <a:moveTo>
                    <a:pt x="538581" y="0"/>
                  </a:moveTo>
                  <a:lnTo>
                    <a:pt x="517066" y="6036"/>
                  </a:lnTo>
                  <a:lnTo>
                    <a:pt x="498887" y="20364"/>
                  </a:lnTo>
                  <a:lnTo>
                    <a:pt x="281819" y="275761"/>
                  </a:lnTo>
                  <a:lnTo>
                    <a:pt x="262512" y="290642"/>
                  </a:lnTo>
                  <a:lnTo>
                    <a:pt x="239737" y="296265"/>
                  </a:lnTo>
                  <a:lnTo>
                    <a:pt x="216582" y="292506"/>
                  </a:lnTo>
                  <a:lnTo>
                    <a:pt x="196132" y="279241"/>
                  </a:lnTo>
                  <a:lnTo>
                    <a:pt x="99675" y="182772"/>
                  </a:lnTo>
                  <a:lnTo>
                    <a:pt x="80384" y="169963"/>
                  </a:lnTo>
                  <a:lnTo>
                    <a:pt x="36487" y="169963"/>
                  </a:lnTo>
                  <a:lnTo>
                    <a:pt x="4271" y="202177"/>
                  </a:lnTo>
                  <a:lnTo>
                    <a:pt x="0" y="224123"/>
                  </a:lnTo>
                  <a:lnTo>
                    <a:pt x="4271" y="246069"/>
                  </a:lnTo>
                  <a:lnTo>
                    <a:pt x="17087" y="265360"/>
                  </a:lnTo>
                  <a:lnTo>
                    <a:pt x="202507" y="450792"/>
                  </a:lnTo>
                  <a:lnTo>
                    <a:pt x="222935" y="464055"/>
                  </a:lnTo>
                  <a:lnTo>
                    <a:pt x="246068" y="467826"/>
                  </a:lnTo>
                  <a:lnTo>
                    <a:pt x="268830" y="462229"/>
                  </a:lnTo>
                  <a:lnTo>
                    <a:pt x="288143" y="447389"/>
                  </a:lnTo>
                  <a:lnTo>
                    <a:pt x="587711" y="95980"/>
                  </a:lnTo>
                  <a:lnTo>
                    <a:pt x="598967" y="75691"/>
                  </a:lnTo>
                  <a:lnTo>
                    <a:pt x="601467" y="53438"/>
                  </a:lnTo>
                  <a:lnTo>
                    <a:pt x="595425" y="31875"/>
                  </a:lnTo>
                  <a:lnTo>
                    <a:pt x="581056" y="13658"/>
                  </a:lnTo>
                  <a:lnTo>
                    <a:pt x="560791" y="2469"/>
                  </a:lnTo>
                  <a:lnTo>
                    <a:pt x="538581" y="0"/>
                  </a:lnTo>
                  <a:close/>
                </a:path>
              </a:pathLst>
            </a:custGeom>
            <a:solidFill>
              <a:srgbClr val="2EC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279310" y="1996535"/>
              <a:ext cx="644525" cy="644525"/>
            </a:xfrm>
            <a:custGeom>
              <a:avLst/>
              <a:gdLst/>
              <a:ahLst/>
              <a:cxnLst/>
              <a:rect l="l" t="t" r="r" b="b"/>
              <a:pathLst>
                <a:path w="644525" h="644525">
                  <a:moveTo>
                    <a:pt x="584022" y="0"/>
                  </a:moveTo>
                  <a:lnTo>
                    <a:pt x="60185" y="0"/>
                  </a:lnTo>
                  <a:lnTo>
                    <a:pt x="36776" y="4737"/>
                  </a:lnTo>
                  <a:lnTo>
                    <a:pt x="17643" y="17648"/>
                  </a:lnTo>
                  <a:lnTo>
                    <a:pt x="4735" y="36781"/>
                  </a:lnTo>
                  <a:lnTo>
                    <a:pt x="0" y="60185"/>
                  </a:lnTo>
                  <a:lnTo>
                    <a:pt x="0" y="584034"/>
                  </a:lnTo>
                  <a:lnTo>
                    <a:pt x="4735" y="607438"/>
                  </a:lnTo>
                  <a:lnTo>
                    <a:pt x="17643" y="626571"/>
                  </a:lnTo>
                  <a:lnTo>
                    <a:pt x="36776" y="639482"/>
                  </a:lnTo>
                  <a:lnTo>
                    <a:pt x="60185" y="644220"/>
                  </a:lnTo>
                  <a:lnTo>
                    <a:pt x="584022" y="644220"/>
                  </a:lnTo>
                  <a:lnTo>
                    <a:pt x="607433" y="639482"/>
                  </a:lnTo>
                  <a:lnTo>
                    <a:pt x="626570" y="626571"/>
                  </a:lnTo>
                  <a:lnTo>
                    <a:pt x="639482" y="607438"/>
                  </a:lnTo>
                  <a:lnTo>
                    <a:pt x="640047" y="604646"/>
                  </a:lnTo>
                  <a:lnTo>
                    <a:pt x="60185" y="604646"/>
                  </a:lnTo>
                  <a:lnTo>
                    <a:pt x="52169" y="603024"/>
                  </a:lnTo>
                  <a:lnTo>
                    <a:pt x="45616" y="598603"/>
                  </a:lnTo>
                  <a:lnTo>
                    <a:pt x="41195" y="592050"/>
                  </a:lnTo>
                  <a:lnTo>
                    <a:pt x="39573" y="584034"/>
                  </a:lnTo>
                  <a:lnTo>
                    <a:pt x="39573" y="60185"/>
                  </a:lnTo>
                  <a:lnTo>
                    <a:pt x="41195" y="52169"/>
                  </a:lnTo>
                  <a:lnTo>
                    <a:pt x="45616" y="45616"/>
                  </a:lnTo>
                  <a:lnTo>
                    <a:pt x="52169" y="41195"/>
                  </a:lnTo>
                  <a:lnTo>
                    <a:pt x="60185" y="39573"/>
                  </a:lnTo>
                  <a:lnTo>
                    <a:pt x="640047" y="39573"/>
                  </a:lnTo>
                  <a:lnTo>
                    <a:pt x="639482" y="36781"/>
                  </a:lnTo>
                  <a:lnTo>
                    <a:pt x="626570" y="17648"/>
                  </a:lnTo>
                  <a:lnTo>
                    <a:pt x="607433" y="4737"/>
                  </a:lnTo>
                  <a:lnTo>
                    <a:pt x="584022" y="0"/>
                  </a:lnTo>
                  <a:close/>
                </a:path>
                <a:path w="644525" h="644525">
                  <a:moveTo>
                    <a:pt x="640047" y="39573"/>
                  </a:moveTo>
                  <a:lnTo>
                    <a:pt x="584022" y="39573"/>
                  </a:lnTo>
                  <a:lnTo>
                    <a:pt x="592045" y="41195"/>
                  </a:lnTo>
                  <a:lnTo>
                    <a:pt x="598601" y="45616"/>
                  </a:lnTo>
                  <a:lnTo>
                    <a:pt x="603024" y="52169"/>
                  </a:lnTo>
                  <a:lnTo>
                    <a:pt x="604647" y="60185"/>
                  </a:lnTo>
                  <a:lnTo>
                    <a:pt x="604647" y="584034"/>
                  </a:lnTo>
                  <a:lnTo>
                    <a:pt x="603024" y="592050"/>
                  </a:lnTo>
                  <a:lnTo>
                    <a:pt x="598601" y="598603"/>
                  </a:lnTo>
                  <a:lnTo>
                    <a:pt x="592045" y="603024"/>
                  </a:lnTo>
                  <a:lnTo>
                    <a:pt x="584022" y="604646"/>
                  </a:lnTo>
                  <a:lnTo>
                    <a:pt x="640047" y="604646"/>
                  </a:lnTo>
                  <a:lnTo>
                    <a:pt x="644220" y="584034"/>
                  </a:lnTo>
                  <a:lnTo>
                    <a:pt x="644220" y="60185"/>
                  </a:lnTo>
                  <a:lnTo>
                    <a:pt x="640047" y="39573"/>
                  </a:lnTo>
                  <a:close/>
                </a:path>
              </a:pathLst>
            </a:custGeom>
            <a:solidFill>
              <a:srgbClr val="3252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300585" y="2084809"/>
              <a:ext cx="601980" cy="467995"/>
            </a:xfrm>
            <a:custGeom>
              <a:avLst/>
              <a:gdLst/>
              <a:ahLst/>
              <a:cxnLst/>
              <a:rect l="l" t="t" r="r" b="b"/>
              <a:pathLst>
                <a:path w="601979" h="467994">
                  <a:moveTo>
                    <a:pt x="538581" y="0"/>
                  </a:moveTo>
                  <a:lnTo>
                    <a:pt x="517066" y="6034"/>
                  </a:lnTo>
                  <a:lnTo>
                    <a:pt x="498887" y="20354"/>
                  </a:lnTo>
                  <a:lnTo>
                    <a:pt x="281819" y="275751"/>
                  </a:lnTo>
                  <a:lnTo>
                    <a:pt x="262512" y="290640"/>
                  </a:lnTo>
                  <a:lnTo>
                    <a:pt x="239737" y="296265"/>
                  </a:lnTo>
                  <a:lnTo>
                    <a:pt x="216582" y="292504"/>
                  </a:lnTo>
                  <a:lnTo>
                    <a:pt x="196132" y="279231"/>
                  </a:lnTo>
                  <a:lnTo>
                    <a:pt x="99675" y="182775"/>
                  </a:lnTo>
                  <a:lnTo>
                    <a:pt x="80384" y="169959"/>
                  </a:lnTo>
                  <a:lnTo>
                    <a:pt x="36487" y="169959"/>
                  </a:lnTo>
                  <a:lnTo>
                    <a:pt x="4271" y="202167"/>
                  </a:lnTo>
                  <a:lnTo>
                    <a:pt x="0" y="224115"/>
                  </a:lnTo>
                  <a:lnTo>
                    <a:pt x="4271" y="246065"/>
                  </a:lnTo>
                  <a:lnTo>
                    <a:pt x="17087" y="265363"/>
                  </a:lnTo>
                  <a:lnTo>
                    <a:pt x="202507" y="450783"/>
                  </a:lnTo>
                  <a:lnTo>
                    <a:pt x="222935" y="464047"/>
                  </a:lnTo>
                  <a:lnTo>
                    <a:pt x="246068" y="467821"/>
                  </a:lnTo>
                  <a:lnTo>
                    <a:pt x="268830" y="462225"/>
                  </a:lnTo>
                  <a:lnTo>
                    <a:pt x="288143" y="447379"/>
                  </a:lnTo>
                  <a:lnTo>
                    <a:pt x="587711" y="95970"/>
                  </a:lnTo>
                  <a:lnTo>
                    <a:pt x="598967" y="75682"/>
                  </a:lnTo>
                  <a:lnTo>
                    <a:pt x="601467" y="53428"/>
                  </a:lnTo>
                  <a:lnTo>
                    <a:pt x="595425" y="31866"/>
                  </a:lnTo>
                  <a:lnTo>
                    <a:pt x="581056" y="13649"/>
                  </a:lnTo>
                  <a:lnTo>
                    <a:pt x="560791" y="2466"/>
                  </a:lnTo>
                  <a:lnTo>
                    <a:pt x="538581" y="0"/>
                  </a:lnTo>
                  <a:close/>
                </a:path>
              </a:pathLst>
            </a:custGeom>
            <a:solidFill>
              <a:srgbClr val="2EC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051025" y="2570759"/>
              <a:ext cx="1534160" cy="1807845"/>
            </a:xfrm>
            <a:custGeom>
              <a:avLst/>
              <a:gdLst/>
              <a:ahLst/>
              <a:cxnLst/>
              <a:rect l="l" t="t" r="r" b="b"/>
              <a:pathLst>
                <a:path w="1534159" h="1807845">
                  <a:moveTo>
                    <a:pt x="1533931" y="1772742"/>
                  </a:moveTo>
                  <a:lnTo>
                    <a:pt x="1531175" y="1759115"/>
                  </a:lnTo>
                  <a:lnTo>
                    <a:pt x="1523669" y="1747977"/>
                  </a:lnTo>
                  <a:lnTo>
                    <a:pt x="1512544" y="1740484"/>
                  </a:lnTo>
                  <a:lnTo>
                    <a:pt x="1498930" y="1737728"/>
                  </a:lnTo>
                  <a:lnTo>
                    <a:pt x="35001" y="1737728"/>
                  </a:lnTo>
                  <a:lnTo>
                    <a:pt x="21374" y="1740484"/>
                  </a:lnTo>
                  <a:lnTo>
                    <a:pt x="10248" y="1747977"/>
                  </a:lnTo>
                  <a:lnTo>
                    <a:pt x="2743" y="1759115"/>
                  </a:lnTo>
                  <a:lnTo>
                    <a:pt x="0" y="1772742"/>
                  </a:lnTo>
                  <a:lnTo>
                    <a:pt x="2743" y="1786356"/>
                  </a:lnTo>
                  <a:lnTo>
                    <a:pt x="10248" y="1797481"/>
                  </a:lnTo>
                  <a:lnTo>
                    <a:pt x="21374" y="1804987"/>
                  </a:lnTo>
                  <a:lnTo>
                    <a:pt x="35001" y="1807730"/>
                  </a:lnTo>
                  <a:lnTo>
                    <a:pt x="1498930" y="1807730"/>
                  </a:lnTo>
                  <a:lnTo>
                    <a:pt x="1512544" y="1804987"/>
                  </a:lnTo>
                  <a:lnTo>
                    <a:pt x="1523669" y="1797481"/>
                  </a:lnTo>
                  <a:lnTo>
                    <a:pt x="1531175" y="1786356"/>
                  </a:lnTo>
                  <a:lnTo>
                    <a:pt x="1533931" y="1772742"/>
                  </a:lnTo>
                  <a:close/>
                </a:path>
                <a:path w="1534159" h="1807845">
                  <a:moveTo>
                    <a:pt x="1533931" y="903859"/>
                  </a:moveTo>
                  <a:lnTo>
                    <a:pt x="1531175" y="890244"/>
                  </a:lnTo>
                  <a:lnTo>
                    <a:pt x="1523669" y="879119"/>
                  </a:lnTo>
                  <a:lnTo>
                    <a:pt x="1512544" y="871613"/>
                  </a:lnTo>
                  <a:lnTo>
                    <a:pt x="1498930" y="868857"/>
                  </a:lnTo>
                  <a:lnTo>
                    <a:pt x="35001" y="868857"/>
                  </a:lnTo>
                  <a:lnTo>
                    <a:pt x="21374" y="871613"/>
                  </a:lnTo>
                  <a:lnTo>
                    <a:pt x="10248" y="879119"/>
                  </a:lnTo>
                  <a:lnTo>
                    <a:pt x="2743" y="890244"/>
                  </a:lnTo>
                  <a:lnTo>
                    <a:pt x="0" y="903859"/>
                  </a:lnTo>
                  <a:lnTo>
                    <a:pt x="2743" y="917486"/>
                  </a:lnTo>
                  <a:lnTo>
                    <a:pt x="10248" y="928611"/>
                  </a:lnTo>
                  <a:lnTo>
                    <a:pt x="21374" y="936117"/>
                  </a:lnTo>
                  <a:lnTo>
                    <a:pt x="35001" y="938860"/>
                  </a:lnTo>
                  <a:lnTo>
                    <a:pt x="1498930" y="938860"/>
                  </a:lnTo>
                  <a:lnTo>
                    <a:pt x="1512544" y="936117"/>
                  </a:lnTo>
                  <a:lnTo>
                    <a:pt x="1523669" y="928611"/>
                  </a:lnTo>
                  <a:lnTo>
                    <a:pt x="1531175" y="917486"/>
                  </a:lnTo>
                  <a:lnTo>
                    <a:pt x="1533931" y="903859"/>
                  </a:lnTo>
                  <a:close/>
                </a:path>
                <a:path w="1534159" h="1807845">
                  <a:moveTo>
                    <a:pt x="1533931" y="35001"/>
                  </a:moveTo>
                  <a:lnTo>
                    <a:pt x="1531175" y="21374"/>
                  </a:lnTo>
                  <a:lnTo>
                    <a:pt x="1523669" y="10248"/>
                  </a:lnTo>
                  <a:lnTo>
                    <a:pt x="1512544" y="2743"/>
                  </a:lnTo>
                  <a:lnTo>
                    <a:pt x="1498930" y="0"/>
                  </a:lnTo>
                  <a:lnTo>
                    <a:pt x="35001" y="0"/>
                  </a:lnTo>
                  <a:lnTo>
                    <a:pt x="21374" y="2743"/>
                  </a:lnTo>
                  <a:lnTo>
                    <a:pt x="10248" y="10248"/>
                  </a:lnTo>
                  <a:lnTo>
                    <a:pt x="2743" y="21374"/>
                  </a:lnTo>
                  <a:lnTo>
                    <a:pt x="0" y="35001"/>
                  </a:lnTo>
                  <a:lnTo>
                    <a:pt x="2743" y="48628"/>
                  </a:lnTo>
                  <a:lnTo>
                    <a:pt x="10248" y="59753"/>
                  </a:lnTo>
                  <a:lnTo>
                    <a:pt x="21374" y="67246"/>
                  </a:lnTo>
                  <a:lnTo>
                    <a:pt x="35001" y="70002"/>
                  </a:lnTo>
                  <a:lnTo>
                    <a:pt x="1498930" y="70002"/>
                  </a:lnTo>
                  <a:lnTo>
                    <a:pt x="1512544" y="67246"/>
                  </a:lnTo>
                  <a:lnTo>
                    <a:pt x="1523669" y="59753"/>
                  </a:lnTo>
                  <a:lnTo>
                    <a:pt x="1531175" y="48628"/>
                  </a:lnTo>
                  <a:lnTo>
                    <a:pt x="1533931" y="35001"/>
                  </a:lnTo>
                  <a:close/>
                </a:path>
              </a:pathLst>
            </a:custGeom>
            <a:solidFill>
              <a:srgbClr val="3252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35675" y="4129419"/>
              <a:ext cx="2272665" cy="3110865"/>
            </a:xfrm>
            <a:custGeom>
              <a:avLst/>
              <a:gdLst/>
              <a:ahLst/>
              <a:cxnLst/>
              <a:rect l="l" t="t" r="r" b="b"/>
              <a:pathLst>
                <a:path w="2272665" h="3110865">
                  <a:moveTo>
                    <a:pt x="1534045" y="0"/>
                  </a:moveTo>
                  <a:lnTo>
                    <a:pt x="1495485" y="7345"/>
                  </a:lnTo>
                  <a:lnTo>
                    <a:pt x="1452934" y="24174"/>
                  </a:lnTo>
                  <a:lnTo>
                    <a:pt x="1407986" y="47430"/>
                  </a:lnTo>
                  <a:lnTo>
                    <a:pt x="1362229" y="74059"/>
                  </a:lnTo>
                  <a:lnTo>
                    <a:pt x="1307403" y="106791"/>
                  </a:lnTo>
                  <a:lnTo>
                    <a:pt x="1278762" y="122948"/>
                  </a:lnTo>
                  <a:lnTo>
                    <a:pt x="1222156" y="156901"/>
                  </a:lnTo>
                  <a:lnTo>
                    <a:pt x="1176970" y="189432"/>
                  </a:lnTo>
                  <a:lnTo>
                    <a:pt x="1141950" y="218390"/>
                  </a:lnTo>
                  <a:lnTo>
                    <a:pt x="1115838" y="241624"/>
                  </a:lnTo>
                  <a:lnTo>
                    <a:pt x="1097381" y="256984"/>
                  </a:lnTo>
                  <a:lnTo>
                    <a:pt x="1084391" y="266739"/>
                  </a:lnTo>
                  <a:lnTo>
                    <a:pt x="1025933" y="312189"/>
                  </a:lnTo>
                  <a:lnTo>
                    <a:pt x="984897" y="344525"/>
                  </a:lnTo>
                  <a:lnTo>
                    <a:pt x="948664" y="360895"/>
                  </a:lnTo>
                  <a:lnTo>
                    <a:pt x="897732" y="385089"/>
                  </a:lnTo>
                  <a:lnTo>
                    <a:pt x="848561" y="410174"/>
                  </a:lnTo>
                  <a:lnTo>
                    <a:pt x="801228" y="436183"/>
                  </a:lnTo>
                  <a:lnTo>
                    <a:pt x="755807" y="463150"/>
                  </a:lnTo>
                  <a:lnTo>
                    <a:pt x="712373" y="491106"/>
                  </a:lnTo>
                  <a:lnTo>
                    <a:pt x="671004" y="520085"/>
                  </a:lnTo>
                  <a:lnTo>
                    <a:pt x="631773" y="550120"/>
                  </a:lnTo>
                  <a:lnTo>
                    <a:pt x="594756" y="581242"/>
                  </a:lnTo>
                  <a:lnTo>
                    <a:pt x="560029" y="613486"/>
                  </a:lnTo>
                  <a:lnTo>
                    <a:pt x="527668" y="646883"/>
                  </a:lnTo>
                  <a:lnTo>
                    <a:pt x="497748" y="681467"/>
                  </a:lnTo>
                  <a:lnTo>
                    <a:pt x="470344" y="717270"/>
                  </a:lnTo>
                  <a:lnTo>
                    <a:pt x="447837" y="751030"/>
                  </a:lnTo>
                  <a:lnTo>
                    <a:pt x="425053" y="789338"/>
                  </a:lnTo>
                  <a:lnTo>
                    <a:pt x="401929" y="831448"/>
                  </a:lnTo>
                  <a:lnTo>
                    <a:pt x="378403" y="876613"/>
                  </a:lnTo>
                  <a:lnTo>
                    <a:pt x="304778" y="1022972"/>
                  </a:lnTo>
                  <a:lnTo>
                    <a:pt x="279013" y="1072891"/>
                  </a:lnTo>
                  <a:lnTo>
                    <a:pt x="252530" y="1122131"/>
                  </a:lnTo>
                  <a:lnTo>
                    <a:pt x="225267" y="1169947"/>
                  </a:lnTo>
                  <a:lnTo>
                    <a:pt x="197162" y="1215591"/>
                  </a:lnTo>
                  <a:lnTo>
                    <a:pt x="168151" y="1258316"/>
                  </a:lnTo>
                  <a:lnTo>
                    <a:pt x="138172" y="1297377"/>
                  </a:lnTo>
                  <a:lnTo>
                    <a:pt x="107162" y="1332026"/>
                  </a:lnTo>
                  <a:lnTo>
                    <a:pt x="64391" y="1380902"/>
                  </a:lnTo>
                  <a:lnTo>
                    <a:pt x="33451" y="1427362"/>
                  </a:lnTo>
                  <a:lnTo>
                    <a:pt x="13180" y="1471334"/>
                  </a:lnTo>
                  <a:lnTo>
                    <a:pt x="2416" y="1512747"/>
                  </a:lnTo>
                  <a:lnTo>
                    <a:pt x="0" y="1551527"/>
                  </a:lnTo>
                  <a:lnTo>
                    <a:pt x="4768" y="1587604"/>
                  </a:lnTo>
                  <a:lnTo>
                    <a:pt x="15560" y="1620904"/>
                  </a:lnTo>
                  <a:lnTo>
                    <a:pt x="31215" y="1651357"/>
                  </a:lnTo>
                  <a:lnTo>
                    <a:pt x="50571" y="1678889"/>
                  </a:lnTo>
                  <a:lnTo>
                    <a:pt x="62866" y="1696056"/>
                  </a:lnTo>
                  <a:lnTo>
                    <a:pt x="79624" y="1722107"/>
                  </a:lnTo>
                  <a:lnTo>
                    <a:pt x="100258" y="1755916"/>
                  </a:lnTo>
                  <a:lnTo>
                    <a:pt x="124180" y="1796360"/>
                  </a:lnTo>
                  <a:lnTo>
                    <a:pt x="150804" y="1842316"/>
                  </a:lnTo>
                  <a:lnTo>
                    <a:pt x="179542" y="1892661"/>
                  </a:lnTo>
                  <a:lnTo>
                    <a:pt x="241012" y="2002021"/>
                  </a:lnTo>
                  <a:lnTo>
                    <a:pt x="303892" y="2115452"/>
                  </a:lnTo>
                  <a:lnTo>
                    <a:pt x="436435" y="2357856"/>
                  </a:lnTo>
                  <a:lnTo>
                    <a:pt x="443098" y="2405329"/>
                  </a:lnTo>
                  <a:lnTo>
                    <a:pt x="448735" y="2453360"/>
                  </a:lnTo>
                  <a:lnTo>
                    <a:pt x="453247" y="2501896"/>
                  </a:lnTo>
                  <a:lnTo>
                    <a:pt x="456539" y="2550883"/>
                  </a:lnTo>
                  <a:lnTo>
                    <a:pt x="468309" y="2757062"/>
                  </a:lnTo>
                  <a:lnTo>
                    <a:pt x="487546" y="3062797"/>
                  </a:lnTo>
                  <a:lnTo>
                    <a:pt x="490702" y="3110509"/>
                  </a:lnTo>
                  <a:lnTo>
                    <a:pt x="1423758" y="3110509"/>
                  </a:lnTo>
                  <a:lnTo>
                    <a:pt x="1417649" y="3070733"/>
                  </a:lnTo>
                  <a:lnTo>
                    <a:pt x="1416215" y="3058984"/>
                  </a:lnTo>
                  <a:lnTo>
                    <a:pt x="1415322" y="3049165"/>
                  </a:lnTo>
                  <a:lnTo>
                    <a:pt x="1414995" y="3041436"/>
                  </a:lnTo>
                  <a:lnTo>
                    <a:pt x="1415262" y="3035960"/>
                  </a:lnTo>
                  <a:lnTo>
                    <a:pt x="1428305" y="2972621"/>
                  </a:lnTo>
                  <a:lnTo>
                    <a:pt x="1452611" y="2898093"/>
                  </a:lnTo>
                  <a:lnTo>
                    <a:pt x="1471796" y="2851094"/>
                  </a:lnTo>
                  <a:lnTo>
                    <a:pt x="1496715" y="2797583"/>
                  </a:lnTo>
                  <a:lnTo>
                    <a:pt x="1528149" y="2737547"/>
                  </a:lnTo>
                  <a:lnTo>
                    <a:pt x="1566883" y="2670969"/>
                  </a:lnTo>
                  <a:lnTo>
                    <a:pt x="1613699" y="2597835"/>
                  </a:lnTo>
                  <a:lnTo>
                    <a:pt x="1733375" y="2330993"/>
                  </a:lnTo>
                  <a:lnTo>
                    <a:pt x="1830452" y="1992345"/>
                  </a:lnTo>
                  <a:lnTo>
                    <a:pt x="1895565" y="1701468"/>
                  </a:lnTo>
                  <a:lnTo>
                    <a:pt x="1928425" y="1530665"/>
                  </a:lnTo>
                  <a:lnTo>
                    <a:pt x="1941758" y="1474976"/>
                  </a:lnTo>
                  <a:lnTo>
                    <a:pt x="1957870" y="1414711"/>
                  </a:lnTo>
                  <a:lnTo>
                    <a:pt x="1975283" y="1353712"/>
                  </a:lnTo>
                  <a:lnTo>
                    <a:pt x="1992517" y="1295820"/>
                  </a:lnTo>
                  <a:lnTo>
                    <a:pt x="2028367" y="1179207"/>
                  </a:lnTo>
                  <a:lnTo>
                    <a:pt x="2054215" y="1128115"/>
                  </a:lnTo>
                  <a:lnTo>
                    <a:pt x="2074824" y="1089596"/>
                  </a:lnTo>
                  <a:lnTo>
                    <a:pt x="2096506" y="1040114"/>
                  </a:lnTo>
                  <a:lnTo>
                    <a:pt x="2099995" y="1032532"/>
                  </a:lnTo>
                  <a:lnTo>
                    <a:pt x="2101976" y="1028788"/>
                  </a:lnTo>
                  <a:lnTo>
                    <a:pt x="2105064" y="1018962"/>
                  </a:lnTo>
                  <a:lnTo>
                    <a:pt x="2119335" y="991404"/>
                  </a:lnTo>
                  <a:lnTo>
                    <a:pt x="2153445" y="941479"/>
                  </a:lnTo>
                  <a:lnTo>
                    <a:pt x="2216048" y="864552"/>
                  </a:lnTo>
                  <a:lnTo>
                    <a:pt x="2244251" y="827964"/>
                  </a:lnTo>
                  <a:lnTo>
                    <a:pt x="2262358" y="795412"/>
                  </a:lnTo>
                  <a:lnTo>
                    <a:pt x="2271426" y="766581"/>
                  </a:lnTo>
                  <a:lnTo>
                    <a:pt x="2272512" y="741159"/>
                  </a:lnTo>
                  <a:lnTo>
                    <a:pt x="2261632" y="708945"/>
                  </a:lnTo>
                  <a:lnTo>
                    <a:pt x="2207448" y="661597"/>
                  </a:lnTo>
                  <a:lnTo>
                    <a:pt x="2171115" y="644550"/>
                  </a:lnTo>
                  <a:lnTo>
                    <a:pt x="2099224" y="631183"/>
                  </a:lnTo>
                  <a:lnTo>
                    <a:pt x="2061873" y="636594"/>
                  </a:lnTo>
                  <a:lnTo>
                    <a:pt x="2022363" y="650182"/>
                  </a:lnTo>
                  <a:lnTo>
                    <a:pt x="1979780" y="672029"/>
                  </a:lnTo>
                  <a:lnTo>
                    <a:pt x="1933208" y="702221"/>
                  </a:lnTo>
                  <a:lnTo>
                    <a:pt x="1881733" y="740841"/>
                  </a:lnTo>
                  <a:lnTo>
                    <a:pt x="1847555" y="770386"/>
                  </a:lnTo>
                  <a:lnTo>
                    <a:pt x="1812867" y="804753"/>
                  </a:lnTo>
                  <a:lnTo>
                    <a:pt x="1778581" y="842190"/>
                  </a:lnTo>
                  <a:lnTo>
                    <a:pt x="1745607" y="880940"/>
                  </a:lnTo>
                  <a:lnTo>
                    <a:pt x="1714855" y="919251"/>
                  </a:lnTo>
                  <a:lnTo>
                    <a:pt x="1676168" y="962136"/>
                  </a:lnTo>
                  <a:lnTo>
                    <a:pt x="1648488" y="994405"/>
                  </a:lnTo>
                  <a:lnTo>
                    <a:pt x="1628451" y="1018875"/>
                  </a:lnTo>
                  <a:lnTo>
                    <a:pt x="1617611" y="1033068"/>
                  </a:lnTo>
                  <a:lnTo>
                    <a:pt x="1579104" y="1124826"/>
                  </a:lnTo>
                  <a:lnTo>
                    <a:pt x="1507451" y="1293583"/>
                  </a:lnTo>
                  <a:lnTo>
                    <a:pt x="1484622" y="1331255"/>
                  </a:lnTo>
                  <a:lnTo>
                    <a:pt x="1461902" y="1366610"/>
                  </a:lnTo>
                  <a:lnTo>
                    <a:pt x="1439335" y="1399720"/>
                  </a:lnTo>
                  <a:lnTo>
                    <a:pt x="1416964" y="1430655"/>
                  </a:lnTo>
                  <a:lnTo>
                    <a:pt x="1220317" y="1586058"/>
                  </a:lnTo>
                  <a:lnTo>
                    <a:pt x="1071054" y="1644729"/>
                  </a:lnTo>
                  <a:lnTo>
                    <a:pt x="974359" y="1650827"/>
                  </a:lnTo>
                  <a:lnTo>
                    <a:pt x="939964" y="1644040"/>
                  </a:lnTo>
                  <a:lnTo>
                    <a:pt x="915136" y="1638820"/>
                  </a:lnTo>
                  <a:lnTo>
                    <a:pt x="885504" y="1625598"/>
                  </a:lnTo>
                  <a:lnTo>
                    <a:pt x="864774" y="1602314"/>
                  </a:lnTo>
                  <a:lnTo>
                    <a:pt x="855092" y="1572687"/>
                  </a:lnTo>
                  <a:lnTo>
                    <a:pt x="858608" y="1540433"/>
                  </a:lnTo>
                  <a:lnTo>
                    <a:pt x="1033186" y="1017429"/>
                  </a:lnTo>
                  <a:lnTo>
                    <a:pt x="1039723" y="998283"/>
                  </a:lnTo>
                  <a:lnTo>
                    <a:pt x="1055336" y="943796"/>
                  </a:lnTo>
                  <a:lnTo>
                    <a:pt x="1067790" y="886829"/>
                  </a:lnTo>
                  <a:lnTo>
                    <a:pt x="1077538" y="835818"/>
                  </a:lnTo>
                  <a:lnTo>
                    <a:pt x="1086040" y="794791"/>
                  </a:lnTo>
                  <a:lnTo>
                    <a:pt x="1130637" y="744337"/>
                  </a:lnTo>
                  <a:lnTo>
                    <a:pt x="1217683" y="674274"/>
                  </a:lnTo>
                  <a:lnTo>
                    <a:pt x="1240009" y="655177"/>
                  </a:lnTo>
                  <a:lnTo>
                    <a:pt x="1268466" y="628783"/>
                  </a:lnTo>
                  <a:lnTo>
                    <a:pt x="1304727" y="592564"/>
                  </a:lnTo>
                  <a:lnTo>
                    <a:pt x="1350466" y="543991"/>
                  </a:lnTo>
                  <a:lnTo>
                    <a:pt x="1407357" y="480536"/>
                  </a:lnTo>
                  <a:lnTo>
                    <a:pt x="1477073" y="399669"/>
                  </a:lnTo>
                  <a:lnTo>
                    <a:pt x="1531466" y="332046"/>
                  </a:lnTo>
                  <a:lnTo>
                    <a:pt x="1572824" y="273277"/>
                  </a:lnTo>
                  <a:lnTo>
                    <a:pt x="1602409" y="222494"/>
                  </a:lnTo>
                  <a:lnTo>
                    <a:pt x="1621489" y="178832"/>
                  </a:lnTo>
                  <a:lnTo>
                    <a:pt x="1631327" y="141427"/>
                  </a:lnTo>
                  <a:lnTo>
                    <a:pt x="1633188" y="109411"/>
                  </a:lnTo>
                  <a:lnTo>
                    <a:pt x="1628338" y="81921"/>
                  </a:lnTo>
                  <a:lnTo>
                    <a:pt x="1603562" y="37053"/>
                  </a:lnTo>
                  <a:lnTo>
                    <a:pt x="1575052" y="9215"/>
                  </a:lnTo>
                  <a:lnTo>
                    <a:pt x="1548881" y="471"/>
                  </a:lnTo>
                  <a:lnTo>
                    <a:pt x="1534045" y="0"/>
                  </a:lnTo>
                  <a:close/>
                </a:path>
              </a:pathLst>
            </a:custGeom>
            <a:solidFill>
              <a:srgbClr val="F0A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135675" y="4698531"/>
              <a:ext cx="1424305" cy="2541905"/>
            </a:xfrm>
            <a:custGeom>
              <a:avLst/>
              <a:gdLst/>
              <a:ahLst/>
              <a:cxnLst/>
              <a:rect l="l" t="t" r="r" b="b"/>
              <a:pathLst>
                <a:path w="1424304" h="2541904">
                  <a:moveTo>
                    <a:pt x="608799" y="0"/>
                  </a:moveTo>
                  <a:lnTo>
                    <a:pt x="569856" y="34938"/>
                  </a:lnTo>
                  <a:lnTo>
                    <a:pt x="533732" y="71245"/>
                  </a:lnTo>
                  <a:lnTo>
                    <a:pt x="500528" y="108968"/>
                  </a:lnTo>
                  <a:lnTo>
                    <a:pt x="470344" y="148158"/>
                  </a:lnTo>
                  <a:lnTo>
                    <a:pt x="447837" y="181917"/>
                  </a:lnTo>
                  <a:lnTo>
                    <a:pt x="425053" y="220225"/>
                  </a:lnTo>
                  <a:lnTo>
                    <a:pt x="401929" y="262335"/>
                  </a:lnTo>
                  <a:lnTo>
                    <a:pt x="378403" y="307500"/>
                  </a:lnTo>
                  <a:lnTo>
                    <a:pt x="304778" y="453859"/>
                  </a:lnTo>
                  <a:lnTo>
                    <a:pt x="279013" y="503778"/>
                  </a:lnTo>
                  <a:lnTo>
                    <a:pt x="252530" y="553019"/>
                  </a:lnTo>
                  <a:lnTo>
                    <a:pt x="225267" y="600834"/>
                  </a:lnTo>
                  <a:lnTo>
                    <a:pt x="197162" y="646478"/>
                  </a:lnTo>
                  <a:lnTo>
                    <a:pt x="168151" y="689204"/>
                  </a:lnTo>
                  <a:lnTo>
                    <a:pt x="138172" y="728265"/>
                  </a:lnTo>
                  <a:lnTo>
                    <a:pt x="107162" y="762914"/>
                  </a:lnTo>
                  <a:lnTo>
                    <a:pt x="64391" y="811789"/>
                  </a:lnTo>
                  <a:lnTo>
                    <a:pt x="33451" y="858249"/>
                  </a:lnTo>
                  <a:lnTo>
                    <a:pt x="13180" y="902222"/>
                  </a:lnTo>
                  <a:lnTo>
                    <a:pt x="2416" y="943634"/>
                  </a:lnTo>
                  <a:lnTo>
                    <a:pt x="0" y="982415"/>
                  </a:lnTo>
                  <a:lnTo>
                    <a:pt x="4768" y="1018492"/>
                  </a:lnTo>
                  <a:lnTo>
                    <a:pt x="15560" y="1051792"/>
                  </a:lnTo>
                  <a:lnTo>
                    <a:pt x="31215" y="1082244"/>
                  </a:lnTo>
                  <a:lnTo>
                    <a:pt x="50571" y="1109776"/>
                  </a:lnTo>
                  <a:lnTo>
                    <a:pt x="62866" y="1126944"/>
                  </a:lnTo>
                  <a:lnTo>
                    <a:pt x="79624" y="1152994"/>
                  </a:lnTo>
                  <a:lnTo>
                    <a:pt x="100258" y="1186803"/>
                  </a:lnTo>
                  <a:lnTo>
                    <a:pt x="124180" y="1227247"/>
                  </a:lnTo>
                  <a:lnTo>
                    <a:pt x="150804" y="1273204"/>
                  </a:lnTo>
                  <a:lnTo>
                    <a:pt x="179542" y="1323548"/>
                  </a:lnTo>
                  <a:lnTo>
                    <a:pt x="241012" y="1432908"/>
                  </a:lnTo>
                  <a:lnTo>
                    <a:pt x="303892" y="1546339"/>
                  </a:lnTo>
                  <a:lnTo>
                    <a:pt x="436435" y="1788744"/>
                  </a:lnTo>
                  <a:lnTo>
                    <a:pt x="443098" y="1836217"/>
                  </a:lnTo>
                  <a:lnTo>
                    <a:pt x="448735" y="1884248"/>
                  </a:lnTo>
                  <a:lnTo>
                    <a:pt x="453247" y="1932783"/>
                  </a:lnTo>
                  <a:lnTo>
                    <a:pt x="456539" y="1981771"/>
                  </a:lnTo>
                  <a:lnTo>
                    <a:pt x="468309" y="2187950"/>
                  </a:lnTo>
                  <a:lnTo>
                    <a:pt x="487546" y="2493685"/>
                  </a:lnTo>
                  <a:lnTo>
                    <a:pt x="490702" y="2541397"/>
                  </a:lnTo>
                  <a:lnTo>
                    <a:pt x="1423758" y="2541397"/>
                  </a:lnTo>
                  <a:lnTo>
                    <a:pt x="1417649" y="2501620"/>
                  </a:lnTo>
                  <a:lnTo>
                    <a:pt x="1416215" y="2489872"/>
                  </a:lnTo>
                  <a:lnTo>
                    <a:pt x="1415322" y="2480052"/>
                  </a:lnTo>
                  <a:lnTo>
                    <a:pt x="1414995" y="2472324"/>
                  </a:lnTo>
                  <a:lnTo>
                    <a:pt x="1415262" y="2466848"/>
                  </a:lnTo>
                  <a:lnTo>
                    <a:pt x="1418603" y="2446168"/>
                  </a:lnTo>
                  <a:lnTo>
                    <a:pt x="1420418" y="2436774"/>
                  </a:lnTo>
                  <a:lnTo>
                    <a:pt x="942041" y="2398041"/>
                  </a:lnTo>
                  <a:lnTo>
                    <a:pt x="693075" y="2326838"/>
                  </a:lnTo>
                  <a:lnTo>
                    <a:pt x="592963" y="2170703"/>
                  </a:lnTo>
                  <a:lnTo>
                    <a:pt x="561149" y="1877174"/>
                  </a:lnTo>
                  <a:lnTo>
                    <a:pt x="557563" y="1828193"/>
                  </a:lnTo>
                  <a:lnTo>
                    <a:pt x="553084" y="1779651"/>
                  </a:lnTo>
                  <a:lnTo>
                    <a:pt x="547615" y="1731613"/>
                  </a:lnTo>
                  <a:lnTo>
                    <a:pt x="541057" y="1684147"/>
                  </a:lnTo>
                  <a:lnTo>
                    <a:pt x="439010" y="1497162"/>
                  </a:lnTo>
                  <a:lnTo>
                    <a:pt x="377186" y="1385064"/>
                  </a:lnTo>
                  <a:lnTo>
                    <a:pt x="314423" y="1272544"/>
                  </a:lnTo>
                  <a:lnTo>
                    <a:pt x="284158" y="1218935"/>
                  </a:lnTo>
                  <a:lnTo>
                    <a:pt x="255420" y="1168591"/>
                  </a:lnTo>
                  <a:lnTo>
                    <a:pt x="228796" y="1122636"/>
                  </a:lnTo>
                  <a:lnTo>
                    <a:pt x="204873" y="1082192"/>
                  </a:lnTo>
                  <a:lnTo>
                    <a:pt x="184238" y="1048384"/>
                  </a:lnTo>
                  <a:lnTo>
                    <a:pt x="135828" y="977634"/>
                  </a:lnTo>
                  <a:lnTo>
                    <a:pt x="120176" y="947182"/>
                  </a:lnTo>
                  <a:lnTo>
                    <a:pt x="109386" y="913882"/>
                  </a:lnTo>
                  <a:lnTo>
                    <a:pt x="104619" y="877805"/>
                  </a:lnTo>
                  <a:lnTo>
                    <a:pt x="107036" y="839024"/>
                  </a:lnTo>
                  <a:lnTo>
                    <a:pt x="117798" y="797612"/>
                  </a:lnTo>
                  <a:lnTo>
                    <a:pt x="138067" y="753639"/>
                  </a:lnTo>
                  <a:lnTo>
                    <a:pt x="169005" y="707179"/>
                  </a:lnTo>
                  <a:lnTo>
                    <a:pt x="211772" y="658304"/>
                  </a:lnTo>
                  <a:lnTo>
                    <a:pt x="242782" y="623657"/>
                  </a:lnTo>
                  <a:lnTo>
                    <a:pt x="272761" y="584598"/>
                  </a:lnTo>
                  <a:lnTo>
                    <a:pt x="301772" y="541873"/>
                  </a:lnTo>
                  <a:lnTo>
                    <a:pt x="329877" y="496230"/>
                  </a:lnTo>
                  <a:lnTo>
                    <a:pt x="357140" y="448415"/>
                  </a:lnTo>
                  <a:lnTo>
                    <a:pt x="383622" y="399175"/>
                  </a:lnTo>
                  <a:lnTo>
                    <a:pt x="409388" y="349256"/>
                  </a:lnTo>
                  <a:lnTo>
                    <a:pt x="483013" y="202897"/>
                  </a:lnTo>
                  <a:lnTo>
                    <a:pt x="506539" y="157733"/>
                  </a:lnTo>
                  <a:lnTo>
                    <a:pt x="529663" y="115624"/>
                  </a:lnTo>
                  <a:lnTo>
                    <a:pt x="552447" y="77318"/>
                  </a:lnTo>
                  <a:lnTo>
                    <a:pt x="574954" y="43561"/>
                  </a:lnTo>
                  <a:lnTo>
                    <a:pt x="599983" y="10706"/>
                  </a:lnTo>
                  <a:lnTo>
                    <a:pt x="608799" y="0"/>
                  </a:lnTo>
                  <a:close/>
                </a:path>
              </a:pathLst>
            </a:custGeom>
            <a:solidFill>
              <a:srgbClr val="DC9964">
                <a:alpha val="53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998430" y="4238744"/>
              <a:ext cx="770890" cy="1418590"/>
            </a:xfrm>
            <a:custGeom>
              <a:avLst/>
              <a:gdLst/>
              <a:ahLst/>
              <a:cxnLst/>
              <a:rect l="l" t="t" r="r" b="b"/>
              <a:pathLst>
                <a:path w="770890" h="1418589">
                  <a:moveTo>
                    <a:pt x="770407" y="0"/>
                  </a:moveTo>
                  <a:lnTo>
                    <a:pt x="742506" y="46044"/>
                  </a:lnTo>
                  <a:lnTo>
                    <a:pt x="711912" y="93607"/>
                  </a:lnTo>
                  <a:lnTo>
                    <a:pt x="679761" y="141023"/>
                  </a:lnTo>
                  <a:lnTo>
                    <a:pt x="647191" y="186626"/>
                  </a:lnTo>
                  <a:lnTo>
                    <a:pt x="615339" y="228747"/>
                  </a:lnTo>
                  <a:lnTo>
                    <a:pt x="585343" y="265722"/>
                  </a:lnTo>
                  <a:lnTo>
                    <a:pt x="524171" y="336831"/>
                  </a:lnTo>
                  <a:lnTo>
                    <a:pt x="472948" y="394419"/>
                  </a:lnTo>
                  <a:lnTo>
                    <a:pt x="430573" y="440165"/>
                  </a:lnTo>
                  <a:lnTo>
                    <a:pt x="395947" y="475745"/>
                  </a:lnTo>
                  <a:lnTo>
                    <a:pt x="367970" y="502837"/>
                  </a:lnTo>
                  <a:lnTo>
                    <a:pt x="327560" y="538267"/>
                  </a:lnTo>
                  <a:lnTo>
                    <a:pt x="248343" y="601842"/>
                  </a:lnTo>
                  <a:lnTo>
                    <a:pt x="227776" y="619253"/>
                  </a:lnTo>
                  <a:lnTo>
                    <a:pt x="197370" y="651903"/>
                  </a:lnTo>
                  <a:lnTo>
                    <a:pt x="183134" y="690556"/>
                  </a:lnTo>
                  <a:lnTo>
                    <a:pt x="168840" y="764743"/>
                  </a:lnTo>
                  <a:lnTo>
                    <a:pt x="160929" y="802854"/>
                  </a:lnTo>
                  <a:lnTo>
                    <a:pt x="151687" y="841105"/>
                  </a:lnTo>
                  <a:lnTo>
                    <a:pt x="134513" y="897759"/>
                  </a:lnTo>
                  <a:lnTo>
                    <a:pt x="126309" y="927889"/>
                  </a:lnTo>
                  <a:lnTo>
                    <a:pt x="91769" y="1060395"/>
                  </a:lnTo>
                  <a:lnTo>
                    <a:pt x="77028" y="1114767"/>
                  </a:lnTo>
                  <a:lnTo>
                    <a:pt x="60715" y="1172324"/>
                  </a:lnTo>
                  <a:lnTo>
                    <a:pt x="42854" y="1231915"/>
                  </a:lnTo>
                  <a:lnTo>
                    <a:pt x="23469" y="1292390"/>
                  </a:lnTo>
                  <a:lnTo>
                    <a:pt x="20775" y="1304909"/>
                  </a:lnTo>
                  <a:lnTo>
                    <a:pt x="8358" y="1371914"/>
                  </a:lnTo>
                  <a:lnTo>
                    <a:pt x="0" y="1418551"/>
                  </a:lnTo>
                  <a:lnTo>
                    <a:pt x="176936" y="888974"/>
                  </a:lnTo>
                  <a:lnTo>
                    <a:pt x="192580" y="834477"/>
                  </a:lnTo>
                  <a:lnTo>
                    <a:pt x="205046" y="777503"/>
                  </a:lnTo>
                  <a:lnTo>
                    <a:pt x="214785" y="726497"/>
                  </a:lnTo>
                  <a:lnTo>
                    <a:pt x="223291" y="685482"/>
                  </a:lnTo>
                  <a:lnTo>
                    <a:pt x="267879" y="635004"/>
                  </a:lnTo>
                  <a:lnTo>
                    <a:pt x="354929" y="564965"/>
                  </a:lnTo>
                  <a:lnTo>
                    <a:pt x="377259" y="545861"/>
                  </a:lnTo>
                  <a:lnTo>
                    <a:pt x="405718" y="519460"/>
                  </a:lnTo>
                  <a:lnTo>
                    <a:pt x="441980" y="483232"/>
                  </a:lnTo>
                  <a:lnTo>
                    <a:pt x="487719" y="434652"/>
                  </a:lnTo>
                  <a:lnTo>
                    <a:pt x="544609" y="371191"/>
                  </a:lnTo>
                  <a:lnTo>
                    <a:pt x="614324" y="290322"/>
                  </a:lnTo>
                  <a:lnTo>
                    <a:pt x="661797" y="231775"/>
                  </a:lnTo>
                  <a:lnTo>
                    <a:pt x="699547" y="179827"/>
                  </a:lnTo>
                  <a:lnTo>
                    <a:pt x="728374" y="133932"/>
                  </a:lnTo>
                  <a:lnTo>
                    <a:pt x="749075" y="93547"/>
                  </a:lnTo>
                  <a:lnTo>
                    <a:pt x="769293" y="27125"/>
                  </a:lnTo>
                  <a:lnTo>
                    <a:pt x="770407" y="0"/>
                  </a:lnTo>
                  <a:close/>
                </a:path>
              </a:pathLst>
            </a:custGeom>
            <a:solidFill>
              <a:srgbClr val="DC9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51038" y="4847813"/>
              <a:ext cx="257175" cy="310515"/>
            </a:xfrm>
            <a:custGeom>
              <a:avLst/>
              <a:gdLst/>
              <a:ahLst/>
              <a:cxnLst/>
              <a:rect l="l" t="t" r="r" b="b"/>
              <a:pathLst>
                <a:path w="257175" h="310514">
                  <a:moveTo>
                    <a:pt x="180111" y="0"/>
                  </a:moveTo>
                  <a:lnTo>
                    <a:pt x="99078" y="21334"/>
                  </a:lnTo>
                  <a:lnTo>
                    <a:pt x="58720" y="45630"/>
                  </a:lnTo>
                  <a:lnTo>
                    <a:pt x="27640" y="76539"/>
                  </a:lnTo>
                  <a:lnTo>
                    <a:pt x="7508" y="113386"/>
                  </a:lnTo>
                  <a:lnTo>
                    <a:pt x="0" y="155496"/>
                  </a:lnTo>
                  <a:lnTo>
                    <a:pt x="4837" y="206495"/>
                  </a:lnTo>
                  <a:lnTo>
                    <a:pt x="17151" y="246748"/>
                  </a:lnTo>
                  <a:lnTo>
                    <a:pt x="41427" y="286280"/>
                  </a:lnTo>
                  <a:lnTo>
                    <a:pt x="86652" y="310372"/>
                  </a:lnTo>
                  <a:lnTo>
                    <a:pt x="89720" y="300545"/>
                  </a:lnTo>
                  <a:lnTo>
                    <a:pt x="103986" y="272988"/>
                  </a:lnTo>
                  <a:lnTo>
                    <a:pt x="138099" y="223074"/>
                  </a:lnTo>
                  <a:lnTo>
                    <a:pt x="200710" y="146174"/>
                  </a:lnTo>
                  <a:lnTo>
                    <a:pt x="228871" y="109599"/>
                  </a:lnTo>
                  <a:lnTo>
                    <a:pt x="246973" y="77040"/>
                  </a:lnTo>
                  <a:lnTo>
                    <a:pt x="256060" y="48203"/>
                  </a:lnTo>
                  <a:lnTo>
                    <a:pt x="257174" y="22793"/>
                  </a:lnTo>
                  <a:lnTo>
                    <a:pt x="235662" y="11570"/>
                  </a:lnTo>
                  <a:lnTo>
                    <a:pt x="209813" y="3193"/>
                  </a:lnTo>
                  <a:lnTo>
                    <a:pt x="180111" y="0"/>
                  </a:lnTo>
                  <a:close/>
                </a:path>
              </a:pathLst>
            </a:custGeom>
            <a:solidFill>
              <a:srgbClr val="F6E2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303411" y="4473761"/>
              <a:ext cx="817880" cy="1070610"/>
            </a:xfrm>
            <a:custGeom>
              <a:avLst/>
              <a:gdLst/>
              <a:ahLst/>
              <a:cxnLst/>
              <a:rect l="l" t="t" r="r" b="b"/>
              <a:pathLst>
                <a:path w="817879" h="1070610">
                  <a:moveTo>
                    <a:pt x="817727" y="0"/>
                  </a:moveTo>
                  <a:lnTo>
                    <a:pt x="753287" y="29552"/>
                  </a:lnTo>
                  <a:lnTo>
                    <a:pt x="705975" y="67508"/>
                  </a:lnTo>
                  <a:lnTo>
                    <a:pt x="657900" y="106519"/>
                  </a:lnTo>
                  <a:lnTo>
                    <a:pt x="611157" y="145006"/>
                  </a:lnTo>
                  <a:lnTo>
                    <a:pt x="567845" y="181391"/>
                  </a:lnTo>
                  <a:lnTo>
                    <a:pt x="530058" y="214096"/>
                  </a:lnTo>
                  <a:lnTo>
                    <a:pt x="499895" y="241543"/>
                  </a:lnTo>
                  <a:lnTo>
                    <a:pt x="465257" y="280515"/>
                  </a:lnTo>
                  <a:lnTo>
                    <a:pt x="428710" y="339147"/>
                  </a:lnTo>
                  <a:lnTo>
                    <a:pt x="406841" y="377506"/>
                  </a:lnTo>
                  <a:lnTo>
                    <a:pt x="329761" y="517294"/>
                  </a:lnTo>
                  <a:lnTo>
                    <a:pt x="301051" y="568943"/>
                  </a:lnTo>
                  <a:lnTo>
                    <a:pt x="271237" y="621525"/>
                  </a:lnTo>
                  <a:lnTo>
                    <a:pt x="240561" y="674086"/>
                  </a:lnTo>
                  <a:lnTo>
                    <a:pt x="209265" y="725670"/>
                  </a:lnTo>
                  <a:lnTo>
                    <a:pt x="177592" y="775322"/>
                  </a:lnTo>
                  <a:lnTo>
                    <a:pt x="145784" y="822087"/>
                  </a:lnTo>
                  <a:lnTo>
                    <a:pt x="114084" y="865009"/>
                  </a:lnTo>
                  <a:lnTo>
                    <a:pt x="93660" y="893778"/>
                  </a:lnTo>
                  <a:lnTo>
                    <a:pt x="67617" y="934570"/>
                  </a:lnTo>
                  <a:lnTo>
                    <a:pt x="40377" y="981518"/>
                  </a:lnTo>
                  <a:lnTo>
                    <a:pt x="16363" y="1028757"/>
                  </a:lnTo>
                  <a:lnTo>
                    <a:pt x="0" y="1070419"/>
                  </a:lnTo>
                  <a:lnTo>
                    <a:pt x="6977" y="1057040"/>
                  </a:lnTo>
                  <a:lnTo>
                    <a:pt x="16366" y="1040781"/>
                  </a:lnTo>
                  <a:lnTo>
                    <a:pt x="36206" y="1010826"/>
                  </a:lnTo>
                  <a:lnTo>
                    <a:pt x="74536" y="956357"/>
                  </a:lnTo>
                  <a:lnTo>
                    <a:pt x="139395" y="866559"/>
                  </a:lnTo>
                  <a:lnTo>
                    <a:pt x="169996" y="822817"/>
                  </a:lnTo>
                  <a:lnTo>
                    <a:pt x="201030" y="775476"/>
                  </a:lnTo>
                  <a:lnTo>
                    <a:pt x="232213" y="725460"/>
                  </a:lnTo>
                  <a:lnTo>
                    <a:pt x="263266" y="673697"/>
                  </a:lnTo>
                  <a:lnTo>
                    <a:pt x="293907" y="621112"/>
                  </a:lnTo>
                  <a:lnTo>
                    <a:pt x="323855" y="568631"/>
                  </a:lnTo>
                  <a:lnTo>
                    <a:pt x="406731" y="421080"/>
                  </a:lnTo>
                  <a:lnTo>
                    <a:pt x="431096" y="378280"/>
                  </a:lnTo>
                  <a:lnTo>
                    <a:pt x="453363" y="340217"/>
                  </a:lnTo>
                  <a:lnTo>
                    <a:pt x="490476" y="282001"/>
                  </a:lnTo>
                  <a:lnTo>
                    <a:pt x="524796" y="243464"/>
                  </a:lnTo>
                  <a:lnTo>
                    <a:pt x="554287" y="216577"/>
                  </a:lnTo>
                  <a:lnTo>
                    <a:pt x="591233" y="184547"/>
                  </a:lnTo>
                  <a:lnTo>
                    <a:pt x="633631" y="148882"/>
                  </a:lnTo>
                  <a:lnTo>
                    <a:pt x="679481" y="111087"/>
                  </a:lnTo>
                  <a:lnTo>
                    <a:pt x="726782" y="72671"/>
                  </a:lnTo>
                  <a:lnTo>
                    <a:pt x="773531" y="35140"/>
                  </a:lnTo>
                  <a:lnTo>
                    <a:pt x="817727" y="0"/>
                  </a:lnTo>
                  <a:close/>
                </a:path>
              </a:pathLst>
            </a:custGeom>
            <a:solidFill>
              <a:srgbClr val="DC99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2920" y="4129397"/>
              <a:ext cx="216827" cy="11792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122073" y="7194283"/>
              <a:ext cx="664845" cy="365760"/>
            </a:xfrm>
            <a:custGeom>
              <a:avLst/>
              <a:gdLst/>
              <a:ahLst/>
              <a:cxnLst/>
              <a:rect l="l" t="t" r="r" b="b"/>
              <a:pathLst>
                <a:path w="664845" h="365759">
                  <a:moveTo>
                    <a:pt x="664692" y="1270"/>
                  </a:moveTo>
                  <a:lnTo>
                    <a:pt x="653643" y="1270"/>
                  </a:lnTo>
                  <a:lnTo>
                    <a:pt x="653643" y="0"/>
                  </a:lnTo>
                  <a:lnTo>
                    <a:pt x="25" y="0"/>
                  </a:lnTo>
                  <a:lnTo>
                    <a:pt x="25" y="1270"/>
                  </a:lnTo>
                  <a:lnTo>
                    <a:pt x="0" y="365747"/>
                  </a:lnTo>
                  <a:lnTo>
                    <a:pt x="664692" y="365747"/>
                  </a:lnTo>
                  <a:lnTo>
                    <a:pt x="664692" y="1270"/>
                  </a:lnTo>
                  <a:close/>
                </a:path>
              </a:pathLst>
            </a:custGeom>
            <a:solidFill>
              <a:srgbClr val="3252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875797" y="4028903"/>
              <a:ext cx="556895" cy="563245"/>
            </a:xfrm>
            <a:custGeom>
              <a:avLst/>
              <a:gdLst/>
              <a:ahLst/>
              <a:cxnLst/>
              <a:rect l="l" t="t" r="r" b="b"/>
              <a:pathLst>
                <a:path w="556895" h="563245">
                  <a:moveTo>
                    <a:pt x="419252" y="0"/>
                  </a:moveTo>
                  <a:lnTo>
                    <a:pt x="0" y="214109"/>
                  </a:lnTo>
                  <a:lnTo>
                    <a:pt x="28928" y="255168"/>
                  </a:lnTo>
                  <a:lnTo>
                    <a:pt x="60601" y="295627"/>
                  </a:lnTo>
                  <a:lnTo>
                    <a:pt x="94965" y="335308"/>
                  </a:lnTo>
                  <a:lnTo>
                    <a:pt x="131967" y="374035"/>
                  </a:lnTo>
                  <a:lnTo>
                    <a:pt x="171551" y="411632"/>
                  </a:lnTo>
                  <a:lnTo>
                    <a:pt x="212928" y="447299"/>
                  </a:lnTo>
                  <a:lnTo>
                    <a:pt x="255163" y="480272"/>
                  </a:lnTo>
                  <a:lnTo>
                    <a:pt x="298078" y="510518"/>
                  </a:lnTo>
                  <a:lnTo>
                    <a:pt x="341492" y="538004"/>
                  </a:lnTo>
                  <a:lnTo>
                    <a:pt x="385229" y="562698"/>
                  </a:lnTo>
                  <a:lnTo>
                    <a:pt x="556501" y="124205"/>
                  </a:lnTo>
                  <a:lnTo>
                    <a:pt x="534185" y="114957"/>
                  </a:lnTo>
                  <a:lnTo>
                    <a:pt x="513192" y="103836"/>
                  </a:lnTo>
                  <a:lnTo>
                    <a:pt x="475322" y="75933"/>
                  </a:lnTo>
                  <a:lnTo>
                    <a:pt x="443811" y="41052"/>
                  </a:lnTo>
                  <a:lnTo>
                    <a:pt x="430670" y="21283"/>
                  </a:lnTo>
                  <a:lnTo>
                    <a:pt x="419252" y="0"/>
                  </a:lnTo>
                  <a:close/>
                </a:path>
              </a:pathLst>
            </a:custGeom>
            <a:solidFill>
              <a:srgbClr val="F8C7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038" y="3910421"/>
              <a:ext cx="232079" cy="24268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151054" y="6044451"/>
              <a:ext cx="480059" cy="458470"/>
            </a:xfrm>
            <a:custGeom>
              <a:avLst/>
              <a:gdLst/>
              <a:ahLst/>
              <a:cxnLst/>
              <a:rect l="l" t="t" r="r" b="b"/>
              <a:pathLst>
                <a:path w="480060" h="458470">
                  <a:moveTo>
                    <a:pt x="94624" y="0"/>
                  </a:moveTo>
                  <a:lnTo>
                    <a:pt x="36293" y="64477"/>
                  </a:lnTo>
                  <a:lnTo>
                    <a:pt x="9625" y="106730"/>
                  </a:lnTo>
                  <a:lnTo>
                    <a:pt x="0" y="152234"/>
                  </a:lnTo>
                  <a:lnTo>
                    <a:pt x="7543" y="195615"/>
                  </a:lnTo>
                  <a:lnTo>
                    <a:pt x="32381" y="231495"/>
                  </a:lnTo>
                  <a:lnTo>
                    <a:pt x="255724" y="433590"/>
                  </a:lnTo>
                  <a:lnTo>
                    <a:pt x="293899" y="454731"/>
                  </a:lnTo>
                  <a:lnTo>
                    <a:pt x="337813" y="457919"/>
                  </a:lnTo>
                  <a:lnTo>
                    <a:pt x="382132" y="443811"/>
                  </a:lnTo>
                  <a:lnTo>
                    <a:pt x="421522" y="413067"/>
                  </a:lnTo>
                  <a:lnTo>
                    <a:pt x="479853" y="348602"/>
                  </a:lnTo>
                  <a:lnTo>
                    <a:pt x="94624" y="0"/>
                  </a:lnTo>
                  <a:close/>
                </a:path>
              </a:pathLst>
            </a:custGeom>
            <a:solidFill>
              <a:srgbClr val="344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344283" y="4243006"/>
              <a:ext cx="1917064" cy="2041525"/>
            </a:xfrm>
            <a:custGeom>
              <a:avLst/>
              <a:gdLst/>
              <a:ahLst/>
              <a:cxnLst/>
              <a:rect l="l" t="t" r="r" b="b"/>
              <a:pathLst>
                <a:path w="1917065" h="2041525">
                  <a:moveTo>
                    <a:pt x="1531505" y="0"/>
                  </a:moveTo>
                  <a:lnTo>
                    <a:pt x="0" y="1692490"/>
                  </a:lnTo>
                  <a:lnTo>
                    <a:pt x="385229" y="2041080"/>
                  </a:lnTo>
                  <a:lnTo>
                    <a:pt x="1916734" y="348602"/>
                  </a:lnTo>
                  <a:lnTo>
                    <a:pt x="1873007" y="323906"/>
                  </a:lnTo>
                  <a:lnTo>
                    <a:pt x="1829603" y="296426"/>
                  </a:lnTo>
                  <a:lnTo>
                    <a:pt x="1786700" y="266191"/>
                  </a:lnTo>
                  <a:lnTo>
                    <a:pt x="1744476" y="233230"/>
                  </a:lnTo>
                  <a:lnTo>
                    <a:pt x="1703108" y="197573"/>
                  </a:lnTo>
                  <a:lnTo>
                    <a:pt x="1663479" y="159933"/>
                  </a:lnTo>
                  <a:lnTo>
                    <a:pt x="1626474" y="121201"/>
                  </a:lnTo>
                  <a:lnTo>
                    <a:pt x="1592108" y="81518"/>
                  </a:lnTo>
                  <a:lnTo>
                    <a:pt x="1560434" y="41059"/>
                  </a:lnTo>
                  <a:lnTo>
                    <a:pt x="1531505" y="0"/>
                  </a:lnTo>
                  <a:close/>
                </a:path>
              </a:pathLst>
            </a:custGeom>
            <a:solidFill>
              <a:srgbClr val="F9A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245686" y="5935492"/>
              <a:ext cx="483870" cy="457834"/>
            </a:xfrm>
            <a:custGeom>
              <a:avLst/>
              <a:gdLst/>
              <a:ahLst/>
              <a:cxnLst/>
              <a:rect l="l" t="t" r="r" b="b"/>
              <a:pathLst>
                <a:path w="483870" h="457835">
                  <a:moveTo>
                    <a:pt x="98590" y="0"/>
                  </a:moveTo>
                  <a:lnTo>
                    <a:pt x="0" y="108966"/>
                  </a:lnTo>
                  <a:lnTo>
                    <a:pt x="385229" y="457555"/>
                  </a:lnTo>
                  <a:lnTo>
                    <a:pt x="483831" y="348589"/>
                  </a:lnTo>
                  <a:lnTo>
                    <a:pt x="9859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23730" y="7193547"/>
              <a:ext cx="698500" cy="367030"/>
            </a:xfrm>
            <a:custGeom>
              <a:avLst/>
              <a:gdLst/>
              <a:ahLst/>
              <a:cxnLst/>
              <a:rect l="l" t="t" r="r" b="b"/>
              <a:pathLst>
                <a:path w="698500" h="367029">
                  <a:moveTo>
                    <a:pt x="294" y="0"/>
                  </a:moveTo>
                  <a:lnTo>
                    <a:pt x="0" y="366457"/>
                  </a:lnTo>
                  <a:lnTo>
                    <a:pt x="698345" y="366457"/>
                  </a:lnTo>
                  <a:lnTo>
                    <a:pt x="698375" y="698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263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970354" y="3740081"/>
              <a:ext cx="721995" cy="2908300"/>
            </a:xfrm>
            <a:custGeom>
              <a:avLst/>
              <a:gdLst/>
              <a:ahLst/>
              <a:cxnLst/>
              <a:rect l="l" t="t" r="r" b="b"/>
              <a:pathLst>
                <a:path w="721995" h="2908300">
                  <a:moveTo>
                    <a:pt x="264185" y="0"/>
                  </a:moveTo>
                  <a:lnTo>
                    <a:pt x="217131" y="14874"/>
                  </a:lnTo>
                  <a:lnTo>
                    <a:pt x="181896" y="40585"/>
                  </a:lnTo>
                  <a:lnTo>
                    <a:pt x="140225" y="81424"/>
                  </a:lnTo>
                  <a:lnTo>
                    <a:pt x="101673" y="144321"/>
                  </a:lnTo>
                  <a:lnTo>
                    <a:pt x="84852" y="185514"/>
                  </a:lnTo>
                  <a:lnTo>
                    <a:pt x="70355" y="233988"/>
                  </a:lnTo>
                  <a:lnTo>
                    <a:pt x="58695" y="290331"/>
                  </a:lnTo>
                  <a:lnTo>
                    <a:pt x="50388" y="355133"/>
                  </a:lnTo>
                  <a:lnTo>
                    <a:pt x="45949" y="428982"/>
                  </a:lnTo>
                  <a:lnTo>
                    <a:pt x="45891" y="512466"/>
                  </a:lnTo>
                  <a:lnTo>
                    <a:pt x="47051" y="570082"/>
                  </a:lnTo>
                  <a:lnTo>
                    <a:pt x="47612" y="629667"/>
                  </a:lnTo>
                  <a:lnTo>
                    <a:pt x="47619" y="690953"/>
                  </a:lnTo>
                  <a:lnTo>
                    <a:pt x="47119" y="753670"/>
                  </a:lnTo>
                  <a:lnTo>
                    <a:pt x="46157" y="817549"/>
                  </a:lnTo>
                  <a:lnTo>
                    <a:pt x="44779" y="882321"/>
                  </a:lnTo>
                  <a:lnTo>
                    <a:pt x="43029" y="947718"/>
                  </a:lnTo>
                  <a:lnTo>
                    <a:pt x="40955" y="1013471"/>
                  </a:lnTo>
                  <a:lnTo>
                    <a:pt x="38601" y="1079310"/>
                  </a:lnTo>
                  <a:lnTo>
                    <a:pt x="36013" y="1144967"/>
                  </a:lnTo>
                  <a:lnTo>
                    <a:pt x="33237" y="1210173"/>
                  </a:lnTo>
                  <a:lnTo>
                    <a:pt x="30318" y="1274658"/>
                  </a:lnTo>
                  <a:lnTo>
                    <a:pt x="27302" y="1338154"/>
                  </a:lnTo>
                  <a:lnTo>
                    <a:pt x="24234" y="1400392"/>
                  </a:lnTo>
                  <a:lnTo>
                    <a:pt x="21160" y="1461103"/>
                  </a:lnTo>
                  <a:lnTo>
                    <a:pt x="12359" y="1631384"/>
                  </a:lnTo>
                  <a:lnTo>
                    <a:pt x="9718" y="1683298"/>
                  </a:lnTo>
                  <a:lnTo>
                    <a:pt x="7299" y="1732339"/>
                  </a:lnTo>
                  <a:lnTo>
                    <a:pt x="5147" y="1778240"/>
                  </a:lnTo>
                  <a:lnTo>
                    <a:pt x="3308" y="1820731"/>
                  </a:lnTo>
                  <a:lnTo>
                    <a:pt x="1829" y="1859543"/>
                  </a:lnTo>
                  <a:lnTo>
                    <a:pt x="129" y="1925057"/>
                  </a:lnTo>
                  <a:lnTo>
                    <a:pt x="0" y="1951220"/>
                  </a:lnTo>
                  <a:lnTo>
                    <a:pt x="411" y="1972628"/>
                  </a:lnTo>
                  <a:lnTo>
                    <a:pt x="1410" y="1989013"/>
                  </a:lnTo>
                  <a:lnTo>
                    <a:pt x="3042" y="2000106"/>
                  </a:lnTo>
                  <a:lnTo>
                    <a:pt x="5721" y="2014357"/>
                  </a:lnTo>
                  <a:lnTo>
                    <a:pt x="8015" y="2031925"/>
                  </a:lnTo>
                  <a:lnTo>
                    <a:pt x="10231" y="2052881"/>
                  </a:lnTo>
                  <a:lnTo>
                    <a:pt x="12681" y="2077298"/>
                  </a:lnTo>
                  <a:lnTo>
                    <a:pt x="15672" y="2105248"/>
                  </a:lnTo>
                  <a:lnTo>
                    <a:pt x="24521" y="2172039"/>
                  </a:lnTo>
                  <a:lnTo>
                    <a:pt x="30997" y="2211023"/>
                  </a:lnTo>
                  <a:lnTo>
                    <a:pt x="39253" y="2253831"/>
                  </a:lnTo>
                  <a:lnTo>
                    <a:pt x="49599" y="2300534"/>
                  </a:lnTo>
                  <a:lnTo>
                    <a:pt x="62344" y="2351205"/>
                  </a:lnTo>
                  <a:lnTo>
                    <a:pt x="77799" y="2405916"/>
                  </a:lnTo>
                  <a:lnTo>
                    <a:pt x="96271" y="2464739"/>
                  </a:lnTo>
                  <a:lnTo>
                    <a:pt x="118072" y="2527747"/>
                  </a:lnTo>
                  <a:lnTo>
                    <a:pt x="143510" y="2595012"/>
                  </a:lnTo>
                  <a:lnTo>
                    <a:pt x="172895" y="2666607"/>
                  </a:lnTo>
                  <a:lnTo>
                    <a:pt x="206536" y="2742604"/>
                  </a:lnTo>
                  <a:lnTo>
                    <a:pt x="244744" y="2823075"/>
                  </a:lnTo>
                  <a:lnTo>
                    <a:pt x="287826" y="2908093"/>
                  </a:lnTo>
                  <a:lnTo>
                    <a:pt x="721648" y="2908093"/>
                  </a:lnTo>
                  <a:lnTo>
                    <a:pt x="721648" y="398769"/>
                  </a:lnTo>
                  <a:lnTo>
                    <a:pt x="435794" y="85632"/>
                  </a:lnTo>
                  <a:lnTo>
                    <a:pt x="435731" y="85454"/>
                  </a:lnTo>
                  <a:lnTo>
                    <a:pt x="429063" y="78139"/>
                  </a:lnTo>
                  <a:lnTo>
                    <a:pt x="428809" y="77948"/>
                  </a:lnTo>
                  <a:lnTo>
                    <a:pt x="428669" y="77758"/>
                  </a:lnTo>
                  <a:lnTo>
                    <a:pt x="395007" y="40066"/>
                  </a:lnTo>
                  <a:lnTo>
                    <a:pt x="351504" y="17641"/>
                  </a:lnTo>
                  <a:lnTo>
                    <a:pt x="313802" y="6795"/>
                  </a:lnTo>
                  <a:lnTo>
                    <a:pt x="297720" y="3971"/>
                  </a:lnTo>
                  <a:lnTo>
                    <a:pt x="264185" y="0"/>
                  </a:lnTo>
                  <a:close/>
                </a:path>
              </a:pathLst>
            </a:custGeom>
            <a:solidFill>
              <a:srgbClr val="F0A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863220" y="3866248"/>
              <a:ext cx="218440" cy="2322830"/>
            </a:xfrm>
            <a:custGeom>
              <a:avLst/>
              <a:gdLst/>
              <a:ahLst/>
              <a:cxnLst/>
              <a:rect l="l" t="t" r="r" b="b"/>
              <a:pathLst>
                <a:path w="218440" h="2322829">
                  <a:moveTo>
                    <a:pt x="218065" y="0"/>
                  </a:moveTo>
                  <a:lnTo>
                    <a:pt x="181896" y="21551"/>
                  </a:lnTo>
                  <a:lnTo>
                    <a:pt x="140225" y="62390"/>
                  </a:lnTo>
                  <a:lnTo>
                    <a:pt x="101673" y="125288"/>
                  </a:lnTo>
                  <a:lnTo>
                    <a:pt x="84852" y="166481"/>
                  </a:lnTo>
                  <a:lnTo>
                    <a:pt x="70355" y="214954"/>
                  </a:lnTo>
                  <a:lnTo>
                    <a:pt x="58695" y="271298"/>
                  </a:lnTo>
                  <a:lnTo>
                    <a:pt x="50388" y="336099"/>
                  </a:lnTo>
                  <a:lnTo>
                    <a:pt x="45949" y="409948"/>
                  </a:lnTo>
                  <a:lnTo>
                    <a:pt x="45891" y="493433"/>
                  </a:lnTo>
                  <a:lnTo>
                    <a:pt x="47051" y="551049"/>
                  </a:lnTo>
                  <a:lnTo>
                    <a:pt x="47612" y="610634"/>
                  </a:lnTo>
                  <a:lnTo>
                    <a:pt x="47619" y="671919"/>
                  </a:lnTo>
                  <a:lnTo>
                    <a:pt x="47119" y="734636"/>
                  </a:lnTo>
                  <a:lnTo>
                    <a:pt x="46157" y="798515"/>
                  </a:lnTo>
                  <a:lnTo>
                    <a:pt x="44779" y="863288"/>
                  </a:lnTo>
                  <a:lnTo>
                    <a:pt x="43029" y="928685"/>
                  </a:lnTo>
                  <a:lnTo>
                    <a:pt x="40955" y="994437"/>
                  </a:lnTo>
                  <a:lnTo>
                    <a:pt x="36013" y="1125934"/>
                  </a:lnTo>
                  <a:lnTo>
                    <a:pt x="30318" y="1255625"/>
                  </a:lnTo>
                  <a:lnTo>
                    <a:pt x="7299" y="1713306"/>
                  </a:lnTo>
                  <a:lnTo>
                    <a:pt x="3308" y="1801698"/>
                  </a:lnTo>
                  <a:lnTo>
                    <a:pt x="1829" y="1840510"/>
                  </a:lnTo>
                  <a:lnTo>
                    <a:pt x="754" y="1875375"/>
                  </a:lnTo>
                  <a:lnTo>
                    <a:pt x="129" y="1906023"/>
                  </a:lnTo>
                  <a:lnTo>
                    <a:pt x="0" y="1932186"/>
                  </a:lnTo>
                  <a:lnTo>
                    <a:pt x="411" y="1953595"/>
                  </a:lnTo>
                  <a:lnTo>
                    <a:pt x="1410" y="1969980"/>
                  </a:lnTo>
                  <a:lnTo>
                    <a:pt x="3042" y="1981072"/>
                  </a:lnTo>
                  <a:lnTo>
                    <a:pt x="6995" y="2004461"/>
                  </a:lnTo>
                  <a:lnTo>
                    <a:pt x="14486" y="2075521"/>
                  </a:lnTo>
                  <a:lnTo>
                    <a:pt x="20305" y="2123727"/>
                  </a:lnTo>
                  <a:lnTo>
                    <a:pt x="29030" y="2180740"/>
                  </a:lnTo>
                  <a:lnTo>
                    <a:pt x="41801" y="2246828"/>
                  </a:lnTo>
                  <a:lnTo>
                    <a:pt x="59760" y="2322258"/>
                  </a:lnTo>
                  <a:lnTo>
                    <a:pt x="198088" y="2322258"/>
                  </a:lnTo>
                  <a:lnTo>
                    <a:pt x="174044" y="2241838"/>
                  </a:lnTo>
                  <a:lnTo>
                    <a:pt x="155610" y="2169547"/>
                  </a:lnTo>
                  <a:lnTo>
                    <a:pt x="141910" y="2105180"/>
                  </a:lnTo>
                  <a:lnTo>
                    <a:pt x="132071" y="2048532"/>
                  </a:lnTo>
                  <a:lnTo>
                    <a:pt x="125218" y="1999400"/>
                  </a:lnTo>
                  <a:lnTo>
                    <a:pt x="120476" y="1957579"/>
                  </a:lnTo>
                  <a:lnTo>
                    <a:pt x="116972" y="1922864"/>
                  </a:lnTo>
                  <a:lnTo>
                    <a:pt x="113831" y="1895051"/>
                  </a:lnTo>
                  <a:lnTo>
                    <a:pt x="110179" y="1873935"/>
                  </a:lnTo>
                  <a:lnTo>
                    <a:pt x="108548" y="1862842"/>
                  </a:lnTo>
                  <a:lnTo>
                    <a:pt x="107549" y="1846457"/>
                  </a:lnTo>
                  <a:lnTo>
                    <a:pt x="107137" y="1825049"/>
                  </a:lnTo>
                  <a:lnTo>
                    <a:pt x="107266" y="1798886"/>
                  </a:lnTo>
                  <a:lnTo>
                    <a:pt x="107891" y="1768238"/>
                  </a:lnTo>
                  <a:lnTo>
                    <a:pt x="108966" y="1733373"/>
                  </a:lnTo>
                  <a:lnTo>
                    <a:pt x="112284" y="1652069"/>
                  </a:lnTo>
                  <a:lnTo>
                    <a:pt x="134439" y="1211984"/>
                  </a:lnTo>
                  <a:lnTo>
                    <a:pt x="140374" y="1084002"/>
                  </a:lnTo>
                  <a:lnTo>
                    <a:pt x="145738" y="953139"/>
                  </a:lnTo>
                  <a:lnTo>
                    <a:pt x="148092" y="887300"/>
                  </a:lnTo>
                  <a:lnTo>
                    <a:pt x="150167" y="821548"/>
                  </a:lnTo>
                  <a:lnTo>
                    <a:pt x="151916" y="756151"/>
                  </a:lnTo>
                  <a:lnTo>
                    <a:pt x="153294" y="691378"/>
                  </a:lnTo>
                  <a:lnTo>
                    <a:pt x="154256" y="627499"/>
                  </a:lnTo>
                  <a:lnTo>
                    <a:pt x="154756" y="564782"/>
                  </a:lnTo>
                  <a:lnTo>
                    <a:pt x="154749" y="503497"/>
                  </a:lnTo>
                  <a:lnTo>
                    <a:pt x="154188" y="443911"/>
                  </a:lnTo>
                  <a:lnTo>
                    <a:pt x="153029" y="386295"/>
                  </a:lnTo>
                  <a:lnTo>
                    <a:pt x="152732" y="317686"/>
                  </a:lnTo>
                  <a:lnTo>
                    <a:pt x="155391" y="255514"/>
                  </a:lnTo>
                  <a:lnTo>
                    <a:pt x="160733" y="199463"/>
                  </a:lnTo>
                  <a:lnTo>
                    <a:pt x="168483" y="149218"/>
                  </a:lnTo>
                  <a:lnTo>
                    <a:pt x="178366" y="104465"/>
                  </a:lnTo>
                  <a:lnTo>
                    <a:pt x="190107" y="64887"/>
                  </a:lnTo>
                  <a:lnTo>
                    <a:pt x="203431" y="30171"/>
                  </a:lnTo>
                  <a:lnTo>
                    <a:pt x="218065" y="0"/>
                  </a:ln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970354" y="3764779"/>
              <a:ext cx="421005" cy="2883535"/>
            </a:xfrm>
            <a:custGeom>
              <a:avLst/>
              <a:gdLst/>
              <a:ahLst/>
              <a:cxnLst/>
              <a:rect l="l" t="t" r="r" b="b"/>
              <a:pathLst>
                <a:path w="421004" h="2883534">
                  <a:moveTo>
                    <a:pt x="206661" y="0"/>
                  </a:moveTo>
                  <a:lnTo>
                    <a:pt x="160928" y="33844"/>
                  </a:lnTo>
                  <a:lnTo>
                    <a:pt x="120302" y="85123"/>
                  </a:lnTo>
                  <a:lnTo>
                    <a:pt x="101673" y="119624"/>
                  </a:lnTo>
                  <a:lnTo>
                    <a:pt x="84852" y="160816"/>
                  </a:lnTo>
                  <a:lnTo>
                    <a:pt x="70355" y="209290"/>
                  </a:lnTo>
                  <a:lnTo>
                    <a:pt x="58695" y="265633"/>
                  </a:lnTo>
                  <a:lnTo>
                    <a:pt x="50388" y="330435"/>
                  </a:lnTo>
                  <a:lnTo>
                    <a:pt x="45949" y="404284"/>
                  </a:lnTo>
                  <a:lnTo>
                    <a:pt x="45891" y="487768"/>
                  </a:lnTo>
                  <a:lnTo>
                    <a:pt x="47051" y="545384"/>
                  </a:lnTo>
                  <a:lnTo>
                    <a:pt x="47612" y="604970"/>
                  </a:lnTo>
                  <a:lnTo>
                    <a:pt x="47619" y="666255"/>
                  </a:lnTo>
                  <a:lnTo>
                    <a:pt x="47119" y="728972"/>
                  </a:lnTo>
                  <a:lnTo>
                    <a:pt x="46157" y="792851"/>
                  </a:lnTo>
                  <a:lnTo>
                    <a:pt x="44779" y="857624"/>
                  </a:lnTo>
                  <a:lnTo>
                    <a:pt x="43029" y="923021"/>
                  </a:lnTo>
                  <a:lnTo>
                    <a:pt x="40955" y="988773"/>
                  </a:lnTo>
                  <a:lnTo>
                    <a:pt x="36013" y="1120269"/>
                  </a:lnTo>
                  <a:lnTo>
                    <a:pt x="30318" y="1249960"/>
                  </a:lnTo>
                  <a:lnTo>
                    <a:pt x="7299" y="1707642"/>
                  </a:lnTo>
                  <a:lnTo>
                    <a:pt x="3308" y="1796033"/>
                  </a:lnTo>
                  <a:lnTo>
                    <a:pt x="1829" y="1834846"/>
                  </a:lnTo>
                  <a:lnTo>
                    <a:pt x="754" y="1869711"/>
                  </a:lnTo>
                  <a:lnTo>
                    <a:pt x="129" y="1900359"/>
                  </a:lnTo>
                  <a:lnTo>
                    <a:pt x="0" y="1926522"/>
                  </a:lnTo>
                  <a:lnTo>
                    <a:pt x="411" y="1947930"/>
                  </a:lnTo>
                  <a:lnTo>
                    <a:pt x="1410" y="1964315"/>
                  </a:lnTo>
                  <a:lnTo>
                    <a:pt x="3042" y="1975408"/>
                  </a:lnTo>
                  <a:lnTo>
                    <a:pt x="5721" y="1989659"/>
                  </a:lnTo>
                  <a:lnTo>
                    <a:pt x="8015" y="2007227"/>
                  </a:lnTo>
                  <a:lnTo>
                    <a:pt x="15672" y="2080550"/>
                  </a:lnTo>
                  <a:lnTo>
                    <a:pt x="24521" y="2147341"/>
                  </a:lnTo>
                  <a:lnTo>
                    <a:pt x="30997" y="2186326"/>
                  </a:lnTo>
                  <a:lnTo>
                    <a:pt x="39253" y="2229134"/>
                  </a:lnTo>
                  <a:lnTo>
                    <a:pt x="49599" y="2275837"/>
                  </a:lnTo>
                  <a:lnTo>
                    <a:pt x="62344" y="2326507"/>
                  </a:lnTo>
                  <a:lnTo>
                    <a:pt x="77799" y="2381218"/>
                  </a:lnTo>
                  <a:lnTo>
                    <a:pt x="96271" y="2440041"/>
                  </a:lnTo>
                  <a:lnTo>
                    <a:pt x="118072" y="2503049"/>
                  </a:lnTo>
                  <a:lnTo>
                    <a:pt x="143510" y="2570315"/>
                  </a:lnTo>
                  <a:lnTo>
                    <a:pt x="172895" y="2641909"/>
                  </a:lnTo>
                  <a:lnTo>
                    <a:pt x="206536" y="2717906"/>
                  </a:lnTo>
                  <a:lnTo>
                    <a:pt x="244744" y="2798377"/>
                  </a:lnTo>
                  <a:lnTo>
                    <a:pt x="287826" y="2883395"/>
                  </a:lnTo>
                  <a:lnTo>
                    <a:pt x="420935" y="2883395"/>
                  </a:lnTo>
                  <a:lnTo>
                    <a:pt x="402649" y="2846270"/>
                  </a:lnTo>
                  <a:lnTo>
                    <a:pt x="343423" y="2731291"/>
                  </a:lnTo>
                  <a:lnTo>
                    <a:pt x="305470" y="2652793"/>
                  </a:lnTo>
                  <a:lnTo>
                    <a:pt x="271815" y="2578444"/>
                  </a:lnTo>
                  <a:lnTo>
                    <a:pt x="242182" y="2508180"/>
                  </a:lnTo>
                  <a:lnTo>
                    <a:pt x="216297" y="2441936"/>
                  </a:lnTo>
                  <a:lnTo>
                    <a:pt x="193886" y="2379650"/>
                  </a:lnTo>
                  <a:lnTo>
                    <a:pt x="174674" y="2321256"/>
                  </a:lnTo>
                  <a:lnTo>
                    <a:pt x="158388" y="2266690"/>
                  </a:lnTo>
                  <a:lnTo>
                    <a:pt x="144753" y="2215889"/>
                  </a:lnTo>
                  <a:lnTo>
                    <a:pt x="133495" y="2168788"/>
                  </a:lnTo>
                  <a:lnTo>
                    <a:pt x="124338" y="2125323"/>
                  </a:lnTo>
                  <a:lnTo>
                    <a:pt x="117010" y="2085430"/>
                  </a:lnTo>
                  <a:lnTo>
                    <a:pt x="106739" y="2016103"/>
                  </a:lnTo>
                  <a:lnTo>
                    <a:pt x="96063" y="1917492"/>
                  </a:lnTo>
                  <a:lnTo>
                    <a:pt x="93849" y="1900807"/>
                  </a:lnTo>
                  <a:lnTo>
                    <a:pt x="91269" y="1887181"/>
                  </a:lnTo>
                  <a:lnTo>
                    <a:pt x="89637" y="1876087"/>
                  </a:lnTo>
                  <a:lnTo>
                    <a:pt x="88638" y="1859701"/>
                  </a:lnTo>
                  <a:lnTo>
                    <a:pt x="88226" y="1838292"/>
                  </a:lnTo>
                  <a:lnTo>
                    <a:pt x="88356" y="1812128"/>
                  </a:lnTo>
                  <a:lnTo>
                    <a:pt x="88981" y="1781479"/>
                  </a:lnTo>
                  <a:lnTo>
                    <a:pt x="90056" y="1746614"/>
                  </a:lnTo>
                  <a:lnTo>
                    <a:pt x="93374" y="1665310"/>
                  </a:lnTo>
                  <a:lnTo>
                    <a:pt x="115529" y="1225225"/>
                  </a:lnTo>
                  <a:lnTo>
                    <a:pt x="121464" y="1097245"/>
                  </a:lnTo>
                  <a:lnTo>
                    <a:pt x="126828" y="966383"/>
                  </a:lnTo>
                  <a:lnTo>
                    <a:pt x="129182" y="900544"/>
                  </a:lnTo>
                  <a:lnTo>
                    <a:pt x="131256" y="834792"/>
                  </a:lnTo>
                  <a:lnTo>
                    <a:pt x="133005" y="769395"/>
                  </a:lnTo>
                  <a:lnTo>
                    <a:pt x="134384" y="704623"/>
                  </a:lnTo>
                  <a:lnTo>
                    <a:pt x="135346" y="640744"/>
                  </a:lnTo>
                  <a:lnTo>
                    <a:pt x="135846" y="578028"/>
                  </a:lnTo>
                  <a:lnTo>
                    <a:pt x="135839" y="516742"/>
                  </a:lnTo>
                  <a:lnTo>
                    <a:pt x="135278" y="457157"/>
                  </a:lnTo>
                  <a:lnTo>
                    <a:pt x="134118" y="399542"/>
                  </a:lnTo>
                  <a:lnTo>
                    <a:pt x="133900" y="326927"/>
                  </a:lnTo>
                  <a:lnTo>
                    <a:pt x="136997" y="261545"/>
                  </a:lnTo>
                  <a:lnTo>
                    <a:pt x="143077" y="203018"/>
                  </a:lnTo>
                  <a:lnTo>
                    <a:pt x="151811" y="150969"/>
                  </a:lnTo>
                  <a:lnTo>
                    <a:pt x="162867" y="105020"/>
                  </a:lnTo>
                  <a:lnTo>
                    <a:pt x="175915" y="64794"/>
                  </a:lnTo>
                  <a:lnTo>
                    <a:pt x="190623" y="29913"/>
                  </a:lnTo>
                  <a:lnTo>
                    <a:pt x="206661" y="0"/>
                  </a:lnTo>
                  <a:close/>
                </a:path>
              </a:pathLst>
            </a:custGeom>
            <a:solidFill>
              <a:srgbClr val="DC9964">
                <a:alpha val="53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398814" y="3817700"/>
              <a:ext cx="161925" cy="1292860"/>
            </a:xfrm>
            <a:custGeom>
              <a:avLst/>
              <a:gdLst/>
              <a:ahLst/>
              <a:cxnLst/>
              <a:rect l="l" t="t" r="r" b="b"/>
              <a:pathLst>
                <a:path w="161925" h="1292860">
                  <a:moveTo>
                    <a:pt x="95833" y="137493"/>
                  </a:moveTo>
                  <a:lnTo>
                    <a:pt x="104855" y="163679"/>
                  </a:lnTo>
                  <a:lnTo>
                    <a:pt x="105932" y="349666"/>
                  </a:lnTo>
                  <a:lnTo>
                    <a:pt x="83172" y="691527"/>
                  </a:lnTo>
                  <a:lnTo>
                    <a:pt x="74778" y="1023583"/>
                  </a:lnTo>
                  <a:lnTo>
                    <a:pt x="96307" y="1203804"/>
                  </a:lnTo>
                  <a:lnTo>
                    <a:pt x="125527" y="1278197"/>
                  </a:lnTo>
                  <a:lnTo>
                    <a:pt x="140208" y="1292771"/>
                  </a:lnTo>
                  <a:lnTo>
                    <a:pt x="148416" y="1176067"/>
                  </a:lnTo>
                  <a:lnTo>
                    <a:pt x="152390" y="1107708"/>
                  </a:lnTo>
                  <a:lnTo>
                    <a:pt x="153245" y="1061183"/>
                  </a:lnTo>
                  <a:lnTo>
                    <a:pt x="152095" y="1009980"/>
                  </a:lnTo>
                  <a:lnTo>
                    <a:pt x="150401" y="964989"/>
                  </a:lnTo>
                  <a:lnTo>
                    <a:pt x="145557" y="861150"/>
                  </a:lnTo>
                  <a:lnTo>
                    <a:pt x="143465" y="806657"/>
                  </a:lnTo>
                  <a:lnTo>
                    <a:pt x="142297" y="753353"/>
                  </a:lnTo>
                  <a:lnTo>
                    <a:pt x="142582" y="703414"/>
                  </a:lnTo>
                  <a:lnTo>
                    <a:pt x="144080" y="649972"/>
                  </a:lnTo>
                  <a:lnTo>
                    <a:pt x="145755" y="602120"/>
                  </a:lnTo>
                  <a:lnTo>
                    <a:pt x="147658" y="557462"/>
                  </a:lnTo>
                  <a:lnTo>
                    <a:pt x="149839" y="513603"/>
                  </a:lnTo>
                  <a:lnTo>
                    <a:pt x="152349" y="468147"/>
                  </a:lnTo>
                  <a:lnTo>
                    <a:pt x="156484" y="407811"/>
                  </a:lnTo>
                  <a:lnTo>
                    <a:pt x="160464" y="347792"/>
                  </a:lnTo>
                  <a:lnTo>
                    <a:pt x="161768" y="293121"/>
                  </a:lnTo>
                  <a:lnTo>
                    <a:pt x="157873" y="248831"/>
                  </a:lnTo>
                  <a:lnTo>
                    <a:pt x="129080" y="188895"/>
                  </a:lnTo>
                  <a:lnTo>
                    <a:pt x="95833" y="137493"/>
                  </a:lnTo>
                  <a:close/>
                </a:path>
                <a:path w="161925" h="1292860">
                  <a:moveTo>
                    <a:pt x="0" y="0"/>
                  </a:moveTo>
                  <a:lnTo>
                    <a:pt x="23292" y="31861"/>
                  </a:lnTo>
                  <a:lnTo>
                    <a:pt x="75269" y="105698"/>
                  </a:lnTo>
                  <a:lnTo>
                    <a:pt x="95833" y="137493"/>
                  </a:lnTo>
                  <a:lnTo>
                    <a:pt x="72144" y="68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089405" y="3774834"/>
              <a:ext cx="334010" cy="292100"/>
            </a:xfrm>
            <a:custGeom>
              <a:avLst/>
              <a:gdLst/>
              <a:ahLst/>
              <a:cxnLst/>
              <a:rect l="l" t="t" r="r" b="b"/>
              <a:pathLst>
                <a:path w="334009" h="292100">
                  <a:moveTo>
                    <a:pt x="166141" y="0"/>
                  </a:moveTo>
                  <a:lnTo>
                    <a:pt x="121857" y="6542"/>
                  </a:lnTo>
                  <a:lnTo>
                    <a:pt x="82100" y="24769"/>
                  </a:lnTo>
                  <a:lnTo>
                    <a:pt x="48452" y="52963"/>
                  </a:lnTo>
                  <a:lnTo>
                    <a:pt x="22496" y="89408"/>
                  </a:lnTo>
                  <a:lnTo>
                    <a:pt x="5818" y="132384"/>
                  </a:lnTo>
                  <a:lnTo>
                    <a:pt x="0" y="180174"/>
                  </a:lnTo>
                  <a:lnTo>
                    <a:pt x="114" y="228307"/>
                  </a:lnTo>
                  <a:lnTo>
                    <a:pt x="4814" y="253028"/>
                  </a:lnTo>
                  <a:lnTo>
                    <a:pt x="17497" y="273192"/>
                  </a:lnTo>
                  <a:lnTo>
                    <a:pt x="36261" y="286761"/>
                  </a:lnTo>
                  <a:lnTo>
                    <a:pt x="59207" y="291693"/>
                  </a:lnTo>
                  <a:lnTo>
                    <a:pt x="274650" y="291109"/>
                  </a:lnTo>
                  <a:lnTo>
                    <a:pt x="297567" y="286052"/>
                  </a:lnTo>
                  <a:lnTo>
                    <a:pt x="316253" y="272381"/>
                  </a:lnTo>
                  <a:lnTo>
                    <a:pt x="328823" y="252145"/>
                  </a:lnTo>
                  <a:lnTo>
                    <a:pt x="333387" y="227393"/>
                  </a:lnTo>
                  <a:lnTo>
                    <a:pt x="333248" y="179285"/>
                  </a:lnTo>
                  <a:lnTo>
                    <a:pt x="327167" y="131521"/>
                  </a:lnTo>
                  <a:lnTo>
                    <a:pt x="310255" y="88630"/>
                  </a:lnTo>
                  <a:lnTo>
                    <a:pt x="284103" y="52324"/>
                  </a:lnTo>
                  <a:lnTo>
                    <a:pt x="250305" y="24310"/>
                  </a:lnTo>
                  <a:lnTo>
                    <a:pt x="210453" y="6298"/>
                  </a:lnTo>
                  <a:lnTo>
                    <a:pt x="166141" y="0"/>
                  </a:lnTo>
                  <a:close/>
                </a:path>
              </a:pathLst>
            </a:custGeom>
            <a:solidFill>
              <a:srgbClr val="F6E2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018407" y="6483718"/>
              <a:ext cx="673735" cy="1076325"/>
            </a:xfrm>
            <a:custGeom>
              <a:avLst/>
              <a:gdLst/>
              <a:ahLst/>
              <a:cxnLst/>
              <a:rect l="l" t="t" r="r" b="b"/>
              <a:pathLst>
                <a:path w="673734" h="1076325">
                  <a:moveTo>
                    <a:pt x="673595" y="0"/>
                  </a:moveTo>
                  <a:lnTo>
                    <a:pt x="0" y="0"/>
                  </a:lnTo>
                  <a:lnTo>
                    <a:pt x="0" y="1076286"/>
                  </a:lnTo>
                  <a:lnTo>
                    <a:pt x="673595" y="1076286"/>
                  </a:lnTo>
                  <a:lnTo>
                    <a:pt x="673595" y="0"/>
                  </a:lnTo>
                  <a:close/>
                </a:path>
              </a:pathLst>
            </a:custGeom>
            <a:solidFill>
              <a:srgbClr val="263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295899" y="4104901"/>
              <a:ext cx="2136775" cy="2397760"/>
            </a:xfrm>
            <a:custGeom>
              <a:avLst/>
              <a:gdLst/>
              <a:ahLst/>
              <a:cxnLst/>
              <a:rect l="l" t="t" r="r" b="b"/>
              <a:pathLst>
                <a:path w="2136775" h="2397759">
                  <a:moveTo>
                    <a:pt x="2055317" y="0"/>
                  </a:moveTo>
                  <a:lnTo>
                    <a:pt x="0" y="2272792"/>
                  </a:lnTo>
                  <a:lnTo>
                    <a:pt x="110845" y="2373122"/>
                  </a:lnTo>
                  <a:lnTo>
                    <a:pt x="149014" y="2394270"/>
                  </a:lnTo>
                  <a:lnTo>
                    <a:pt x="192927" y="2397474"/>
                  </a:lnTo>
                  <a:lnTo>
                    <a:pt x="237252" y="2383380"/>
                  </a:lnTo>
                  <a:lnTo>
                    <a:pt x="276656" y="2352636"/>
                  </a:lnTo>
                  <a:lnTo>
                    <a:pt x="1965070" y="486689"/>
                  </a:lnTo>
                  <a:lnTo>
                    <a:pt x="2136419" y="48209"/>
                  </a:lnTo>
                  <a:lnTo>
                    <a:pt x="2114108" y="38951"/>
                  </a:lnTo>
                  <a:lnTo>
                    <a:pt x="2093129" y="27828"/>
                  </a:lnTo>
                  <a:lnTo>
                    <a:pt x="2073520" y="14844"/>
                  </a:lnTo>
                  <a:lnTo>
                    <a:pt x="2055317" y="0"/>
                  </a:ln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5" name="object 4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04" y="540004"/>
            <a:ext cx="3882504" cy="544576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5"/>
              <a:t>CHALLENGE</a:t>
            </a:r>
            <a:r>
              <a:rPr dirty="0" spc="-310"/>
              <a:t> </a:t>
            </a:r>
            <a:r>
              <a:rPr dirty="0" spc="-180"/>
              <a:t>Checklist</a:t>
            </a:r>
          </a:p>
        </p:txBody>
      </p:sp>
      <p:sp>
        <p:nvSpPr>
          <p:cNvPr id="47" name="object 47" descr=""/>
          <p:cNvSpPr txBox="1"/>
          <p:nvPr/>
        </p:nvSpPr>
        <p:spPr>
          <a:xfrm>
            <a:off x="8175029" y="7197929"/>
            <a:ext cx="19913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341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FUTURES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65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20001" y="6330734"/>
            <a:ext cx="1640205" cy="16510"/>
          </a:xfrm>
          <a:custGeom>
            <a:avLst/>
            <a:gdLst/>
            <a:ahLst/>
            <a:cxnLst/>
            <a:rect l="l" t="t" r="r" b="b"/>
            <a:pathLst>
              <a:path w="1640205" h="16510">
                <a:moveTo>
                  <a:pt x="1640014" y="0"/>
                </a:moveTo>
                <a:lnTo>
                  <a:pt x="0" y="0"/>
                </a:lnTo>
                <a:lnTo>
                  <a:pt x="0" y="15963"/>
                </a:lnTo>
                <a:lnTo>
                  <a:pt x="1640014" y="15963"/>
                </a:lnTo>
                <a:lnTo>
                  <a:pt x="1640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612021" y="6330734"/>
            <a:ext cx="1609725" cy="16510"/>
          </a:xfrm>
          <a:custGeom>
            <a:avLst/>
            <a:gdLst/>
            <a:ahLst/>
            <a:cxnLst/>
            <a:rect l="l" t="t" r="r" b="b"/>
            <a:pathLst>
              <a:path w="1609725" h="16510">
                <a:moveTo>
                  <a:pt x="1609204" y="0"/>
                </a:moveTo>
                <a:lnTo>
                  <a:pt x="0" y="0"/>
                </a:lnTo>
                <a:lnTo>
                  <a:pt x="0" y="15963"/>
                </a:lnTo>
                <a:lnTo>
                  <a:pt x="1609204" y="15963"/>
                </a:lnTo>
                <a:lnTo>
                  <a:pt x="160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719993" y="727425"/>
            <a:ext cx="620395" cy="649605"/>
            <a:chOff x="719993" y="727425"/>
            <a:chExt cx="620395" cy="649605"/>
          </a:xfrm>
        </p:grpSpPr>
        <p:sp>
          <p:nvSpPr>
            <p:cNvPr id="6" name="object 6" descr=""/>
            <p:cNvSpPr/>
            <p:nvPr/>
          </p:nvSpPr>
          <p:spPr>
            <a:xfrm>
              <a:off x="719993" y="727425"/>
              <a:ext cx="620395" cy="649605"/>
            </a:xfrm>
            <a:custGeom>
              <a:avLst/>
              <a:gdLst/>
              <a:ahLst/>
              <a:cxnLst/>
              <a:rect l="l" t="t" r="r" b="b"/>
              <a:pathLst>
                <a:path w="620394" h="649605">
                  <a:moveTo>
                    <a:pt x="309346" y="0"/>
                  </a:moveTo>
                  <a:lnTo>
                    <a:pt x="302552" y="8077"/>
                  </a:lnTo>
                  <a:lnTo>
                    <a:pt x="325348" y="18351"/>
                  </a:lnTo>
                  <a:lnTo>
                    <a:pt x="309346" y="0"/>
                  </a:lnTo>
                  <a:close/>
                </a:path>
                <a:path w="620394" h="649605">
                  <a:moveTo>
                    <a:pt x="309727" y="25196"/>
                  </a:moveTo>
                  <a:lnTo>
                    <a:pt x="309346" y="25628"/>
                  </a:lnTo>
                  <a:lnTo>
                    <a:pt x="310540" y="26174"/>
                  </a:lnTo>
                  <a:lnTo>
                    <a:pt x="309727" y="25196"/>
                  </a:lnTo>
                  <a:close/>
                </a:path>
                <a:path w="620394" h="649605">
                  <a:moveTo>
                    <a:pt x="140944" y="599808"/>
                  </a:moveTo>
                  <a:lnTo>
                    <a:pt x="123253" y="628688"/>
                  </a:lnTo>
                  <a:lnTo>
                    <a:pt x="133096" y="649579"/>
                  </a:lnTo>
                  <a:lnTo>
                    <a:pt x="197332" y="649579"/>
                  </a:lnTo>
                  <a:lnTo>
                    <a:pt x="206997" y="628865"/>
                  </a:lnTo>
                  <a:lnTo>
                    <a:pt x="140944" y="599808"/>
                  </a:lnTo>
                  <a:close/>
                </a:path>
                <a:path w="620394" h="649605">
                  <a:moveTo>
                    <a:pt x="195992" y="562508"/>
                  </a:moveTo>
                  <a:lnTo>
                    <a:pt x="139458" y="562508"/>
                  </a:lnTo>
                  <a:lnTo>
                    <a:pt x="242354" y="609358"/>
                  </a:lnTo>
                  <a:lnTo>
                    <a:pt x="224320" y="649579"/>
                  </a:lnTo>
                  <a:lnTo>
                    <a:pt x="249936" y="649579"/>
                  </a:lnTo>
                  <a:lnTo>
                    <a:pt x="273227" y="597662"/>
                  </a:lnTo>
                  <a:lnTo>
                    <a:pt x="195992" y="562508"/>
                  </a:lnTo>
                  <a:close/>
                </a:path>
                <a:path w="620394" h="649605">
                  <a:moveTo>
                    <a:pt x="188212" y="491058"/>
                  </a:moveTo>
                  <a:lnTo>
                    <a:pt x="138290" y="491058"/>
                  </a:lnTo>
                  <a:lnTo>
                    <a:pt x="302552" y="569607"/>
                  </a:lnTo>
                  <a:lnTo>
                    <a:pt x="267906" y="649579"/>
                  </a:lnTo>
                  <a:lnTo>
                    <a:pt x="291312" y="649579"/>
                  </a:lnTo>
                  <a:lnTo>
                    <a:pt x="330530" y="559104"/>
                  </a:lnTo>
                  <a:lnTo>
                    <a:pt x="188212" y="491058"/>
                  </a:lnTo>
                  <a:close/>
                </a:path>
                <a:path w="620394" h="649605">
                  <a:moveTo>
                    <a:pt x="184094" y="425640"/>
                  </a:moveTo>
                  <a:lnTo>
                    <a:pt x="137426" y="425640"/>
                  </a:lnTo>
                  <a:lnTo>
                    <a:pt x="362331" y="530009"/>
                  </a:lnTo>
                  <a:lnTo>
                    <a:pt x="307848" y="649579"/>
                  </a:lnTo>
                  <a:lnTo>
                    <a:pt x="329387" y="649579"/>
                  </a:lnTo>
                  <a:lnTo>
                    <a:pt x="388251" y="520369"/>
                  </a:lnTo>
                  <a:lnTo>
                    <a:pt x="184094" y="425640"/>
                  </a:lnTo>
                  <a:close/>
                </a:path>
                <a:path w="620394" h="649605">
                  <a:moveTo>
                    <a:pt x="196723" y="368160"/>
                  </a:moveTo>
                  <a:lnTo>
                    <a:pt x="153941" y="368160"/>
                  </a:lnTo>
                  <a:lnTo>
                    <a:pt x="422211" y="490410"/>
                  </a:lnTo>
                  <a:lnTo>
                    <a:pt x="347319" y="649579"/>
                  </a:lnTo>
                  <a:lnTo>
                    <a:pt x="366890" y="649579"/>
                  </a:lnTo>
                  <a:lnTo>
                    <a:pt x="445871" y="481672"/>
                  </a:lnTo>
                  <a:lnTo>
                    <a:pt x="196723" y="368160"/>
                  </a:lnTo>
                  <a:close/>
                </a:path>
                <a:path w="620394" h="649605">
                  <a:moveTo>
                    <a:pt x="337163" y="368160"/>
                  </a:moveTo>
                  <a:lnTo>
                    <a:pt x="298514" y="368160"/>
                  </a:lnTo>
                  <a:lnTo>
                    <a:pt x="482117" y="450786"/>
                  </a:lnTo>
                  <a:lnTo>
                    <a:pt x="386562" y="649579"/>
                  </a:lnTo>
                  <a:lnTo>
                    <a:pt x="404114" y="649579"/>
                  </a:lnTo>
                  <a:lnTo>
                    <a:pt x="503453" y="442988"/>
                  </a:lnTo>
                  <a:lnTo>
                    <a:pt x="337163" y="368160"/>
                  </a:lnTo>
                  <a:close/>
                </a:path>
                <a:path w="620394" h="649605">
                  <a:moveTo>
                    <a:pt x="479947" y="368160"/>
                  </a:moveTo>
                  <a:lnTo>
                    <a:pt x="445658" y="368160"/>
                  </a:lnTo>
                  <a:lnTo>
                    <a:pt x="542112" y="411162"/>
                  </a:lnTo>
                  <a:lnTo>
                    <a:pt x="425627" y="649579"/>
                  </a:lnTo>
                  <a:lnTo>
                    <a:pt x="441147" y="649579"/>
                  </a:lnTo>
                  <a:lnTo>
                    <a:pt x="560984" y="404291"/>
                  </a:lnTo>
                  <a:lnTo>
                    <a:pt x="479947" y="368160"/>
                  </a:lnTo>
                  <a:close/>
                </a:path>
                <a:path w="620394" h="649605">
                  <a:moveTo>
                    <a:pt x="619660" y="368160"/>
                  </a:moveTo>
                  <a:lnTo>
                    <a:pt x="592335" y="368160"/>
                  </a:lnTo>
                  <a:lnTo>
                    <a:pt x="603783" y="373392"/>
                  </a:lnTo>
                  <a:lnTo>
                    <a:pt x="467207" y="649579"/>
                  </a:lnTo>
                  <a:lnTo>
                    <a:pt x="480936" y="649579"/>
                  </a:lnTo>
                  <a:lnTo>
                    <a:pt x="571639" y="466153"/>
                  </a:lnTo>
                  <a:lnTo>
                    <a:pt x="619660" y="368160"/>
                  </a:lnTo>
                  <a:close/>
                </a:path>
                <a:path w="620394" h="649605">
                  <a:moveTo>
                    <a:pt x="130505" y="532701"/>
                  </a:moveTo>
                  <a:lnTo>
                    <a:pt x="100584" y="580644"/>
                  </a:lnTo>
                  <a:lnTo>
                    <a:pt x="112458" y="605790"/>
                  </a:lnTo>
                  <a:lnTo>
                    <a:pt x="139458" y="562508"/>
                  </a:lnTo>
                  <a:lnTo>
                    <a:pt x="195992" y="562508"/>
                  </a:lnTo>
                  <a:lnTo>
                    <a:pt x="130505" y="532701"/>
                  </a:lnTo>
                  <a:close/>
                </a:path>
                <a:path w="620394" h="649605">
                  <a:moveTo>
                    <a:pt x="131051" y="463727"/>
                  </a:moveTo>
                  <a:lnTo>
                    <a:pt x="80124" y="537260"/>
                  </a:lnTo>
                  <a:lnTo>
                    <a:pt x="90741" y="559727"/>
                  </a:lnTo>
                  <a:lnTo>
                    <a:pt x="138290" y="491058"/>
                  </a:lnTo>
                  <a:lnTo>
                    <a:pt x="188212" y="491058"/>
                  </a:lnTo>
                  <a:lnTo>
                    <a:pt x="131051" y="463727"/>
                  </a:lnTo>
                  <a:close/>
                </a:path>
                <a:path w="620394" h="649605">
                  <a:moveTo>
                    <a:pt x="131241" y="401116"/>
                  </a:moveTo>
                  <a:lnTo>
                    <a:pt x="60680" y="495960"/>
                  </a:lnTo>
                  <a:lnTo>
                    <a:pt x="70154" y="516077"/>
                  </a:lnTo>
                  <a:lnTo>
                    <a:pt x="137426" y="425640"/>
                  </a:lnTo>
                  <a:lnTo>
                    <a:pt x="184094" y="425640"/>
                  </a:lnTo>
                  <a:lnTo>
                    <a:pt x="131241" y="401116"/>
                  </a:lnTo>
                  <a:close/>
                </a:path>
                <a:path w="620394" h="649605">
                  <a:moveTo>
                    <a:pt x="130525" y="368160"/>
                  </a:moveTo>
                  <a:lnTo>
                    <a:pt x="107998" y="368160"/>
                  </a:lnTo>
                  <a:lnTo>
                    <a:pt x="40805" y="453834"/>
                  </a:lnTo>
                  <a:lnTo>
                    <a:pt x="49263" y="471779"/>
                  </a:lnTo>
                  <a:lnTo>
                    <a:pt x="130525" y="368160"/>
                  </a:lnTo>
                  <a:close/>
                </a:path>
                <a:path w="620394" h="649605">
                  <a:moveTo>
                    <a:pt x="76268" y="368160"/>
                  </a:moveTo>
                  <a:lnTo>
                    <a:pt x="55826" y="368160"/>
                  </a:lnTo>
                  <a:lnTo>
                    <a:pt x="20688" y="411175"/>
                  </a:lnTo>
                  <a:lnTo>
                    <a:pt x="28181" y="427050"/>
                  </a:lnTo>
                  <a:lnTo>
                    <a:pt x="76268" y="368160"/>
                  </a:lnTo>
                  <a:close/>
                </a:path>
                <a:path w="620394" h="649605">
                  <a:moveTo>
                    <a:pt x="18643" y="368160"/>
                  </a:moveTo>
                  <a:lnTo>
                    <a:pt x="406" y="368160"/>
                  </a:lnTo>
                  <a:lnTo>
                    <a:pt x="6946" y="382028"/>
                  </a:lnTo>
                  <a:lnTo>
                    <a:pt x="18643" y="368160"/>
                  </a:lnTo>
                  <a:close/>
                </a:path>
                <a:path w="620394" h="649605">
                  <a:moveTo>
                    <a:pt x="1123" y="367309"/>
                  </a:moveTo>
                  <a:lnTo>
                    <a:pt x="0" y="367309"/>
                  </a:lnTo>
                  <a:lnTo>
                    <a:pt x="406" y="368160"/>
                  </a:lnTo>
                  <a:lnTo>
                    <a:pt x="1123" y="367309"/>
                  </a:lnTo>
                  <a:close/>
                </a:path>
                <a:path w="620394" h="649605">
                  <a:moveTo>
                    <a:pt x="56521" y="367309"/>
                  </a:moveTo>
                  <a:lnTo>
                    <a:pt x="19361" y="367309"/>
                  </a:lnTo>
                  <a:lnTo>
                    <a:pt x="18643" y="368160"/>
                  </a:lnTo>
                  <a:lnTo>
                    <a:pt x="55826" y="368160"/>
                  </a:lnTo>
                  <a:lnTo>
                    <a:pt x="56521" y="367309"/>
                  </a:lnTo>
                  <a:close/>
                </a:path>
                <a:path w="620394" h="649605">
                  <a:moveTo>
                    <a:pt x="108666" y="367309"/>
                  </a:moveTo>
                  <a:lnTo>
                    <a:pt x="76963" y="367309"/>
                  </a:lnTo>
                  <a:lnTo>
                    <a:pt x="76268" y="368160"/>
                  </a:lnTo>
                  <a:lnTo>
                    <a:pt x="107998" y="368160"/>
                  </a:lnTo>
                  <a:lnTo>
                    <a:pt x="108666" y="367309"/>
                  </a:lnTo>
                  <a:close/>
                </a:path>
                <a:path w="620394" h="649605">
                  <a:moveTo>
                    <a:pt x="152073" y="367309"/>
                  </a:moveTo>
                  <a:lnTo>
                    <a:pt x="131192" y="367309"/>
                  </a:lnTo>
                  <a:lnTo>
                    <a:pt x="130525" y="368160"/>
                  </a:lnTo>
                  <a:lnTo>
                    <a:pt x="153941" y="368160"/>
                  </a:lnTo>
                  <a:lnTo>
                    <a:pt x="152073" y="367309"/>
                  </a:lnTo>
                  <a:close/>
                </a:path>
                <a:path w="620394" h="649605">
                  <a:moveTo>
                    <a:pt x="296623" y="367309"/>
                  </a:moveTo>
                  <a:lnTo>
                    <a:pt x="194855" y="367309"/>
                  </a:lnTo>
                  <a:lnTo>
                    <a:pt x="196723" y="368160"/>
                  </a:lnTo>
                  <a:lnTo>
                    <a:pt x="298514" y="368160"/>
                  </a:lnTo>
                  <a:lnTo>
                    <a:pt x="296623" y="367309"/>
                  </a:lnTo>
                  <a:close/>
                </a:path>
                <a:path w="620394" h="649605">
                  <a:moveTo>
                    <a:pt x="443749" y="367309"/>
                  </a:moveTo>
                  <a:lnTo>
                    <a:pt x="335272" y="367309"/>
                  </a:lnTo>
                  <a:lnTo>
                    <a:pt x="337163" y="368160"/>
                  </a:lnTo>
                  <a:lnTo>
                    <a:pt x="445658" y="368160"/>
                  </a:lnTo>
                  <a:lnTo>
                    <a:pt x="443749" y="367309"/>
                  </a:lnTo>
                  <a:close/>
                </a:path>
                <a:path w="620394" h="649605">
                  <a:moveTo>
                    <a:pt x="590473" y="367309"/>
                  </a:moveTo>
                  <a:lnTo>
                    <a:pt x="478038" y="367309"/>
                  </a:lnTo>
                  <a:lnTo>
                    <a:pt x="479947" y="368160"/>
                  </a:lnTo>
                  <a:lnTo>
                    <a:pt x="592335" y="368160"/>
                  </a:lnTo>
                  <a:lnTo>
                    <a:pt x="590473" y="367309"/>
                  </a:lnTo>
                  <a:close/>
                </a:path>
                <a:path w="620394" h="649605">
                  <a:moveTo>
                    <a:pt x="131445" y="212775"/>
                  </a:moveTo>
                  <a:lnTo>
                    <a:pt x="1123" y="367309"/>
                  </a:lnTo>
                  <a:lnTo>
                    <a:pt x="19361" y="367309"/>
                  </a:lnTo>
                  <a:lnTo>
                    <a:pt x="135331" y="229806"/>
                  </a:lnTo>
                  <a:lnTo>
                    <a:pt x="169642" y="229806"/>
                  </a:lnTo>
                  <a:lnTo>
                    <a:pt x="131445" y="212775"/>
                  </a:lnTo>
                  <a:close/>
                </a:path>
                <a:path w="620394" h="649605">
                  <a:moveTo>
                    <a:pt x="131445" y="275590"/>
                  </a:moveTo>
                  <a:lnTo>
                    <a:pt x="56521" y="367309"/>
                  </a:lnTo>
                  <a:lnTo>
                    <a:pt x="76963" y="367309"/>
                  </a:lnTo>
                  <a:lnTo>
                    <a:pt x="135991" y="295021"/>
                  </a:lnTo>
                  <a:lnTo>
                    <a:pt x="174626" y="295020"/>
                  </a:lnTo>
                  <a:lnTo>
                    <a:pt x="131445" y="275590"/>
                  </a:lnTo>
                  <a:close/>
                </a:path>
                <a:path w="620394" h="649605">
                  <a:moveTo>
                    <a:pt x="131356" y="338378"/>
                  </a:moveTo>
                  <a:lnTo>
                    <a:pt x="108666" y="367309"/>
                  </a:lnTo>
                  <a:lnTo>
                    <a:pt x="131192" y="367309"/>
                  </a:lnTo>
                  <a:lnTo>
                    <a:pt x="136690" y="360299"/>
                  </a:lnTo>
                  <a:lnTo>
                    <a:pt x="179468" y="360299"/>
                  </a:lnTo>
                  <a:lnTo>
                    <a:pt x="131356" y="338378"/>
                  </a:lnTo>
                  <a:close/>
                </a:path>
                <a:path w="620394" h="649605">
                  <a:moveTo>
                    <a:pt x="179468" y="360299"/>
                  </a:moveTo>
                  <a:lnTo>
                    <a:pt x="136690" y="360299"/>
                  </a:lnTo>
                  <a:lnTo>
                    <a:pt x="152073" y="367309"/>
                  </a:lnTo>
                  <a:lnTo>
                    <a:pt x="194855" y="367309"/>
                  </a:lnTo>
                  <a:lnTo>
                    <a:pt x="179468" y="360299"/>
                  </a:lnTo>
                  <a:close/>
                </a:path>
                <a:path w="620394" h="649605">
                  <a:moveTo>
                    <a:pt x="174626" y="295020"/>
                  </a:moveTo>
                  <a:lnTo>
                    <a:pt x="135991" y="295021"/>
                  </a:lnTo>
                  <a:lnTo>
                    <a:pt x="296623" y="367309"/>
                  </a:lnTo>
                  <a:lnTo>
                    <a:pt x="335272" y="367309"/>
                  </a:lnTo>
                  <a:lnTo>
                    <a:pt x="174626" y="295020"/>
                  </a:lnTo>
                  <a:close/>
                </a:path>
                <a:path w="620394" h="649605">
                  <a:moveTo>
                    <a:pt x="169642" y="229806"/>
                  </a:moveTo>
                  <a:lnTo>
                    <a:pt x="135331" y="229806"/>
                  </a:lnTo>
                  <a:lnTo>
                    <a:pt x="443749" y="367309"/>
                  </a:lnTo>
                  <a:lnTo>
                    <a:pt x="478038" y="367309"/>
                  </a:lnTo>
                  <a:lnTo>
                    <a:pt x="169642" y="229806"/>
                  </a:lnTo>
                  <a:close/>
                </a:path>
                <a:path w="620394" h="649605">
                  <a:moveTo>
                    <a:pt x="172529" y="162712"/>
                  </a:moveTo>
                  <a:lnTo>
                    <a:pt x="164261" y="172504"/>
                  </a:lnTo>
                  <a:lnTo>
                    <a:pt x="590473" y="367309"/>
                  </a:lnTo>
                  <a:lnTo>
                    <a:pt x="620077" y="367309"/>
                  </a:lnTo>
                  <a:lnTo>
                    <a:pt x="172529" y="162712"/>
                  </a:lnTo>
                  <a:close/>
                </a:path>
                <a:path w="620394" h="649605">
                  <a:moveTo>
                    <a:pt x="211480" y="116509"/>
                  </a:moveTo>
                  <a:lnTo>
                    <a:pt x="204673" y="124599"/>
                  </a:lnTo>
                  <a:lnTo>
                    <a:pt x="545477" y="279006"/>
                  </a:lnTo>
                  <a:lnTo>
                    <a:pt x="530174" y="260896"/>
                  </a:lnTo>
                  <a:lnTo>
                    <a:pt x="211480" y="116509"/>
                  </a:lnTo>
                  <a:close/>
                </a:path>
                <a:path w="620394" h="649605">
                  <a:moveTo>
                    <a:pt x="246748" y="74891"/>
                  </a:moveTo>
                  <a:lnTo>
                    <a:pt x="239928" y="82981"/>
                  </a:lnTo>
                  <a:lnTo>
                    <a:pt x="465074" y="184378"/>
                  </a:lnTo>
                  <a:lnTo>
                    <a:pt x="449783" y="166268"/>
                  </a:lnTo>
                  <a:lnTo>
                    <a:pt x="246748" y="74891"/>
                  </a:lnTo>
                  <a:close/>
                </a:path>
                <a:path w="620394" h="649605">
                  <a:moveTo>
                    <a:pt x="281749" y="32689"/>
                  </a:moveTo>
                  <a:lnTo>
                    <a:pt x="274929" y="40767"/>
                  </a:lnTo>
                  <a:lnTo>
                    <a:pt x="386638" y="91084"/>
                  </a:lnTo>
                  <a:lnTo>
                    <a:pt x="371335" y="72986"/>
                  </a:lnTo>
                  <a:lnTo>
                    <a:pt x="281749" y="32689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400" y="727595"/>
              <a:ext cx="22809" cy="2573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1" y="760056"/>
              <a:ext cx="620014" cy="616711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1409244" y="941232"/>
            <a:ext cx="1692910" cy="438150"/>
            <a:chOff x="1409244" y="941232"/>
            <a:chExt cx="1692910" cy="438150"/>
          </a:xfrm>
        </p:grpSpPr>
        <p:sp>
          <p:nvSpPr>
            <p:cNvPr id="10" name="object 10" descr=""/>
            <p:cNvSpPr/>
            <p:nvPr/>
          </p:nvSpPr>
          <p:spPr>
            <a:xfrm>
              <a:off x="1958708" y="941235"/>
              <a:ext cx="27305" cy="159385"/>
            </a:xfrm>
            <a:custGeom>
              <a:avLst/>
              <a:gdLst/>
              <a:ahLst/>
              <a:cxnLst/>
              <a:rect l="l" t="t" r="r" b="b"/>
              <a:pathLst>
                <a:path w="27305" h="159384">
                  <a:moveTo>
                    <a:pt x="26682" y="0"/>
                  </a:moveTo>
                  <a:lnTo>
                    <a:pt x="0" y="0"/>
                  </a:lnTo>
                  <a:lnTo>
                    <a:pt x="0" y="159003"/>
                  </a:lnTo>
                  <a:lnTo>
                    <a:pt x="26682" y="159003"/>
                  </a:lnTo>
                  <a:lnTo>
                    <a:pt x="26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9244" y="941232"/>
              <a:ext cx="1692757" cy="43798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07299" y="6455019"/>
            <a:ext cx="1665605" cy="55181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50"/>
              </a:spcBef>
            </a:pP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Royal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Academy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of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</a:rPr>
              <a:t>Engineering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 Prince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Philip</a:t>
            </a:r>
            <a:r>
              <a:rPr dirty="0" sz="800" spc="8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</a:rPr>
              <a:t>House</a:t>
            </a:r>
            <a:endParaRPr sz="800">
              <a:latin typeface="Montserrat"/>
              <a:cs typeface="Montserrat"/>
            </a:endParaRPr>
          </a:p>
          <a:p>
            <a:pPr marL="12700" marR="383540">
              <a:lnSpc>
                <a:spcPct val="109000"/>
              </a:lnSpc>
            </a:pP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3</a:t>
            </a:r>
            <a:r>
              <a:rPr dirty="0" sz="800" spc="7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Carlton</a:t>
            </a:r>
            <a:r>
              <a:rPr dirty="0" sz="800" spc="7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House</a:t>
            </a:r>
            <a:r>
              <a:rPr dirty="0" sz="800" spc="7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</a:rPr>
              <a:t>Terrace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 London</a:t>
            </a:r>
            <a:r>
              <a:rPr dirty="0" sz="800" spc="114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SW1Y</a:t>
            </a:r>
            <a:r>
              <a:rPr dirty="0" sz="800" spc="12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25">
                <a:solidFill>
                  <a:srgbClr val="14C9CF"/>
                </a:solidFill>
                <a:latin typeface="Montserrat"/>
                <a:cs typeface="Montserrat"/>
              </a:rPr>
              <a:t>5DG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99324" y="6455021"/>
            <a:ext cx="1635125" cy="4718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Tel: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+44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(0)20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7766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20">
                <a:solidFill>
                  <a:srgbClr val="14C9CF"/>
                </a:solidFill>
                <a:latin typeface="Montserrat"/>
                <a:cs typeface="Montserrat"/>
              </a:rPr>
              <a:t>0600</a:t>
            </a:r>
            <a:endParaRPr sz="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  <a:hlinkClick r:id="rId5"/>
              </a:rPr>
              <a:t>www.raeng.org.uk</a:t>
            </a:r>
            <a:endParaRPr sz="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700">
                <a:solidFill>
                  <a:srgbClr val="14C9CF"/>
                </a:solidFill>
                <a:latin typeface="Montserrat"/>
                <a:cs typeface="Montserrat"/>
              </a:rPr>
              <a:t>Registered</a:t>
            </a:r>
            <a:r>
              <a:rPr dirty="0" sz="700" spc="10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4C9CF"/>
                </a:solidFill>
                <a:latin typeface="Montserrat"/>
                <a:cs typeface="Montserrat"/>
              </a:rPr>
              <a:t>charity</a:t>
            </a:r>
            <a:r>
              <a:rPr dirty="0" sz="700" spc="11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4C9CF"/>
                </a:solidFill>
                <a:latin typeface="Montserrat"/>
                <a:cs typeface="Montserrat"/>
              </a:rPr>
              <a:t>number</a:t>
            </a:r>
            <a:r>
              <a:rPr dirty="0" sz="700" spc="10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4C9CF"/>
                </a:solidFill>
                <a:latin typeface="Montserrat"/>
                <a:cs typeface="Montserrat"/>
              </a:rPr>
              <a:t>293074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7299" y="1718845"/>
            <a:ext cx="4541520" cy="14281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55"/>
              </a:spcBef>
            </a:pP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The</a:t>
            </a:r>
            <a:r>
              <a:rPr dirty="0" sz="900" spc="-2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Royal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Academy</a:t>
            </a:r>
            <a:r>
              <a:rPr dirty="0" sz="900" spc="-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of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Engineering</a:t>
            </a:r>
            <a:r>
              <a:rPr dirty="0" sz="900" spc="-2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harnessing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power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sustainable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society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inclusive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economy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works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everyone.</a:t>
            </a:r>
            <a:endParaRPr sz="900">
              <a:latin typeface="Montserrat"/>
              <a:cs typeface="Montserrat"/>
            </a:endParaRPr>
          </a:p>
          <a:p>
            <a:pPr marL="12700" marR="403860">
              <a:lnSpc>
                <a:spcPct val="104200"/>
              </a:lnSpc>
              <a:spcBef>
                <a:spcPts val="96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collaboration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with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our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Fellows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partners,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growing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talent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developing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skills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future,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driving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innovation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global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partnerships,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 influencing policy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 engaging the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public.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Together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working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tackle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greatest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challenges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our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age.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What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we</a:t>
            </a:r>
            <a:r>
              <a:rPr dirty="0" sz="900" spc="-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spc="-25" b="1">
                <a:solidFill>
                  <a:srgbClr val="14C9CF"/>
                </a:solidFill>
                <a:latin typeface="Montserrat"/>
                <a:cs typeface="Montserrat"/>
              </a:rPr>
              <a:t>do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07299" y="3249437"/>
            <a:ext cx="10604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Talent</a:t>
            </a:r>
            <a:r>
              <a:rPr dirty="0" sz="900" spc="-15" b="1">
                <a:solidFill>
                  <a:srgbClr val="38B0E5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&amp;</a:t>
            </a: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 diversity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7299" y="3514727"/>
            <a:ext cx="2298700" cy="73406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55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growing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talent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training,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supporting,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mentoring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funding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most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talented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creative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researchers,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innovators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leaders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from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across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profession.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07299" y="4351518"/>
            <a:ext cx="2284095" cy="30543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55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developing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skills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future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by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identifying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 challenges of an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ever-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7299" y="4637268"/>
            <a:ext cx="23787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changing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world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developing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skills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07299" y="4923018"/>
            <a:ext cx="2065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diverse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profession.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7299" y="5229113"/>
            <a:ext cx="669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Innovation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7299" y="5494403"/>
            <a:ext cx="2473325" cy="448309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55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driving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innovation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investing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some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country’s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most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creative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exciting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ideas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businesses.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288765" y="3234921"/>
            <a:ext cx="2453640" cy="9366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global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partnerships</a:t>
            </a:r>
            <a:endParaRPr sz="900">
              <a:latin typeface="Montserrat"/>
              <a:cs typeface="Montserrat"/>
            </a:endParaRPr>
          </a:p>
          <a:p>
            <a:pPr marL="12700" marR="5080">
              <a:lnSpc>
                <a:spcPct val="110700"/>
              </a:lnSpc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world’s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best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from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industry,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entrepreneurship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academia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together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collaborate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creative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innovations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address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greatest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global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challenges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our 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age.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288765" y="4323514"/>
            <a:ext cx="1311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Policy</a:t>
            </a: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&amp;</a:t>
            </a: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 engagement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88765" y="4597720"/>
            <a:ext cx="2126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influencing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policy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through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1899" y="4780143"/>
            <a:ext cx="4754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approaches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need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resilient</a:t>
            </a:r>
            <a:r>
              <a:rPr dirty="0" sz="900" spc="40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5432" sz="1350">
                <a:solidFill>
                  <a:srgbClr val="FFFFFF"/>
                </a:solidFill>
                <a:latin typeface="Montserrat"/>
                <a:cs typeface="Montserrat"/>
              </a:rPr>
              <a:t>National</a:t>
            </a:r>
            <a:r>
              <a:rPr dirty="0" baseline="15432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5432" sz="135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baseline="15432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5432" sz="1350">
                <a:solidFill>
                  <a:srgbClr val="FFFFFF"/>
                </a:solidFill>
                <a:latin typeface="Montserrat"/>
                <a:cs typeface="Montserrat"/>
              </a:rPr>
              <a:t>Policy</a:t>
            </a:r>
            <a:r>
              <a:rPr dirty="0" baseline="15432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5432" sz="1350">
                <a:solidFill>
                  <a:srgbClr val="FFFFFF"/>
                </a:solidFill>
                <a:latin typeface="Montserrat"/>
                <a:cs typeface="Montserrat"/>
              </a:rPr>
              <a:t>Centre</a:t>
            </a:r>
            <a:r>
              <a:rPr dirty="0" baseline="15432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5432" sz="1350" spc="-75">
                <a:solidFill>
                  <a:srgbClr val="FFFFFF"/>
                </a:solidFill>
                <a:latin typeface="Montserrat"/>
                <a:cs typeface="Montserrat"/>
              </a:rPr>
              <a:t>–</a:t>
            </a:r>
            <a:endParaRPr baseline="15432" sz="1350">
              <a:latin typeface="Montserrat"/>
              <a:cs typeface="Montserra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288765" y="4886670"/>
            <a:ext cx="2381885" cy="329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providing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independent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expert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policymakers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issues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importance.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88765" y="5312666"/>
            <a:ext cx="2346325" cy="633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engaging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public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opening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their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eyes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wonders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engineering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inspiring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young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people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become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next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generation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engineers.</a:t>
            </a:r>
            <a:endParaRPr sz="9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64006" y="12"/>
            <a:ext cx="3528060" cy="7560309"/>
          </a:xfrm>
          <a:custGeom>
            <a:avLst/>
            <a:gdLst/>
            <a:ahLst/>
            <a:cxnLst/>
            <a:rect l="l" t="t" r="r" b="b"/>
            <a:pathLst>
              <a:path w="3528059" h="7560309">
                <a:moveTo>
                  <a:pt x="3527996" y="0"/>
                </a:moveTo>
                <a:lnTo>
                  <a:pt x="0" y="0"/>
                </a:lnTo>
                <a:lnTo>
                  <a:pt x="0" y="7559992"/>
                </a:lnTo>
                <a:lnTo>
                  <a:pt x="3527996" y="7559992"/>
                </a:lnTo>
                <a:lnTo>
                  <a:pt x="3527996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3581628" cy="5445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346329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70"/>
              <a:t>About</a:t>
            </a:r>
            <a:r>
              <a:rPr dirty="0" spc="-290"/>
              <a:t> </a:t>
            </a:r>
            <a:r>
              <a:rPr dirty="0" spc="-135"/>
              <a:t>this</a:t>
            </a:r>
            <a:r>
              <a:rPr dirty="0" spc="-285"/>
              <a:t> </a:t>
            </a:r>
            <a:r>
              <a:rPr dirty="0" spc="-130"/>
              <a:t>booklet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416000" y="5229199"/>
            <a:ext cx="2052320" cy="1436370"/>
          </a:xfrm>
          <a:prstGeom prst="rect">
            <a:avLst/>
          </a:prstGeom>
          <a:solidFill>
            <a:srgbClr val="FBD405"/>
          </a:solidFill>
        </p:spPr>
        <p:txBody>
          <a:bodyPr wrap="square" lIns="0" tIns="5080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400"/>
              </a:spcBef>
            </a:pPr>
            <a:r>
              <a:rPr dirty="0" sz="900" b="1">
                <a:latin typeface="Calibri"/>
                <a:cs typeface="Calibri"/>
              </a:rPr>
              <a:t>When</a:t>
            </a:r>
            <a:r>
              <a:rPr dirty="0" sz="900" spc="11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you</a:t>
            </a:r>
            <a:r>
              <a:rPr dirty="0" sz="900" spc="14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submit:</a:t>
            </a:r>
            <a:endParaRPr sz="900">
              <a:latin typeface="Calibri"/>
              <a:cs typeface="Calibri"/>
            </a:endParaRPr>
          </a:p>
          <a:p>
            <a:pPr marL="233679" indent="-144780">
              <a:lnSpc>
                <a:spcPct val="100000"/>
              </a:lnSpc>
              <a:spcBef>
                <a:spcPts val="465"/>
              </a:spcBef>
              <a:buClr>
                <a:srgbClr val="FFFFFF"/>
              </a:buClr>
              <a:buFont typeface="Arial"/>
              <a:buChar char="■"/>
              <a:tabLst>
                <a:tab pos="234315" algn="l"/>
              </a:tabLst>
            </a:pPr>
            <a:r>
              <a:rPr dirty="0" sz="950">
                <a:latin typeface="Gill Sans MT"/>
                <a:cs typeface="Gill Sans MT"/>
              </a:rPr>
              <a:t>Decide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team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name</a:t>
            </a:r>
            <a:endParaRPr sz="950">
              <a:latin typeface="Gill Sans MT"/>
              <a:cs typeface="Gill Sans MT"/>
            </a:endParaRPr>
          </a:p>
          <a:p>
            <a:pPr marL="233679" marR="87630" indent="-144145">
              <a:lnSpc>
                <a:spcPct val="102600"/>
              </a:lnSpc>
              <a:spcBef>
                <a:spcPts val="229"/>
              </a:spcBef>
              <a:buClr>
                <a:srgbClr val="FFFFFF"/>
              </a:buClr>
              <a:buFont typeface="Arial"/>
              <a:buChar char="■"/>
              <a:tabLst>
                <a:tab pos="234315" algn="l"/>
              </a:tabLst>
            </a:pPr>
            <a:r>
              <a:rPr dirty="0" sz="950" spc="70">
                <a:latin typeface="Gill Sans MT"/>
                <a:cs typeface="Gill Sans MT"/>
              </a:rPr>
              <a:t>Save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files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team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school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name</a:t>
            </a:r>
            <a:endParaRPr sz="950">
              <a:latin typeface="Gill Sans MT"/>
              <a:cs typeface="Gill Sans MT"/>
            </a:endParaRPr>
          </a:p>
          <a:p>
            <a:pPr marL="233679" marR="462915" indent="-144145">
              <a:lnSpc>
                <a:spcPct val="102600"/>
              </a:lnSpc>
              <a:spcBef>
                <a:spcPts val="225"/>
              </a:spcBef>
              <a:buClr>
                <a:srgbClr val="FFFFFF"/>
              </a:buClr>
              <a:buFont typeface="Arial"/>
              <a:buChar char="■"/>
              <a:tabLst>
                <a:tab pos="234315" algn="l"/>
              </a:tabLst>
            </a:pPr>
            <a:r>
              <a:rPr dirty="0" sz="950" spc="75">
                <a:latin typeface="Gill Sans MT"/>
                <a:cs typeface="Gill Sans MT"/>
              </a:rPr>
              <a:t>Send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files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your </a:t>
            </a:r>
            <a:r>
              <a:rPr dirty="0" sz="950" spc="50">
                <a:latin typeface="Gill Sans MT"/>
                <a:cs typeface="Gill Sans MT"/>
              </a:rPr>
              <a:t>teacher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submit</a:t>
            </a:r>
            <a:endParaRPr sz="950">
              <a:latin typeface="Gill Sans MT"/>
              <a:cs typeface="Gill Sans MT"/>
            </a:endParaRPr>
          </a:p>
          <a:p>
            <a:pPr marL="233679" marR="116205" indent="-144145">
              <a:lnSpc>
                <a:spcPct val="102600"/>
              </a:lnSpc>
              <a:spcBef>
                <a:spcPts val="229"/>
              </a:spcBef>
              <a:buClr>
                <a:srgbClr val="FFFFFF"/>
              </a:buClr>
              <a:buFont typeface="Arial"/>
              <a:buChar char="■"/>
              <a:tabLst>
                <a:tab pos="234315" algn="l"/>
              </a:tabLst>
            </a:pPr>
            <a:r>
              <a:rPr dirty="0" sz="950" spc="50">
                <a:latin typeface="Gill Sans MT"/>
                <a:cs typeface="Gill Sans MT"/>
              </a:rPr>
              <a:t>Include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year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group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your </a:t>
            </a:r>
            <a:r>
              <a:rPr dirty="0" sz="950" spc="45">
                <a:latin typeface="Gill Sans MT"/>
                <a:cs typeface="Gill Sans MT"/>
              </a:rPr>
              <a:t>submissions.</a:t>
            </a:r>
            <a:endParaRPr sz="950">
              <a:latin typeface="Gill Sans MT"/>
              <a:cs typeface="Gill Sans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6000" y="2807144"/>
            <a:ext cx="2051989" cy="133030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16000" y="4139133"/>
            <a:ext cx="2052320" cy="27749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514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405"/>
              </a:spcBef>
            </a:pPr>
            <a:r>
              <a:rPr dirty="0" sz="1100" spc="-175" b="1">
                <a:solidFill>
                  <a:srgbClr val="FFFFFF"/>
                </a:solidFill>
                <a:latin typeface="Arial Narrow"/>
                <a:cs typeface="Arial Narrow"/>
              </a:rPr>
              <a:t>VIDEO</a:t>
            </a: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 Narrow"/>
                <a:cs typeface="Arial Narrow"/>
              </a:rPr>
              <a:t>PITCH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7300" y="2033526"/>
            <a:ext cx="6319520" cy="6483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spc="-114" b="1">
                <a:solidFill>
                  <a:srgbClr val="1C30F5"/>
                </a:solidFill>
                <a:latin typeface="Arial Narrow"/>
                <a:cs typeface="Arial Narrow"/>
              </a:rPr>
              <a:t>What</a:t>
            </a:r>
            <a:r>
              <a:rPr dirty="0" sz="1600" spc="-65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600" spc="-95" b="1">
                <a:solidFill>
                  <a:srgbClr val="1C30F5"/>
                </a:solidFill>
                <a:latin typeface="Arial Narrow"/>
                <a:cs typeface="Arial Narrow"/>
              </a:rPr>
              <a:t>is</a:t>
            </a:r>
            <a:r>
              <a:rPr dirty="0" sz="1600" spc="-60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600" spc="-90" b="1">
                <a:solidFill>
                  <a:srgbClr val="1C30F5"/>
                </a:solidFill>
                <a:latin typeface="Arial Narrow"/>
                <a:cs typeface="Arial Narrow"/>
              </a:rPr>
              <a:t>a</a:t>
            </a:r>
            <a:r>
              <a:rPr dirty="0" sz="1600" spc="-60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600" spc="-45" b="1">
                <a:solidFill>
                  <a:srgbClr val="1C30F5"/>
                </a:solidFill>
                <a:latin typeface="Arial Narrow"/>
                <a:cs typeface="Arial Narrow"/>
              </a:rPr>
              <a:t>project</a:t>
            </a:r>
            <a:r>
              <a:rPr dirty="0" sz="1600" spc="-65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600" spc="-10" b="1">
                <a:solidFill>
                  <a:srgbClr val="1C30F5"/>
                </a:solidFill>
                <a:latin typeface="Arial Narrow"/>
                <a:cs typeface="Arial Narrow"/>
              </a:rPr>
              <a:t>portfolio?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ct val="102600"/>
              </a:lnSpc>
              <a:spcBef>
                <a:spcPts val="240"/>
              </a:spcBef>
            </a:pPr>
            <a:r>
              <a:rPr dirty="0" sz="950" spc="-50">
                <a:latin typeface="Gill Sans MT"/>
                <a:cs typeface="Gill Sans MT"/>
              </a:rPr>
              <a:t>A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project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portfolio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should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tell</a:t>
            </a:r>
            <a:r>
              <a:rPr dirty="0" sz="950" spc="60">
                <a:latin typeface="Gill Sans MT"/>
                <a:cs typeface="Gill Sans MT"/>
              </a:rPr>
              <a:t> the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story</a:t>
            </a:r>
            <a:r>
              <a:rPr dirty="0" sz="950" spc="55">
                <a:latin typeface="Gill Sans MT"/>
                <a:cs typeface="Gill Sans MT"/>
              </a:rPr>
              <a:t> of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innovation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journey.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They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-30">
                <a:latin typeface="Gill Sans MT"/>
                <a:cs typeface="Gill Sans MT"/>
              </a:rPr>
              <a:t>Word,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PDF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PowerPoint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document. </a:t>
            </a:r>
            <a:r>
              <a:rPr dirty="0" sz="950" spc="-20">
                <a:latin typeface="Gill Sans MT"/>
                <a:cs typeface="Gill Sans MT"/>
              </a:rPr>
              <a:t>Your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portfolios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include: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03302" y="2033526"/>
            <a:ext cx="2045335" cy="6483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spc="-245" b="1">
                <a:solidFill>
                  <a:srgbClr val="1C30F5"/>
                </a:solidFill>
                <a:latin typeface="Arial Narrow"/>
                <a:cs typeface="Arial Narrow"/>
              </a:rPr>
              <a:t>VIDEO</a:t>
            </a:r>
            <a:r>
              <a:rPr dirty="0" sz="1600" spc="-70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600" spc="-30" b="1">
                <a:solidFill>
                  <a:srgbClr val="1C30F5"/>
                </a:solidFill>
                <a:latin typeface="Arial Narrow"/>
                <a:cs typeface="Arial Narrow"/>
              </a:rPr>
              <a:t>PITCH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ct val="102600"/>
              </a:lnSpc>
              <a:spcBef>
                <a:spcPts val="240"/>
              </a:spcBef>
            </a:pPr>
            <a:r>
              <a:rPr dirty="0" sz="950" spc="-10">
                <a:latin typeface="Gill Sans MT"/>
                <a:cs typeface="Gill Sans MT"/>
              </a:rPr>
              <a:t>You </a:t>
            </a:r>
            <a:r>
              <a:rPr dirty="0" sz="950" spc="75">
                <a:latin typeface="Gill Sans MT"/>
                <a:cs typeface="Gill Sans MT"/>
              </a:rPr>
              <a:t>can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also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submit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an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optional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video </a:t>
            </a:r>
            <a:r>
              <a:rPr dirty="0" sz="950" spc="50">
                <a:latin typeface="Gill Sans MT"/>
                <a:cs typeface="Gill Sans MT"/>
              </a:rPr>
              <a:t>pitch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along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project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portfolio.</a:t>
            </a:r>
            <a:endParaRPr sz="950">
              <a:latin typeface="Gill Sans MT"/>
              <a:cs typeface="Gill Sans MT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004" y="2807144"/>
            <a:ext cx="2051996" cy="133200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40004" y="4139133"/>
            <a:ext cx="2052320" cy="27749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52069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409"/>
              </a:spcBef>
            </a:pPr>
            <a:r>
              <a:rPr dirty="0" sz="1100" spc="-10" b="1">
                <a:solidFill>
                  <a:srgbClr val="FFFFFF"/>
                </a:solidFill>
                <a:latin typeface="Arial Narrow"/>
                <a:cs typeface="Arial Narrow"/>
              </a:rPr>
              <a:t>Photographs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9997" y="2807144"/>
            <a:ext cx="2051989" cy="1332001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859997" y="4139133"/>
            <a:ext cx="2052320" cy="27749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52069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409"/>
              </a:spcBef>
            </a:pPr>
            <a:r>
              <a:rPr dirty="0" sz="1100" spc="-200" b="1">
                <a:solidFill>
                  <a:srgbClr val="FFFFFF"/>
                </a:solidFill>
                <a:latin typeface="Arial Narrow"/>
                <a:cs typeface="Arial Narrow"/>
              </a:rPr>
              <a:t>CAD</a:t>
            </a:r>
            <a:r>
              <a:rPr dirty="0" sz="11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60" b="1">
                <a:solidFill>
                  <a:srgbClr val="FFFFFF"/>
                </a:solidFill>
                <a:latin typeface="Arial Narrow"/>
                <a:cs typeface="Arial Narrow"/>
              </a:rPr>
              <a:t>DRAWINGS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99994" y="4139133"/>
            <a:ext cx="2052320" cy="27749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52069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409"/>
              </a:spcBef>
            </a:pPr>
            <a:r>
              <a:rPr dirty="0" sz="1100" spc="-10" b="1">
                <a:solidFill>
                  <a:srgbClr val="FFFFFF"/>
                </a:solidFill>
                <a:latin typeface="Arial Narrow"/>
                <a:cs typeface="Arial Narrow"/>
              </a:rPr>
              <a:t>VIDEOS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016" y="4524490"/>
            <a:ext cx="2051970" cy="13320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40004" y="5856490"/>
            <a:ext cx="2052320" cy="27749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52069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409"/>
              </a:spcBef>
            </a:pPr>
            <a:r>
              <a:rPr dirty="0" sz="1100" spc="-200" b="1">
                <a:solidFill>
                  <a:srgbClr val="FFFFFF"/>
                </a:solidFill>
                <a:latin typeface="Arial Narrow"/>
                <a:cs typeface="Arial Narrow"/>
              </a:rPr>
              <a:t>PROTOTYPES</a:t>
            </a:r>
            <a:r>
              <a:rPr dirty="0" sz="11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95" b="1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75" b="1">
                <a:solidFill>
                  <a:srgbClr val="FFFFFF"/>
                </a:solidFill>
                <a:latin typeface="Arial Narrow"/>
                <a:cs typeface="Arial Narrow"/>
              </a:rPr>
              <a:t>PHYSICAL</a:t>
            </a:r>
            <a:r>
              <a:rPr dirty="0" sz="11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Arial Narrow"/>
                <a:cs typeface="Arial Narrow"/>
              </a:rPr>
              <a:t>MODELS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9997" y="4524489"/>
            <a:ext cx="2051989" cy="133200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4859997" y="5856490"/>
            <a:ext cx="2052320" cy="27749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52069" rIns="0" bIns="0" rtlCol="0" vert="horz">
            <a:spAutoFit/>
          </a:bodyPr>
          <a:lstStyle/>
          <a:p>
            <a:pPr marL="399415">
              <a:lnSpc>
                <a:spcPct val="100000"/>
              </a:lnSpc>
              <a:spcBef>
                <a:spcPts val="409"/>
              </a:spcBef>
            </a:pPr>
            <a:r>
              <a:rPr dirty="0" sz="1100" spc="-180" b="1">
                <a:solidFill>
                  <a:srgbClr val="FFFFFF"/>
                </a:solidFill>
                <a:latin typeface="Arial Narrow"/>
                <a:cs typeface="Arial Narrow"/>
              </a:rPr>
              <a:t>APP</a:t>
            </a:r>
            <a:r>
              <a:rPr dirty="0" sz="11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70" b="1">
                <a:solidFill>
                  <a:srgbClr val="FFFFFF"/>
                </a:solidFill>
                <a:latin typeface="Arial Narrow"/>
                <a:cs typeface="Arial Narrow"/>
              </a:rPr>
              <a:t>DESIGNS</a:t>
            </a:r>
            <a:r>
              <a:rPr dirty="0" sz="11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90" b="1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dirty="0" sz="11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70" b="1">
                <a:solidFill>
                  <a:srgbClr val="FFFFFF"/>
                </a:solidFill>
                <a:latin typeface="Arial Narrow"/>
                <a:cs typeface="Arial Narrow"/>
              </a:rPr>
              <a:t>WIREFRAMES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00020" y="4524490"/>
            <a:ext cx="2051967" cy="133200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699994" y="5856490"/>
            <a:ext cx="2052320" cy="27749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52069" rIns="0" bIns="0" rtlCol="0" vert="horz">
            <a:spAutoFit/>
          </a:bodyPr>
          <a:lstStyle/>
          <a:p>
            <a:pPr marL="516255">
              <a:lnSpc>
                <a:spcPct val="100000"/>
              </a:lnSpc>
              <a:spcBef>
                <a:spcPts val="409"/>
              </a:spcBef>
            </a:pPr>
            <a:r>
              <a:rPr dirty="0" sz="1100" spc="-185" b="1">
                <a:solidFill>
                  <a:srgbClr val="FFFFFF"/>
                </a:solidFill>
                <a:latin typeface="Arial Narrow"/>
                <a:cs typeface="Arial Narrow"/>
              </a:rPr>
              <a:t>DRAWINGS</a:t>
            </a:r>
            <a:r>
              <a:rPr dirty="0" sz="11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90" b="1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dirty="0" sz="11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55" b="1">
                <a:solidFill>
                  <a:srgbClr val="FFFFFF"/>
                </a:solidFill>
                <a:latin typeface="Arial Narrow"/>
                <a:cs typeface="Arial Narrow"/>
              </a:rPr>
              <a:t>SKETCHES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9994" y="2807144"/>
            <a:ext cx="2052002" cy="133200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7403302" y="4502880"/>
            <a:ext cx="1911985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video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(max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minutes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in </a:t>
            </a:r>
            <a:r>
              <a:rPr dirty="0" sz="950">
                <a:latin typeface="Gill Sans MT"/>
                <a:cs typeface="Gill Sans MT"/>
              </a:rPr>
              <a:t>length)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should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provide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engaging </a:t>
            </a:r>
            <a:r>
              <a:rPr dirty="0" sz="950">
                <a:latin typeface="Gill Sans MT"/>
                <a:cs typeface="Gill Sans MT"/>
              </a:rPr>
              <a:t>overview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solution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problem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solves.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27300" y="6198168"/>
            <a:ext cx="5171440" cy="61531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recommend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spend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between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70" b="1">
                <a:latin typeface="Calibri"/>
                <a:cs typeface="Calibri"/>
              </a:rPr>
              <a:t>5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10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hours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this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project.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565"/>
              </a:spcBef>
            </a:pPr>
            <a:r>
              <a:rPr dirty="0" sz="950" spc="-55">
                <a:latin typeface="Gill Sans MT"/>
                <a:cs typeface="Gill Sans MT"/>
              </a:rPr>
              <a:t>We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encourage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 to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combination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images,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diagrams,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photographs,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own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notes </a:t>
            </a:r>
            <a:r>
              <a:rPr dirty="0" sz="950">
                <a:latin typeface="Gill Sans MT"/>
                <a:cs typeface="Gill Sans MT"/>
              </a:rPr>
              <a:t>throughout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project</a:t>
            </a:r>
            <a:r>
              <a:rPr dirty="0" sz="950" spc="1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portfolio.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7300" y="1137454"/>
            <a:ext cx="6232525" cy="84518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1800" spc="-225" b="1">
                <a:latin typeface="Arial Narrow"/>
                <a:cs typeface="Arial Narrow"/>
              </a:rPr>
              <a:t>You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114" b="1">
                <a:latin typeface="Arial Narrow"/>
                <a:cs typeface="Arial Narrow"/>
              </a:rPr>
              <a:t>can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165" b="1">
                <a:latin typeface="Arial Narrow"/>
                <a:cs typeface="Arial Narrow"/>
              </a:rPr>
              <a:t>use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50" b="1">
                <a:latin typeface="Arial Narrow"/>
                <a:cs typeface="Arial Narrow"/>
              </a:rPr>
              <a:t>this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60" b="1">
                <a:latin typeface="Arial Narrow"/>
                <a:cs typeface="Arial Narrow"/>
              </a:rPr>
              <a:t>booklet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120" b="1">
                <a:latin typeface="Arial Narrow"/>
                <a:cs typeface="Arial Narrow"/>
              </a:rPr>
              <a:t>as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95" b="1">
                <a:latin typeface="Arial Narrow"/>
                <a:cs typeface="Arial Narrow"/>
              </a:rPr>
              <a:t>a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150" b="1">
                <a:latin typeface="Arial Narrow"/>
                <a:cs typeface="Arial Narrow"/>
              </a:rPr>
              <a:t>guide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20" b="1">
                <a:latin typeface="Arial Narrow"/>
                <a:cs typeface="Arial Narrow"/>
              </a:rPr>
              <a:t>to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50" b="1">
                <a:latin typeface="Arial Narrow"/>
                <a:cs typeface="Arial Narrow"/>
              </a:rPr>
              <a:t>create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90" b="1">
                <a:latin typeface="Arial Narrow"/>
                <a:cs typeface="Arial Narrow"/>
              </a:rPr>
              <a:t>your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50" b="1">
                <a:latin typeface="Arial Narrow"/>
                <a:cs typeface="Arial Narrow"/>
              </a:rPr>
              <a:t>project</a:t>
            </a:r>
            <a:r>
              <a:rPr dirty="0" sz="1800" spc="-70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portfolio.</a:t>
            </a:r>
            <a:endParaRPr sz="1800">
              <a:latin typeface="Arial Narrow"/>
              <a:cs typeface="Arial Narrow"/>
            </a:endParaRPr>
          </a:p>
          <a:p>
            <a:pPr marL="12700" marR="5080">
              <a:lnSpc>
                <a:spcPct val="102600"/>
              </a:lnSpc>
              <a:spcBef>
                <a:spcPts val="680"/>
              </a:spcBef>
            </a:pP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65">
                <a:latin typeface="Gill Sans MT"/>
                <a:cs typeface="Gill Sans MT"/>
              </a:rPr>
              <a:t> have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booklet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enter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competition,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find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helpful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prepare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portfolio.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add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remove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sections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relevant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own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Sustainable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future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Innovation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challenge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project.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27300" y="7197929"/>
            <a:ext cx="19469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dirty="0" sz="1000" spc="-50">
                <a:latin typeface="Arial Narrow"/>
                <a:cs typeface="Arial Narrow"/>
              </a:rPr>
              <a:t>2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50" b="1">
                <a:latin typeface="Arial Narrow"/>
                <a:cs typeface="Arial Narrow"/>
              </a:rPr>
              <a:t>FUTURES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0004" y="5198973"/>
            <a:ext cx="4740275" cy="1821180"/>
          </a:xfrm>
          <a:prstGeom prst="rect">
            <a:avLst/>
          </a:prstGeom>
          <a:solidFill>
            <a:srgbClr val="DCF7F8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spc="50" b="1">
                <a:latin typeface="Calibri"/>
                <a:cs typeface="Calibri"/>
              </a:rPr>
              <a:t>The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challenge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have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chosen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to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investigate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is….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88000" y="5198973"/>
            <a:ext cx="4764405" cy="1821180"/>
          </a:xfrm>
          <a:prstGeom prst="rect">
            <a:avLst/>
          </a:prstGeom>
          <a:solidFill>
            <a:srgbClr val="DCF7F8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spc="55" b="1">
                <a:latin typeface="Calibri"/>
                <a:cs typeface="Calibri"/>
              </a:rPr>
              <a:t>This </a:t>
            </a:r>
            <a:r>
              <a:rPr dirty="0" sz="950" b="1">
                <a:latin typeface="Calibri"/>
                <a:cs typeface="Calibri"/>
              </a:rPr>
              <a:t>is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because…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3" y="540004"/>
            <a:ext cx="3569068" cy="5445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15"/>
              <a:t>THE</a:t>
            </a:r>
            <a:r>
              <a:rPr dirty="0" spc="-300"/>
              <a:t> </a:t>
            </a:r>
            <a:r>
              <a:rPr dirty="0" spc="-690"/>
              <a:t>BIG</a:t>
            </a:r>
            <a:r>
              <a:rPr dirty="0" spc="-300"/>
              <a:t> </a:t>
            </a:r>
            <a:r>
              <a:rPr dirty="0" spc="-815"/>
              <a:t>CHALLENGES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27300" y="1298154"/>
            <a:ext cx="6137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5" b="1">
                <a:latin typeface="Arial Narrow"/>
                <a:cs typeface="Arial Narrow"/>
              </a:rPr>
              <a:t>Choose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165" b="1">
                <a:latin typeface="Arial Narrow"/>
                <a:cs typeface="Arial Narrow"/>
              </a:rPr>
              <a:t>one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35" b="1">
                <a:latin typeface="Arial Narrow"/>
                <a:cs typeface="Arial Narrow"/>
              </a:rPr>
              <a:t>of</a:t>
            </a:r>
            <a:r>
              <a:rPr dirty="0" sz="1800" spc="-45" b="1">
                <a:latin typeface="Arial Narrow"/>
                <a:cs typeface="Arial Narrow"/>
              </a:rPr>
              <a:t> </a:t>
            </a:r>
            <a:r>
              <a:rPr dirty="0" sz="1800" spc="-90" b="1">
                <a:latin typeface="Arial Narrow"/>
                <a:cs typeface="Arial Narrow"/>
              </a:rPr>
              <a:t>these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145" b="1">
                <a:latin typeface="Arial Narrow"/>
                <a:cs typeface="Arial Narrow"/>
              </a:rPr>
              <a:t>big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70" b="1">
                <a:latin typeface="Arial Narrow"/>
                <a:cs typeface="Arial Narrow"/>
              </a:rPr>
              <a:t>challenges</a:t>
            </a:r>
            <a:r>
              <a:rPr dirty="0" sz="1800" spc="-45" b="1">
                <a:latin typeface="Arial Narrow"/>
                <a:cs typeface="Arial Narrow"/>
              </a:rPr>
              <a:t> </a:t>
            </a:r>
            <a:r>
              <a:rPr dirty="0" sz="1800" spc="-20" b="1">
                <a:latin typeface="Arial Narrow"/>
                <a:cs typeface="Arial Narrow"/>
              </a:rPr>
              <a:t>to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75" b="1">
                <a:latin typeface="Arial Narrow"/>
                <a:cs typeface="Arial Narrow"/>
              </a:rPr>
              <a:t>investigate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for</a:t>
            </a:r>
            <a:r>
              <a:rPr dirty="0" sz="1800" spc="-45" b="1">
                <a:latin typeface="Arial Narrow"/>
                <a:cs typeface="Arial Narrow"/>
              </a:rPr>
              <a:t> </a:t>
            </a:r>
            <a:r>
              <a:rPr dirty="0" sz="1800" spc="-90" b="1">
                <a:latin typeface="Arial Narrow"/>
                <a:cs typeface="Arial Narrow"/>
              </a:rPr>
              <a:t>your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110" b="1">
                <a:latin typeface="Arial Narrow"/>
                <a:cs typeface="Arial Narrow"/>
              </a:rPr>
              <a:t>competition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entry.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40004" y="1789569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4">
                <a:moveTo>
                  <a:pt x="200825" y="0"/>
                </a:moveTo>
                <a:lnTo>
                  <a:pt x="0" y="0"/>
                </a:lnTo>
                <a:lnTo>
                  <a:pt x="0" y="200825"/>
                </a:lnTo>
                <a:lnTo>
                  <a:pt x="200825" y="200825"/>
                </a:lnTo>
                <a:lnTo>
                  <a:pt x="200825" y="0"/>
                </a:lnTo>
                <a:close/>
              </a:path>
            </a:pathLst>
          </a:custGeom>
          <a:solidFill>
            <a:srgbClr val="14C9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27300" y="2061706"/>
            <a:ext cx="2329815" cy="14516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139065">
              <a:lnSpc>
                <a:spcPct val="104099"/>
              </a:lnSpc>
              <a:spcBef>
                <a:spcPts val="75"/>
              </a:spcBef>
            </a:pP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could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include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looking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fuel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use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cars,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buses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aircrafts.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4099"/>
              </a:lnSpc>
              <a:spcBef>
                <a:spcPts val="570"/>
              </a:spcBef>
            </a:pPr>
            <a:r>
              <a:rPr dirty="0" sz="950">
                <a:latin typeface="Gill Sans MT"/>
                <a:cs typeface="Gill Sans MT"/>
              </a:rPr>
              <a:t>However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just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making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existing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transport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fuel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efficient,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is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reimagining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system: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redesigning </a:t>
            </a:r>
            <a:r>
              <a:rPr dirty="0" sz="950" spc="80">
                <a:latin typeface="Gill Sans MT"/>
                <a:cs typeface="Gill Sans MT"/>
              </a:rPr>
              <a:t>spaces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reduce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number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cars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on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road,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ideas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reduce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need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air </a:t>
            </a:r>
            <a:r>
              <a:rPr dirty="0" sz="950">
                <a:latin typeface="Gill Sans MT"/>
                <a:cs typeface="Gill Sans MT"/>
              </a:rPr>
              <a:t>travel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encourage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people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>
                <a:latin typeface="Gill Sans MT"/>
                <a:cs typeface="Gill Sans MT"/>
              </a:rPr>
              <a:t>walk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cycle.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072002" y="1789569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4">
                <a:moveTo>
                  <a:pt x="200825" y="0"/>
                </a:moveTo>
                <a:lnTo>
                  <a:pt x="0" y="0"/>
                </a:lnTo>
                <a:lnTo>
                  <a:pt x="0" y="200825"/>
                </a:lnTo>
                <a:lnTo>
                  <a:pt x="200825" y="200825"/>
                </a:lnTo>
                <a:lnTo>
                  <a:pt x="200825" y="0"/>
                </a:lnTo>
                <a:close/>
              </a:path>
            </a:pathLst>
          </a:custGeom>
          <a:solidFill>
            <a:srgbClr val="14C9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059300" y="2059658"/>
            <a:ext cx="2129155" cy="1358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160">
              <a:lnSpc>
                <a:spcPct val="102600"/>
              </a:lnSpc>
              <a:spcBef>
                <a:spcPts val="95"/>
              </a:spcBef>
            </a:pP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50">
                <a:latin typeface="Gill Sans MT"/>
                <a:cs typeface="Gill Sans MT"/>
              </a:rPr>
              <a:t> could include </a:t>
            </a:r>
            <a:r>
              <a:rPr dirty="0" sz="950">
                <a:latin typeface="Gill Sans MT"/>
                <a:cs typeface="Gill Sans MT"/>
              </a:rPr>
              <a:t>looking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our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comes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eat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impacts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planet.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565"/>
              </a:spcBef>
            </a:pP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want</a:t>
            </a:r>
            <a:r>
              <a:rPr dirty="0" sz="950">
                <a:latin typeface="Gill Sans MT"/>
                <a:cs typeface="Gill Sans MT"/>
              </a:rPr>
              <a:t> to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explore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our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 </a:t>
            </a:r>
            <a:r>
              <a:rPr dirty="0" sz="950" spc="65">
                <a:latin typeface="Gill Sans MT"/>
                <a:cs typeface="Gill Sans MT"/>
              </a:rPr>
              <a:t>packaged,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>
                <a:latin typeface="Gill Sans MT"/>
                <a:cs typeface="Gill Sans MT"/>
              </a:rPr>
              <a:t> we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with </a:t>
            </a:r>
            <a:r>
              <a:rPr dirty="0" sz="950" spc="70">
                <a:latin typeface="Gill Sans MT"/>
                <a:cs typeface="Gill Sans MT"/>
              </a:rPr>
              <a:t>packaging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waste.</a:t>
            </a:r>
            <a:endParaRPr sz="950">
              <a:latin typeface="Gill Sans MT"/>
              <a:cs typeface="Gill Sans MT"/>
            </a:endParaRPr>
          </a:p>
          <a:p>
            <a:pPr marL="12700" marR="64769">
              <a:lnSpc>
                <a:spcPct val="102600"/>
              </a:lnSpc>
              <a:spcBef>
                <a:spcPts val="570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eating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restaurants, </a:t>
            </a:r>
            <a:r>
              <a:rPr dirty="0" sz="950" spc="75">
                <a:latin typeface="Gill Sans MT"/>
                <a:cs typeface="Gill Sans MT"/>
              </a:rPr>
              <a:t>cafes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school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canteen?</a:t>
            </a:r>
            <a:endParaRPr sz="950">
              <a:latin typeface="Gill Sans MT"/>
              <a:cs typeface="Gill Sans MT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04" y="3614966"/>
            <a:ext cx="2423998" cy="147600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2000" y="3614966"/>
            <a:ext cx="2207974" cy="1476006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5388000" y="1789569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4">
                <a:moveTo>
                  <a:pt x="200825" y="0"/>
                </a:moveTo>
                <a:lnTo>
                  <a:pt x="0" y="0"/>
                </a:lnTo>
                <a:lnTo>
                  <a:pt x="0" y="200825"/>
                </a:lnTo>
                <a:lnTo>
                  <a:pt x="200825" y="200825"/>
                </a:lnTo>
                <a:lnTo>
                  <a:pt x="200825" y="0"/>
                </a:lnTo>
                <a:close/>
              </a:path>
            </a:pathLst>
          </a:custGeom>
          <a:solidFill>
            <a:srgbClr val="14C9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00795" y="1790345"/>
            <a:ext cx="6415405" cy="192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31745" algn="l"/>
                <a:tab pos="4847590" algn="l"/>
              </a:tabLs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100" spc="254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Travel</a:t>
            </a:r>
            <a:r>
              <a:rPr dirty="0" baseline="2777" sz="1500" spc="-3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and</a:t>
            </a:r>
            <a:r>
              <a:rPr dirty="0" baseline="2777" sz="1500" spc="-44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spc="-15" b="1">
                <a:solidFill>
                  <a:srgbClr val="14C9CF"/>
                </a:solidFill>
                <a:latin typeface="Calibri"/>
                <a:cs typeface="Calibri"/>
              </a:rPr>
              <a:t>transport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	</a:t>
            </a:r>
            <a:r>
              <a:rPr dirty="0" sz="1100" spc="6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100" spc="24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Food</a:t>
            </a:r>
            <a:r>
              <a:rPr dirty="0" baseline="2777" sz="1500" spc="-7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spc="67" b="1">
                <a:solidFill>
                  <a:srgbClr val="14C9CF"/>
                </a:solidFill>
                <a:latin typeface="Calibri"/>
                <a:cs typeface="Calibri"/>
              </a:rPr>
              <a:t>systems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	</a:t>
            </a:r>
            <a:r>
              <a:rPr dirty="0" sz="1100" spc="6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100" spc="30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Our homes</a:t>
            </a:r>
            <a:r>
              <a:rPr dirty="0" baseline="2777" sz="1500" spc="44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and</a:t>
            </a:r>
            <a:r>
              <a:rPr dirty="0" baseline="2777" sz="1500" spc="44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spc="-15" b="1">
                <a:solidFill>
                  <a:srgbClr val="14C9CF"/>
                </a:solidFill>
                <a:latin typeface="Calibri"/>
                <a:cs typeface="Calibri"/>
              </a:rPr>
              <a:t>habitats</a:t>
            </a:r>
            <a:endParaRPr baseline="2777"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75300" y="2059658"/>
            <a:ext cx="2145665" cy="1453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could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include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energy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at </a:t>
            </a:r>
            <a:r>
              <a:rPr dirty="0" sz="950" spc="70">
                <a:latin typeface="Gill Sans MT"/>
                <a:cs typeface="Gill Sans MT"/>
              </a:rPr>
              <a:t>home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school.</a:t>
            </a:r>
            <a:endParaRPr sz="950">
              <a:latin typeface="Gill Sans MT"/>
              <a:cs typeface="Gill Sans MT"/>
            </a:endParaRPr>
          </a:p>
          <a:p>
            <a:pPr marL="12700" marR="16510">
              <a:lnSpc>
                <a:spcPts val="1100"/>
              </a:lnSpc>
              <a:spcBef>
                <a:spcPts val="525"/>
              </a:spcBef>
            </a:pP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want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look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heat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insulate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our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homes.</a:t>
            </a:r>
            <a:endParaRPr sz="950">
              <a:latin typeface="Gill Sans MT"/>
              <a:cs typeface="Gill Sans MT"/>
            </a:endParaRPr>
          </a:p>
          <a:p>
            <a:pPr marL="12700" marR="102235">
              <a:lnSpc>
                <a:spcPct val="101099"/>
              </a:lnSpc>
              <a:spcBef>
                <a:spcPts val="414"/>
              </a:spcBef>
            </a:pPr>
            <a:r>
              <a:rPr dirty="0" sz="950" spc="-20">
                <a:latin typeface="Gill Sans MT"/>
                <a:cs typeface="Gill Sans MT"/>
              </a:rPr>
              <a:t>Over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billion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people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live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without </a:t>
            </a:r>
            <a:r>
              <a:rPr dirty="0" sz="950" spc="80">
                <a:latin typeface="Gill Sans MT"/>
                <a:cs typeface="Gill Sans MT"/>
              </a:rPr>
              <a:t>access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reliable,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modern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energy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for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homes,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schools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businesses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</a:t>
            </a:r>
            <a:r>
              <a:rPr dirty="0" sz="950" spc="60">
                <a:latin typeface="Gill Sans MT"/>
                <a:cs typeface="Gill Sans MT"/>
              </a:rPr>
              <a:t> want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look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‘off-</a:t>
            </a:r>
            <a:r>
              <a:rPr dirty="0" sz="950" spc="-10">
                <a:latin typeface="Gill Sans MT"/>
                <a:cs typeface="Gill Sans MT"/>
              </a:rPr>
              <a:t>grid’ </a:t>
            </a:r>
            <a:r>
              <a:rPr dirty="0" sz="950">
                <a:latin typeface="Gill Sans MT"/>
                <a:cs typeface="Gill Sans MT"/>
              </a:rPr>
              <a:t>energy</a:t>
            </a:r>
            <a:r>
              <a:rPr dirty="0" sz="950" spc="2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solutions.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7811998" y="1789569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4">
                <a:moveTo>
                  <a:pt x="200825" y="0"/>
                </a:moveTo>
                <a:lnTo>
                  <a:pt x="0" y="0"/>
                </a:lnTo>
                <a:lnTo>
                  <a:pt x="0" y="200825"/>
                </a:lnTo>
                <a:lnTo>
                  <a:pt x="200825" y="200825"/>
                </a:lnTo>
                <a:lnTo>
                  <a:pt x="200825" y="0"/>
                </a:lnTo>
                <a:close/>
              </a:path>
            </a:pathLst>
          </a:custGeom>
          <a:solidFill>
            <a:srgbClr val="14C9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7857562" y="1802445"/>
            <a:ext cx="2249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5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100" spc="35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Our</a:t>
            </a:r>
            <a:r>
              <a:rPr dirty="0" baseline="2777" sz="1500" spc="44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lifestyles</a:t>
            </a:r>
            <a:r>
              <a:rPr dirty="0" baseline="2777" sz="1500" spc="82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and</a:t>
            </a:r>
            <a:r>
              <a:rPr dirty="0" baseline="2777" sz="1500" spc="82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what</a:t>
            </a:r>
            <a:r>
              <a:rPr dirty="0" baseline="2777" sz="1500" spc="52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b="1">
                <a:solidFill>
                  <a:srgbClr val="14C9CF"/>
                </a:solidFill>
                <a:latin typeface="Calibri"/>
                <a:cs typeface="Calibri"/>
              </a:rPr>
              <a:t>we</a:t>
            </a:r>
            <a:r>
              <a:rPr dirty="0" baseline="2777" sz="1500" spc="52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baseline="2777" sz="1500" spc="-15" b="1">
                <a:solidFill>
                  <a:srgbClr val="14C9CF"/>
                </a:solidFill>
                <a:latin typeface="Calibri"/>
                <a:cs typeface="Calibri"/>
              </a:rPr>
              <a:t>consume</a:t>
            </a:r>
            <a:endParaRPr baseline="2777" sz="15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99299" y="2005588"/>
            <a:ext cx="2315210" cy="150304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950">
                <a:latin typeface="Gill Sans MT"/>
                <a:cs typeface="Gill Sans MT"/>
              </a:rPr>
              <a:t>This </a:t>
            </a:r>
            <a:r>
              <a:rPr dirty="0" sz="950" spc="50">
                <a:latin typeface="Gill Sans MT"/>
                <a:cs typeface="Gill Sans MT"/>
              </a:rPr>
              <a:t>could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include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shopping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habits.</a:t>
            </a:r>
            <a:endParaRPr sz="950">
              <a:latin typeface="Gill Sans MT"/>
              <a:cs typeface="Gill Sans MT"/>
            </a:endParaRPr>
          </a:p>
          <a:p>
            <a:pPr marL="12700" marR="283210">
              <a:lnSpc>
                <a:spcPct val="100000"/>
              </a:lnSpc>
              <a:spcBef>
                <a:spcPts val="490"/>
              </a:spcBef>
            </a:pP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our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clothes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electronics </a:t>
            </a:r>
            <a:r>
              <a:rPr dirty="0" sz="950" spc="65">
                <a:latin typeface="Gill Sans MT"/>
                <a:cs typeface="Gill Sans MT"/>
              </a:rPr>
              <a:t>come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from?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made?</a:t>
            </a:r>
            <a:endParaRPr sz="950">
              <a:latin typeface="Gill Sans MT"/>
              <a:cs typeface="Gill Sans MT"/>
            </a:endParaRPr>
          </a:p>
          <a:p>
            <a:pPr marL="12700" marR="238760">
              <a:lnSpc>
                <a:spcPct val="100000"/>
              </a:lnSpc>
              <a:spcBef>
                <a:spcPts val="490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them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once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no </a:t>
            </a:r>
            <a:r>
              <a:rPr dirty="0" sz="950">
                <a:latin typeface="Gill Sans MT"/>
                <a:cs typeface="Gill Sans MT"/>
              </a:rPr>
              <a:t>longer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want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them?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5700"/>
              </a:lnSpc>
              <a:spcBef>
                <a:spcPts val="420"/>
              </a:spcBef>
            </a:pPr>
            <a:r>
              <a:rPr dirty="0" sz="950">
                <a:latin typeface="Gill Sans MT"/>
                <a:cs typeface="Gill Sans MT"/>
              </a:rPr>
              <a:t>What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>
                <a:latin typeface="Gill Sans MT"/>
                <a:cs typeface="Gill Sans MT"/>
              </a:rPr>
              <a:t> our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hobbies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impact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environment?</a:t>
            </a:r>
            <a:endParaRPr sz="950">
              <a:latin typeface="Gill Sans MT"/>
              <a:cs typeface="Gill Sans MT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8000" y="3614966"/>
            <a:ext cx="2315997" cy="1476006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1999" y="3614966"/>
            <a:ext cx="2339999" cy="147600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8219223" y="7197929"/>
            <a:ext cx="194563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341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FUTURES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3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912000" y="12"/>
            <a:ext cx="3780154" cy="7560309"/>
          </a:xfrm>
          <a:custGeom>
            <a:avLst/>
            <a:gdLst/>
            <a:ahLst/>
            <a:cxnLst/>
            <a:rect l="l" t="t" r="r" b="b"/>
            <a:pathLst>
              <a:path w="3780154" h="7560309">
                <a:moveTo>
                  <a:pt x="3780002" y="0"/>
                </a:moveTo>
                <a:lnTo>
                  <a:pt x="0" y="0"/>
                </a:lnTo>
                <a:lnTo>
                  <a:pt x="0" y="7559992"/>
                </a:lnTo>
                <a:lnTo>
                  <a:pt x="3780002" y="7559992"/>
                </a:lnTo>
                <a:lnTo>
                  <a:pt x="3780002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780002" y="540004"/>
            <a:ext cx="544830" cy="544830"/>
            <a:chOff x="3780002" y="540004"/>
            <a:chExt cx="544830" cy="544830"/>
          </a:xfrm>
        </p:grpSpPr>
        <p:sp>
          <p:nvSpPr>
            <p:cNvPr id="4" name="object 4" descr=""/>
            <p:cNvSpPr/>
            <p:nvPr/>
          </p:nvSpPr>
          <p:spPr>
            <a:xfrm>
              <a:off x="3780002" y="54000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30">
                  <a:moveTo>
                    <a:pt x="544576" y="0"/>
                  </a:moveTo>
                  <a:lnTo>
                    <a:pt x="0" y="0"/>
                  </a:lnTo>
                  <a:lnTo>
                    <a:pt x="0" y="544576"/>
                  </a:lnTo>
                  <a:lnTo>
                    <a:pt x="544576" y="544576"/>
                  </a:lnTo>
                  <a:lnTo>
                    <a:pt x="544576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3477" y="641629"/>
              <a:ext cx="216535" cy="276225"/>
            </a:xfrm>
            <a:custGeom>
              <a:avLst/>
              <a:gdLst/>
              <a:ahLst/>
              <a:cxnLst/>
              <a:rect l="l" t="t" r="r" b="b"/>
              <a:pathLst>
                <a:path w="216535" h="276225">
                  <a:moveTo>
                    <a:pt x="133426" y="113233"/>
                  </a:moveTo>
                  <a:lnTo>
                    <a:pt x="106578" y="86258"/>
                  </a:lnTo>
                  <a:lnTo>
                    <a:pt x="99466" y="88011"/>
                  </a:lnTo>
                  <a:lnTo>
                    <a:pt x="93192" y="91757"/>
                  </a:lnTo>
                  <a:lnTo>
                    <a:pt x="88366" y="97066"/>
                  </a:lnTo>
                  <a:lnTo>
                    <a:pt x="85280" y="103543"/>
                  </a:lnTo>
                  <a:lnTo>
                    <a:pt x="84188" y="110769"/>
                  </a:lnTo>
                  <a:lnTo>
                    <a:pt x="86118" y="120370"/>
                  </a:lnTo>
                  <a:lnTo>
                    <a:pt x="91376" y="128231"/>
                  </a:lnTo>
                  <a:lnTo>
                    <a:pt x="99212" y="133540"/>
                  </a:lnTo>
                  <a:lnTo>
                    <a:pt x="108800" y="135509"/>
                  </a:lnTo>
                  <a:lnTo>
                    <a:pt x="116039" y="134442"/>
                  </a:lnTo>
                  <a:lnTo>
                    <a:pt x="122516" y="131381"/>
                  </a:lnTo>
                  <a:lnTo>
                    <a:pt x="127850" y="126593"/>
                  </a:lnTo>
                  <a:lnTo>
                    <a:pt x="131635" y="120332"/>
                  </a:lnTo>
                  <a:lnTo>
                    <a:pt x="133426" y="113233"/>
                  </a:lnTo>
                  <a:close/>
                </a:path>
                <a:path w="216535" h="276225">
                  <a:moveTo>
                    <a:pt x="216509" y="124002"/>
                  </a:moveTo>
                  <a:lnTo>
                    <a:pt x="216433" y="106273"/>
                  </a:lnTo>
                  <a:lnTo>
                    <a:pt x="216319" y="92240"/>
                  </a:lnTo>
                  <a:lnTo>
                    <a:pt x="207352" y="63131"/>
                  </a:lnTo>
                  <a:lnTo>
                    <a:pt x="206883" y="61595"/>
                  </a:lnTo>
                  <a:lnTo>
                    <a:pt x="188785" y="34912"/>
                  </a:lnTo>
                  <a:lnTo>
                    <a:pt x="164236" y="15049"/>
                  </a:lnTo>
                  <a:lnTo>
                    <a:pt x="156337" y="11811"/>
                  </a:lnTo>
                  <a:lnTo>
                    <a:pt x="156337" y="106273"/>
                  </a:lnTo>
                  <a:lnTo>
                    <a:pt x="155638" y="120103"/>
                  </a:lnTo>
                  <a:lnTo>
                    <a:pt x="131203" y="152946"/>
                  </a:lnTo>
                  <a:lnTo>
                    <a:pt x="104305" y="158292"/>
                  </a:lnTo>
                  <a:lnTo>
                    <a:pt x="90576" y="154851"/>
                  </a:lnTo>
                  <a:lnTo>
                    <a:pt x="78460" y="147561"/>
                  </a:lnTo>
                  <a:lnTo>
                    <a:pt x="69189" y="137274"/>
                  </a:lnTo>
                  <a:lnTo>
                    <a:pt x="63258" y="124752"/>
                  </a:lnTo>
                  <a:lnTo>
                    <a:pt x="61175" y="110756"/>
                  </a:lnTo>
                  <a:lnTo>
                    <a:pt x="64935" y="92240"/>
                  </a:lnTo>
                  <a:lnTo>
                    <a:pt x="75145" y="77101"/>
                  </a:lnTo>
                  <a:lnTo>
                    <a:pt x="90271" y="66890"/>
                  </a:lnTo>
                  <a:lnTo>
                    <a:pt x="108800" y="63131"/>
                  </a:lnTo>
                  <a:lnTo>
                    <a:pt x="122796" y="65214"/>
                  </a:lnTo>
                  <a:lnTo>
                    <a:pt x="135318" y="71145"/>
                  </a:lnTo>
                  <a:lnTo>
                    <a:pt x="145605" y="80429"/>
                  </a:lnTo>
                  <a:lnTo>
                    <a:pt x="152908" y="92544"/>
                  </a:lnTo>
                  <a:lnTo>
                    <a:pt x="156337" y="106273"/>
                  </a:lnTo>
                  <a:lnTo>
                    <a:pt x="156337" y="11811"/>
                  </a:lnTo>
                  <a:lnTo>
                    <a:pt x="135013" y="3060"/>
                  </a:lnTo>
                  <a:lnTo>
                    <a:pt x="102908" y="0"/>
                  </a:lnTo>
                  <a:lnTo>
                    <a:pt x="62230" y="10617"/>
                  </a:lnTo>
                  <a:lnTo>
                    <a:pt x="29476" y="34734"/>
                  </a:lnTo>
                  <a:lnTo>
                    <a:pt x="7708" y="69113"/>
                  </a:lnTo>
                  <a:lnTo>
                    <a:pt x="0" y="110426"/>
                  </a:lnTo>
                  <a:lnTo>
                    <a:pt x="2235" y="130898"/>
                  </a:lnTo>
                  <a:lnTo>
                    <a:pt x="8242" y="150406"/>
                  </a:lnTo>
                  <a:lnTo>
                    <a:pt x="17818" y="168427"/>
                  </a:lnTo>
                  <a:lnTo>
                    <a:pt x="30734" y="184442"/>
                  </a:lnTo>
                  <a:lnTo>
                    <a:pt x="42011" y="196557"/>
                  </a:lnTo>
                  <a:lnTo>
                    <a:pt x="52882" y="209029"/>
                  </a:lnTo>
                  <a:lnTo>
                    <a:pt x="63411" y="221907"/>
                  </a:lnTo>
                  <a:lnTo>
                    <a:pt x="73406" y="234975"/>
                  </a:lnTo>
                  <a:lnTo>
                    <a:pt x="74053" y="235788"/>
                  </a:lnTo>
                  <a:lnTo>
                    <a:pt x="75539" y="237947"/>
                  </a:lnTo>
                  <a:lnTo>
                    <a:pt x="85420" y="251231"/>
                  </a:lnTo>
                  <a:lnTo>
                    <a:pt x="90208" y="258102"/>
                  </a:lnTo>
                  <a:lnTo>
                    <a:pt x="101574" y="274142"/>
                  </a:lnTo>
                  <a:lnTo>
                    <a:pt x="105067" y="275958"/>
                  </a:lnTo>
                  <a:lnTo>
                    <a:pt x="112534" y="275958"/>
                  </a:lnTo>
                  <a:lnTo>
                    <a:pt x="116027" y="274142"/>
                  </a:lnTo>
                  <a:lnTo>
                    <a:pt x="134975" y="247446"/>
                  </a:lnTo>
                  <a:lnTo>
                    <a:pt x="138468" y="242747"/>
                  </a:lnTo>
                  <a:lnTo>
                    <a:pt x="142367" y="237731"/>
                  </a:lnTo>
                  <a:lnTo>
                    <a:pt x="142963" y="236855"/>
                  </a:lnTo>
                  <a:lnTo>
                    <a:pt x="144500" y="234873"/>
                  </a:lnTo>
                  <a:lnTo>
                    <a:pt x="154813" y="221843"/>
                  </a:lnTo>
                  <a:lnTo>
                    <a:pt x="165608" y="208876"/>
                  </a:lnTo>
                  <a:lnTo>
                    <a:pt x="177241" y="195440"/>
                  </a:lnTo>
                  <a:lnTo>
                    <a:pt x="189852" y="181229"/>
                  </a:lnTo>
                  <a:lnTo>
                    <a:pt x="204939" y="158292"/>
                  </a:lnTo>
                  <a:lnTo>
                    <a:pt x="207568" y="154292"/>
                  </a:lnTo>
                  <a:lnTo>
                    <a:pt x="216509" y="124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752" y="870024"/>
              <a:ext cx="253072" cy="116573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03" y="540004"/>
            <a:ext cx="3136544" cy="5445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4"/>
              <a:t>Problem-</a:t>
            </a:r>
            <a:r>
              <a:rPr dirty="0" spc="-210"/>
              <a:t>finding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7151299" y="1101939"/>
            <a:ext cx="2191385" cy="55054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 marR="5080">
              <a:lnSpc>
                <a:spcPct val="75700"/>
              </a:lnSpc>
              <a:spcBef>
                <a:spcPts val="685"/>
              </a:spcBef>
            </a:pPr>
            <a:r>
              <a:rPr dirty="0" sz="1950" spc="-135" b="1">
                <a:solidFill>
                  <a:srgbClr val="1C30F5"/>
                </a:solidFill>
                <a:latin typeface="Arial Narrow"/>
                <a:cs typeface="Arial Narrow"/>
              </a:rPr>
              <a:t>Researching</a:t>
            </a:r>
            <a:r>
              <a:rPr dirty="0" sz="1950" spc="-45" b="1">
                <a:solidFill>
                  <a:srgbClr val="1C30F5"/>
                </a:solidFill>
                <a:latin typeface="Arial Narrow"/>
                <a:cs typeface="Arial Narrow"/>
              </a:rPr>
              <a:t> the </a:t>
            </a:r>
            <a:r>
              <a:rPr dirty="0" sz="1950" spc="-75" b="1">
                <a:solidFill>
                  <a:srgbClr val="1C30F5"/>
                </a:solidFill>
                <a:latin typeface="Arial Narrow"/>
                <a:cs typeface="Arial Narrow"/>
              </a:rPr>
              <a:t>problem </a:t>
            </a:r>
            <a:r>
              <a:rPr dirty="0" sz="1950" spc="-175" b="1">
                <a:solidFill>
                  <a:srgbClr val="1C30F5"/>
                </a:solidFill>
                <a:latin typeface="Arial Narrow"/>
                <a:cs typeface="Arial Narrow"/>
              </a:rPr>
              <a:t>you</a:t>
            </a:r>
            <a:r>
              <a:rPr dirty="0" sz="1950" spc="-90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950" spc="-55" b="1">
                <a:solidFill>
                  <a:srgbClr val="1C30F5"/>
                </a:solidFill>
                <a:latin typeface="Arial Narrow"/>
                <a:cs typeface="Arial Narrow"/>
              </a:rPr>
              <a:t>want</a:t>
            </a:r>
            <a:r>
              <a:rPr dirty="0" sz="1950" spc="-85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950" spc="-10" b="1">
                <a:solidFill>
                  <a:srgbClr val="1C30F5"/>
                </a:solidFill>
                <a:latin typeface="Arial Narrow"/>
                <a:cs typeface="Arial Narrow"/>
              </a:rPr>
              <a:t>to</a:t>
            </a:r>
            <a:r>
              <a:rPr dirty="0" sz="1950" spc="-85" b="1">
                <a:solidFill>
                  <a:srgbClr val="1C30F5"/>
                </a:solidFill>
                <a:latin typeface="Arial Narrow"/>
                <a:cs typeface="Arial Narrow"/>
              </a:rPr>
              <a:t> </a:t>
            </a:r>
            <a:r>
              <a:rPr dirty="0" sz="1950" spc="-10" b="1">
                <a:solidFill>
                  <a:srgbClr val="1C30F5"/>
                </a:solidFill>
                <a:latin typeface="Arial Narrow"/>
                <a:cs typeface="Arial Narrow"/>
              </a:rPr>
              <a:t>tackle</a:t>
            </a:r>
            <a:endParaRPr sz="195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517896" y="6003414"/>
            <a:ext cx="6553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4C9CF"/>
                </a:solidFill>
                <a:latin typeface="Calibri"/>
                <a:cs typeface="Calibri"/>
              </a:rPr>
              <a:t>Your</a:t>
            </a:r>
            <a:r>
              <a:rPr dirty="0" sz="900" spc="-10" b="1">
                <a:solidFill>
                  <a:srgbClr val="14C9CF"/>
                </a:solidFill>
                <a:latin typeface="Calibri"/>
                <a:cs typeface="Calibri"/>
              </a:rPr>
              <a:t> lessons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902754" y="6003414"/>
            <a:ext cx="1016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590" marR="5080" indent="-13652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4C9CF"/>
                </a:solidFill>
                <a:latin typeface="Calibri"/>
                <a:cs typeface="Calibri"/>
              </a:rPr>
              <a:t>Sustainable</a:t>
            </a:r>
            <a:r>
              <a:rPr dirty="0" sz="900" spc="2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14C9CF"/>
                </a:solidFill>
                <a:latin typeface="Calibri"/>
                <a:cs typeface="Calibri"/>
              </a:rPr>
              <a:t>Futures</a:t>
            </a:r>
            <a:r>
              <a:rPr dirty="0" sz="900" b="1">
                <a:solidFill>
                  <a:srgbClr val="14C9CF"/>
                </a:solidFill>
                <a:latin typeface="Calibri"/>
                <a:cs typeface="Calibri"/>
              </a:rPr>
              <a:t> Student</a:t>
            </a:r>
            <a:r>
              <a:rPr dirty="0" sz="900" spc="19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14C9CF"/>
                </a:solidFill>
                <a:latin typeface="Calibri"/>
                <a:cs typeface="Calibri"/>
              </a:rPr>
              <a:t>Guide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670645" y="4928692"/>
            <a:ext cx="1481455" cy="1044575"/>
            <a:chOff x="8670645" y="4928692"/>
            <a:chExt cx="1481455" cy="104457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0645" y="4928692"/>
              <a:ext cx="1481353" cy="104399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670649" y="4928693"/>
              <a:ext cx="1481455" cy="316865"/>
            </a:xfrm>
            <a:custGeom>
              <a:avLst/>
              <a:gdLst/>
              <a:ahLst/>
              <a:cxnLst/>
              <a:rect l="l" t="t" r="r" b="b"/>
              <a:pathLst>
                <a:path w="1481454" h="316864">
                  <a:moveTo>
                    <a:pt x="1481353" y="0"/>
                  </a:moveTo>
                  <a:lnTo>
                    <a:pt x="0" y="0"/>
                  </a:lnTo>
                  <a:lnTo>
                    <a:pt x="0" y="316483"/>
                  </a:lnTo>
                  <a:lnTo>
                    <a:pt x="1481353" y="164718"/>
                  </a:lnTo>
                  <a:lnTo>
                    <a:pt x="148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0002" y="4928692"/>
              <a:ext cx="376008" cy="24544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34220" y="4928692"/>
              <a:ext cx="617778" cy="20749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670649" y="5614117"/>
              <a:ext cx="1481455" cy="358775"/>
            </a:xfrm>
            <a:custGeom>
              <a:avLst/>
              <a:gdLst/>
              <a:ahLst/>
              <a:cxnLst/>
              <a:rect l="l" t="t" r="r" b="b"/>
              <a:pathLst>
                <a:path w="1481454" h="358775">
                  <a:moveTo>
                    <a:pt x="1481353" y="0"/>
                  </a:moveTo>
                  <a:lnTo>
                    <a:pt x="0" y="151777"/>
                  </a:lnTo>
                  <a:lnTo>
                    <a:pt x="0" y="358571"/>
                  </a:lnTo>
                  <a:lnTo>
                    <a:pt x="1481353" y="358571"/>
                  </a:lnTo>
                  <a:lnTo>
                    <a:pt x="148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70645" y="5722848"/>
              <a:ext cx="466373" cy="24984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1185" y="4988194"/>
              <a:ext cx="349364" cy="9527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711705" y="5103177"/>
              <a:ext cx="477520" cy="657225"/>
            </a:xfrm>
            <a:custGeom>
              <a:avLst/>
              <a:gdLst/>
              <a:ahLst/>
              <a:cxnLst/>
              <a:rect l="l" t="t" r="r" b="b"/>
              <a:pathLst>
                <a:path w="477520" h="657225">
                  <a:moveTo>
                    <a:pt x="477494" y="0"/>
                  </a:moveTo>
                  <a:lnTo>
                    <a:pt x="0" y="0"/>
                  </a:lnTo>
                  <a:lnTo>
                    <a:pt x="0" y="656666"/>
                  </a:lnTo>
                  <a:lnTo>
                    <a:pt x="477494" y="656666"/>
                  </a:lnTo>
                  <a:lnTo>
                    <a:pt x="47749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747893" y="5141380"/>
              <a:ext cx="405765" cy="577850"/>
            </a:xfrm>
            <a:custGeom>
              <a:avLst/>
              <a:gdLst/>
              <a:ahLst/>
              <a:cxnLst/>
              <a:rect l="l" t="t" r="r" b="b"/>
              <a:pathLst>
                <a:path w="405765" h="577850">
                  <a:moveTo>
                    <a:pt x="315290" y="0"/>
                  </a:moveTo>
                  <a:lnTo>
                    <a:pt x="0" y="30086"/>
                  </a:lnTo>
                  <a:lnTo>
                    <a:pt x="16103" y="176326"/>
                  </a:lnTo>
                  <a:lnTo>
                    <a:pt x="37566" y="174980"/>
                  </a:lnTo>
                  <a:lnTo>
                    <a:pt x="81851" y="577430"/>
                  </a:lnTo>
                  <a:lnTo>
                    <a:pt x="355536" y="554329"/>
                  </a:lnTo>
                  <a:lnTo>
                    <a:pt x="344805" y="424535"/>
                  </a:lnTo>
                  <a:lnTo>
                    <a:pt x="405180" y="415759"/>
                  </a:lnTo>
                  <a:lnTo>
                    <a:pt x="370306" y="79057"/>
                  </a:lnTo>
                  <a:lnTo>
                    <a:pt x="325539" y="79730"/>
                  </a:lnTo>
                  <a:lnTo>
                    <a:pt x="315290" y="0"/>
                  </a:lnTo>
                  <a:close/>
                </a:path>
              </a:pathLst>
            </a:custGeom>
            <a:solidFill>
              <a:srgbClr val="000000">
                <a:alpha val="8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76313" y="5178832"/>
              <a:ext cx="338455" cy="496570"/>
            </a:xfrm>
            <a:custGeom>
              <a:avLst/>
              <a:gdLst/>
              <a:ahLst/>
              <a:cxnLst/>
              <a:rect l="l" t="t" r="r" b="b"/>
              <a:pathLst>
                <a:path w="338454" h="496570">
                  <a:moveTo>
                    <a:pt x="245198" y="54965"/>
                  </a:moveTo>
                  <a:lnTo>
                    <a:pt x="236118" y="56680"/>
                  </a:lnTo>
                  <a:lnTo>
                    <a:pt x="236727" y="60604"/>
                  </a:lnTo>
                  <a:lnTo>
                    <a:pt x="237820" y="64058"/>
                  </a:lnTo>
                  <a:lnTo>
                    <a:pt x="240842" y="69888"/>
                  </a:lnTo>
                  <a:lnTo>
                    <a:pt x="242735" y="72136"/>
                  </a:lnTo>
                  <a:lnTo>
                    <a:pt x="247688" y="75615"/>
                  </a:lnTo>
                  <a:lnTo>
                    <a:pt x="250901" y="76377"/>
                  </a:lnTo>
                  <a:lnTo>
                    <a:pt x="256717" y="75780"/>
                  </a:lnTo>
                  <a:lnTo>
                    <a:pt x="258457" y="75311"/>
                  </a:lnTo>
                  <a:lnTo>
                    <a:pt x="262674" y="73279"/>
                  </a:lnTo>
                  <a:lnTo>
                    <a:pt x="264693" y="71310"/>
                  </a:lnTo>
                  <a:lnTo>
                    <a:pt x="266001" y="68656"/>
                  </a:lnTo>
                  <a:lnTo>
                    <a:pt x="267373" y="65963"/>
                  </a:lnTo>
                  <a:lnTo>
                    <a:pt x="251828" y="65963"/>
                  </a:lnTo>
                  <a:lnTo>
                    <a:pt x="250418" y="65405"/>
                  </a:lnTo>
                  <a:lnTo>
                    <a:pt x="247370" y="62280"/>
                  </a:lnTo>
                  <a:lnTo>
                    <a:pt x="246062" y="59245"/>
                  </a:lnTo>
                  <a:lnTo>
                    <a:pt x="245198" y="54965"/>
                  </a:lnTo>
                  <a:close/>
                </a:path>
                <a:path w="338454" h="496570">
                  <a:moveTo>
                    <a:pt x="250812" y="0"/>
                  </a:moveTo>
                  <a:lnTo>
                    <a:pt x="247535" y="0"/>
                  </a:lnTo>
                  <a:lnTo>
                    <a:pt x="246265" y="101"/>
                  </a:lnTo>
                  <a:lnTo>
                    <a:pt x="232676" y="13347"/>
                  </a:lnTo>
                  <a:lnTo>
                    <a:pt x="233768" y="23850"/>
                  </a:lnTo>
                  <a:lnTo>
                    <a:pt x="253860" y="47777"/>
                  </a:lnTo>
                  <a:lnTo>
                    <a:pt x="256578" y="50571"/>
                  </a:lnTo>
                  <a:lnTo>
                    <a:pt x="258102" y="53505"/>
                  </a:lnTo>
                  <a:lnTo>
                    <a:pt x="258648" y="58712"/>
                  </a:lnTo>
                  <a:lnTo>
                    <a:pt x="258499" y="60210"/>
                  </a:lnTo>
                  <a:lnTo>
                    <a:pt x="258385" y="60604"/>
                  </a:lnTo>
                  <a:lnTo>
                    <a:pt x="257962" y="61595"/>
                  </a:lnTo>
                  <a:lnTo>
                    <a:pt x="256959" y="64058"/>
                  </a:lnTo>
                  <a:lnTo>
                    <a:pt x="255396" y="65430"/>
                  </a:lnTo>
                  <a:lnTo>
                    <a:pt x="253301" y="65722"/>
                  </a:lnTo>
                  <a:lnTo>
                    <a:pt x="251828" y="65963"/>
                  </a:lnTo>
                  <a:lnTo>
                    <a:pt x="267373" y="65963"/>
                  </a:lnTo>
                  <a:lnTo>
                    <a:pt x="267995" y="64744"/>
                  </a:lnTo>
                  <a:lnTo>
                    <a:pt x="268621" y="60604"/>
                  </a:lnTo>
                  <a:lnTo>
                    <a:pt x="268505" y="58712"/>
                  </a:lnTo>
                  <a:lnTo>
                    <a:pt x="257746" y="37172"/>
                  </a:lnTo>
                  <a:lnTo>
                    <a:pt x="256959" y="36385"/>
                  </a:lnTo>
                  <a:lnTo>
                    <a:pt x="255320" y="35013"/>
                  </a:lnTo>
                  <a:lnTo>
                    <a:pt x="250761" y="31457"/>
                  </a:lnTo>
                  <a:lnTo>
                    <a:pt x="249186" y="30022"/>
                  </a:lnTo>
                  <a:lnTo>
                    <a:pt x="245211" y="25527"/>
                  </a:lnTo>
                  <a:lnTo>
                    <a:pt x="243611" y="22212"/>
                  </a:lnTo>
                  <a:lnTo>
                    <a:pt x="243039" y="16649"/>
                  </a:lnTo>
                  <a:lnTo>
                    <a:pt x="243230" y="14808"/>
                  </a:lnTo>
                  <a:lnTo>
                    <a:pt x="244551" y="11353"/>
                  </a:lnTo>
                  <a:lnTo>
                    <a:pt x="245783" y="10312"/>
                  </a:lnTo>
                  <a:lnTo>
                    <a:pt x="249212" y="9956"/>
                  </a:lnTo>
                  <a:lnTo>
                    <a:pt x="262114" y="9956"/>
                  </a:lnTo>
                  <a:lnTo>
                    <a:pt x="261962" y="9537"/>
                  </a:lnTo>
                  <a:lnTo>
                    <a:pt x="259105" y="4800"/>
                  </a:lnTo>
                  <a:lnTo>
                    <a:pt x="257378" y="3035"/>
                  </a:lnTo>
                  <a:lnTo>
                    <a:pt x="253212" y="622"/>
                  </a:lnTo>
                  <a:lnTo>
                    <a:pt x="250812" y="0"/>
                  </a:lnTo>
                  <a:close/>
                </a:path>
                <a:path w="338454" h="496570">
                  <a:moveTo>
                    <a:pt x="262114" y="9956"/>
                  </a:moveTo>
                  <a:lnTo>
                    <a:pt x="249212" y="9956"/>
                  </a:lnTo>
                  <a:lnTo>
                    <a:pt x="250558" y="10426"/>
                  </a:lnTo>
                  <a:lnTo>
                    <a:pt x="252945" y="13144"/>
                  </a:lnTo>
                  <a:lnTo>
                    <a:pt x="253949" y="15430"/>
                  </a:lnTo>
                  <a:lnTo>
                    <a:pt x="254533" y="18427"/>
                  </a:lnTo>
                  <a:lnTo>
                    <a:pt x="263537" y="15519"/>
                  </a:lnTo>
                  <a:lnTo>
                    <a:pt x="262966" y="12319"/>
                  </a:lnTo>
                  <a:lnTo>
                    <a:pt x="262114" y="9956"/>
                  </a:lnTo>
                  <a:close/>
                </a:path>
                <a:path w="338454" h="496570">
                  <a:moveTo>
                    <a:pt x="210337" y="4775"/>
                  </a:moveTo>
                  <a:lnTo>
                    <a:pt x="200710" y="5765"/>
                  </a:lnTo>
                  <a:lnTo>
                    <a:pt x="208381" y="79870"/>
                  </a:lnTo>
                  <a:lnTo>
                    <a:pt x="217995" y="78879"/>
                  </a:lnTo>
                  <a:lnTo>
                    <a:pt x="210337" y="4775"/>
                  </a:lnTo>
                  <a:close/>
                </a:path>
                <a:path w="338454" h="496570">
                  <a:moveTo>
                    <a:pt x="145999" y="65214"/>
                  </a:moveTo>
                  <a:lnTo>
                    <a:pt x="136931" y="66929"/>
                  </a:lnTo>
                  <a:lnTo>
                    <a:pt x="137540" y="70866"/>
                  </a:lnTo>
                  <a:lnTo>
                    <a:pt x="138620" y="74307"/>
                  </a:lnTo>
                  <a:lnTo>
                    <a:pt x="141643" y="80149"/>
                  </a:lnTo>
                  <a:lnTo>
                    <a:pt x="143535" y="82397"/>
                  </a:lnTo>
                  <a:lnTo>
                    <a:pt x="148488" y="85864"/>
                  </a:lnTo>
                  <a:lnTo>
                    <a:pt x="151714" y="86639"/>
                  </a:lnTo>
                  <a:lnTo>
                    <a:pt x="157518" y="86029"/>
                  </a:lnTo>
                  <a:lnTo>
                    <a:pt x="159257" y="85572"/>
                  </a:lnTo>
                  <a:lnTo>
                    <a:pt x="163487" y="83540"/>
                  </a:lnTo>
                  <a:lnTo>
                    <a:pt x="165493" y="81559"/>
                  </a:lnTo>
                  <a:lnTo>
                    <a:pt x="166801" y="78917"/>
                  </a:lnTo>
                  <a:lnTo>
                    <a:pt x="168169" y="76225"/>
                  </a:lnTo>
                  <a:lnTo>
                    <a:pt x="152628" y="76225"/>
                  </a:lnTo>
                  <a:lnTo>
                    <a:pt x="151231" y="75653"/>
                  </a:lnTo>
                  <a:lnTo>
                    <a:pt x="148170" y="72529"/>
                  </a:lnTo>
                  <a:lnTo>
                    <a:pt x="146862" y="69494"/>
                  </a:lnTo>
                  <a:lnTo>
                    <a:pt x="145999" y="65214"/>
                  </a:lnTo>
                  <a:close/>
                </a:path>
                <a:path w="338454" h="496570">
                  <a:moveTo>
                    <a:pt x="151625" y="10261"/>
                  </a:moveTo>
                  <a:lnTo>
                    <a:pt x="148348" y="10261"/>
                  </a:lnTo>
                  <a:lnTo>
                    <a:pt x="147713" y="10287"/>
                  </a:lnTo>
                  <a:lnTo>
                    <a:pt x="133464" y="23609"/>
                  </a:lnTo>
                  <a:lnTo>
                    <a:pt x="134556" y="34099"/>
                  </a:lnTo>
                  <a:lnTo>
                    <a:pt x="154673" y="58039"/>
                  </a:lnTo>
                  <a:lnTo>
                    <a:pt x="157391" y="60820"/>
                  </a:lnTo>
                  <a:lnTo>
                    <a:pt x="158902" y="63754"/>
                  </a:lnTo>
                  <a:lnTo>
                    <a:pt x="159448" y="68961"/>
                  </a:lnTo>
                  <a:lnTo>
                    <a:pt x="159311" y="70472"/>
                  </a:lnTo>
                  <a:lnTo>
                    <a:pt x="159200" y="70866"/>
                  </a:lnTo>
                  <a:lnTo>
                    <a:pt x="157759" y="74307"/>
                  </a:lnTo>
                  <a:lnTo>
                    <a:pt x="156209" y="75692"/>
                  </a:lnTo>
                  <a:lnTo>
                    <a:pt x="154114" y="75984"/>
                  </a:lnTo>
                  <a:lnTo>
                    <a:pt x="152628" y="76225"/>
                  </a:lnTo>
                  <a:lnTo>
                    <a:pt x="168169" y="76225"/>
                  </a:lnTo>
                  <a:lnTo>
                    <a:pt x="168795" y="74993"/>
                  </a:lnTo>
                  <a:lnTo>
                    <a:pt x="169433" y="70866"/>
                  </a:lnTo>
                  <a:lnTo>
                    <a:pt x="169316" y="68961"/>
                  </a:lnTo>
                  <a:lnTo>
                    <a:pt x="158559" y="47421"/>
                  </a:lnTo>
                  <a:lnTo>
                    <a:pt x="157759" y="46634"/>
                  </a:lnTo>
                  <a:lnTo>
                    <a:pt x="156121" y="45262"/>
                  </a:lnTo>
                  <a:lnTo>
                    <a:pt x="153574" y="43256"/>
                  </a:lnTo>
                  <a:lnTo>
                    <a:pt x="151574" y="41719"/>
                  </a:lnTo>
                  <a:lnTo>
                    <a:pt x="149986" y="40284"/>
                  </a:lnTo>
                  <a:lnTo>
                    <a:pt x="146024" y="35788"/>
                  </a:lnTo>
                  <a:lnTo>
                    <a:pt x="144424" y="32473"/>
                  </a:lnTo>
                  <a:lnTo>
                    <a:pt x="143840" y="26911"/>
                  </a:lnTo>
                  <a:lnTo>
                    <a:pt x="144030" y="25057"/>
                  </a:lnTo>
                  <a:lnTo>
                    <a:pt x="145351" y="21615"/>
                  </a:lnTo>
                  <a:lnTo>
                    <a:pt x="146596" y="20561"/>
                  </a:lnTo>
                  <a:lnTo>
                    <a:pt x="150025" y="20205"/>
                  </a:lnTo>
                  <a:lnTo>
                    <a:pt x="162924" y="20205"/>
                  </a:lnTo>
                  <a:lnTo>
                    <a:pt x="162775" y="19786"/>
                  </a:lnTo>
                  <a:lnTo>
                    <a:pt x="159918" y="15062"/>
                  </a:lnTo>
                  <a:lnTo>
                    <a:pt x="158178" y="13296"/>
                  </a:lnTo>
                  <a:lnTo>
                    <a:pt x="154012" y="10871"/>
                  </a:lnTo>
                  <a:lnTo>
                    <a:pt x="151625" y="10261"/>
                  </a:lnTo>
                  <a:close/>
                </a:path>
                <a:path w="338454" h="496570">
                  <a:moveTo>
                    <a:pt x="162924" y="20205"/>
                  </a:moveTo>
                  <a:lnTo>
                    <a:pt x="150025" y="20205"/>
                  </a:lnTo>
                  <a:lnTo>
                    <a:pt x="151358" y="20688"/>
                  </a:lnTo>
                  <a:lnTo>
                    <a:pt x="153758" y="23393"/>
                  </a:lnTo>
                  <a:lnTo>
                    <a:pt x="154749" y="25679"/>
                  </a:lnTo>
                  <a:lnTo>
                    <a:pt x="155346" y="28689"/>
                  </a:lnTo>
                  <a:lnTo>
                    <a:pt x="164350" y="25781"/>
                  </a:lnTo>
                  <a:lnTo>
                    <a:pt x="163766" y="22580"/>
                  </a:lnTo>
                  <a:lnTo>
                    <a:pt x="162924" y="20205"/>
                  </a:lnTo>
                  <a:close/>
                </a:path>
                <a:path w="338454" h="496570">
                  <a:moveTo>
                    <a:pt x="111137" y="15024"/>
                  </a:moveTo>
                  <a:lnTo>
                    <a:pt x="101523" y="16014"/>
                  </a:lnTo>
                  <a:lnTo>
                    <a:pt x="109181" y="90131"/>
                  </a:lnTo>
                  <a:lnTo>
                    <a:pt x="118795" y="89141"/>
                  </a:lnTo>
                  <a:lnTo>
                    <a:pt x="111137" y="15024"/>
                  </a:lnTo>
                  <a:close/>
                </a:path>
                <a:path w="338454" h="496570">
                  <a:moveTo>
                    <a:pt x="59537" y="20358"/>
                  </a:moveTo>
                  <a:lnTo>
                    <a:pt x="49923" y="21361"/>
                  </a:lnTo>
                  <a:lnTo>
                    <a:pt x="57581" y="95465"/>
                  </a:lnTo>
                  <a:lnTo>
                    <a:pt x="67195" y="94475"/>
                  </a:lnTo>
                  <a:lnTo>
                    <a:pt x="63944" y="63055"/>
                  </a:lnTo>
                  <a:lnTo>
                    <a:pt x="75539" y="61874"/>
                  </a:lnTo>
                  <a:lnTo>
                    <a:pt x="85263" y="61874"/>
                  </a:lnTo>
                  <a:lnTo>
                    <a:pt x="84225" y="51828"/>
                  </a:lnTo>
                  <a:lnTo>
                    <a:pt x="62788" y="51828"/>
                  </a:lnTo>
                  <a:lnTo>
                    <a:pt x="59537" y="20358"/>
                  </a:lnTo>
                  <a:close/>
                </a:path>
                <a:path w="338454" h="496570">
                  <a:moveTo>
                    <a:pt x="85263" y="61874"/>
                  </a:moveTo>
                  <a:lnTo>
                    <a:pt x="75539" y="61874"/>
                  </a:lnTo>
                  <a:lnTo>
                    <a:pt x="78803" y="93268"/>
                  </a:lnTo>
                  <a:lnTo>
                    <a:pt x="88404" y="92278"/>
                  </a:lnTo>
                  <a:lnTo>
                    <a:pt x="85263" y="61874"/>
                  </a:lnTo>
                  <a:close/>
                </a:path>
                <a:path w="338454" h="496570">
                  <a:moveTo>
                    <a:pt x="80746" y="18161"/>
                  </a:moveTo>
                  <a:lnTo>
                    <a:pt x="71132" y="19164"/>
                  </a:lnTo>
                  <a:lnTo>
                    <a:pt x="74383" y="50622"/>
                  </a:lnTo>
                  <a:lnTo>
                    <a:pt x="62788" y="51828"/>
                  </a:lnTo>
                  <a:lnTo>
                    <a:pt x="84225" y="51828"/>
                  </a:lnTo>
                  <a:lnTo>
                    <a:pt x="80746" y="18161"/>
                  </a:lnTo>
                  <a:close/>
                </a:path>
                <a:path w="338454" h="496570">
                  <a:moveTo>
                    <a:pt x="21108" y="36690"/>
                  </a:moveTo>
                  <a:lnTo>
                    <a:pt x="11391" y="36690"/>
                  </a:lnTo>
                  <a:lnTo>
                    <a:pt x="17881" y="99568"/>
                  </a:lnTo>
                  <a:lnTo>
                    <a:pt x="27508" y="98577"/>
                  </a:lnTo>
                  <a:lnTo>
                    <a:pt x="21108" y="36690"/>
                  </a:lnTo>
                  <a:close/>
                </a:path>
                <a:path w="338454" h="496570">
                  <a:moveTo>
                    <a:pt x="30010" y="23418"/>
                  </a:moveTo>
                  <a:lnTo>
                    <a:pt x="0" y="26517"/>
                  </a:lnTo>
                  <a:lnTo>
                    <a:pt x="1168" y="37757"/>
                  </a:lnTo>
                  <a:lnTo>
                    <a:pt x="11391" y="36690"/>
                  </a:lnTo>
                  <a:lnTo>
                    <a:pt x="21108" y="36690"/>
                  </a:lnTo>
                  <a:lnTo>
                    <a:pt x="21005" y="35699"/>
                  </a:lnTo>
                  <a:lnTo>
                    <a:pt x="31178" y="34658"/>
                  </a:lnTo>
                  <a:lnTo>
                    <a:pt x="30010" y="23418"/>
                  </a:lnTo>
                  <a:close/>
                </a:path>
                <a:path w="338454" h="496570">
                  <a:moveTo>
                    <a:pt x="289737" y="109308"/>
                  </a:moveTo>
                  <a:lnTo>
                    <a:pt x="271665" y="109308"/>
                  </a:lnTo>
                  <a:lnTo>
                    <a:pt x="280225" y="192062"/>
                  </a:lnTo>
                  <a:lnTo>
                    <a:pt x="266268" y="193509"/>
                  </a:lnTo>
                  <a:lnTo>
                    <a:pt x="268109" y="211378"/>
                  </a:lnTo>
                  <a:lnTo>
                    <a:pt x="313893" y="206641"/>
                  </a:lnTo>
                  <a:lnTo>
                    <a:pt x="312199" y="190207"/>
                  </a:lnTo>
                  <a:lnTo>
                    <a:pt x="298094" y="190207"/>
                  </a:lnTo>
                  <a:lnTo>
                    <a:pt x="289737" y="109308"/>
                  </a:lnTo>
                  <a:close/>
                </a:path>
                <a:path w="338454" h="496570">
                  <a:moveTo>
                    <a:pt x="312051" y="188772"/>
                  </a:moveTo>
                  <a:lnTo>
                    <a:pt x="298094" y="190207"/>
                  </a:lnTo>
                  <a:lnTo>
                    <a:pt x="312199" y="190207"/>
                  </a:lnTo>
                  <a:lnTo>
                    <a:pt x="312051" y="188772"/>
                  </a:lnTo>
                  <a:close/>
                </a:path>
                <a:path w="338454" h="496570">
                  <a:moveTo>
                    <a:pt x="301650" y="88150"/>
                  </a:moveTo>
                  <a:lnTo>
                    <a:pt x="255866" y="92875"/>
                  </a:lnTo>
                  <a:lnTo>
                    <a:pt x="257708" y="110756"/>
                  </a:lnTo>
                  <a:lnTo>
                    <a:pt x="271665" y="109308"/>
                  </a:lnTo>
                  <a:lnTo>
                    <a:pt x="289737" y="109308"/>
                  </a:lnTo>
                  <a:lnTo>
                    <a:pt x="289547" y="107467"/>
                  </a:lnTo>
                  <a:lnTo>
                    <a:pt x="303491" y="106019"/>
                  </a:lnTo>
                  <a:lnTo>
                    <a:pt x="301650" y="88150"/>
                  </a:lnTo>
                  <a:close/>
                </a:path>
                <a:path w="338454" h="496570">
                  <a:moveTo>
                    <a:pt x="224688" y="95605"/>
                  </a:moveTo>
                  <a:lnTo>
                    <a:pt x="217068" y="95605"/>
                  </a:lnTo>
                  <a:lnTo>
                    <a:pt x="215976" y="95656"/>
                  </a:lnTo>
                  <a:lnTo>
                    <a:pt x="207048" y="96583"/>
                  </a:lnTo>
                  <a:lnTo>
                    <a:pt x="200659" y="100037"/>
                  </a:lnTo>
                  <a:lnTo>
                    <a:pt x="190703" y="112217"/>
                  </a:lnTo>
                  <a:lnTo>
                    <a:pt x="188620" y="119202"/>
                  </a:lnTo>
                  <a:lnTo>
                    <a:pt x="196926" y="199529"/>
                  </a:lnTo>
                  <a:lnTo>
                    <a:pt x="200367" y="205892"/>
                  </a:lnTo>
                  <a:lnTo>
                    <a:pt x="212559" y="215849"/>
                  </a:lnTo>
                  <a:lnTo>
                    <a:pt x="219532" y="217932"/>
                  </a:lnTo>
                  <a:lnTo>
                    <a:pt x="235178" y="216319"/>
                  </a:lnTo>
                  <a:lnTo>
                    <a:pt x="241541" y="212877"/>
                  </a:lnTo>
                  <a:lnTo>
                    <a:pt x="251510" y="200761"/>
                  </a:lnTo>
                  <a:lnTo>
                    <a:pt x="251970" y="199212"/>
                  </a:lnTo>
                  <a:lnTo>
                    <a:pt x="222135" y="199212"/>
                  </a:lnTo>
                  <a:lnTo>
                    <a:pt x="219621" y="198475"/>
                  </a:lnTo>
                  <a:lnTo>
                    <a:pt x="215239" y="194906"/>
                  </a:lnTo>
                  <a:lnTo>
                    <a:pt x="213982" y="192595"/>
                  </a:lnTo>
                  <a:lnTo>
                    <a:pt x="206692" y="122047"/>
                  </a:lnTo>
                  <a:lnTo>
                    <a:pt x="207441" y="119519"/>
                  </a:lnTo>
                  <a:lnTo>
                    <a:pt x="210997" y="115074"/>
                  </a:lnTo>
                  <a:lnTo>
                    <a:pt x="213309" y="113804"/>
                  </a:lnTo>
                  <a:lnTo>
                    <a:pt x="218973" y="113233"/>
                  </a:lnTo>
                  <a:lnTo>
                    <a:pt x="245179" y="113233"/>
                  </a:lnTo>
                  <a:lnTo>
                    <a:pt x="241846" y="107010"/>
                  </a:lnTo>
                  <a:lnTo>
                    <a:pt x="230581" y="97751"/>
                  </a:lnTo>
                  <a:lnTo>
                    <a:pt x="224688" y="95605"/>
                  </a:lnTo>
                  <a:close/>
                </a:path>
                <a:path w="338454" h="496570">
                  <a:moveTo>
                    <a:pt x="250542" y="164376"/>
                  </a:moveTo>
                  <a:lnTo>
                    <a:pt x="231813" y="164376"/>
                  </a:lnTo>
                  <a:lnTo>
                    <a:pt x="234518" y="190487"/>
                  </a:lnTo>
                  <a:lnTo>
                    <a:pt x="233768" y="193001"/>
                  </a:lnTo>
                  <a:lnTo>
                    <a:pt x="230123" y="197383"/>
                  </a:lnTo>
                  <a:lnTo>
                    <a:pt x="227799" y="198628"/>
                  </a:lnTo>
                  <a:lnTo>
                    <a:pt x="222135" y="199212"/>
                  </a:lnTo>
                  <a:lnTo>
                    <a:pt x="251970" y="199212"/>
                  </a:lnTo>
                  <a:lnTo>
                    <a:pt x="253580" y="193789"/>
                  </a:lnTo>
                  <a:lnTo>
                    <a:pt x="250542" y="164376"/>
                  </a:lnTo>
                  <a:close/>
                </a:path>
                <a:path w="338454" h="496570">
                  <a:moveTo>
                    <a:pt x="248488" y="144487"/>
                  </a:moveTo>
                  <a:lnTo>
                    <a:pt x="220027" y="147434"/>
                  </a:lnTo>
                  <a:lnTo>
                    <a:pt x="221881" y="165404"/>
                  </a:lnTo>
                  <a:lnTo>
                    <a:pt x="231813" y="164376"/>
                  </a:lnTo>
                  <a:lnTo>
                    <a:pt x="250542" y="164376"/>
                  </a:lnTo>
                  <a:lnTo>
                    <a:pt x="248488" y="144487"/>
                  </a:lnTo>
                  <a:close/>
                </a:path>
                <a:path w="338454" h="496570">
                  <a:moveTo>
                    <a:pt x="245179" y="113233"/>
                  </a:moveTo>
                  <a:lnTo>
                    <a:pt x="218973" y="113233"/>
                  </a:lnTo>
                  <a:lnTo>
                    <a:pt x="221513" y="113982"/>
                  </a:lnTo>
                  <a:lnTo>
                    <a:pt x="225958" y="117614"/>
                  </a:lnTo>
                  <a:lnTo>
                    <a:pt x="227202" y="119926"/>
                  </a:lnTo>
                  <a:lnTo>
                    <a:pt x="228942" y="136664"/>
                  </a:lnTo>
                  <a:lnTo>
                    <a:pt x="247484" y="134747"/>
                  </a:lnTo>
                  <a:lnTo>
                    <a:pt x="245275" y="113411"/>
                  </a:lnTo>
                  <a:lnTo>
                    <a:pt x="245179" y="113233"/>
                  </a:lnTo>
                  <a:close/>
                </a:path>
                <a:path w="338454" h="496570">
                  <a:moveTo>
                    <a:pt x="129349" y="105867"/>
                  </a:moveTo>
                  <a:lnTo>
                    <a:pt x="109283" y="107937"/>
                  </a:lnTo>
                  <a:lnTo>
                    <a:pt x="121538" y="226529"/>
                  </a:lnTo>
                  <a:lnTo>
                    <a:pt x="139407" y="224675"/>
                  </a:lnTo>
                  <a:lnTo>
                    <a:pt x="131559" y="148742"/>
                  </a:lnTo>
                  <a:lnTo>
                    <a:pt x="147086" y="148742"/>
                  </a:lnTo>
                  <a:lnTo>
                    <a:pt x="129349" y="105867"/>
                  </a:lnTo>
                  <a:close/>
                </a:path>
                <a:path w="338454" h="496570">
                  <a:moveTo>
                    <a:pt x="147086" y="148742"/>
                  </a:moveTo>
                  <a:lnTo>
                    <a:pt x="131559" y="148742"/>
                  </a:lnTo>
                  <a:lnTo>
                    <a:pt x="163995" y="222148"/>
                  </a:lnTo>
                  <a:lnTo>
                    <a:pt x="183197" y="220154"/>
                  </a:lnTo>
                  <a:lnTo>
                    <a:pt x="179365" y="183108"/>
                  </a:lnTo>
                  <a:lnTo>
                    <a:pt x="161302" y="183108"/>
                  </a:lnTo>
                  <a:lnTo>
                    <a:pt x="147086" y="148742"/>
                  </a:lnTo>
                  <a:close/>
                </a:path>
                <a:path w="338454" h="496570">
                  <a:moveTo>
                    <a:pt x="170929" y="101561"/>
                  </a:moveTo>
                  <a:lnTo>
                    <a:pt x="153060" y="103416"/>
                  </a:lnTo>
                  <a:lnTo>
                    <a:pt x="161302" y="183108"/>
                  </a:lnTo>
                  <a:lnTo>
                    <a:pt x="179365" y="183108"/>
                  </a:lnTo>
                  <a:lnTo>
                    <a:pt x="170929" y="101561"/>
                  </a:lnTo>
                  <a:close/>
                </a:path>
                <a:path w="338454" h="496570">
                  <a:moveTo>
                    <a:pt x="96977" y="109207"/>
                  </a:moveTo>
                  <a:lnTo>
                    <a:pt x="46100" y="114465"/>
                  </a:lnTo>
                  <a:lnTo>
                    <a:pt x="58369" y="233057"/>
                  </a:lnTo>
                  <a:lnTo>
                    <a:pt x="109232" y="227799"/>
                  </a:lnTo>
                  <a:lnTo>
                    <a:pt x="107729" y="213245"/>
                  </a:lnTo>
                  <a:lnTo>
                    <a:pt x="74371" y="213245"/>
                  </a:lnTo>
                  <a:lnTo>
                    <a:pt x="71043" y="180898"/>
                  </a:lnTo>
                  <a:lnTo>
                    <a:pt x="95148" y="178409"/>
                  </a:lnTo>
                  <a:lnTo>
                    <a:pt x="93551" y="162928"/>
                  </a:lnTo>
                  <a:lnTo>
                    <a:pt x="69176" y="162928"/>
                  </a:lnTo>
                  <a:lnTo>
                    <a:pt x="65836" y="130581"/>
                  </a:lnTo>
                  <a:lnTo>
                    <a:pt x="98844" y="127177"/>
                  </a:lnTo>
                  <a:lnTo>
                    <a:pt x="96977" y="109207"/>
                  </a:lnTo>
                  <a:close/>
                </a:path>
                <a:path w="338454" h="496570">
                  <a:moveTo>
                    <a:pt x="107378" y="209842"/>
                  </a:moveTo>
                  <a:lnTo>
                    <a:pt x="74371" y="213245"/>
                  </a:lnTo>
                  <a:lnTo>
                    <a:pt x="107729" y="213245"/>
                  </a:lnTo>
                  <a:lnTo>
                    <a:pt x="107378" y="209842"/>
                  </a:lnTo>
                  <a:close/>
                </a:path>
                <a:path w="338454" h="496570">
                  <a:moveTo>
                    <a:pt x="93294" y="160439"/>
                  </a:moveTo>
                  <a:lnTo>
                    <a:pt x="69176" y="162928"/>
                  </a:lnTo>
                  <a:lnTo>
                    <a:pt x="93551" y="162928"/>
                  </a:lnTo>
                  <a:lnTo>
                    <a:pt x="93294" y="160439"/>
                  </a:lnTo>
                  <a:close/>
                </a:path>
                <a:path w="338454" h="496570">
                  <a:moveTo>
                    <a:pt x="306349" y="221869"/>
                  </a:moveTo>
                  <a:lnTo>
                    <a:pt x="297192" y="221869"/>
                  </a:lnTo>
                  <a:lnTo>
                    <a:pt x="295567" y="221945"/>
                  </a:lnTo>
                  <a:lnTo>
                    <a:pt x="265683" y="225044"/>
                  </a:lnTo>
                  <a:lnTo>
                    <a:pt x="277939" y="343535"/>
                  </a:lnTo>
                  <a:lnTo>
                    <a:pt x="295821" y="341680"/>
                  </a:lnTo>
                  <a:lnTo>
                    <a:pt x="291198" y="297040"/>
                  </a:lnTo>
                  <a:lnTo>
                    <a:pt x="303110" y="295821"/>
                  </a:lnTo>
                  <a:lnTo>
                    <a:pt x="322570" y="295821"/>
                  </a:lnTo>
                  <a:lnTo>
                    <a:pt x="319303" y="286969"/>
                  </a:lnTo>
                  <a:lnTo>
                    <a:pt x="325069" y="280517"/>
                  </a:lnTo>
                  <a:lnTo>
                    <a:pt x="325452" y="279361"/>
                  </a:lnTo>
                  <a:lnTo>
                    <a:pt x="289369" y="279361"/>
                  </a:lnTo>
                  <a:lnTo>
                    <a:pt x="285445" y="241439"/>
                  </a:lnTo>
                  <a:lnTo>
                    <a:pt x="303034" y="239623"/>
                  </a:lnTo>
                  <a:lnTo>
                    <a:pt x="324062" y="239623"/>
                  </a:lnTo>
                  <a:lnTo>
                    <a:pt x="323989" y="238925"/>
                  </a:lnTo>
                  <a:lnTo>
                    <a:pt x="321259" y="232448"/>
                  </a:lnTo>
                  <a:lnTo>
                    <a:pt x="312318" y="223939"/>
                  </a:lnTo>
                  <a:lnTo>
                    <a:pt x="306349" y="221869"/>
                  </a:lnTo>
                  <a:close/>
                </a:path>
                <a:path w="338454" h="496570">
                  <a:moveTo>
                    <a:pt x="322570" y="295821"/>
                  </a:moveTo>
                  <a:lnTo>
                    <a:pt x="303110" y="295821"/>
                  </a:lnTo>
                  <a:lnTo>
                    <a:pt x="318566" y="339344"/>
                  </a:lnTo>
                  <a:lnTo>
                    <a:pt x="337896" y="337337"/>
                  </a:lnTo>
                  <a:lnTo>
                    <a:pt x="322570" y="295821"/>
                  </a:lnTo>
                  <a:close/>
                </a:path>
                <a:path w="338454" h="496570">
                  <a:moveTo>
                    <a:pt x="324062" y="239623"/>
                  </a:moveTo>
                  <a:lnTo>
                    <a:pt x="303034" y="239623"/>
                  </a:lnTo>
                  <a:lnTo>
                    <a:pt x="306793" y="242709"/>
                  </a:lnTo>
                  <a:lnTo>
                    <a:pt x="309587" y="269722"/>
                  </a:lnTo>
                  <a:lnTo>
                    <a:pt x="308838" y="272249"/>
                  </a:lnTo>
                  <a:lnTo>
                    <a:pt x="305295" y="276694"/>
                  </a:lnTo>
                  <a:lnTo>
                    <a:pt x="302983" y="277952"/>
                  </a:lnTo>
                  <a:lnTo>
                    <a:pt x="289369" y="279361"/>
                  </a:lnTo>
                  <a:lnTo>
                    <a:pt x="325452" y="279361"/>
                  </a:lnTo>
                  <a:lnTo>
                    <a:pt x="327532" y="273088"/>
                  </a:lnTo>
                  <a:lnTo>
                    <a:pt x="324062" y="239623"/>
                  </a:lnTo>
                  <a:close/>
                </a:path>
                <a:path w="338454" h="496570">
                  <a:moveTo>
                    <a:pt x="253377" y="226212"/>
                  </a:moveTo>
                  <a:lnTo>
                    <a:pt x="202501" y="231470"/>
                  </a:lnTo>
                  <a:lnTo>
                    <a:pt x="214756" y="350062"/>
                  </a:lnTo>
                  <a:lnTo>
                    <a:pt x="265645" y="344805"/>
                  </a:lnTo>
                  <a:lnTo>
                    <a:pt x="264133" y="330250"/>
                  </a:lnTo>
                  <a:lnTo>
                    <a:pt x="230771" y="330250"/>
                  </a:lnTo>
                  <a:lnTo>
                    <a:pt x="227431" y="297891"/>
                  </a:lnTo>
                  <a:lnTo>
                    <a:pt x="251548" y="295414"/>
                  </a:lnTo>
                  <a:lnTo>
                    <a:pt x="249939" y="279933"/>
                  </a:lnTo>
                  <a:lnTo>
                    <a:pt x="225577" y="279933"/>
                  </a:lnTo>
                  <a:lnTo>
                    <a:pt x="222237" y="247586"/>
                  </a:lnTo>
                  <a:lnTo>
                    <a:pt x="255231" y="244182"/>
                  </a:lnTo>
                  <a:lnTo>
                    <a:pt x="253377" y="226212"/>
                  </a:lnTo>
                  <a:close/>
                </a:path>
                <a:path w="338454" h="496570">
                  <a:moveTo>
                    <a:pt x="263778" y="326834"/>
                  </a:moveTo>
                  <a:lnTo>
                    <a:pt x="230771" y="330250"/>
                  </a:lnTo>
                  <a:lnTo>
                    <a:pt x="264133" y="330250"/>
                  </a:lnTo>
                  <a:lnTo>
                    <a:pt x="263778" y="326834"/>
                  </a:lnTo>
                  <a:close/>
                </a:path>
                <a:path w="338454" h="496570">
                  <a:moveTo>
                    <a:pt x="249681" y="277456"/>
                  </a:moveTo>
                  <a:lnTo>
                    <a:pt x="225577" y="279933"/>
                  </a:lnTo>
                  <a:lnTo>
                    <a:pt x="249939" y="279933"/>
                  </a:lnTo>
                  <a:lnTo>
                    <a:pt x="249681" y="277456"/>
                  </a:lnTo>
                  <a:close/>
                </a:path>
                <a:path w="338454" h="496570">
                  <a:moveTo>
                    <a:pt x="190207" y="232740"/>
                  </a:moveTo>
                  <a:lnTo>
                    <a:pt x="139331" y="237998"/>
                  </a:lnTo>
                  <a:lnTo>
                    <a:pt x="151587" y="356603"/>
                  </a:lnTo>
                  <a:lnTo>
                    <a:pt x="202463" y="351332"/>
                  </a:lnTo>
                  <a:lnTo>
                    <a:pt x="200960" y="336778"/>
                  </a:lnTo>
                  <a:lnTo>
                    <a:pt x="167601" y="336778"/>
                  </a:lnTo>
                  <a:lnTo>
                    <a:pt x="164274" y="304444"/>
                  </a:lnTo>
                  <a:lnTo>
                    <a:pt x="188379" y="301942"/>
                  </a:lnTo>
                  <a:lnTo>
                    <a:pt x="186783" y="286473"/>
                  </a:lnTo>
                  <a:lnTo>
                    <a:pt x="162407" y="286473"/>
                  </a:lnTo>
                  <a:lnTo>
                    <a:pt x="159054" y="254127"/>
                  </a:lnTo>
                  <a:lnTo>
                    <a:pt x="192062" y="250723"/>
                  </a:lnTo>
                  <a:lnTo>
                    <a:pt x="190207" y="232740"/>
                  </a:lnTo>
                  <a:close/>
                </a:path>
                <a:path w="338454" h="496570">
                  <a:moveTo>
                    <a:pt x="200609" y="333375"/>
                  </a:moveTo>
                  <a:lnTo>
                    <a:pt x="167601" y="336778"/>
                  </a:lnTo>
                  <a:lnTo>
                    <a:pt x="200960" y="336778"/>
                  </a:lnTo>
                  <a:lnTo>
                    <a:pt x="200609" y="333375"/>
                  </a:lnTo>
                  <a:close/>
                </a:path>
                <a:path w="338454" h="496570">
                  <a:moveTo>
                    <a:pt x="186524" y="283972"/>
                  </a:moveTo>
                  <a:lnTo>
                    <a:pt x="162407" y="286473"/>
                  </a:lnTo>
                  <a:lnTo>
                    <a:pt x="186783" y="286473"/>
                  </a:lnTo>
                  <a:lnTo>
                    <a:pt x="186524" y="283972"/>
                  </a:lnTo>
                  <a:close/>
                </a:path>
                <a:path w="338454" h="496570">
                  <a:moveTo>
                    <a:pt x="81762" y="243954"/>
                  </a:moveTo>
                  <a:lnTo>
                    <a:pt x="61683" y="246024"/>
                  </a:lnTo>
                  <a:lnTo>
                    <a:pt x="73939" y="364629"/>
                  </a:lnTo>
                  <a:lnTo>
                    <a:pt x="91820" y="362775"/>
                  </a:lnTo>
                  <a:lnTo>
                    <a:pt x="83972" y="286829"/>
                  </a:lnTo>
                  <a:lnTo>
                    <a:pt x="99496" y="286829"/>
                  </a:lnTo>
                  <a:lnTo>
                    <a:pt x="81762" y="243954"/>
                  </a:lnTo>
                  <a:close/>
                </a:path>
                <a:path w="338454" h="496570">
                  <a:moveTo>
                    <a:pt x="99496" y="286829"/>
                  </a:moveTo>
                  <a:lnTo>
                    <a:pt x="83972" y="286829"/>
                  </a:lnTo>
                  <a:lnTo>
                    <a:pt x="116408" y="360235"/>
                  </a:lnTo>
                  <a:lnTo>
                    <a:pt x="135610" y="358254"/>
                  </a:lnTo>
                  <a:lnTo>
                    <a:pt x="131778" y="321208"/>
                  </a:lnTo>
                  <a:lnTo>
                    <a:pt x="113715" y="321208"/>
                  </a:lnTo>
                  <a:lnTo>
                    <a:pt x="99496" y="286829"/>
                  </a:lnTo>
                  <a:close/>
                </a:path>
                <a:path w="338454" h="496570">
                  <a:moveTo>
                    <a:pt x="123342" y="239649"/>
                  </a:moveTo>
                  <a:lnTo>
                    <a:pt x="105473" y="241503"/>
                  </a:lnTo>
                  <a:lnTo>
                    <a:pt x="113715" y="321208"/>
                  </a:lnTo>
                  <a:lnTo>
                    <a:pt x="131778" y="321208"/>
                  </a:lnTo>
                  <a:lnTo>
                    <a:pt x="123342" y="239649"/>
                  </a:lnTo>
                  <a:close/>
                </a:path>
                <a:path w="338454" h="496570">
                  <a:moveTo>
                    <a:pt x="252196" y="358660"/>
                  </a:moveTo>
                  <a:lnTo>
                    <a:pt x="244576" y="358660"/>
                  </a:lnTo>
                  <a:lnTo>
                    <a:pt x="243484" y="358724"/>
                  </a:lnTo>
                  <a:lnTo>
                    <a:pt x="234556" y="359651"/>
                  </a:lnTo>
                  <a:lnTo>
                    <a:pt x="228155" y="363093"/>
                  </a:lnTo>
                  <a:lnTo>
                    <a:pt x="218211" y="375285"/>
                  </a:lnTo>
                  <a:lnTo>
                    <a:pt x="216128" y="382257"/>
                  </a:lnTo>
                  <a:lnTo>
                    <a:pt x="224434" y="462584"/>
                  </a:lnTo>
                  <a:lnTo>
                    <a:pt x="227876" y="468947"/>
                  </a:lnTo>
                  <a:lnTo>
                    <a:pt x="240055" y="478904"/>
                  </a:lnTo>
                  <a:lnTo>
                    <a:pt x="247053" y="480987"/>
                  </a:lnTo>
                  <a:lnTo>
                    <a:pt x="262686" y="479374"/>
                  </a:lnTo>
                  <a:lnTo>
                    <a:pt x="269049" y="475945"/>
                  </a:lnTo>
                  <a:lnTo>
                    <a:pt x="279006" y="463816"/>
                  </a:lnTo>
                  <a:lnTo>
                    <a:pt x="279469" y="462267"/>
                  </a:lnTo>
                  <a:lnTo>
                    <a:pt x="249631" y="462267"/>
                  </a:lnTo>
                  <a:lnTo>
                    <a:pt x="247116" y="461530"/>
                  </a:lnTo>
                  <a:lnTo>
                    <a:pt x="242735" y="457962"/>
                  </a:lnTo>
                  <a:lnTo>
                    <a:pt x="241503" y="455650"/>
                  </a:lnTo>
                  <a:lnTo>
                    <a:pt x="234200" y="385102"/>
                  </a:lnTo>
                  <a:lnTo>
                    <a:pt x="234949" y="382574"/>
                  </a:lnTo>
                  <a:lnTo>
                    <a:pt x="238505" y="378129"/>
                  </a:lnTo>
                  <a:lnTo>
                    <a:pt x="240804" y="376885"/>
                  </a:lnTo>
                  <a:lnTo>
                    <a:pt x="246481" y="376288"/>
                  </a:lnTo>
                  <a:lnTo>
                    <a:pt x="272688" y="376288"/>
                  </a:lnTo>
                  <a:lnTo>
                    <a:pt x="269354" y="370065"/>
                  </a:lnTo>
                  <a:lnTo>
                    <a:pt x="258089" y="360807"/>
                  </a:lnTo>
                  <a:lnTo>
                    <a:pt x="252196" y="358660"/>
                  </a:lnTo>
                  <a:close/>
                </a:path>
                <a:path w="338454" h="496570">
                  <a:moveTo>
                    <a:pt x="278049" y="427431"/>
                  </a:moveTo>
                  <a:lnTo>
                    <a:pt x="259321" y="427431"/>
                  </a:lnTo>
                  <a:lnTo>
                    <a:pt x="262026" y="453542"/>
                  </a:lnTo>
                  <a:lnTo>
                    <a:pt x="261264" y="456069"/>
                  </a:lnTo>
                  <a:lnTo>
                    <a:pt x="257632" y="460438"/>
                  </a:lnTo>
                  <a:lnTo>
                    <a:pt x="255308" y="461683"/>
                  </a:lnTo>
                  <a:lnTo>
                    <a:pt x="249631" y="462267"/>
                  </a:lnTo>
                  <a:lnTo>
                    <a:pt x="279469" y="462267"/>
                  </a:lnTo>
                  <a:lnTo>
                    <a:pt x="281089" y="456857"/>
                  </a:lnTo>
                  <a:lnTo>
                    <a:pt x="278049" y="427431"/>
                  </a:lnTo>
                  <a:close/>
                </a:path>
                <a:path w="338454" h="496570">
                  <a:moveTo>
                    <a:pt x="275996" y="407555"/>
                  </a:moveTo>
                  <a:lnTo>
                    <a:pt x="247535" y="410489"/>
                  </a:lnTo>
                  <a:lnTo>
                    <a:pt x="249389" y="428459"/>
                  </a:lnTo>
                  <a:lnTo>
                    <a:pt x="259321" y="427431"/>
                  </a:lnTo>
                  <a:lnTo>
                    <a:pt x="278049" y="427431"/>
                  </a:lnTo>
                  <a:lnTo>
                    <a:pt x="275996" y="407555"/>
                  </a:lnTo>
                  <a:close/>
                </a:path>
                <a:path w="338454" h="496570">
                  <a:moveTo>
                    <a:pt x="272688" y="376288"/>
                  </a:moveTo>
                  <a:lnTo>
                    <a:pt x="246481" y="376288"/>
                  </a:lnTo>
                  <a:lnTo>
                    <a:pt x="249021" y="377037"/>
                  </a:lnTo>
                  <a:lnTo>
                    <a:pt x="253466" y="380657"/>
                  </a:lnTo>
                  <a:lnTo>
                    <a:pt x="254723" y="382981"/>
                  </a:lnTo>
                  <a:lnTo>
                    <a:pt x="256451" y="399719"/>
                  </a:lnTo>
                  <a:lnTo>
                    <a:pt x="274993" y="397802"/>
                  </a:lnTo>
                  <a:lnTo>
                    <a:pt x="272783" y="376466"/>
                  </a:lnTo>
                  <a:lnTo>
                    <a:pt x="272688" y="376288"/>
                  </a:lnTo>
                  <a:close/>
                </a:path>
                <a:path w="338454" h="496570">
                  <a:moveTo>
                    <a:pt x="156857" y="368922"/>
                  </a:moveTo>
                  <a:lnTo>
                    <a:pt x="136778" y="370992"/>
                  </a:lnTo>
                  <a:lnTo>
                    <a:pt x="149047" y="489585"/>
                  </a:lnTo>
                  <a:lnTo>
                    <a:pt x="166916" y="487743"/>
                  </a:lnTo>
                  <a:lnTo>
                    <a:pt x="159067" y="411797"/>
                  </a:lnTo>
                  <a:lnTo>
                    <a:pt x="174591" y="411797"/>
                  </a:lnTo>
                  <a:lnTo>
                    <a:pt x="156857" y="368922"/>
                  </a:lnTo>
                  <a:close/>
                </a:path>
                <a:path w="338454" h="496570">
                  <a:moveTo>
                    <a:pt x="174591" y="411797"/>
                  </a:moveTo>
                  <a:lnTo>
                    <a:pt x="159067" y="411797"/>
                  </a:lnTo>
                  <a:lnTo>
                    <a:pt x="191503" y="485190"/>
                  </a:lnTo>
                  <a:lnTo>
                    <a:pt x="210705" y="483222"/>
                  </a:lnTo>
                  <a:lnTo>
                    <a:pt x="206873" y="446176"/>
                  </a:lnTo>
                  <a:lnTo>
                    <a:pt x="188810" y="446176"/>
                  </a:lnTo>
                  <a:lnTo>
                    <a:pt x="174591" y="411797"/>
                  </a:lnTo>
                  <a:close/>
                </a:path>
                <a:path w="338454" h="496570">
                  <a:moveTo>
                    <a:pt x="198437" y="364617"/>
                  </a:moveTo>
                  <a:lnTo>
                    <a:pt x="180568" y="366471"/>
                  </a:lnTo>
                  <a:lnTo>
                    <a:pt x="188810" y="446176"/>
                  </a:lnTo>
                  <a:lnTo>
                    <a:pt x="206873" y="446176"/>
                  </a:lnTo>
                  <a:lnTo>
                    <a:pt x="198437" y="364617"/>
                  </a:lnTo>
                  <a:close/>
                </a:path>
                <a:path w="338454" h="496570">
                  <a:moveTo>
                    <a:pt x="109754" y="394169"/>
                  </a:moveTo>
                  <a:lnTo>
                    <a:pt x="91706" y="394169"/>
                  </a:lnTo>
                  <a:lnTo>
                    <a:pt x="100253" y="476923"/>
                  </a:lnTo>
                  <a:lnTo>
                    <a:pt x="86296" y="478358"/>
                  </a:lnTo>
                  <a:lnTo>
                    <a:pt x="88137" y="496239"/>
                  </a:lnTo>
                  <a:lnTo>
                    <a:pt x="133934" y="491502"/>
                  </a:lnTo>
                  <a:lnTo>
                    <a:pt x="132230" y="475081"/>
                  </a:lnTo>
                  <a:lnTo>
                    <a:pt x="118122" y="475081"/>
                  </a:lnTo>
                  <a:lnTo>
                    <a:pt x="109754" y="394169"/>
                  </a:lnTo>
                  <a:close/>
                </a:path>
                <a:path w="338454" h="496570">
                  <a:moveTo>
                    <a:pt x="132079" y="473633"/>
                  </a:moveTo>
                  <a:lnTo>
                    <a:pt x="118122" y="475081"/>
                  </a:lnTo>
                  <a:lnTo>
                    <a:pt x="132230" y="475081"/>
                  </a:lnTo>
                  <a:lnTo>
                    <a:pt x="132079" y="473633"/>
                  </a:lnTo>
                  <a:close/>
                </a:path>
                <a:path w="338454" h="496570">
                  <a:moveTo>
                    <a:pt x="121678" y="372999"/>
                  </a:moveTo>
                  <a:lnTo>
                    <a:pt x="75882" y="377736"/>
                  </a:lnTo>
                  <a:lnTo>
                    <a:pt x="77749" y="395605"/>
                  </a:lnTo>
                  <a:lnTo>
                    <a:pt x="91706" y="394169"/>
                  </a:lnTo>
                  <a:lnTo>
                    <a:pt x="109754" y="394169"/>
                  </a:lnTo>
                  <a:lnTo>
                    <a:pt x="109562" y="392315"/>
                  </a:lnTo>
                  <a:lnTo>
                    <a:pt x="123520" y="390880"/>
                  </a:lnTo>
                  <a:lnTo>
                    <a:pt x="121678" y="37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 rot="21300000">
            <a:off x="9694702" y="5744014"/>
            <a:ext cx="375271" cy="2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"/>
              </a:lnSpc>
            </a:pP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Some</a:t>
            </a:r>
            <a:r>
              <a:rPr dirty="0" sz="150" spc="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of the</a:t>
            </a:r>
            <a:r>
              <a:rPr dirty="0" sz="150" spc="1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biggest</a:t>
            </a:r>
            <a:r>
              <a:rPr dirty="0" sz="150" spc="1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ch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allenges</a:t>
            </a:r>
            <a:r>
              <a:rPr dirty="0" baseline="18518" sz="225" spc="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dirty="0" baseline="18518" sz="225" spc="1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30">
                <a:solidFill>
                  <a:srgbClr val="FFFFFF"/>
                </a:solidFill>
                <a:latin typeface="Lucida Sans"/>
                <a:cs typeface="Lucida Sans"/>
              </a:rPr>
              <a:t>face</a:t>
            </a:r>
            <a:endParaRPr baseline="18518" sz="225">
              <a:latin typeface="Lucida Sans"/>
              <a:cs typeface="Lucida Sans"/>
            </a:endParaRPr>
          </a:p>
        </p:txBody>
      </p:sp>
      <p:sp>
        <p:nvSpPr>
          <p:cNvPr id="24" name="object 24" descr=""/>
          <p:cNvSpPr txBox="1"/>
          <p:nvPr/>
        </p:nvSpPr>
        <p:spPr>
          <a:xfrm rot="21300000">
            <a:off x="9732722" y="5765118"/>
            <a:ext cx="341044" cy="2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"/>
              </a:lnSpc>
            </a:pP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stem</a:t>
            </a:r>
            <a:r>
              <a:rPr dirty="0" sz="150" spc="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dirty="0" sz="150" spc="1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how</a:t>
            </a:r>
            <a:r>
              <a:rPr dirty="0" sz="150" spc="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dirty="0" sz="150" spc="1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inte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ract</a:t>
            </a:r>
            <a:r>
              <a:rPr dirty="0" baseline="18518" sz="225" spc="1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dirty="0" baseline="18518" sz="225" spc="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37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endParaRPr baseline="18518" sz="225">
              <a:latin typeface="Lucida Sans"/>
              <a:cs typeface="Lucida Sans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41181" y="5132552"/>
            <a:ext cx="1159967" cy="666686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 rot="21300000">
            <a:off x="9656159" y="5792648"/>
            <a:ext cx="419021" cy="2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"/>
              </a:lnSpc>
            </a:pP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environment,</a:t>
            </a:r>
            <a:r>
              <a:rPr dirty="0" sz="150" spc="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50" spc="1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engin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eering</a:t>
            </a:r>
            <a:r>
              <a:rPr dirty="0" baseline="18518" sz="225" spc="3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dirty="0" baseline="18518" sz="225" spc="2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dirty="0" baseline="18518" sz="225" spc="3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baseline="18518" sz="225" spc="2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heart</a:t>
            </a:r>
            <a:endParaRPr baseline="18518" sz="225">
              <a:latin typeface="Lucida Sans"/>
              <a:cs typeface="Lucida Sans"/>
            </a:endParaRPr>
          </a:p>
        </p:txBody>
      </p:sp>
      <p:sp>
        <p:nvSpPr>
          <p:cNvPr id="27" name="object 27" descr=""/>
          <p:cNvSpPr txBox="1"/>
          <p:nvPr/>
        </p:nvSpPr>
        <p:spPr>
          <a:xfrm rot="21300000">
            <a:off x="9780269" y="5808897"/>
            <a:ext cx="301763" cy="2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"/>
              </a:lnSpc>
            </a:pP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sz="150" spc="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finding</a:t>
            </a:r>
            <a:r>
              <a:rPr dirty="0" sz="150" spc="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sustainable</a:t>
            </a:r>
            <a:r>
              <a:rPr dirty="0" sz="150" spc="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olutions.</a:t>
            </a:r>
            <a:endParaRPr baseline="18518" sz="225">
              <a:latin typeface="Lucida Sans"/>
              <a:cs typeface="Lucida Sans"/>
            </a:endParaRPr>
          </a:p>
        </p:txBody>
      </p:sp>
      <p:sp>
        <p:nvSpPr>
          <p:cNvPr id="28" name="object 28" descr=""/>
          <p:cNvSpPr txBox="1"/>
          <p:nvPr/>
        </p:nvSpPr>
        <p:spPr>
          <a:xfrm rot="21300000">
            <a:off x="9161927" y="5766876"/>
            <a:ext cx="466588" cy="16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5"/>
              </a:lnSpc>
            </a:pPr>
            <a:r>
              <a:rPr dirty="0" sz="1150" spc="-160" b="1">
                <a:solidFill>
                  <a:srgbClr val="FFFFFF"/>
                </a:solidFill>
                <a:latin typeface="Arial Narrow"/>
                <a:cs typeface="Arial Narrow"/>
              </a:rPr>
              <a:t>FUTU</a:t>
            </a:r>
            <a:r>
              <a:rPr dirty="0" baseline="2415" sz="1725" spc="-240" b="1">
                <a:solidFill>
                  <a:srgbClr val="FFFFFF"/>
                </a:solidFill>
                <a:latin typeface="Arial Narrow"/>
                <a:cs typeface="Arial Narrow"/>
              </a:rPr>
              <a:t>RES</a:t>
            </a:r>
            <a:endParaRPr baseline="2415" sz="1725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 rot="21300000">
            <a:off x="9722442" y="5846171"/>
            <a:ext cx="358156" cy="2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"/>
              </a:lnSpc>
            </a:pP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Find</a:t>
            </a:r>
            <a:r>
              <a:rPr dirty="0" sz="150" spc="1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stories</a:t>
            </a:r>
            <a:r>
              <a:rPr dirty="0" sz="150" spc="1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sz="150" spc="2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inspiring</a:t>
            </a:r>
            <a:r>
              <a:rPr dirty="0" sz="150" spc="1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engineers</a:t>
            </a:r>
            <a:r>
              <a:rPr dirty="0" baseline="18518" sz="225" spc="3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37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endParaRPr baseline="18518" sz="225">
              <a:latin typeface="Lucida Sans"/>
              <a:cs typeface="Lucida Sans"/>
            </a:endParaRPr>
          </a:p>
        </p:txBody>
      </p:sp>
      <p:sp>
        <p:nvSpPr>
          <p:cNvPr id="30" name="object 30" descr=""/>
          <p:cNvSpPr txBox="1"/>
          <p:nvPr/>
        </p:nvSpPr>
        <p:spPr>
          <a:xfrm rot="21300000">
            <a:off x="9676262" y="5871993"/>
            <a:ext cx="406338" cy="2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"/>
              </a:lnSpc>
            </a:pP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bring</a:t>
            </a: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 the</a:t>
            </a:r>
            <a:r>
              <a:rPr dirty="0" sz="150" spc="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work</a:t>
            </a:r>
            <a:r>
              <a:rPr dirty="0" sz="150" spc="-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50">
                <a:solidFill>
                  <a:srgbClr val="FFFFFF"/>
                </a:solidFill>
                <a:latin typeface="Lucida Sans"/>
                <a:cs typeface="Lucida Sans"/>
              </a:rPr>
              <a:t>that the</a:t>
            </a:r>
            <a:r>
              <a:rPr dirty="0" baseline="18518" sz="225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dirty="0" baseline="18518" sz="225" spc="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>
                <a:solidFill>
                  <a:srgbClr val="FFFFFF"/>
                </a:solidFill>
                <a:latin typeface="Lucida Sans"/>
                <a:cs typeface="Lucida Sans"/>
              </a:rPr>
              <a:t>do 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into</a:t>
            </a:r>
            <a:r>
              <a:rPr dirty="0" baseline="18518" sz="225" spc="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15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dirty="0" baseline="18518" sz="225" spc="-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8518" sz="225" spc="-30">
                <a:solidFill>
                  <a:srgbClr val="FFFFFF"/>
                </a:solidFill>
                <a:latin typeface="Lucida Sans"/>
                <a:cs typeface="Lucida Sans"/>
              </a:rPr>
              <a:t>home</a:t>
            </a:r>
            <a:endParaRPr baseline="18518" sz="225">
              <a:latin typeface="Lucida Sans"/>
              <a:cs typeface="Lucida Sans"/>
            </a:endParaRPr>
          </a:p>
        </p:txBody>
      </p:sp>
      <p:sp>
        <p:nvSpPr>
          <p:cNvPr id="31" name="object 31" descr=""/>
          <p:cNvSpPr txBox="1"/>
          <p:nvPr/>
        </p:nvSpPr>
        <p:spPr>
          <a:xfrm rot="21300000">
            <a:off x="9961402" y="5879347"/>
            <a:ext cx="128822" cy="2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"/>
              </a:lnSpc>
            </a:pPr>
            <a:r>
              <a:rPr dirty="0" sz="150" spc="-10">
                <a:solidFill>
                  <a:srgbClr val="FFFFFF"/>
                </a:solidFill>
                <a:latin typeface="Lucida Sans"/>
                <a:cs typeface="Lucida Sans"/>
              </a:rPr>
              <a:t>or classroom.</a:t>
            </a:r>
            <a:endParaRPr sz="150">
              <a:latin typeface="Lucida Sans"/>
              <a:cs typeface="Lucida Sans"/>
            </a:endParaRPr>
          </a:p>
        </p:txBody>
      </p:sp>
      <p:sp>
        <p:nvSpPr>
          <p:cNvPr id="32" name="object 32" descr=""/>
          <p:cNvSpPr txBox="1"/>
          <p:nvPr/>
        </p:nvSpPr>
        <p:spPr>
          <a:xfrm rot="21300000">
            <a:off x="9166872" y="5617013"/>
            <a:ext cx="716658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200" spc="-145" b="1">
                <a:latin typeface="Arial Narrow"/>
                <a:cs typeface="Arial Narrow"/>
              </a:rPr>
              <a:t>SUST</a:t>
            </a:r>
            <a:r>
              <a:rPr dirty="0" baseline="2314" sz="1800" spc="-217" b="1">
                <a:latin typeface="Arial Narrow"/>
                <a:cs typeface="Arial Narrow"/>
              </a:rPr>
              <a:t>AINABLE</a:t>
            </a:r>
            <a:endParaRPr baseline="2314" sz="1800">
              <a:latin typeface="Arial Narrow"/>
              <a:cs typeface="Arial Narrow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64006" y="4928692"/>
            <a:ext cx="1362633" cy="104399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8869378" y="4657690"/>
            <a:ext cx="6578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14C9CF"/>
                </a:solidFill>
                <a:latin typeface="Calibri"/>
                <a:cs typeface="Calibri"/>
              </a:rPr>
              <a:t>Interviewing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44001" y="3474973"/>
            <a:ext cx="1907997" cy="1151991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7277034" y="4657690"/>
            <a:ext cx="7105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4C9CF"/>
                </a:solidFill>
                <a:latin typeface="Calibri"/>
                <a:cs typeface="Calibri"/>
              </a:rPr>
              <a:t>News</a:t>
            </a:r>
            <a:r>
              <a:rPr dirty="0" sz="9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14C9CF"/>
                </a:solidFill>
                <a:latin typeface="Calibri"/>
                <a:cs typeface="Calibri"/>
              </a:rPr>
              <a:t>articles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64006" y="3474973"/>
            <a:ext cx="935990" cy="1151990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7699478" y="3203964"/>
            <a:ext cx="807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14C9CF"/>
                </a:solidFill>
                <a:latin typeface="Calibri"/>
                <a:cs typeface="Calibri"/>
              </a:rPr>
              <a:t>Documentaries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4006" y="1769745"/>
            <a:ext cx="1877466" cy="1403489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9386563" y="3203964"/>
            <a:ext cx="567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14C9CF"/>
                </a:solidFill>
                <a:latin typeface="Calibri"/>
                <a:cs typeface="Calibri"/>
              </a:rPr>
              <a:t>Magazines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87619" y="1769752"/>
            <a:ext cx="964379" cy="1403482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7163993" y="6447574"/>
            <a:ext cx="2448560" cy="572770"/>
          </a:xfrm>
          <a:prstGeom prst="rect">
            <a:avLst/>
          </a:prstGeom>
          <a:solidFill>
            <a:srgbClr val="FBD405"/>
          </a:solidFill>
        </p:spPr>
        <p:txBody>
          <a:bodyPr wrap="square" lIns="0" tIns="4000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315"/>
              </a:spcBef>
            </a:pPr>
            <a:r>
              <a:rPr dirty="0" sz="1000" spc="-10" b="1">
                <a:latin typeface="Calibri"/>
                <a:cs typeface="Calibri"/>
              </a:rPr>
              <a:t>Remember!</a:t>
            </a:r>
            <a:endParaRPr sz="1000">
              <a:latin typeface="Calibri"/>
              <a:cs typeface="Calibri"/>
            </a:endParaRPr>
          </a:p>
          <a:p>
            <a:pPr marL="71755" marR="165735">
              <a:lnSpc>
                <a:spcPct val="102600"/>
              </a:lnSpc>
              <a:spcBef>
                <a:spcPts val="275"/>
              </a:spcBef>
            </a:pP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must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reference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any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sources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you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 </a:t>
            </a:r>
            <a:r>
              <a:rPr dirty="0" sz="950" spc="45">
                <a:latin typeface="Gill Sans MT"/>
                <a:cs typeface="Gill Sans MT"/>
              </a:rPr>
              <a:t>submission.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27339" y="1324299"/>
            <a:ext cx="194627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problem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have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identified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is…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27339" y="1640300"/>
            <a:ext cx="6123305" cy="142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 spc="50" b="1">
                <a:latin typeface="Calibri"/>
                <a:cs typeface="Calibri"/>
              </a:rPr>
              <a:t>This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impacts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environment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planet…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27339" y="3210524"/>
            <a:ext cx="612330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27339" y="3508447"/>
            <a:ext cx="6123305" cy="7702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27339" y="4464748"/>
            <a:ext cx="6153150" cy="4902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have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researched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this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problem.</a:t>
            </a:r>
            <a:r>
              <a:rPr dirty="0" sz="950" spc="1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evidence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have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found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support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statements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are: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293370" indent="-281305">
              <a:lnSpc>
                <a:spcPct val="100000"/>
              </a:lnSpc>
              <a:buClr>
                <a:srgbClr val="14C9CF"/>
              </a:buClr>
              <a:buFont typeface="Arial"/>
              <a:buChar char="■"/>
              <a:tabLst>
                <a:tab pos="293370" algn="l"/>
                <a:tab pos="294005" algn="l"/>
              </a:tabLst>
            </a:pP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27339" y="5078672"/>
            <a:ext cx="6153150" cy="8242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3370">
              <a:lnSpc>
                <a:spcPct val="100000"/>
              </a:lnSpc>
              <a:spcBef>
                <a:spcPts val="125"/>
              </a:spcBef>
            </a:pP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293370" indent="-281305">
              <a:lnSpc>
                <a:spcPct val="100000"/>
              </a:lnSpc>
              <a:buClr>
                <a:srgbClr val="14C9CF"/>
              </a:buClr>
              <a:buFont typeface="Arial"/>
              <a:buChar char="■"/>
              <a:tabLst>
                <a:tab pos="293370" algn="l"/>
                <a:tab pos="294005" algn="l"/>
              </a:tabLst>
            </a:pP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Gill Sans MT"/>
              <a:cs typeface="Gill Sans MT"/>
            </a:endParaRPr>
          </a:p>
          <a:p>
            <a:pPr marL="293370">
              <a:lnSpc>
                <a:spcPct val="100000"/>
              </a:lnSpc>
            </a:pP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27339" y="6080417"/>
            <a:ext cx="615315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3370" indent="-281305">
              <a:lnSpc>
                <a:spcPct val="100000"/>
              </a:lnSpc>
              <a:spcBef>
                <a:spcPts val="125"/>
              </a:spcBef>
              <a:buClr>
                <a:srgbClr val="14C9CF"/>
              </a:buClr>
              <a:buFont typeface="Arial"/>
              <a:buChar char="■"/>
              <a:tabLst>
                <a:tab pos="293370" algn="l"/>
                <a:tab pos="294005" algn="l"/>
              </a:tabLst>
            </a:pP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08422" y="6378340"/>
            <a:ext cx="587248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27339" y="6738794"/>
            <a:ext cx="4414520" cy="3187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950" spc="-20">
                <a:latin typeface="Gill Sans MT"/>
                <a:cs typeface="Gill Sans MT"/>
              </a:rPr>
              <a:t>Your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research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include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surveys,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carrying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interviews,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information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from </a:t>
            </a:r>
            <a:r>
              <a:rPr dirty="0" sz="950" spc="50">
                <a:latin typeface="Gill Sans MT"/>
                <a:cs typeface="Gill Sans MT"/>
              </a:rPr>
              <a:t>news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articles, </a:t>
            </a:r>
            <a:r>
              <a:rPr dirty="0" sz="950" spc="55">
                <a:latin typeface="Gill Sans MT"/>
                <a:cs typeface="Gill Sans MT"/>
              </a:rPr>
              <a:t>documentaries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books.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27300" y="7197929"/>
            <a:ext cx="194881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675" algn="l"/>
              </a:tabLst>
            </a:pPr>
            <a:r>
              <a:rPr dirty="0" sz="1000" spc="-50">
                <a:latin typeface="Arial Narrow"/>
                <a:cs typeface="Arial Narrow"/>
              </a:rPr>
              <a:t>4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50" b="1">
                <a:latin typeface="Arial Narrow"/>
                <a:cs typeface="Arial Narrow"/>
              </a:rPr>
              <a:t>FUTURES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436886" y="0"/>
            <a:ext cx="2255520" cy="2221230"/>
          </a:xfrm>
          <a:custGeom>
            <a:avLst/>
            <a:gdLst/>
            <a:ahLst/>
            <a:cxnLst/>
            <a:rect l="l" t="t" r="r" b="b"/>
            <a:pathLst>
              <a:path w="2255520" h="2221230">
                <a:moveTo>
                  <a:pt x="1712318" y="0"/>
                </a:moveTo>
                <a:lnTo>
                  <a:pt x="638451" y="0"/>
                </a:lnTo>
                <a:lnTo>
                  <a:pt x="635227" y="1592"/>
                </a:lnTo>
                <a:lnTo>
                  <a:pt x="595258" y="23304"/>
                </a:lnTo>
                <a:lnTo>
                  <a:pt x="556242" y="46497"/>
                </a:lnTo>
                <a:lnTo>
                  <a:pt x="518215" y="71135"/>
                </a:lnTo>
                <a:lnTo>
                  <a:pt x="481217" y="97179"/>
                </a:lnTo>
                <a:lnTo>
                  <a:pt x="445285" y="124592"/>
                </a:lnTo>
                <a:lnTo>
                  <a:pt x="410456" y="153335"/>
                </a:lnTo>
                <a:lnTo>
                  <a:pt x="376769" y="183370"/>
                </a:lnTo>
                <a:lnTo>
                  <a:pt x="344262" y="214661"/>
                </a:lnTo>
                <a:lnTo>
                  <a:pt x="312971" y="247169"/>
                </a:lnTo>
                <a:lnTo>
                  <a:pt x="282935" y="280856"/>
                </a:lnTo>
                <a:lnTo>
                  <a:pt x="254193" y="315685"/>
                </a:lnTo>
                <a:lnTo>
                  <a:pt x="226780" y="351618"/>
                </a:lnTo>
                <a:lnTo>
                  <a:pt x="200737" y="388616"/>
                </a:lnTo>
                <a:lnTo>
                  <a:pt x="176099" y="426643"/>
                </a:lnTo>
                <a:lnTo>
                  <a:pt x="152905" y="465660"/>
                </a:lnTo>
                <a:lnTo>
                  <a:pt x="131194" y="505629"/>
                </a:lnTo>
                <a:lnTo>
                  <a:pt x="111002" y="546514"/>
                </a:lnTo>
                <a:lnTo>
                  <a:pt x="92367" y="588275"/>
                </a:lnTo>
                <a:lnTo>
                  <a:pt x="75328" y="630875"/>
                </a:lnTo>
                <a:lnTo>
                  <a:pt x="59921" y="674276"/>
                </a:lnTo>
                <a:lnTo>
                  <a:pt x="46186" y="718441"/>
                </a:lnTo>
                <a:lnTo>
                  <a:pt x="34159" y="763331"/>
                </a:lnTo>
                <a:lnTo>
                  <a:pt x="23879" y="808910"/>
                </a:lnTo>
                <a:lnTo>
                  <a:pt x="15383" y="855138"/>
                </a:lnTo>
                <a:lnTo>
                  <a:pt x="8710" y="901978"/>
                </a:lnTo>
                <a:lnTo>
                  <a:pt x="3896" y="949393"/>
                </a:lnTo>
                <a:lnTo>
                  <a:pt x="980" y="997345"/>
                </a:lnTo>
                <a:lnTo>
                  <a:pt x="0" y="1045795"/>
                </a:lnTo>
                <a:lnTo>
                  <a:pt x="980" y="1094243"/>
                </a:lnTo>
                <a:lnTo>
                  <a:pt x="3896" y="1142193"/>
                </a:lnTo>
                <a:lnTo>
                  <a:pt x="8710" y="1189606"/>
                </a:lnTo>
                <a:lnTo>
                  <a:pt x="15383" y="1236445"/>
                </a:lnTo>
                <a:lnTo>
                  <a:pt x="23879" y="1282672"/>
                </a:lnTo>
                <a:lnTo>
                  <a:pt x="34159" y="1328249"/>
                </a:lnTo>
                <a:lnTo>
                  <a:pt x="46186" y="1373138"/>
                </a:lnTo>
                <a:lnTo>
                  <a:pt x="59921" y="1417302"/>
                </a:lnTo>
                <a:lnTo>
                  <a:pt x="75328" y="1460702"/>
                </a:lnTo>
                <a:lnTo>
                  <a:pt x="92367" y="1503301"/>
                </a:lnTo>
                <a:lnTo>
                  <a:pt x="111002" y="1545061"/>
                </a:lnTo>
                <a:lnTo>
                  <a:pt x="131194" y="1585944"/>
                </a:lnTo>
                <a:lnTo>
                  <a:pt x="152905" y="1625913"/>
                </a:lnTo>
                <a:lnTo>
                  <a:pt x="176099" y="1664929"/>
                </a:lnTo>
                <a:lnTo>
                  <a:pt x="200737" y="1702955"/>
                </a:lnTo>
                <a:lnTo>
                  <a:pt x="226780" y="1739953"/>
                </a:lnTo>
                <a:lnTo>
                  <a:pt x="254193" y="1775884"/>
                </a:lnTo>
                <a:lnTo>
                  <a:pt x="282935" y="1810713"/>
                </a:lnTo>
                <a:lnTo>
                  <a:pt x="312971" y="1844399"/>
                </a:lnTo>
                <a:lnTo>
                  <a:pt x="344262" y="1876907"/>
                </a:lnTo>
                <a:lnTo>
                  <a:pt x="376769" y="1908197"/>
                </a:lnTo>
                <a:lnTo>
                  <a:pt x="410456" y="1938233"/>
                </a:lnTo>
                <a:lnTo>
                  <a:pt x="445285" y="1966975"/>
                </a:lnTo>
                <a:lnTo>
                  <a:pt x="481217" y="1994387"/>
                </a:lnTo>
                <a:lnTo>
                  <a:pt x="518215" y="2020431"/>
                </a:lnTo>
                <a:lnTo>
                  <a:pt x="556242" y="2045068"/>
                </a:lnTo>
                <a:lnTo>
                  <a:pt x="595258" y="2068262"/>
                </a:lnTo>
                <a:lnTo>
                  <a:pt x="635227" y="2089974"/>
                </a:lnTo>
                <a:lnTo>
                  <a:pt x="676111" y="2110166"/>
                </a:lnTo>
                <a:lnTo>
                  <a:pt x="717871" y="2128800"/>
                </a:lnTo>
                <a:lnTo>
                  <a:pt x="760471" y="2145839"/>
                </a:lnTo>
                <a:lnTo>
                  <a:pt x="803872" y="2161246"/>
                </a:lnTo>
                <a:lnTo>
                  <a:pt x="848036" y="2174981"/>
                </a:lnTo>
                <a:lnTo>
                  <a:pt x="892926" y="2187008"/>
                </a:lnTo>
                <a:lnTo>
                  <a:pt x="938503" y="2197288"/>
                </a:lnTo>
                <a:lnTo>
                  <a:pt x="984731" y="2205784"/>
                </a:lnTo>
                <a:lnTo>
                  <a:pt x="1031571" y="2212457"/>
                </a:lnTo>
                <a:lnTo>
                  <a:pt x="1078985" y="2217271"/>
                </a:lnTo>
                <a:lnTo>
                  <a:pt x="1126935" y="2220187"/>
                </a:lnTo>
                <a:lnTo>
                  <a:pt x="1175384" y="2221167"/>
                </a:lnTo>
                <a:lnTo>
                  <a:pt x="1223834" y="2220187"/>
                </a:lnTo>
                <a:lnTo>
                  <a:pt x="1271784" y="2217271"/>
                </a:lnTo>
                <a:lnTo>
                  <a:pt x="1319198" y="2212457"/>
                </a:lnTo>
                <a:lnTo>
                  <a:pt x="1366038" y="2205784"/>
                </a:lnTo>
                <a:lnTo>
                  <a:pt x="1412266" y="2197288"/>
                </a:lnTo>
                <a:lnTo>
                  <a:pt x="1457843" y="2187008"/>
                </a:lnTo>
                <a:lnTo>
                  <a:pt x="1502733" y="2174981"/>
                </a:lnTo>
                <a:lnTo>
                  <a:pt x="1546897" y="2161246"/>
                </a:lnTo>
                <a:lnTo>
                  <a:pt x="1590298" y="2145839"/>
                </a:lnTo>
                <a:lnTo>
                  <a:pt x="1632898" y="2128800"/>
                </a:lnTo>
                <a:lnTo>
                  <a:pt x="1674658" y="2110166"/>
                </a:lnTo>
                <a:lnTo>
                  <a:pt x="1715542" y="2089974"/>
                </a:lnTo>
                <a:lnTo>
                  <a:pt x="1755511" y="2068262"/>
                </a:lnTo>
                <a:lnTo>
                  <a:pt x="1794527" y="2045068"/>
                </a:lnTo>
                <a:lnTo>
                  <a:pt x="1832554" y="2020431"/>
                </a:lnTo>
                <a:lnTo>
                  <a:pt x="1869552" y="1994387"/>
                </a:lnTo>
                <a:lnTo>
                  <a:pt x="1905484" y="1966975"/>
                </a:lnTo>
                <a:lnTo>
                  <a:pt x="1940313" y="1938233"/>
                </a:lnTo>
                <a:lnTo>
                  <a:pt x="1974000" y="1908197"/>
                </a:lnTo>
                <a:lnTo>
                  <a:pt x="2006507" y="1876907"/>
                </a:lnTo>
                <a:lnTo>
                  <a:pt x="2037798" y="1844399"/>
                </a:lnTo>
                <a:lnTo>
                  <a:pt x="2067834" y="1810713"/>
                </a:lnTo>
                <a:lnTo>
                  <a:pt x="2096576" y="1775884"/>
                </a:lnTo>
                <a:lnTo>
                  <a:pt x="2123989" y="1739953"/>
                </a:lnTo>
                <a:lnTo>
                  <a:pt x="2150032" y="1702955"/>
                </a:lnTo>
                <a:lnTo>
                  <a:pt x="2174670" y="1664929"/>
                </a:lnTo>
                <a:lnTo>
                  <a:pt x="2197864" y="1625913"/>
                </a:lnTo>
                <a:lnTo>
                  <a:pt x="2219575" y="1585944"/>
                </a:lnTo>
                <a:lnTo>
                  <a:pt x="2239767" y="1545061"/>
                </a:lnTo>
                <a:lnTo>
                  <a:pt x="2255115" y="1510666"/>
                </a:lnTo>
                <a:lnTo>
                  <a:pt x="1712318" y="0"/>
                </a:lnTo>
                <a:close/>
              </a:path>
              <a:path w="2255520" h="2221230">
                <a:moveTo>
                  <a:pt x="2255115" y="0"/>
                </a:moveTo>
                <a:lnTo>
                  <a:pt x="1712318" y="0"/>
                </a:lnTo>
                <a:lnTo>
                  <a:pt x="1715542" y="1592"/>
                </a:lnTo>
                <a:lnTo>
                  <a:pt x="1755511" y="23304"/>
                </a:lnTo>
                <a:lnTo>
                  <a:pt x="1794527" y="46497"/>
                </a:lnTo>
                <a:lnTo>
                  <a:pt x="1832554" y="71135"/>
                </a:lnTo>
                <a:lnTo>
                  <a:pt x="1869552" y="97179"/>
                </a:lnTo>
                <a:lnTo>
                  <a:pt x="1905484" y="124592"/>
                </a:lnTo>
                <a:lnTo>
                  <a:pt x="1940313" y="153335"/>
                </a:lnTo>
                <a:lnTo>
                  <a:pt x="1974000" y="183370"/>
                </a:lnTo>
                <a:lnTo>
                  <a:pt x="2006507" y="214661"/>
                </a:lnTo>
                <a:lnTo>
                  <a:pt x="2037798" y="247169"/>
                </a:lnTo>
                <a:lnTo>
                  <a:pt x="2067834" y="280856"/>
                </a:lnTo>
                <a:lnTo>
                  <a:pt x="2096576" y="315685"/>
                </a:lnTo>
                <a:lnTo>
                  <a:pt x="2123989" y="351618"/>
                </a:lnTo>
                <a:lnTo>
                  <a:pt x="2150032" y="388616"/>
                </a:lnTo>
                <a:lnTo>
                  <a:pt x="2174670" y="426643"/>
                </a:lnTo>
                <a:lnTo>
                  <a:pt x="2197864" y="465660"/>
                </a:lnTo>
                <a:lnTo>
                  <a:pt x="2219575" y="505629"/>
                </a:lnTo>
                <a:lnTo>
                  <a:pt x="2239767" y="546514"/>
                </a:lnTo>
                <a:lnTo>
                  <a:pt x="2255115" y="580909"/>
                </a:lnTo>
                <a:lnTo>
                  <a:pt x="2255115" y="0"/>
                </a:lnTo>
                <a:close/>
              </a:path>
            </a:pathLst>
          </a:custGeom>
          <a:solidFill>
            <a:srgbClr val="F8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4832172" cy="5445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Creative</a:t>
            </a:r>
            <a:r>
              <a:rPr dirty="0" spc="-229"/>
              <a:t> </a:t>
            </a:r>
            <a:r>
              <a:rPr dirty="0" spc="-310"/>
              <a:t>Problem-</a:t>
            </a:r>
            <a:r>
              <a:rPr dirty="0" spc="-215"/>
              <a:t>Solving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480177" y="540004"/>
            <a:ext cx="544830" cy="544830"/>
            <a:chOff x="5480177" y="540004"/>
            <a:chExt cx="544830" cy="544830"/>
          </a:xfrm>
        </p:grpSpPr>
        <p:sp>
          <p:nvSpPr>
            <p:cNvPr id="7" name="object 7" descr=""/>
            <p:cNvSpPr/>
            <p:nvPr/>
          </p:nvSpPr>
          <p:spPr>
            <a:xfrm>
              <a:off x="5480177" y="54000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30">
                  <a:moveTo>
                    <a:pt x="544576" y="0"/>
                  </a:moveTo>
                  <a:lnTo>
                    <a:pt x="0" y="0"/>
                  </a:lnTo>
                  <a:lnTo>
                    <a:pt x="0" y="544576"/>
                  </a:lnTo>
                  <a:lnTo>
                    <a:pt x="544576" y="544576"/>
                  </a:lnTo>
                  <a:lnTo>
                    <a:pt x="544576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6053" y="645880"/>
              <a:ext cx="332812" cy="332823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8942946" y="373336"/>
            <a:ext cx="1339215" cy="1412875"/>
            <a:chOff x="8942946" y="373336"/>
            <a:chExt cx="1339215" cy="1412875"/>
          </a:xfrm>
        </p:grpSpPr>
        <p:sp>
          <p:nvSpPr>
            <p:cNvPr id="10" name="object 10" descr=""/>
            <p:cNvSpPr/>
            <p:nvPr/>
          </p:nvSpPr>
          <p:spPr>
            <a:xfrm>
              <a:off x="9063948" y="497460"/>
              <a:ext cx="1096645" cy="1097280"/>
            </a:xfrm>
            <a:custGeom>
              <a:avLst/>
              <a:gdLst/>
              <a:ahLst/>
              <a:cxnLst/>
              <a:rect l="l" t="t" r="r" b="b"/>
              <a:pathLst>
                <a:path w="1096645" h="1097280">
                  <a:moveTo>
                    <a:pt x="548322" y="0"/>
                  </a:moveTo>
                  <a:lnTo>
                    <a:pt x="501010" y="2012"/>
                  </a:lnTo>
                  <a:lnTo>
                    <a:pt x="454817" y="7940"/>
                  </a:lnTo>
                  <a:lnTo>
                    <a:pt x="409905" y="17620"/>
                  </a:lnTo>
                  <a:lnTo>
                    <a:pt x="366440" y="30885"/>
                  </a:lnTo>
                  <a:lnTo>
                    <a:pt x="324586" y="47573"/>
                  </a:lnTo>
                  <a:lnTo>
                    <a:pt x="284509" y="67518"/>
                  </a:lnTo>
                  <a:lnTo>
                    <a:pt x="246372" y="90556"/>
                  </a:lnTo>
                  <a:lnTo>
                    <a:pt x="210340" y="116522"/>
                  </a:lnTo>
                  <a:lnTo>
                    <a:pt x="176577" y="145251"/>
                  </a:lnTo>
                  <a:lnTo>
                    <a:pt x="145250" y="176579"/>
                  </a:lnTo>
                  <a:lnTo>
                    <a:pt x="116521" y="210342"/>
                  </a:lnTo>
                  <a:lnTo>
                    <a:pt x="90555" y="246375"/>
                  </a:lnTo>
                  <a:lnTo>
                    <a:pt x="67518" y="284513"/>
                  </a:lnTo>
                  <a:lnTo>
                    <a:pt x="47573" y="324591"/>
                  </a:lnTo>
                  <a:lnTo>
                    <a:pt x="30885" y="366446"/>
                  </a:lnTo>
                  <a:lnTo>
                    <a:pt x="17620" y="409912"/>
                  </a:lnTo>
                  <a:lnTo>
                    <a:pt x="7940" y="454826"/>
                  </a:lnTo>
                  <a:lnTo>
                    <a:pt x="2012" y="501021"/>
                  </a:lnTo>
                  <a:lnTo>
                    <a:pt x="0" y="548335"/>
                  </a:lnTo>
                  <a:lnTo>
                    <a:pt x="2012" y="595646"/>
                  </a:lnTo>
                  <a:lnTo>
                    <a:pt x="7940" y="641840"/>
                  </a:lnTo>
                  <a:lnTo>
                    <a:pt x="17620" y="686752"/>
                  </a:lnTo>
                  <a:lnTo>
                    <a:pt x="30885" y="730217"/>
                  </a:lnTo>
                  <a:lnTo>
                    <a:pt x="47573" y="772070"/>
                  </a:lnTo>
                  <a:lnTo>
                    <a:pt x="67518" y="812148"/>
                  </a:lnTo>
                  <a:lnTo>
                    <a:pt x="90555" y="850285"/>
                  </a:lnTo>
                  <a:lnTo>
                    <a:pt x="116521" y="886317"/>
                  </a:lnTo>
                  <a:lnTo>
                    <a:pt x="145250" y="920079"/>
                  </a:lnTo>
                  <a:lnTo>
                    <a:pt x="176577" y="951407"/>
                  </a:lnTo>
                  <a:lnTo>
                    <a:pt x="210340" y="980136"/>
                  </a:lnTo>
                  <a:lnTo>
                    <a:pt x="246372" y="1006102"/>
                  </a:lnTo>
                  <a:lnTo>
                    <a:pt x="284509" y="1029139"/>
                  </a:lnTo>
                  <a:lnTo>
                    <a:pt x="324586" y="1049084"/>
                  </a:lnTo>
                  <a:lnTo>
                    <a:pt x="366440" y="1065771"/>
                  </a:lnTo>
                  <a:lnTo>
                    <a:pt x="409905" y="1079037"/>
                  </a:lnTo>
                  <a:lnTo>
                    <a:pt x="454817" y="1088716"/>
                  </a:lnTo>
                  <a:lnTo>
                    <a:pt x="501010" y="1094645"/>
                  </a:lnTo>
                  <a:lnTo>
                    <a:pt x="548322" y="1096657"/>
                  </a:lnTo>
                  <a:lnTo>
                    <a:pt x="595634" y="1094645"/>
                  </a:lnTo>
                  <a:lnTo>
                    <a:pt x="641827" y="1088716"/>
                  </a:lnTo>
                  <a:lnTo>
                    <a:pt x="686739" y="1079037"/>
                  </a:lnTo>
                  <a:lnTo>
                    <a:pt x="730204" y="1065771"/>
                  </a:lnTo>
                  <a:lnTo>
                    <a:pt x="772058" y="1049084"/>
                  </a:lnTo>
                  <a:lnTo>
                    <a:pt x="812135" y="1029139"/>
                  </a:lnTo>
                  <a:lnTo>
                    <a:pt x="850272" y="1006102"/>
                  </a:lnTo>
                  <a:lnTo>
                    <a:pt x="886304" y="980136"/>
                  </a:lnTo>
                  <a:lnTo>
                    <a:pt x="920067" y="951407"/>
                  </a:lnTo>
                  <a:lnTo>
                    <a:pt x="951394" y="920079"/>
                  </a:lnTo>
                  <a:lnTo>
                    <a:pt x="980123" y="886317"/>
                  </a:lnTo>
                  <a:lnTo>
                    <a:pt x="1006089" y="850285"/>
                  </a:lnTo>
                  <a:lnTo>
                    <a:pt x="1029126" y="812148"/>
                  </a:lnTo>
                  <a:lnTo>
                    <a:pt x="1049071" y="772070"/>
                  </a:lnTo>
                  <a:lnTo>
                    <a:pt x="1065759" y="730217"/>
                  </a:lnTo>
                  <a:lnTo>
                    <a:pt x="1079024" y="686752"/>
                  </a:lnTo>
                  <a:lnTo>
                    <a:pt x="1088704" y="641840"/>
                  </a:lnTo>
                  <a:lnTo>
                    <a:pt x="1094632" y="595646"/>
                  </a:lnTo>
                  <a:lnTo>
                    <a:pt x="1096644" y="548335"/>
                  </a:lnTo>
                  <a:lnTo>
                    <a:pt x="1094632" y="501021"/>
                  </a:lnTo>
                  <a:lnTo>
                    <a:pt x="1088704" y="454826"/>
                  </a:lnTo>
                  <a:lnTo>
                    <a:pt x="1079024" y="409912"/>
                  </a:lnTo>
                  <a:lnTo>
                    <a:pt x="1065759" y="366446"/>
                  </a:lnTo>
                  <a:lnTo>
                    <a:pt x="1049071" y="324591"/>
                  </a:lnTo>
                  <a:lnTo>
                    <a:pt x="1029126" y="284513"/>
                  </a:lnTo>
                  <a:lnTo>
                    <a:pt x="1006089" y="246375"/>
                  </a:lnTo>
                  <a:lnTo>
                    <a:pt x="980123" y="210342"/>
                  </a:lnTo>
                  <a:lnTo>
                    <a:pt x="951394" y="176579"/>
                  </a:lnTo>
                  <a:lnTo>
                    <a:pt x="920067" y="145251"/>
                  </a:lnTo>
                  <a:lnTo>
                    <a:pt x="886304" y="116522"/>
                  </a:lnTo>
                  <a:lnTo>
                    <a:pt x="850272" y="90556"/>
                  </a:lnTo>
                  <a:lnTo>
                    <a:pt x="812135" y="67518"/>
                  </a:lnTo>
                  <a:lnTo>
                    <a:pt x="772058" y="47573"/>
                  </a:lnTo>
                  <a:lnTo>
                    <a:pt x="730204" y="30885"/>
                  </a:lnTo>
                  <a:lnTo>
                    <a:pt x="686739" y="17620"/>
                  </a:lnTo>
                  <a:lnTo>
                    <a:pt x="641827" y="7940"/>
                  </a:lnTo>
                  <a:lnTo>
                    <a:pt x="595634" y="2012"/>
                  </a:lnTo>
                  <a:lnTo>
                    <a:pt x="548322" y="0"/>
                  </a:lnTo>
                  <a:close/>
                </a:path>
              </a:pathLst>
            </a:custGeom>
            <a:solidFill>
              <a:srgbClr val="E2E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240685" y="373341"/>
              <a:ext cx="648970" cy="1412875"/>
            </a:xfrm>
            <a:custGeom>
              <a:avLst/>
              <a:gdLst/>
              <a:ahLst/>
              <a:cxnLst/>
              <a:rect l="l" t="t" r="r" b="b"/>
              <a:pathLst>
                <a:path w="648970" h="1412875">
                  <a:moveTo>
                    <a:pt x="563219" y="1194612"/>
                  </a:moveTo>
                  <a:lnTo>
                    <a:pt x="552881" y="1156360"/>
                  </a:lnTo>
                  <a:lnTo>
                    <a:pt x="544245" y="1144612"/>
                  </a:lnTo>
                  <a:lnTo>
                    <a:pt x="534238" y="1131011"/>
                  </a:lnTo>
                  <a:lnTo>
                    <a:pt x="511987" y="1104976"/>
                  </a:lnTo>
                  <a:lnTo>
                    <a:pt x="490880" y="1064641"/>
                  </a:lnTo>
                  <a:lnTo>
                    <a:pt x="476758" y="1061821"/>
                  </a:lnTo>
                  <a:lnTo>
                    <a:pt x="476758" y="1266939"/>
                  </a:lnTo>
                  <a:lnTo>
                    <a:pt x="468998" y="1270025"/>
                  </a:lnTo>
                  <a:lnTo>
                    <a:pt x="465442" y="1277302"/>
                  </a:lnTo>
                  <a:lnTo>
                    <a:pt x="463867" y="1286598"/>
                  </a:lnTo>
                  <a:lnTo>
                    <a:pt x="462064" y="1295768"/>
                  </a:lnTo>
                  <a:lnTo>
                    <a:pt x="423354" y="1306017"/>
                  </a:lnTo>
                  <a:lnTo>
                    <a:pt x="374650" y="1311795"/>
                  </a:lnTo>
                  <a:lnTo>
                    <a:pt x="326326" y="1309573"/>
                  </a:lnTo>
                  <a:lnTo>
                    <a:pt x="288759" y="1295768"/>
                  </a:lnTo>
                  <a:lnTo>
                    <a:pt x="283629" y="1252791"/>
                  </a:lnTo>
                  <a:lnTo>
                    <a:pt x="288709" y="1216761"/>
                  </a:lnTo>
                  <a:lnTo>
                    <a:pt x="302056" y="1187792"/>
                  </a:lnTo>
                  <a:lnTo>
                    <a:pt x="321767" y="1166025"/>
                  </a:lnTo>
                  <a:lnTo>
                    <a:pt x="345884" y="1151585"/>
                  </a:lnTo>
                  <a:lnTo>
                    <a:pt x="372516" y="1144612"/>
                  </a:lnTo>
                  <a:lnTo>
                    <a:pt x="399707" y="1145235"/>
                  </a:lnTo>
                  <a:lnTo>
                    <a:pt x="448094" y="1169809"/>
                  </a:lnTo>
                  <a:lnTo>
                    <a:pt x="475627" y="1226350"/>
                  </a:lnTo>
                  <a:lnTo>
                    <a:pt x="476758" y="1266939"/>
                  </a:lnTo>
                  <a:lnTo>
                    <a:pt x="476758" y="1061821"/>
                  </a:lnTo>
                  <a:lnTo>
                    <a:pt x="438480" y="1054176"/>
                  </a:lnTo>
                  <a:lnTo>
                    <a:pt x="382485" y="1050696"/>
                  </a:lnTo>
                  <a:lnTo>
                    <a:pt x="326631" y="1054176"/>
                  </a:lnTo>
                  <a:lnTo>
                    <a:pt x="274637" y="1064641"/>
                  </a:lnTo>
                  <a:lnTo>
                    <a:pt x="249936" y="1107973"/>
                  </a:lnTo>
                  <a:lnTo>
                    <a:pt x="230505" y="1152525"/>
                  </a:lnTo>
                  <a:lnTo>
                    <a:pt x="216928" y="1197102"/>
                  </a:lnTo>
                  <a:lnTo>
                    <a:pt x="209753" y="1240523"/>
                  </a:lnTo>
                  <a:lnTo>
                    <a:pt x="209511" y="1281633"/>
                  </a:lnTo>
                  <a:lnTo>
                    <a:pt x="216789" y="1319237"/>
                  </a:lnTo>
                  <a:lnTo>
                    <a:pt x="256095" y="1379207"/>
                  </a:lnTo>
                  <a:lnTo>
                    <a:pt x="289229" y="1399235"/>
                  </a:lnTo>
                  <a:lnTo>
                    <a:pt x="332092" y="1411046"/>
                  </a:lnTo>
                  <a:lnTo>
                    <a:pt x="373253" y="1412570"/>
                  </a:lnTo>
                  <a:lnTo>
                    <a:pt x="415226" y="1405051"/>
                  </a:lnTo>
                  <a:lnTo>
                    <a:pt x="455853" y="1388910"/>
                  </a:lnTo>
                  <a:lnTo>
                    <a:pt x="492975" y="1364615"/>
                  </a:lnTo>
                  <a:lnTo>
                    <a:pt x="524433" y="1332585"/>
                  </a:lnTo>
                  <a:lnTo>
                    <a:pt x="536930" y="1311795"/>
                  </a:lnTo>
                  <a:lnTo>
                    <a:pt x="548081" y="1293279"/>
                  </a:lnTo>
                  <a:lnTo>
                    <a:pt x="561721" y="1247140"/>
                  </a:lnTo>
                  <a:lnTo>
                    <a:pt x="563219" y="1194612"/>
                  </a:lnTo>
                  <a:close/>
                </a:path>
                <a:path w="648970" h="1412875">
                  <a:moveTo>
                    <a:pt x="648614" y="163868"/>
                  </a:moveTo>
                  <a:lnTo>
                    <a:pt x="647255" y="115392"/>
                  </a:lnTo>
                  <a:lnTo>
                    <a:pt x="642912" y="62750"/>
                  </a:lnTo>
                  <a:lnTo>
                    <a:pt x="635368" y="10363"/>
                  </a:lnTo>
                  <a:lnTo>
                    <a:pt x="586193" y="3873"/>
                  </a:lnTo>
                  <a:lnTo>
                    <a:pt x="570268" y="2806"/>
                  </a:lnTo>
                  <a:lnTo>
                    <a:pt x="570268" y="180606"/>
                  </a:lnTo>
                  <a:lnTo>
                    <a:pt x="568617" y="227914"/>
                  </a:lnTo>
                  <a:lnTo>
                    <a:pt x="564235" y="274447"/>
                  </a:lnTo>
                  <a:lnTo>
                    <a:pt x="557644" y="320459"/>
                  </a:lnTo>
                  <a:lnTo>
                    <a:pt x="549376" y="366204"/>
                  </a:lnTo>
                  <a:lnTo>
                    <a:pt x="539953" y="411899"/>
                  </a:lnTo>
                  <a:lnTo>
                    <a:pt x="519785" y="504202"/>
                  </a:lnTo>
                  <a:lnTo>
                    <a:pt x="510095" y="551281"/>
                  </a:lnTo>
                  <a:lnTo>
                    <a:pt x="501383" y="599325"/>
                  </a:lnTo>
                  <a:lnTo>
                    <a:pt x="494157" y="648576"/>
                  </a:lnTo>
                  <a:lnTo>
                    <a:pt x="488975" y="699274"/>
                  </a:lnTo>
                  <a:lnTo>
                    <a:pt x="486346" y="751662"/>
                  </a:lnTo>
                  <a:lnTo>
                    <a:pt x="486803" y="805992"/>
                  </a:lnTo>
                  <a:lnTo>
                    <a:pt x="490880" y="862507"/>
                  </a:lnTo>
                  <a:lnTo>
                    <a:pt x="441947" y="860590"/>
                  </a:lnTo>
                  <a:lnTo>
                    <a:pt x="400202" y="865682"/>
                  </a:lnTo>
                  <a:lnTo>
                    <a:pt x="360464" y="872731"/>
                  </a:lnTo>
                  <a:lnTo>
                    <a:pt x="317588" y="876655"/>
                  </a:lnTo>
                  <a:lnTo>
                    <a:pt x="304165" y="826579"/>
                  </a:lnTo>
                  <a:lnTo>
                    <a:pt x="289953" y="777278"/>
                  </a:lnTo>
                  <a:lnTo>
                    <a:pt x="275132" y="728586"/>
                  </a:lnTo>
                  <a:lnTo>
                    <a:pt x="259892" y="680313"/>
                  </a:lnTo>
                  <a:lnTo>
                    <a:pt x="244398" y="632294"/>
                  </a:lnTo>
                  <a:lnTo>
                    <a:pt x="228841" y="584339"/>
                  </a:lnTo>
                  <a:lnTo>
                    <a:pt x="213398" y="536282"/>
                  </a:lnTo>
                  <a:lnTo>
                    <a:pt x="198247" y="487908"/>
                  </a:lnTo>
                  <a:lnTo>
                    <a:pt x="183553" y="439077"/>
                  </a:lnTo>
                  <a:lnTo>
                    <a:pt x="169519" y="389585"/>
                  </a:lnTo>
                  <a:lnTo>
                    <a:pt x="156311" y="339267"/>
                  </a:lnTo>
                  <a:lnTo>
                    <a:pt x="144094" y="287921"/>
                  </a:lnTo>
                  <a:lnTo>
                    <a:pt x="133070" y="235381"/>
                  </a:lnTo>
                  <a:lnTo>
                    <a:pt x="123418" y="181483"/>
                  </a:lnTo>
                  <a:lnTo>
                    <a:pt x="115290" y="126009"/>
                  </a:lnTo>
                  <a:lnTo>
                    <a:pt x="163728" y="119849"/>
                  </a:lnTo>
                  <a:lnTo>
                    <a:pt x="306870" y="99187"/>
                  </a:lnTo>
                  <a:lnTo>
                    <a:pt x="355244" y="92976"/>
                  </a:lnTo>
                  <a:lnTo>
                    <a:pt x="404660" y="87795"/>
                  </a:lnTo>
                  <a:lnTo>
                    <a:pt x="455510" y="84074"/>
                  </a:lnTo>
                  <a:lnTo>
                    <a:pt x="508228" y="82232"/>
                  </a:lnTo>
                  <a:lnTo>
                    <a:pt x="563219" y="82677"/>
                  </a:lnTo>
                  <a:lnTo>
                    <a:pt x="568642" y="132270"/>
                  </a:lnTo>
                  <a:lnTo>
                    <a:pt x="570268" y="180606"/>
                  </a:lnTo>
                  <a:lnTo>
                    <a:pt x="570268" y="2806"/>
                  </a:lnTo>
                  <a:lnTo>
                    <a:pt x="536524" y="533"/>
                  </a:lnTo>
                  <a:lnTo>
                    <a:pt x="486511" y="0"/>
                  </a:lnTo>
                  <a:lnTo>
                    <a:pt x="436283" y="1892"/>
                  </a:lnTo>
                  <a:lnTo>
                    <a:pt x="386016" y="5854"/>
                  </a:lnTo>
                  <a:lnTo>
                    <a:pt x="335851" y="11531"/>
                  </a:lnTo>
                  <a:lnTo>
                    <a:pt x="285927" y="18542"/>
                  </a:lnTo>
                  <a:lnTo>
                    <a:pt x="236410" y="26517"/>
                  </a:lnTo>
                  <a:lnTo>
                    <a:pt x="45300" y="60947"/>
                  </a:lnTo>
                  <a:lnTo>
                    <a:pt x="0" y="68351"/>
                  </a:lnTo>
                  <a:lnTo>
                    <a:pt x="15240" y="115392"/>
                  </a:lnTo>
                  <a:lnTo>
                    <a:pt x="29883" y="163029"/>
                  </a:lnTo>
                  <a:lnTo>
                    <a:pt x="44043" y="211175"/>
                  </a:lnTo>
                  <a:lnTo>
                    <a:pt x="57772" y="259740"/>
                  </a:lnTo>
                  <a:lnTo>
                    <a:pt x="71234" y="308800"/>
                  </a:lnTo>
                  <a:lnTo>
                    <a:pt x="84366" y="357759"/>
                  </a:lnTo>
                  <a:lnTo>
                    <a:pt x="97409" y="407047"/>
                  </a:lnTo>
                  <a:lnTo>
                    <a:pt x="110388" y="456387"/>
                  </a:lnTo>
                  <a:lnTo>
                    <a:pt x="123393" y="505701"/>
                  </a:lnTo>
                  <a:lnTo>
                    <a:pt x="136525" y="554913"/>
                  </a:lnTo>
                  <a:lnTo>
                    <a:pt x="149860" y="603910"/>
                  </a:lnTo>
                  <a:lnTo>
                    <a:pt x="163487" y="652614"/>
                  </a:lnTo>
                  <a:lnTo>
                    <a:pt x="177507" y="700925"/>
                  </a:lnTo>
                  <a:lnTo>
                    <a:pt x="191998" y="748779"/>
                  </a:lnTo>
                  <a:lnTo>
                    <a:pt x="207048" y="796061"/>
                  </a:lnTo>
                  <a:lnTo>
                    <a:pt x="222745" y="842695"/>
                  </a:lnTo>
                  <a:lnTo>
                    <a:pt x="239191" y="888593"/>
                  </a:lnTo>
                  <a:lnTo>
                    <a:pt x="256451" y="933653"/>
                  </a:lnTo>
                  <a:lnTo>
                    <a:pt x="274637" y="977798"/>
                  </a:lnTo>
                  <a:lnTo>
                    <a:pt x="324142" y="968502"/>
                  </a:lnTo>
                  <a:lnTo>
                    <a:pt x="370979" y="965238"/>
                  </a:lnTo>
                  <a:lnTo>
                    <a:pt x="461568" y="964184"/>
                  </a:lnTo>
                  <a:lnTo>
                    <a:pt x="507733" y="960031"/>
                  </a:lnTo>
                  <a:lnTo>
                    <a:pt x="556069" y="949248"/>
                  </a:lnTo>
                  <a:lnTo>
                    <a:pt x="557339" y="893775"/>
                  </a:lnTo>
                  <a:lnTo>
                    <a:pt x="558304" y="876655"/>
                  </a:lnTo>
                  <a:lnTo>
                    <a:pt x="558673" y="870140"/>
                  </a:lnTo>
                  <a:lnTo>
                    <a:pt x="559625" y="862507"/>
                  </a:lnTo>
                  <a:lnTo>
                    <a:pt x="563219" y="833691"/>
                  </a:lnTo>
                  <a:lnTo>
                    <a:pt x="565061" y="783082"/>
                  </a:lnTo>
                  <a:lnTo>
                    <a:pt x="568985" y="733501"/>
                  </a:lnTo>
                  <a:lnTo>
                    <a:pt x="574611" y="684809"/>
                  </a:lnTo>
                  <a:lnTo>
                    <a:pt x="581621" y="636854"/>
                  </a:lnTo>
                  <a:lnTo>
                    <a:pt x="589622" y="589483"/>
                  </a:lnTo>
                  <a:lnTo>
                    <a:pt x="598297" y="542531"/>
                  </a:lnTo>
                  <a:lnTo>
                    <a:pt x="607250" y="495846"/>
                  </a:lnTo>
                  <a:lnTo>
                    <a:pt x="616165" y="449287"/>
                  </a:lnTo>
                  <a:lnTo>
                    <a:pt x="624662" y="402704"/>
                  </a:lnTo>
                  <a:lnTo>
                    <a:pt x="632409" y="355917"/>
                  </a:lnTo>
                  <a:lnTo>
                    <a:pt x="639038" y="308622"/>
                  </a:lnTo>
                  <a:lnTo>
                    <a:pt x="644169" y="261188"/>
                  </a:lnTo>
                  <a:lnTo>
                    <a:pt x="647484" y="212928"/>
                  </a:lnTo>
                  <a:lnTo>
                    <a:pt x="648614" y="163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295917" y="412292"/>
              <a:ext cx="560705" cy="1337310"/>
            </a:xfrm>
            <a:custGeom>
              <a:avLst/>
              <a:gdLst/>
              <a:ahLst/>
              <a:cxnLst/>
              <a:rect l="l" t="t" r="r" b="b"/>
              <a:pathLst>
                <a:path w="560704" h="1337310">
                  <a:moveTo>
                    <a:pt x="464680" y="1201851"/>
                  </a:moveTo>
                  <a:lnTo>
                    <a:pt x="459816" y="1164031"/>
                  </a:lnTo>
                  <a:lnTo>
                    <a:pt x="436397" y="1104303"/>
                  </a:lnTo>
                  <a:lnTo>
                    <a:pt x="399249" y="1065453"/>
                  </a:lnTo>
                  <a:lnTo>
                    <a:pt x="353834" y="1047051"/>
                  </a:lnTo>
                  <a:lnTo>
                    <a:pt x="329717" y="1045375"/>
                  </a:lnTo>
                  <a:lnTo>
                    <a:pt x="305600" y="1048651"/>
                  </a:lnTo>
                  <a:lnTo>
                    <a:pt x="259994" y="1069835"/>
                  </a:lnTo>
                  <a:lnTo>
                    <a:pt x="222491" y="1110157"/>
                  </a:lnTo>
                  <a:lnTo>
                    <a:pt x="198551" y="1169200"/>
                  </a:lnTo>
                  <a:lnTo>
                    <a:pt x="193357" y="1205598"/>
                  </a:lnTo>
                  <a:lnTo>
                    <a:pt x="193611" y="1246517"/>
                  </a:lnTo>
                  <a:lnTo>
                    <a:pt x="199974" y="1291882"/>
                  </a:lnTo>
                  <a:lnTo>
                    <a:pt x="255727" y="1324749"/>
                  </a:lnTo>
                  <a:lnTo>
                    <a:pt x="303822" y="1337208"/>
                  </a:lnTo>
                  <a:lnTo>
                    <a:pt x="345440" y="1334706"/>
                  </a:lnTo>
                  <a:lnTo>
                    <a:pt x="381774" y="1322692"/>
                  </a:lnTo>
                  <a:lnTo>
                    <a:pt x="443420" y="1291882"/>
                  </a:lnTo>
                  <a:lnTo>
                    <a:pt x="445947" y="1277010"/>
                  </a:lnTo>
                  <a:lnTo>
                    <a:pt x="448157" y="1261897"/>
                  </a:lnTo>
                  <a:lnTo>
                    <a:pt x="453161" y="1250086"/>
                  </a:lnTo>
                  <a:lnTo>
                    <a:pt x="464058" y="1245057"/>
                  </a:lnTo>
                  <a:lnTo>
                    <a:pt x="464680" y="1201851"/>
                  </a:lnTo>
                  <a:close/>
                </a:path>
                <a:path w="560704" h="1337310">
                  <a:moveTo>
                    <a:pt x="560527" y="93903"/>
                  </a:moveTo>
                  <a:lnTo>
                    <a:pt x="557974" y="47790"/>
                  </a:lnTo>
                  <a:lnTo>
                    <a:pt x="552018" y="622"/>
                  </a:lnTo>
                  <a:lnTo>
                    <a:pt x="496341" y="0"/>
                  </a:lnTo>
                  <a:lnTo>
                    <a:pt x="442595" y="1168"/>
                  </a:lnTo>
                  <a:lnTo>
                    <a:pt x="390525" y="3873"/>
                  </a:lnTo>
                  <a:lnTo>
                    <a:pt x="339839" y="7835"/>
                  </a:lnTo>
                  <a:lnTo>
                    <a:pt x="290245" y="12814"/>
                  </a:lnTo>
                  <a:lnTo>
                    <a:pt x="241477" y="18554"/>
                  </a:lnTo>
                  <a:lnTo>
                    <a:pt x="193230" y="24777"/>
                  </a:lnTo>
                  <a:lnTo>
                    <a:pt x="97231" y="37680"/>
                  </a:lnTo>
                  <a:lnTo>
                    <a:pt x="48920" y="43827"/>
                  </a:lnTo>
                  <a:lnTo>
                    <a:pt x="0" y="49441"/>
                  </a:lnTo>
                  <a:lnTo>
                    <a:pt x="8204" y="101650"/>
                  </a:lnTo>
                  <a:lnTo>
                    <a:pt x="17741" y="152628"/>
                  </a:lnTo>
                  <a:lnTo>
                    <a:pt x="28511" y="202463"/>
                  </a:lnTo>
                  <a:lnTo>
                    <a:pt x="40360" y="251307"/>
                  </a:lnTo>
                  <a:lnTo>
                    <a:pt x="53174" y="299262"/>
                  </a:lnTo>
                  <a:lnTo>
                    <a:pt x="66827" y="346443"/>
                  </a:lnTo>
                  <a:lnTo>
                    <a:pt x="81178" y="392976"/>
                  </a:lnTo>
                  <a:lnTo>
                    <a:pt x="96113" y="438975"/>
                  </a:lnTo>
                  <a:lnTo>
                    <a:pt x="111506" y="484543"/>
                  </a:lnTo>
                  <a:lnTo>
                    <a:pt x="127215" y="529818"/>
                  </a:lnTo>
                  <a:lnTo>
                    <a:pt x="190766" y="710260"/>
                  </a:lnTo>
                  <a:lnTo>
                    <a:pt x="206197" y="755802"/>
                  </a:lnTo>
                  <a:lnTo>
                    <a:pt x="221170" y="801738"/>
                  </a:lnTo>
                  <a:lnTo>
                    <a:pt x="235597" y="848194"/>
                  </a:lnTo>
                  <a:lnTo>
                    <a:pt x="249313" y="895286"/>
                  </a:lnTo>
                  <a:lnTo>
                    <a:pt x="302145" y="890854"/>
                  </a:lnTo>
                  <a:lnTo>
                    <a:pt x="351104" y="882929"/>
                  </a:lnTo>
                  <a:lnTo>
                    <a:pt x="402564" y="877189"/>
                  </a:lnTo>
                  <a:lnTo>
                    <a:pt x="462876" y="879348"/>
                  </a:lnTo>
                  <a:lnTo>
                    <a:pt x="458330" y="825550"/>
                  </a:lnTo>
                  <a:lnTo>
                    <a:pt x="457022" y="773518"/>
                  </a:lnTo>
                  <a:lnTo>
                    <a:pt x="458558" y="723112"/>
                  </a:lnTo>
                  <a:lnTo>
                    <a:pt x="462546" y="674154"/>
                  </a:lnTo>
                  <a:lnTo>
                    <a:pt x="468604" y="626465"/>
                  </a:lnTo>
                  <a:lnTo>
                    <a:pt x="476338" y="579907"/>
                  </a:lnTo>
                  <a:lnTo>
                    <a:pt x="485355" y="534289"/>
                  </a:lnTo>
                  <a:lnTo>
                    <a:pt x="495274" y="489470"/>
                  </a:lnTo>
                  <a:lnTo>
                    <a:pt x="526503" y="358025"/>
                  </a:lnTo>
                  <a:lnTo>
                    <a:pt x="536105" y="314667"/>
                  </a:lnTo>
                  <a:lnTo>
                    <a:pt x="544652" y="271272"/>
                  </a:lnTo>
                  <a:lnTo>
                    <a:pt x="551764" y="227672"/>
                  </a:lnTo>
                  <a:lnTo>
                    <a:pt x="557034" y="183680"/>
                  </a:lnTo>
                  <a:lnTo>
                    <a:pt x="560095" y="139141"/>
                  </a:lnTo>
                  <a:lnTo>
                    <a:pt x="560527" y="93903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942946" y="785710"/>
              <a:ext cx="1339215" cy="340360"/>
            </a:xfrm>
            <a:custGeom>
              <a:avLst/>
              <a:gdLst/>
              <a:ahLst/>
              <a:cxnLst/>
              <a:rect l="l" t="t" r="r" b="b"/>
              <a:pathLst>
                <a:path w="1339215" h="340359">
                  <a:moveTo>
                    <a:pt x="1338656" y="0"/>
                  </a:moveTo>
                  <a:lnTo>
                    <a:pt x="0" y="0"/>
                  </a:lnTo>
                  <a:lnTo>
                    <a:pt x="0" y="339890"/>
                  </a:lnTo>
                  <a:lnTo>
                    <a:pt x="1338656" y="339890"/>
                  </a:lnTo>
                  <a:lnTo>
                    <a:pt x="1338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40004" y="6034640"/>
            <a:ext cx="876935" cy="664845"/>
            <a:chOff x="540004" y="6034640"/>
            <a:chExt cx="876935" cy="664845"/>
          </a:xfrm>
        </p:grpSpPr>
        <p:sp>
          <p:nvSpPr>
            <p:cNvPr id="15" name="object 15" descr=""/>
            <p:cNvSpPr/>
            <p:nvPr/>
          </p:nvSpPr>
          <p:spPr>
            <a:xfrm>
              <a:off x="540004" y="6034640"/>
              <a:ext cx="876935" cy="664845"/>
            </a:xfrm>
            <a:custGeom>
              <a:avLst/>
              <a:gdLst/>
              <a:ahLst/>
              <a:cxnLst/>
              <a:rect l="l" t="t" r="r" b="b"/>
              <a:pathLst>
                <a:path w="876935" h="664845">
                  <a:moveTo>
                    <a:pt x="125230" y="575482"/>
                  </a:moveTo>
                  <a:lnTo>
                    <a:pt x="89744" y="535275"/>
                  </a:lnTo>
                  <a:lnTo>
                    <a:pt x="64119" y="493943"/>
                  </a:lnTo>
                  <a:lnTo>
                    <a:pt x="41182" y="452748"/>
                  </a:lnTo>
                  <a:lnTo>
                    <a:pt x="13760" y="412949"/>
                  </a:lnTo>
                  <a:lnTo>
                    <a:pt x="7274" y="368930"/>
                  </a:lnTo>
                  <a:lnTo>
                    <a:pt x="2165" y="321178"/>
                  </a:lnTo>
                  <a:lnTo>
                    <a:pt x="0" y="271784"/>
                  </a:lnTo>
                  <a:lnTo>
                    <a:pt x="2343" y="222839"/>
                  </a:lnTo>
                  <a:lnTo>
                    <a:pt x="10761" y="176435"/>
                  </a:lnTo>
                  <a:lnTo>
                    <a:pt x="26818" y="134662"/>
                  </a:lnTo>
                  <a:lnTo>
                    <a:pt x="63549" y="87275"/>
                  </a:lnTo>
                  <a:lnTo>
                    <a:pt x="92190" y="60954"/>
                  </a:lnTo>
                  <a:lnTo>
                    <a:pt x="125097" y="37862"/>
                  </a:lnTo>
                  <a:lnTo>
                    <a:pt x="160525" y="22233"/>
                  </a:lnTo>
                  <a:lnTo>
                    <a:pt x="199413" y="12759"/>
                  </a:lnTo>
                  <a:lnTo>
                    <a:pt x="239722" y="7107"/>
                  </a:lnTo>
                  <a:lnTo>
                    <a:pt x="279411" y="2942"/>
                  </a:lnTo>
                  <a:lnTo>
                    <a:pt x="338068" y="0"/>
                  </a:lnTo>
                  <a:lnTo>
                    <a:pt x="391355" y="4514"/>
                  </a:lnTo>
                  <a:lnTo>
                    <a:pt x="444058" y="16072"/>
                  </a:lnTo>
                  <a:lnTo>
                    <a:pt x="500963" y="34260"/>
                  </a:lnTo>
                  <a:lnTo>
                    <a:pt x="543393" y="52456"/>
                  </a:lnTo>
                  <a:lnTo>
                    <a:pt x="589918" y="79082"/>
                  </a:lnTo>
                  <a:lnTo>
                    <a:pt x="635374" y="113355"/>
                  </a:lnTo>
                  <a:lnTo>
                    <a:pt x="674598" y="154496"/>
                  </a:lnTo>
                  <a:lnTo>
                    <a:pt x="702427" y="201724"/>
                  </a:lnTo>
                  <a:lnTo>
                    <a:pt x="710993" y="234280"/>
                  </a:lnTo>
                  <a:lnTo>
                    <a:pt x="646071" y="162499"/>
                  </a:lnTo>
                  <a:lnTo>
                    <a:pt x="609092" y="122252"/>
                  </a:lnTo>
                  <a:lnTo>
                    <a:pt x="553816" y="82304"/>
                  </a:lnTo>
                  <a:lnTo>
                    <a:pt x="495058" y="51454"/>
                  </a:lnTo>
                  <a:lnTo>
                    <a:pt x="424796" y="34152"/>
                  </a:lnTo>
                  <a:lnTo>
                    <a:pt x="377542" y="26477"/>
                  </a:lnTo>
                  <a:lnTo>
                    <a:pt x="332627" y="22078"/>
                  </a:lnTo>
                  <a:lnTo>
                    <a:pt x="298566" y="22536"/>
                  </a:lnTo>
                  <a:lnTo>
                    <a:pt x="269180" y="26948"/>
                  </a:lnTo>
                  <a:lnTo>
                    <a:pt x="240229" y="33937"/>
                  </a:lnTo>
                  <a:lnTo>
                    <a:pt x="207468" y="42128"/>
                  </a:lnTo>
                  <a:lnTo>
                    <a:pt x="191955" y="45282"/>
                  </a:lnTo>
                  <a:lnTo>
                    <a:pt x="154876" y="54807"/>
                  </a:lnTo>
                  <a:lnTo>
                    <a:pt x="121661" y="77705"/>
                  </a:lnTo>
                  <a:lnTo>
                    <a:pt x="90433" y="107568"/>
                  </a:lnTo>
                  <a:lnTo>
                    <a:pt x="65520" y="137767"/>
                  </a:lnTo>
                  <a:lnTo>
                    <a:pt x="38461" y="205027"/>
                  </a:lnTo>
                  <a:lnTo>
                    <a:pt x="32677" y="251905"/>
                  </a:lnTo>
                  <a:lnTo>
                    <a:pt x="33571" y="300923"/>
                  </a:lnTo>
                  <a:lnTo>
                    <a:pt x="40816" y="350696"/>
                  </a:lnTo>
                  <a:lnTo>
                    <a:pt x="54084" y="399841"/>
                  </a:lnTo>
                  <a:lnTo>
                    <a:pt x="73046" y="446972"/>
                  </a:lnTo>
                  <a:lnTo>
                    <a:pt x="97377" y="490705"/>
                  </a:lnTo>
                  <a:lnTo>
                    <a:pt x="126746" y="529655"/>
                  </a:lnTo>
                  <a:lnTo>
                    <a:pt x="230536" y="644409"/>
                  </a:lnTo>
                  <a:lnTo>
                    <a:pt x="207492" y="634556"/>
                  </a:lnTo>
                  <a:lnTo>
                    <a:pt x="166260" y="609014"/>
                  </a:lnTo>
                  <a:lnTo>
                    <a:pt x="125230" y="575482"/>
                  </a:lnTo>
                  <a:close/>
                </a:path>
                <a:path w="876935" h="664845">
                  <a:moveTo>
                    <a:pt x="663563" y="466985"/>
                  </a:moveTo>
                  <a:lnTo>
                    <a:pt x="669142" y="425224"/>
                  </a:lnTo>
                  <a:lnTo>
                    <a:pt x="676262" y="381890"/>
                  </a:lnTo>
                  <a:lnTo>
                    <a:pt x="682384" y="337579"/>
                  </a:lnTo>
                  <a:lnTo>
                    <a:pt x="684966" y="292888"/>
                  </a:lnTo>
                  <a:lnTo>
                    <a:pt x="681468" y="248413"/>
                  </a:lnTo>
                  <a:lnTo>
                    <a:pt x="669350" y="204751"/>
                  </a:lnTo>
                  <a:lnTo>
                    <a:pt x="646071" y="162499"/>
                  </a:lnTo>
                  <a:lnTo>
                    <a:pt x="710993" y="234280"/>
                  </a:lnTo>
                  <a:lnTo>
                    <a:pt x="714772" y="261940"/>
                  </a:lnTo>
                  <a:lnTo>
                    <a:pt x="716273" y="295635"/>
                  </a:lnTo>
                  <a:lnTo>
                    <a:pt x="715361" y="326936"/>
                  </a:lnTo>
                  <a:lnTo>
                    <a:pt x="710378" y="361481"/>
                  </a:lnTo>
                  <a:lnTo>
                    <a:pt x="703880" y="394028"/>
                  </a:lnTo>
                  <a:lnTo>
                    <a:pt x="701604" y="422981"/>
                  </a:lnTo>
                  <a:lnTo>
                    <a:pt x="709285" y="446747"/>
                  </a:lnTo>
                  <a:lnTo>
                    <a:pt x="756966" y="499465"/>
                  </a:lnTo>
                  <a:lnTo>
                    <a:pt x="733866" y="490602"/>
                  </a:lnTo>
                  <a:lnTo>
                    <a:pt x="698968" y="476666"/>
                  </a:lnTo>
                  <a:lnTo>
                    <a:pt x="663563" y="466985"/>
                  </a:lnTo>
                  <a:close/>
                </a:path>
                <a:path w="876935" h="664845">
                  <a:moveTo>
                    <a:pt x="756966" y="499465"/>
                  </a:moveTo>
                  <a:lnTo>
                    <a:pt x="709285" y="446747"/>
                  </a:lnTo>
                  <a:lnTo>
                    <a:pt x="738178" y="469388"/>
                  </a:lnTo>
                  <a:lnTo>
                    <a:pt x="776797" y="481922"/>
                  </a:lnTo>
                  <a:lnTo>
                    <a:pt x="817695" y="492131"/>
                  </a:lnTo>
                  <a:lnTo>
                    <a:pt x="853424" y="507790"/>
                  </a:lnTo>
                  <a:lnTo>
                    <a:pt x="876535" y="536680"/>
                  </a:lnTo>
                  <a:lnTo>
                    <a:pt x="852773" y="544632"/>
                  </a:lnTo>
                  <a:lnTo>
                    <a:pt x="834927" y="545942"/>
                  </a:lnTo>
                  <a:lnTo>
                    <a:pt x="804306" y="512085"/>
                  </a:lnTo>
                  <a:lnTo>
                    <a:pt x="768798" y="504004"/>
                  </a:lnTo>
                  <a:lnTo>
                    <a:pt x="756966" y="499465"/>
                  </a:lnTo>
                  <a:close/>
                </a:path>
                <a:path w="876935" h="664845">
                  <a:moveTo>
                    <a:pt x="230536" y="644409"/>
                  </a:moveTo>
                  <a:lnTo>
                    <a:pt x="126746" y="529655"/>
                  </a:lnTo>
                  <a:lnTo>
                    <a:pt x="161736" y="565296"/>
                  </a:lnTo>
                  <a:lnTo>
                    <a:pt x="198496" y="594230"/>
                  </a:lnTo>
                  <a:lnTo>
                    <a:pt x="236892" y="615928"/>
                  </a:lnTo>
                  <a:lnTo>
                    <a:pt x="276787" y="629858"/>
                  </a:lnTo>
                  <a:lnTo>
                    <a:pt x="318043" y="635489"/>
                  </a:lnTo>
                  <a:lnTo>
                    <a:pt x="360524" y="632291"/>
                  </a:lnTo>
                  <a:lnTo>
                    <a:pt x="404093" y="619733"/>
                  </a:lnTo>
                  <a:lnTo>
                    <a:pt x="448614" y="597284"/>
                  </a:lnTo>
                  <a:lnTo>
                    <a:pt x="493950" y="564414"/>
                  </a:lnTo>
                  <a:lnTo>
                    <a:pt x="520413" y="533766"/>
                  </a:lnTo>
                  <a:lnTo>
                    <a:pt x="534305" y="515774"/>
                  </a:lnTo>
                  <a:lnTo>
                    <a:pt x="553588" y="495644"/>
                  </a:lnTo>
                  <a:lnTo>
                    <a:pt x="576848" y="495967"/>
                  </a:lnTo>
                  <a:lnTo>
                    <a:pt x="599144" y="502793"/>
                  </a:lnTo>
                  <a:lnTo>
                    <a:pt x="621676" y="511734"/>
                  </a:lnTo>
                  <a:lnTo>
                    <a:pt x="645646" y="518402"/>
                  </a:lnTo>
                  <a:lnTo>
                    <a:pt x="666240" y="519856"/>
                  </a:lnTo>
                  <a:lnTo>
                    <a:pt x="687186" y="518701"/>
                  </a:lnTo>
                  <a:lnTo>
                    <a:pt x="708145" y="516751"/>
                  </a:lnTo>
                  <a:lnTo>
                    <a:pt x="728775" y="515819"/>
                  </a:lnTo>
                  <a:lnTo>
                    <a:pt x="749426" y="517671"/>
                  </a:lnTo>
                  <a:lnTo>
                    <a:pt x="769911" y="520433"/>
                  </a:lnTo>
                  <a:lnTo>
                    <a:pt x="788710" y="519954"/>
                  </a:lnTo>
                  <a:lnTo>
                    <a:pt x="804306" y="512085"/>
                  </a:lnTo>
                  <a:lnTo>
                    <a:pt x="834927" y="545942"/>
                  </a:lnTo>
                  <a:lnTo>
                    <a:pt x="827326" y="546500"/>
                  </a:lnTo>
                  <a:lnTo>
                    <a:pt x="801531" y="545551"/>
                  </a:lnTo>
                  <a:lnTo>
                    <a:pt x="776727" y="545056"/>
                  </a:lnTo>
                  <a:lnTo>
                    <a:pt x="725950" y="547355"/>
                  </a:lnTo>
                  <a:lnTo>
                    <a:pt x="674873" y="548125"/>
                  </a:lnTo>
                  <a:lnTo>
                    <a:pt x="623928" y="542568"/>
                  </a:lnTo>
                  <a:lnTo>
                    <a:pt x="573544" y="525888"/>
                  </a:lnTo>
                  <a:lnTo>
                    <a:pt x="534345" y="566529"/>
                  </a:lnTo>
                  <a:lnTo>
                    <a:pt x="494578" y="600325"/>
                  </a:lnTo>
                  <a:lnTo>
                    <a:pt x="454328" y="627149"/>
                  </a:lnTo>
                  <a:lnTo>
                    <a:pt x="413682" y="646874"/>
                  </a:lnTo>
                  <a:lnTo>
                    <a:pt x="372725" y="659372"/>
                  </a:lnTo>
                  <a:lnTo>
                    <a:pt x="331542" y="664517"/>
                  </a:lnTo>
                  <a:lnTo>
                    <a:pt x="290218" y="662180"/>
                  </a:lnTo>
                  <a:lnTo>
                    <a:pt x="248840" y="652236"/>
                  </a:lnTo>
                  <a:lnTo>
                    <a:pt x="230536" y="6444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2679" y="6056717"/>
              <a:ext cx="772160" cy="613410"/>
            </a:xfrm>
            <a:custGeom>
              <a:avLst/>
              <a:gdLst/>
              <a:ahLst/>
              <a:cxnLst/>
              <a:rect l="l" t="t" r="r" b="b"/>
              <a:pathLst>
                <a:path w="772160" h="613409">
                  <a:moveTo>
                    <a:pt x="94071" y="507584"/>
                  </a:moveTo>
                  <a:lnTo>
                    <a:pt x="64704" y="468632"/>
                  </a:lnTo>
                  <a:lnTo>
                    <a:pt x="40376" y="424898"/>
                  </a:lnTo>
                  <a:lnTo>
                    <a:pt x="21413" y="377766"/>
                  </a:lnTo>
                  <a:lnTo>
                    <a:pt x="8144" y="328621"/>
                  </a:lnTo>
                  <a:lnTo>
                    <a:pt x="897" y="278847"/>
                  </a:lnTo>
                  <a:lnTo>
                    <a:pt x="0" y="229829"/>
                  </a:lnTo>
                  <a:lnTo>
                    <a:pt x="5780" y="182950"/>
                  </a:lnTo>
                  <a:lnTo>
                    <a:pt x="18567" y="139595"/>
                  </a:lnTo>
                  <a:lnTo>
                    <a:pt x="57750" y="85488"/>
                  </a:lnTo>
                  <a:lnTo>
                    <a:pt x="88981" y="55629"/>
                  </a:lnTo>
                  <a:lnTo>
                    <a:pt x="122200" y="32736"/>
                  </a:lnTo>
                  <a:lnTo>
                    <a:pt x="174793" y="20057"/>
                  </a:lnTo>
                  <a:lnTo>
                    <a:pt x="207557" y="11862"/>
                  </a:lnTo>
                  <a:lnTo>
                    <a:pt x="236507" y="4870"/>
                  </a:lnTo>
                  <a:lnTo>
                    <a:pt x="265893" y="457"/>
                  </a:lnTo>
                  <a:lnTo>
                    <a:pt x="299963" y="0"/>
                  </a:lnTo>
                  <a:lnTo>
                    <a:pt x="344874" y="4398"/>
                  </a:lnTo>
                  <a:lnTo>
                    <a:pt x="392123" y="12072"/>
                  </a:lnTo>
                  <a:lnTo>
                    <a:pt x="433898" y="21051"/>
                  </a:lnTo>
                  <a:lnTo>
                    <a:pt x="490314" y="42392"/>
                  </a:lnTo>
                  <a:lnTo>
                    <a:pt x="551095" y="80337"/>
                  </a:lnTo>
                  <a:lnTo>
                    <a:pt x="613388" y="140418"/>
                  </a:lnTo>
                  <a:lnTo>
                    <a:pt x="636669" y="182671"/>
                  </a:lnTo>
                  <a:lnTo>
                    <a:pt x="648790" y="226333"/>
                  </a:lnTo>
                  <a:lnTo>
                    <a:pt x="652291" y="270809"/>
                  </a:lnTo>
                  <a:lnTo>
                    <a:pt x="649713" y="315500"/>
                  </a:lnTo>
                  <a:lnTo>
                    <a:pt x="643595" y="359811"/>
                  </a:lnTo>
                  <a:lnTo>
                    <a:pt x="636476" y="403145"/>
                  </a:lnTo>
                  <a:lnTo>
                    <a:pt x="630898" y="444906"/>
                  </a:lnTo>
                  <a:lnTo>
                    <a:pt x="666299" y="454591"/>
                  </a:lnTo>
                  <a:lnTo>
                    <a:pt x="701196" y="468527"/>
                  </a:lnTo>
                  <a:lnTo>
                    <a:pt x="736127" y="481930"/>
                  </a:lnTo>
                  <a:lnTo>
                    <a:pt x="771631" y="490014"/>
                  </a:lnTo>
                  <a:lnTo>
                    <a:pt x="756035" y="497883"/>
                  </a:lnTo>
                  <a:lnTo>
                    <a:pt x="737236" y="498362"/>
                  </a:lnTo>
                  <a:lnTo>
                    <a:pt x="716751" y="495600"/>
                  </a:lnTo>
                  <a:lnTo>
                    <a:pt x="696100" y="493747"/>
                  </a:lnTo>
                  <a:lnTo>
                    <a:pt x="675466" y="494676"/>
                  </a:lnTo>
                  <a:lnTo>
                    <a:pt x="654508" y="496627"/>
                  </a:lnTo>
                  <a:lnTo>
                    <a:pt x="633563" y="497784"/>
                  </a:lnTo>
                  <a:lnTo>
                    <a:pt x="612971" y="496331"/>
                  </a:lnTo>
                  <a:lnTo>
                    <a:pt x="589006" y="489657"/>
                  </a:lnTo>
                  <a:lnTo>
                    <a:pt x="566472" y="480712"/>
                  </a:lnTo>
                  <a:lnTo>
                    <a:pt x="544171" y="473884"/>
                  </a:lnTo>
                  <a:lnTo>
                    <a:pt x="520905" y="473564"/>
                  </a:lnTo>
                  <a:lnTo>
                    <a:pt x="501631" y="493696"/>
                  </a:lnTo>
                  <a:lnTo>
                    <a:pt x="475525" y="527817"/>
                  </a:lnTo>
                  <a:lnTo>
                    <a:pt x="461275" y="542343"/>
                  </a:lnTo>
                  <a:lnTo>
                    <a:pt x="415939" y="575212"/>
                  </a:lnTo>
                  <a:lnTo>
                    <a:pt x="371418" y="597660"/>
                  </a:lnTo>
                  <a:lnTo>
                    <a:pt x="327849" y="610216"/>
                  </a:lnTo>
                  <a:lnTo>
                    <a:pt x="285368" y="613412"/>
                  </a:lnTo>
                  <a:lnTo>
                    <a:pt x="244113" y="607779"/>
                  </a:lnTo>
                  <a:lnTo>
                    <a:pt x="204218" y="593849"/>
                  </a:lnTo>
                  <a:lnTo>
                    <a:pt x="165822" y="572152"/>
                  </a:lnTo>
                  <a:lnTo>
                    <a:pt x="129061" y="543220"/>
                  </a:lnTo>
                  <a:lnTo>
                    <a:pt x="94071" y="507584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 rot="21360000">
            <a:off x="587811" y="6218081"/>
            <a:ext cx="601855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5"/>
              </a:lnSpc>
            </a:pPr>
            <a:r>
              <a:rPr dirty="0" sz="1750" spc="-245">
                <a:latin typeface="Trebuchet MS"/>
                <a:cs typeface="Trebuchet MS"/>
              </a:rPr>
              <a:t>WHERE</a:t>
            </a:r>
            <a:endParaRPr sz="1750">
              <a:latin typeface="Trebuchet MS"/>
              <a:cs typeface="Trebuchet M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247279" y="6040942"/>
            <a:ext cx="373380" cy="575310"/>
            <a:chOff x="1247279" y="6040942"/>
            <a:chExt cx="373380" cy="575310"/>
          </a:xfrm>
        </p:grpSpPr>
        <p:sp>
          <p:nvSpPr>
            <p:cNvPr id="19" name="object 19" descr=""/>
            <p:cNvSpPr/>
            <p:nvPr/>
          </p:nvSpPr>
          <p:spPr>
            <a:xfrm>
              <a:off x="1247279" y="6040942"/>
              <a:ext cx="373380" cy="442595"/>
            </a:xfrm>
            <a:custGeom>
              <a:avLst/>
              <a:gdLst/>
              <a:ahLst/>
              <a:cxnLst/>
              <a:rect l="l" t="t" r="r" b="b"/>
              <a:pathLst>
                <a:path w="373380" h="442595">
                  <a:moveTo>
                    <a:pt x="219903" y="142155"/>
                  </a:moveTo>
                  <a:lnTo>
                    <a:pt x="137210" y="142155"/>
                  </a:lnTo>
                  <a:lnTo>
                    <a:pt x="173074" y="146789"/>
                  </a:lnTo>
                  <a:lnTo>
                    <a:pt x="204412" y="159518"/>
                  </a:lnTo>
                  <a:lnTo>
                    <a:pt x="230036" y="178583"/>
                  </a:lnTo>
                  <a:lnTo>
                    <a:pt x="248754" y="202226"/>
                  </a:lnTo>
                  <a:lnTo>
                    <a:pt x="209287" y="214221"/>
                  </a:lnTo>
                  <a:lnTo>
                    <a:pt x="161024" y="217455"/>
                  </a:lnTo>
                  <a:lnTo>
                    <a:pt x="110535" y="218444"/>
                  </a:lnTo>
                  <a:lnTo>
                    <a:pt x="64389" y="223702"/>
                  </a:lnTo>
                  <a:lnTo>
                    <a:pt x="58457" y="274987"/>
                  </a:lnTo>
                  <a:lnTo>
                    <a:pt x="52598" y="329022"/>
                  </a:lnTo>
                  <a:lnTo>
                    <a:pt x="51542" y="382920"/>
                  </a:lnTo>
                  <a:lnTo>
                    <a:pt x="60020" y="433798"/>
                  </a:lnTo>
                  <a:lnTo>
                    <a:pt x="105370" y="440867"/>
                  </a:lnTo>
                  <a:lnTo>
                    <a:pt x="128898" y="442126"/>
                  </a:lnTo>
                  <a:lnTo>
                    <a:pt x="150139" y="438002"/>
                  </a:lnTo>
                  <a:lnTo>
                    <a:pt x="155422" y="416564"/>
                  </a:lnTo>
                  <a:lnTo>
                    <a:pt x="128650" y="416564"/>
                  </a:lnTo>
                  <a:lnTo>
                    <a:pt x="117136" y="413168"/>
                  </a:lnTo>
                  <a:lnTo>
                    <a:pt x="102677" y="412624"/>
                  </a:lnTo>
                  <a:lnTo>
                    <a:pt x="88340" y="411914"/>
                  </a:lnTo>
                  <a:lnTo>
                    <a:pt x="77190" y="408017"/>
                  </a:lnTo>
                  <a:lnTo>
                    <a:pt x="73856" y="365031"/>
                  </a:lnTo>
                  <a:lnTo>
                    <a:pt x="74641" y="323753"/>
                  </a:lnTo>
                  <a:lnTo>
                    <a:pt x="78840" y="283884"/>
                  </a:lnTo>
                  <a:lnTo>
                    <a:pt x="85750" y="245127"/>
                  </a:lnTo>
                  <a:lnTo>
                    <a:pt x="131984" y="243299"/>
                  </a:lnTo>
                  <a:lnTo>
                    <a:pt x="179337" y="242608"/>
                  </a:lnTo>
                  <a:lnTo>
                    <a:pt x="222871" y="238104"/>
                  </a:lnTo>
                  <a:lnTo>
                    <a:pt x="257651" y="224837"/>
                  </a:lnTo>
                  <a:lnTo>
                    <a:pt x="278739" y="197858"/>
                  </a:lnTo>
                  <a:lnTo>
                    <a:pt x="256842" y="167048"/>
                  </a:lnTo>
                  <a:lnTo>
                    <a:pt x="224953" y="144076"/>
                  </a:lnTo>
                  <a:lnTo>
                    <a:pt x="219903" y="142155"/>
                  </a:lnTo>
                  <a:close/>
                </a:path>
                <a:path w="373380" h="442595">
                  <a:moveTo>
                    <a:pt x="137210" y="300842"/>
                  </a:moveTo>
                  <a:lnTo>
                    <a:pt x="125470" y="322781"/>
                  </a:lnTo>
                  <a:lnTo>
                    <a:pt x="123534" y="353464"/>
                  </a:lnTo>
                  <a:lnTo>
                    <a:pt x="126296" y="386767"/>
                  </a:lnTo>
                  <a:lnTo>
                    <a:pt x="128650" y="416564"/>
                  </a:lnTo>
                  <a:lnTo>
                    <a:pt x="155422" y="416564"/>
                  </a:lnTo>
                  <a:lnTo>
                    <a:pt x="155472" y="416361"/>
                  </a:lnTo>
                  <a:lnTo>
                    <a:pt x="153139" y="389242"/>
                  </a:lnTo>
                  <a:lnTo>
                    <a:pt x="149307" y="358658"/>
                  </a:lnTo>
                  <a:lnTo>
                    <a:pt x="150139" y="326623"/>
                  </a:lnTo>
                  <a:lnTo>
                    <a:pt x="216836" y="326623"/>
                  </a:lnTo>
                  <a:lnTo>
                    <a:pt x="251042" y="322270"/>
                  </a:lnTo>
                  <a:lnTo>
                    <a:pt x="292327" y="308935"/>
                  </a:lnTo>
                  <a:lnTo>
                    <a:pt x="302201" y="303081"/>
                  </a:lnTo>
                  <a:lnTo>
                    <a:pt x="195386" y="303081"/>
                  </a:lnTo>
                  <a:lnTo>
                    <a:pt x="137210" y="300842"/>
                  </a:lnTo>
                  <a:close/>
                </a:path>
                <a:path w="373380" h="442595">
                  <a:moveTo>
                    <a:pt x="216836" y="326623"/>
                  </a:moveTo>
                  <a:lnTo>
                    <a:pt x="150139" y="326623"/>
                  </a:lnTo>
                  <a:lnTo>
                    <a:pt x="203312" y="328344"/>
                  </a:lnTo>
                  <a:lnTo>
                    <a:pt x="216836" y="326623"/>
                  </a:lnTo>
                  <a:close/>
                </a:path>
                <a:path w="373380" h="442595">
                  <a:moveTo>
                    <a:pt x="253469" y="25899"/>
                  </a:moveTo>
                  <a:lnTo>
                    <a:pt x="132307" y="25899"/>
                  </a:lnTo>
                  <a:lnTo>
                    <a:pt x="182382" y="30750"/>
                  </a:lnTo>
                  <a:lnTo>
                    <a:pt x="229022" y="43400"/>
                  </a:lnTo>
                  <a:lnTo>
                    <a:pt x="270179" y="65003"/>
                  </a:lnTo>
                  <a:lnTo>
                    <a:pt x="300612" y="93436"/>
                  </a:lnTo>
                  <a:lnTo>
                    <a:pt x="326302" y="131505"/>
                  </a:lnTo>
                  <a:lnTo>
                    <a:pt x="342137" y="173858"/>
                  </a:lnTo>
                  <a:lnTo>
                    <a:pt x="343001" y="215142"/>
                  </a:lnTo>
                  <a:lnTo>
                    <a:pt x="325169" y="253319"/>
                  </a:lnTo>
                  <a:lnTo>
                    <a:pt x="292519" y="280149"/>
                  </a:lnTo>
                  <a:lnTo>
                    <a:pt x="248207" y="296460"/>
                  </a:lnTo>
                  <a:lnTo>
                    <a:pt x="195386" y="303081"/>
                  </a:lnTo>
                  <a:lnTo>
                    <a:pt x="302201" y="303081"/>
                  </a:lnTo>
                  <a:lnTo>
                    <a:pt x="326166" y="288873"/>
                  </a:lnTo>
                  <a:lnTo>
                    <a:pt x="351556" y="262618"/>
                  </a:lnTo>
                  <a:lnTo>
                    <a:pt x="367497" y="230705"/>
                  </a:lnTo>
                  <a:lnTo>
                    <a:pt x="372986" y="193667"/>
                  </a:lnTo>
                  <a:lnTo>
                    <a:pt x="364486" y="149362"/>
                  </a:lnTo>
                  <a:lnTo>
                    <a:pt x="342465" y="106352"/>
                  </a:lnTo>
                  <a:lnTo>
                    <a:pt x="312142" y="68417"/>
                  </a:lnTo>
                  <a:lnTo>
                    <a:pt x="278739" y="39336"/>
                  </a:lnTo>
                  <a:lnTo>
                    <a:pt x="253469" y="25899"/>
                  </a:lnTo>
                  <a:close/>
                </a:path>
                <a:path w="373380" h="442595">
                  <a:moveTo>
                    <a:pt x="145684" y="0"/>
                  </a:moveTo>
                  <a:lnTo>
                    <a:pt x="95924" y="910"/>
                  </a:lnTo>
                  <a:lnTo>
                    <a:pt x="46712" y="7191"/>
                  </a:lnTo>
                  <a:lnTo>
                    <a:pt x="0" y="17860"/>
                  </a:lnTo>
                  <a:lnTo>
                    <a:pt x="8652" y="53114"/>
                  </a:lnTo>
                  <a:lnTo>
                    <a:pt x="16136" y="89565"/>
                  </a:lnTo>
                  <a:lnTo>
                    <a:pt x="23061" y="126606"/>
                  </a:lnTo>
                  <a:lnTo>
                    <a:pt x="30035" y="163631"/>
                  </a:lnTo>
                  <a:lnTo>
                    <a:pt x="53548" y="160088"/>
                  </a:lnTo>
                  <a:lnTo>
                    <a:pt x="79465" y="152727"/>
                  </a:lnTo>
                  <a:lnTo>
                    <a:pt x="107461" y="145448"/>
                  </a:lnTo>
                  <a:lnTo>
                    <a:pt x="137210" y="142155"/>
                  </a:lnTo>
                  <a:lnTo>
                    <a:pt x="219903" y="142155"/>
                  </a:lnTo>
                  <a:lnTo>
                    <a:pt x="197363" y="133583"/>
                  </a:lnTo>
                  <a:lnTo>
                    <a:pt x="47155" y="133583"/>
                  </a:lnTo>
                  <a:lnTo>
                    <a:pt x="44487" y="107312"/>
                  </a:lnTo>
                  <a:lnTo>
                    <a:pt x="39195" y="83677"/>
                  </a:lnTo>
                  <a:lnTo>
                    <a:pt x="33603" y="60343"/>
                  </a:lnTo>
                  <a:lnTo>
                    <a:pt x="30035" y="34980"/>
                  </a:lnTo>
                  <a:lnTo>
                    <a:pt x="80842" y="27694"/>
                  </a:lnTo>
                  <a:lnTo>
                    <a:pt x="132307" y="25899"/>
                  </a:lnTo>
                  <a:lnTo>
                    <a:pt x="253469" y="25899"/>
                  </a:lnTo>
                  <a:lnTo>
                    <a:pt x="239043" y="18229"/>
                  </a:lnTo>
                  <a:lnTo>
                    <a:pt x="194041" y="5445"/>
                  </a:lnTo>
                  <a:lnTo>
                    <a:pt x="145684" y="0"/>
                  </a:lnTo>
                  <a:close/>
                </a:path>
                <a:path w="373380" h="442595">
                  <a:moveTo>
                    <a:pt x="141132" y="122247"/>
                  </a:moveTo>
                  <a:lnTo>
                    <a:pt x="94171" y="123694"/>
                  </a:lnTo>
                  <a:lnTo>
                    <a:pt x="47155" y="133583"/>
                  </a:lnTo>
                  <a:lnTo>
                    <a:pt x="197363" y="133583"/>
                  </a:lnTo>
                  <a:lnTo>
                    <a:pt x="185554" y="129092"/>
                  </a:lnTo>
                  <a:lnTo>
                    <a:pt x="141132" y="1222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77321" y="6066840"/>
              <a:ext cx="313055" cy="391160"/>
            </a:xfrm>
            <a:custGeom>
              <a:avLst/>
              <a:gdLst/>
              <a:ahLst/>
              <a:cxnLst/>
              <a:rect l="l" t="t" r="r" b="b"/>
              <a:pathLst>
                <a:path w="313055" h="391160">
                  <a:moveTo>
                    <a:pt x="102262" y="0"/>
                  </a:moveTo>
                  <a:lnTo>
                    <a:pt x="50801" y="1793"/>
                  </a:lnTo>
                  <a:lnTo>
                    <a:pt x="0" y="9074"/>
                  </a:lnTo>
                  <a:lnTo>
                    <a:pt x="3567" y="34444"/>
                  </a:lnTo>
                  <a:lnTo>
                    <a:pt x="9159" y="57781"/>
                  </a:lnTo>
                  <a:lnTo>
                    <a:pt x="14451" y="81419"/>
                  </a:lnTo>
                  <a:lnTo>
                    <a:pt x="17119" y="107689"/>
                  </a:lnTo>
                  <a:lnTo>
                    <a:pt x="64135" y="97800"/>
                  </a:lnTo>
                  <a:lnTo>
                    <a:pt x="111096" y="96354"/>
                  </a:lnTo>
                  <a:lnTo>
                    <a:pt x="155517" y="103198"/>
                  </a:lnTo>
                  <a:lnTo>
                    <a:pt x="194913" y="118182"/>
                  </a:lnTo>
                  <a:lnTo>
                    <a:pt x="226800" y="141155"/>
                  </a:lnTo>
                  <a:lnTo>
                    <a:pt x="248691" y="171964"/>
                  </a:lnTo>
                  <a:lnTo>
                    <a:pt x="227609" y="198939"/>
                  </a:lnTo>
                  <a:lnTo>
                    <a:pt x="192833" y="212205"/>
                  </a:lnTo>
                  <a:lnTo>
                    <a:pt x="149300" y="216708"/>
                  </a:lnTo>
                  <a:lnTo>
                    <a:pt x="101948" y="217398"/>
                  </a:lnTo>
                  <a:lnTo>
                    <a:pt x="55714" y="219221"/>
                  </a:lnTo>
                  <a:lnTo>
                    <a:pt x="48799" y="257983"/>
                  </a:lnTo>
                  <a:lnTo>
                    <a:pt x="44600" y="297851"/>
                  </a:lnTo>
                  <a:lnTo>
                    <a:pt x="43818" y="339127"/>
                  </a:lnTo>
                  <a:lnTo>
                    <a:pt x="47155" y="382111"/>
                  </a:lnTo>
                  <a:lnTo>
                    <a:pt x="58303" y="386013"/>
                  </a:lnTo>
                  <a:lnTo>
                    <a:pt x="87095" y="387269"/>
                  </a:lnTo>
                  <a:lnTo>
                    <a:pt x="98615" y="390671"/>
                  </a:lnTo>
                  <a:lnTo>
                    <a:pt x="93494" y="327569"/>
                  </a:lnTo>
                  <a:lnTo>
                    <a:pt x="95432" y="296882"/>
                  </a:lnTo>
                  <a:lnTo>
                    <a:pt x="107175" y="274936"/>
                  </a:lnTo>
                  <a:lnTo>
                    <a:pt x="165344" y="277181"/>
                  </a:lnTo>
                  <a:lnTo>
                    <a:pt x="218162" y="270564"/>
                  </a:lnTo>
                  <a:lnTo>
                    <a:pt x="262475" y="254255"/>
                  </a:lnTo>
                  <a:lnTo>
                    <a:pt x="295127" y="227426"/>
                  </a:lnTo>
                  <a:lnTo>
                    <a:pt x="312966" y="189249"/>
                  </a:lnTo>
                  <a:lnTo>
                    <a:pt x="312099" y="147959"/>
                  </a:lnTo>
                  <a:lnTo>
                    <a:pt x="296260" y="105607"/>
                  </a:lnTo>
                  <a:lnTo>
                    <a:pt x="270566" y="67541"/>
                  </a:lnTo>
                  <a:lnTo>
                    <a:pt x="240131" y="39109"/>
                  </a:lnTo>
                  <a:lnTo>
                    <a:pt x="198974" y="17501"/>
                  </a:lnTo>
                  <a:lnTo>
                    <a:pt x="152335" y="4850"/>
                  </a:lnTo>
                  <a:lnTo>
                    <a:pt x="102262" y="0"/>
                  </a:lnTo>
                  <a:close/>
                </a:path>
              </a:pathLst>
            </a:custGeom>
            <a:solidFill>
              <a:srgbClr val="39AE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085" y="6505515"/>
              <a:ext cx="127308" cy="110633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539997" y="1348691"/>
            <a:ext cx="809625" cy="800100"/>
            <a:chOff x="539997" y="1348691"/>
            <a:chExt cx="809625" cy="800100"/>
          </a:xfrm>
        </p:grpSpPr>
        <p:sp>
          <p:nvSpPr>
            <p:cNvPr id="23" name="object 23" descr=""/>
            <p:cNvSpPr/>
            <p:nvPr/>
          </p:nvSpPr>
          <p:spPr>
            <a:xfrm>
              <a:off x="539997" y="1348691"/>
              <a:ext cx="809625" cy="800100"/>
            </a:xfrm>
            <a:custGeom>
              <a:avLst/>
              <a:gdLst/>
              <a:ahLst/>
              <a:cxnLst/>
              <a:rect l="l" t="t" r="r" b="b"/>
              <a:pathLst>
                <a:path w="809625" h="800100">
                  <a:moveTo>
                    <a:pt x="523849" y="0"/>
                  </a:moveTo>
                  <a:lnTo>
                    <a:pt x="481961" y="2033"/>
                  </a:lnTo>
                  <a:lnTo>
                    <a:pt x="440040" y="8746"/>
                  </a:lnTo>
                  <a:lnTo>
                    <a:pt x="399262" y="16903"/>
                  </a:lnTo>
                  <a:lnTo>
                    <a:pt x="351181" y="28907"/>
                  </a:lnTo>
                  <a:lnTo>
                    <a:pt x="308839" y="44942"/>
                  </a:lnTo>
                  <a:lnTo>
                    <a:pt x="269736" y="65562"/>
                  </a:lnTo>
                  <a:lnTo>
                    <a:pt x="231369" y="91321"/>
                  </a:lnTo>
                  <a:lnTo>
                    <a:pt x="191236" y="122771"/>
                  </a:lnTo>
                  <a:lnTo>
                    <a:pt x="161898" y="150095"/>
                  </a:lnTo>
                  <a:lnTo>
                    <a:pt x="131286" y="185095"/>
                  </a:lnTo>
                  <a:lnTo>
                    <a:pt x="102195" y="226311"/>
                  </a:lnTo>
                  <a:lnTo>
                    <a:pt x="77421" y="272283"/>
                  </a:lnTo>
                  <a:lnTo>
                    <a:pt x="59759" y="321551"/>
                  </a:lnTo>
                  <a:lnTo>
                    <a:pt x="52006" y="372656"/>
                  </a:lnTo>
                  <a:lnTo>
                    <a:pt x="54143" y="405837"/>
                  </a:lnTo>
                  <a:lnTo>
                    <a:pt x="72037" y="480916"/>
                  </a:lnTo>
                  <a:lnTo>
                    <a:pt x="101517" y="551808"/>
                  </a:lnTo>
                  <a:lnTo>
                    <a:pt x="119638" y="585695"/>
                  </a:lnTo>
                  <a:lnTo>
                    <a:pt x="132290" y="616967"/>
                  </a:lnTo>
                  <a:lnTo>
                    <a:pt x="133223" y="645706"/>
                  </a:lnTo>
                  <a:lnTo>
                    <a:pt x="112759" y="680025"/>
                  </a:lnTo>
                  <a:lnTo>
                    <a:pt x="79040" y="706301"/>
                  </a:lnTo>
                  <a:lnTo>
                    <a:pt x="42231" y="730736"/>
                  </a:lnTo>
                  <a:lnTo>
                    <a:pt x="12495" y="759532"/>
                  </a:lnTo>
                  <a:lnTo>
                    <a:pt x="0" y="798893"/>
                  </a:lnTo>
                  <a:lnTo>
                    <a:pt x="26373" y="800044"/>
                  </a:lnTo>
                  <a:lnTo>
                    <a:pt x="52228" y="793924"/>
                  </a:lnTo>
                  <a:lnTo>
                    <a:pt x="77416" y="784581"/>
                  </a:lnTo>
                  <a:lnTo>
                    <a:pt x="101790" y="776059"/>
                  </a:lnTo>
                  <a:lnTo>
                    <a:pt x="152864" y="762275"/>
                  </a:lnTo>
                  <a:lnTo>
                    <a:pt x="185858" y="752167"/>
                  </a:lnTo>
                  <a:lnTo>
                    <a:pt x="80911" y="752167"/>
                  </a:lnTo>
                  <a:lnTo>
                    <a:pt x="62649" y="748487"/>
                  </a:lnTo>
                  <a:lnTo>
                    <a:pt x="94885" y="728132"/>
                  </a:lnTo>
                  <a:lnTo>
                    <a:pt x="124645" y="702084"/>
                  </a:lnTo>
                  <a:lnTo>
                    <a:pt x="154180" y="675460"/>
                  </a:lnTo>
                  <a:lnTo>
                    <a:pt x="185737" y="653377"/>
                  </a:lnTo>
                  <a:lnTo>
                    <a:pt x="167651" y="613996"/>
                  </a:lnTo>
                  <a:lnTo>
                    <a:pt x="147674" y="573647"/>
                  </a:lnTo>
                  <a:lnTo>
                    <a:pt x="127723" y="532220"/>
                  </a:lnTo>
                  <a:lnTo>
                    <a:pt x="109713" y="489603"/>
                  </a:lnTo>
                  <a:lnTo>
                    <a:pt x="95560" y="445686"/>
                  </a:lnTo>
                  <a:lnTo>
                    <a:pt x="87181" y="400358"/>
                  </a:lnTo>
                  <a:lnTo>
                    <a:pt x="86492" y="353508"/>
                  </a:lnTo>
                  <a:lnTo>
                    <a:pt x="95409" y="305026"/>
                  </a:lnTo>
                  <a:lnTo>
                    <a:pt x="115849" y="254800"/>
                  </a:lnTo>
                  <a:lnTo>
                    <a:pt x="156194" y="192875"/>
                  </a:lnTo>
                  <a:lnTo>
                    <a:pt x="180296" y="163245"/>
                  </a:lnTo>
                  <a:lnTo>
                    <a:pt x="228466" y="121513"/>
                  </a:lnTo>
                  <a:lnTo>
                    <a:pt x="266587" y="98155"/>
                  </a:lnTo>
                  <a:lnTo>
                    <a:pt x="310596" y="74478"/>
                  </a:lnTo>
                  <a:lnTo>
                    <a:pt x="353466" y="55168"/>
                  </a:lnTo>
                  <a:lnTo>
                    <a:pt x="418007" y="40151"/>
                  </a:lnTo>
                  <a:lnTo>
                    <a:pt x="484530" y="37096"/>
                  </a:lnTo>
                  <a:lnTo>
                    <a:pt x="501015" y="35587"/>
                  </a:lnTo>
                  <a:lnTo>
                    <a:pt x="516510" y="34001"/>
                  </a:lnTo>
                  <a:lnTo>
                    <a:pt x="530170" y="33239"/>
                  </a:lnTo>
                  <a:lnTo>
                    <a:pt x="628985" y="33239"/>
                  </a:lnTo>
                  <a:lnTo>
                    <a:pt x="605391" y="20826"/>
                  </a:lnTo>
                  <a:lnTo>
                    <a:pt x="564527" y="5880"/>
                  </a:lnTo>
                  <a:lnTo>
                    <a:pt x="523849" y="0"/>
                  </a:lnTo>
                  <a:close/>
                </a:path>
                <a:path w="809625" h="800100">
                  <a:moveTo>
                    <a:pt x="362188" y="689546"/>
                  </a:moveTo>
                  <a:lnTo>
                    <a:pt x="295986" y="689546"/>
                  </a:lnTo>
                  <a:lnTo>
                    <a:pt x="344998" y="719462"/>
                  </a:lnTo>
                  <a:lnTo>
                    <a:pt x="392427" y="742875"/>
                  </a:lnTo>
                  <a:lnTo>
                    <a:pt x="438171" y="759698"/>
                  </a:lnTo>
                  <a:lnTo>
                    <a:pt x="482130" y="769845"/>
                  </a:lnTo>
                  <a:lnTo>
                    <a:pt x="524203" y="773228"/>
                  </a:lnTo>
                  <a:lnTo>
                    <a:pt x="564291" y="769759"/>
                  </a:lnTo>
                  <a:lnTo>
                    <a:pt x="602292" y="759353"/>
                  </a:lnTo>
                  <a:lnTo>
                    <a:pt x="638107" y="741920"/>
                  </a:lnTo>
                  <a:lnTo>
                    <a:pt x="641045" y="739769"/>
                  </a:lnTo>
                  <a:lnTo>
                    <a:pt x="531200" y="739769"/>
                  </a:lnTo>
                  <a:lnTo>
                    <a:pt x="487327" y="737552"/>
                  </a:lnTo>
                  <a:lnTo>
                    <a:pt x="439805" y="726625"/>
                  </a:lnTo>
                  <a:lnTo>
                    <a:pt x="388594" y="706526"/>
                  </a:lnTo>
                  <a:lnTo>
                    <a:pt x="369273" y="695053"/>
                  </a:lnTo>
                  <a:lnTo>
                    <a:pt x="362188" y="689546"/>
                  </a:lnTo>
                  <a:close/>
                </a:path>
                <a:path w="809625" h="800100">
                  <a:moveTo>
                    <a:pt x="304876" y="649681"/>
                  </a:moveTo>
                  <a:lnTo>
                    <a:pt x="281972" y="657521"/>
                  </a:lnTo>
                  <a:lnTo>
                    <a:pt x="262358" y="672238"/>
                  </a:lnTo>
                  <a:lnTo>
                    <a:pt x="243270" y="689366"/>
                  </a:lnTo>
                  <a:lnTo>
                    <a:pt x="221945" y="704443"/>
                  </a:lnTo>
                  <a:lnTo>
                    <a:pt x="202083" y="712674"/>
                  </a:lnTo>
                  <a:lnTo>
                    <a:pt x="180935" y="718134"/>
                  </a:lnTo>
                  <a:lnTo>
                    <a:pt x="159489" y="722717"/>
                  </a:lnTo>
                  <a:lnTo>
                    <a:pt x="138734" y="728319"/>
                  </a:lnTo>
                  <a:lnTo>
                    <a:pt x="118965" y="737005"/>
                  </a:lnTo>
                  <a:lnTo>
                    <a:pt x="99687" y="746647"/>
                  </a:lnTo>
                  <a:lnTo>
                    <a:pt x="80911" y="752167"/>
                  </a:lnTo>
                  <a:lnTo>
                    <a:pt x="185858" y="752167"/>
                  </a:lnTo>
                  <a:lnTo>
                    <a:pt x="203688" y="746704"/>
                  </a:lnTo>
                  <a:lnTo>
                    <a:pt x="252112" y="724182"/>
                  </a:lnTo>
                  <a:lnTo>
                    <a:pt x="295986" y="689546"/>
                  </a:lnTo>
                  <a:lnTo>
                    <a:pt x="362188" y="689546"/>
                  </a:lnTo>
                  <a:lnTo>
                    <a:pt x="351393" y="681156"/>
                  </a:lnTo>
                  <a:lnTo>
                    <a:pt x="331183" y="665734"/>
                  </a:lnTo>
                  <a:lnTo>
                    <a:pt x="304876" y="649681"/>
                  </a:lnTo>
                  <a:close/>
                </a:path>
                <a:path w="809625" h="800100">
                  <a:moveTo>
                    <a:pt x="628985" y="33239"/>
                  </a:moveTo>
                  <a:lnTo>
                    <a:pt x="530170" y="33239"/>
                  </a:lnTo>
                  <a:lnTo>
                    <a:pt x="541147" y="34201"/>
                  </a:lnTo>
                  <a:lnTo>
                    <a:pt x="582241" y="48826"/>
                  </a:lnTo>
                  <a:lnTo>
                    <a:pt x="623871" y="71790"/>
                  </a:lnTo>
                  <a:lnTo>
                    <a:pt x="659372" y="97159"/>
                  </a:lnTo>
                  <a:lnTo>
                    <a:pt x="707446" y="157607"/>
                  </a:lnTo>
                  <a:lnTo>
                    <a:pt x="728352" y="201217"/>
                  </a:lnTo>
                  <a:lnTo>
                    <a:pt x="744672" y="248678"/>
                  </a:lnTo>
                  <a:lnTo>
                    <a:pt x="756288" y="298844"/>
                  </a:lnTo>
                  <a:lnTo>
                    <a:pt x="763076" y="350564"/>
                  </a:lnTo>
                  <a:lnTo>
                    <a:pt x="764916" y="402691"/>
                  </a:lnTo>
                  <a:lnTo>
                    <a:pt x="761687" y="454076"/>
                  </a:lnTo>
                  <a:lnTo>
                    <a:pt x="753266" y="503570"/>
                  </a:lnTo>
                  <a:lnTo>
                    <a:pt x="739533" y="550024"/>
                  </a:lnTo>
                  <a:lnTo>
                    <a:pt x="720071" y="595903"/>
                  </a:lnTo>
                  <a:lnTo>
                    <a:pt x="697243" y="636291"/>
                  </a:lnTo>
                  <a:lnTo>
                    <a:pt x="671009" y="670728"/>
                  </a:lnTo>
                  <a:lnTo>
                    <a:pt x="641328" y="698755"/>
                  </a:lnTo>
                  <a:lnTo>
                    <a:pt x="608160" y="719910"/>
                  </a:lnTo>
                  <a:lnTo>
                    <a:pt x="571464" y="733735"/>
                  </a:lnTo>
                  <a:lnTo>
                    <a:pt x="531200" y="739769"/>
                  </a:lnTo>
                  <a:lnTo>
                    <a:pt x="641045" y="739769"/>
                  </a:lnTo>
                  <a:lnTo>
                    <a:pt x="702775" y="685629"/>
                  </a:lnTo>
                  <a:lnTo>
                    <a:pt x="731427" y="646596"/>
                  </a:lnTo>
                  <a:lnTo>
                    <a:pt x="757491" y="600189"/>
                  </a:lnTo>
                  <a:lnTo>
                    <a:pt x="775084" y="555322"/>
                  </a:lnTo>
                  <a:lnTo>
                    <a:pt x="785207" y="511806"/>
                  </a:lnTo>
                  <a:lnTo>
                    <a:pt x="791727" y="469174"/>
                  </a:lnTo>
                  <a:lnTo>
                    <a:pt x="798510" y="426959"/>
                  </a:lnTo>
                  <a:lnTo>
                    <a:pt x="809421" y="384695"/>
                  </a:lnTo>
                  <a:lnTo>
                    <a:pt x="801522" y="341489"/>
                  </a:lnTo>
                  <a:lnTo>
                    <a:pt x="791719" y="295283"/>
                  </a:lnTo>
                  <a:lnTo>
                    <a:pt x="779508" y="247848"/>
                  </a:lnTo>
                  <a:lnTo>
                    <a:pt x="764389" y="200958"/>
                  </a:lnTo>
                  <a:lnTo>
                    <a:pt x="745859" y="156385"/>
                  </a:lnTo>
                  <a:lnTo>
                    <a:pt x="723415" y="115902"/>
                  </a:lnTo>
                  <a:lnTo>
                    <a:pt x="696556" y="81280"/>
                  </a:lnTo>
                  <a:lnTo>
                    <a:pt x="643191" y="40713"/>
                  </a:lnTo>
                  <a:lnTo>
                    <a:pt x="628985" y="33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2650" y="1381932"/>
              <a:ext cx="702310" cy="719455"/>
            </a:xfrm>
            <a:custGeom>
              <a:avLst/>
              <a:gdLst/>
              <a:ahLst/>
              <a:cxnLst/>
              <a:rect l="l" t="t" r="r" b="b"/>
              <a:pathLst>
                <a:path w="702310" h="719455">
                  <a:moveTo>
                    <a:pt x="467520" y="0"/>
                  </a:moveTo>
                  <a:lnTo>
                    <a:pt x="453861" y="762"/>
                  </a:lnTo>
                  <a:lnTo>
                    <a:pt x="421881" y="3857"/>
                  </a:lnTo>
                  <a:lnTo>
                    <a:pt x="386518" y="5331"/>
                  </a:lnTo>
                  <a:lnTo>
                    <a:pt x="324694" y="11483"/>
                  </a:lnTo>
                  <a:lnTo>
                    <a:pt x="247942" y="41239"/>
                  </a:lnTo>
                  <a:lnTo>
                    <a:pt x="203933" y="64916"/>
                  </a:lnTo>
                  <a:lnTo>
                    <a:pt x="165815" y="88273"/>
                  </a:lnTo>
                  <a:lnTo>
                    <a:pt x="117647" y="130001"/>
                  </a:lnTo>
                  <a:lnTo>
                    <a:pt x="93543" y="159631"/>
                  </a:lnTo>
                  <a:lnTo>
                    <a:pt x="71118" y="191491"/>
                  </a:lnTo>
                  <a:lnTo>
                    <a:pt x="32748" y="271783"/>
                  </a:lnTo>
                  <a:lnTo>
                    <a:pt x="23830" y="320264"/>
                  </a:lnTo>
                  <a:lnTo>
                    <a:pt x="24519" y="367113"/>
                  </a:lnTo>
                  <a:lnTo>
                    <a:pt x="32898" y="412441"/>
                  </a:lnTo>
                  <a:lnTo>
                    <a:pt x="47051" y="456359"/>
                  </a:lnTo>
                  <a:lnTo>
                    <a:pt x="65061" y="498977"/>
                  </a:lnTo>
                  <a:lnTo>
                    <a:pt x="85013" y="540406"/>
                  </a:lnTo>
                  <a:lnTo>
                    <a:pt x="104989" y="580756"/>
                  </a:lnTo>
                  <a:lnTo>
                    <a:pt x="123075" y="620137"/>
                  </a:lnTo>
                  <a:lnTo>
                    <a:pt x="91520" y="642221"/>
                  </a:lnTo>
                  <a:lnTo>
                    <a:pt x="61990" y="668845"/>
                  </a:lnTo>
                  <a:lnTo>
                    <a:pt x="32233" y="694893"/>
                  </a:lnTo>
                  <a:lnTo>
                    <a:pt x="0" y="715248"/>
                  </a:lnTo>
                  <a:lnTo>
                    <a:pt x="18262" y="718928"/>
                  </a:lnTo>
                  <a:lnTo>
                    <a:pt x="37037" y="713408"/>
                  </a:lnTo>
                  <a:lnTo>
                    <a:pt x="56315" y="703766"/>
                  </a:lnTo>
                  <a:lnTo>
                    <a:pt x="76085" y="695080"/>
                  </a:lnTo>
                  <a:lnTo>
                    <a:pt x="96840" y="689478"/>
                  </a:lnTo>
                  <a:lnTo>
                    <a:pt x="118286" y="684895"/>
                  </a:lnTo>
                  <a:lnTo>
                    <a:pt x="139434" y="679435"/>
                  </a:lnTo>
                  <a:lnTo>
                    <a:pt x="159296" y="671204"/>
                  </a:lnTo>
                  <a:lnTo>
                    <a:pt x="180614" y="656127"/>
                  </a:lnTo>
                  <a:lnTo>
                    <a:pt x="199699" y="638998"/>
                  </a:lnTo>
                  <a:lnTo>
                    <a:pt x="219316" y="624282"/>
                  </a:lnTo>
                  <a:lnTo>
                    <a:pt x="242227" y="616442"/>
                  </a:lnTo>
                  <a:lnTo>
                    <a:pt x="268534" y="632494"/>
                  </a:lnTo>
                  <a:lnTo>
                    <a:pt x="306624" y="661813"/>
                  </a:lnTo>
                  <a:lnTo>
                    <a:pt x="325945" y="673287"/>
                  </a:lnTo>
                  <a:lnTo>
                    <a:pt x="377156" y="693385"/>
                  </a:lnTo>
                  <a:lnTo>
                    <a:pt x="424678" y="704313"/>
                  </a:lnTo>
                  <a:lnTo>
                    <a:pt x="468550" y="706530"/>
                  </a:lnTo>
                  <a:lnTo>
                    <a:pt x="508814" y="700496"/>
                  </a:lnTo>
                  <a:lnTo>
                    <a:pt x="545509" y="686671"/>
                  </a:lnTo>
                  <a:lnTo>
                    <a:pt x="578676" y="665515"/>
                  </a:lnTo>
                  <a:lnTo>
                    <a:pt x="608355" y="637489"/>
                  </a:lnTo>
                  <a:lnTo>
                    <a:pt x="634588" y="603052"/>
                  </a:lnTo>
                  <a:lnTo>
                    <a:pt x="657413" y="562664"/>
                  </a:lnTo>
                  <a:lnTo>
                    <a:pt x="676871" y="516785"/>
                  </a:lnTo>
                  <a:lnTo>
                    <a:pt x="690605" y="470330"/>
                  </a:lnTo>
                  <a:lnTo>
                    <a:pt x="699027" y="420835"/>
                  </a:lnTo>
                  <a:lnTo>
                    <a:pt x="702258" y="369449"/>
                  </a:lnTo>
                  <a:lnTo>
                    <a:pt x="700420" y="317321"/>
                  </a:lnTo>
                  <a:lnTo>
                    <a:pt x="693633" y="265599"/>
                  </a:lnTo>
                  <a:lnTo>
                    <a:pt x="682020" y="215433"/>
                  </a:lnTo>
                  <a:lnTo>
                    <a:pt x="665701" y="167972"/>
                  </a:lnTo>
                  <a:lnTo>
                    <a:pt x="644797" y="124365"/>
                  </a:lnTo>
                  <a:lnTo>
                    <a:pt x="619429" y="85759"/>
                  </a:lnTo>
                  <a:lnTo>
                    <a:pt x="561222" y="38546"/>
                  </a:lnTo>
                  <a:lnTo>
                    <a:pt x="519592" y="15581"/>
                  </a:lnTo>
                  <a:lnTo>
                    <a:pt x="478497" y="962"/>
                  </a:lnTo>
                  <a:lnTo>
                    <a:pt x="467520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 rot="240000">
            <a:off x="661127" y="1616451"/>
            <a:ext cx="598266" cy="24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30"/>
              </a:lnSpc>
            </a:pPr>
            <a:r>
              <a:rPr dirty="0" baseline="1461" sz="2850" spc="-330">
                <a:latin typeface="Trebuchet MS"/>
                <a:cs typeface="Trebuchet MS"/>
              </a:rPr>
              <a:t>WH</a:t>
            </a:r>
            <a:r>
              <a:rPr dirty="0" sz="1900" spc="-220">
                <a:latin typeface="Trebuchet MS"/>
                <a:cs typeface="Trebuchet MS"/>
              </a:rPr>
              <a:t>AT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195655" y="1445500"/>
            <a:ext cx="400050" cy="617220"/>
            <a:chOff x="1195655" y="1445500"/>
            <a:chExt cx="400050" cy="617220"/>
          </a:xfrm>
        </p:grpSpPr>
        <p:sp>
          <p:nvSpPr>
            <p:cNvPr id="27" name="object 27" descr=""/>
            <p:cNvSpPr/>
            <p:nvPr/>
          </p:nvSpPr>
          <p:spPr>
            <a:xfrm>
              <a:off x="1195655" y="1445500"/>
              <a:ext cx="400050" cy="474345"/>
            </a:xfrm>
            <a:custGeom>
              <a:avLst/>
              <a:gdLst/>
              <a:ahLst/>
              <a:cxnLst/>
              <a:rect l="l" t="t" r="r" b="b"/>
              <a:pathLst>
                <a:path w="400050" h="474344">
                  <a:moveTo>
                    <a:pt x="235739" y="152404"/>
                  </a:moveTo>
                  <a:lnTo>
                    <a:pt x="147104" y="152404"/>
                  </a:lnTo>
                  <a:lnTo>
                    <a:pt x="185555" y="157374"/>
                  </a:lnTo>
                  <a:lnTo>
                    <a:pt x="219154" y="171022"/>
                  </a:lnTo>
                  <a:lnTo>
                    <a:pt x="246623" y="191463"/>
                  </a:lnTo>
                  <a:lnTo>
                    <a:pt x="266687" y="216806"/>
                  </a:lnTo>
                  <a:lnTo>
                    <a:pt x="224372" y="229669"/>
                  </a:lnTo>
                  <a:lnTo>
                    <a:pt x="172627" y="233140"/>
                  </a:lnTo>
                  <a:lnTo>
                    <a:pt x="118497" y="234203"/>
                  </a:lnTo>
                  <a:lnTo>
                    <a:pt x="69024" y="239844"/>
                  </a:lnTo>
                  <a:lnTo>
                    <a:pt x="64094" y="283492"/>
                  </a:lnTo>
                  <a:lnTo>
                    <a:pt x="58564" y="329425"/>
                  </a:lnTo>
                  <a:lnTo>
                    <a:pt x="55032" y="376058"/>
                  </a:lnTo>
                  <a:lnTo>
                    <a:pt x="56095" y="421808"/>
                  </a:lnTo>
                  <a:lnTo>
                    <a:pt x="64350" y="465091"/>
                  </a:lnTo>
                  <a:lnTo>
                    <a:pt x="112960" y="472668"/>
                  </a:lnTo>
                  <a:lnTo>
                    <a:pt x="138185" y="474015"/>
                  </a:lnTo>
                  <a:lnTo>
                    <a:pt x="160959" y="469587"/>
                  </a:lnTo>
                  <a:lnTo>
                    <a:pt x="166622" y="446612"/>
                  </a:lnTo>
                  <a:lnTo>
                    <a:pt x="137934" y="446612"/>
                  </a:lnTo>
                  <a:lnTo>
                    <a:pt x="125585" y="442972"/>
                  </a:lnTo>
                  <a:lnTo>
                    <a:pt x="110082" y="442390"/>
                  </a:lnTo>
                  <a:lnTo>
                    <a:pt x="94709" y="441626"/>
                  </a:lnTo>
                  <a:lnTo>
                    <a:pt x="82753" y="437443"/>
                  </a:lnTo>
                  <a:lnTo>
                    <a:pt x="79174" y="391363"/>
                  </a:lnTo>
                  <a:lnTo>
                    <a:pt x="80014" y="347110"/>
                  </a:lnTo>
                  <a:lnTo>
                    <a:pt x="84519" y="304364"/>
                  </a:lnTo>
                  <a:lnTo>
                    <a:pt x="91935" y="262805"/>
                  </a:lnTo>
                  <a:lnTo>
                    <a:pt x="141505" y="260852"/>
                  </a:lnTo>
                  <a:lnTo>
                    <a:pt x="192273" y="260111"/>
                  </a:lnTo>
                  <a:lnTo>
                    <a:pt x="238946" y="255280"/>
                  </a:lnTo>
                  <a:lnTo>
                    <a:pt x="276229" y="241055"/>
                  </a:lnTo>
                  <a:lnTo>
                    <a:pt x="298830" y="212132"/>
                  </a:lnTo>
                  <a:lnTo>
                    <a:pt x="275358" y="179100"/>
                  </a:lnTo>
                  <a:lnTo>
                    <a:pt x="241172" y="154471"/>
                  </a:lnTo>
                  <a:lnTo>
                    <a:pt x="235739" y="152404"/>
                  </a:lnTo>
                  <a:close/>
                </a:path>
                <a:path w="400050" h="474344">
                  <a:moveTo>
                    <a:pt x="147104" y="322533"/>
                  </a:moveTo>
                  <a:lnTo>
                    <a:pt x="134514" y="346059"/>
                  </a:lnTo>
                  <a:lnTo>
                    <a:pt x="132437" y="378958"/>
                  </a:lnTo>
                  <a:lnTo>
                    <a:pt x="135400" y="414665"/>
                  </a:lnTo>
                  <a:lnTo>
                    <a:pt x="137934" y="446612"/>
                  </a:lnTo>
                  <a:lnTo>
                    <a:pt x="166622" y="446612"/>
                  </a:lnTo>
                  <a:lnTo>
                    <a:pt x="166676" y="446393"/>
                  </a:lnTo>
                  <a:lnTo>
                    <a:pt x="164174" y="417323"/>
                  </a:lnTo>
                  <a:lnTo>
                    <a:pt x="160065" y="384533"/>
                  </a:lnTo>
                  <a:lnTo>
                    <a:pt x="160959" y="350181"/>
                  </a:lnTo>
                  <a:lnTo>
                    <a:pt x="232475" y="350181"/>
                  </a:lnTo>
                  <a:lnTo>
                    <a:pt x="269145" y="345515"/>
                  </a:lnTo>
                  <a:lnTo>
                    <a:pt x="313409" y="331218"/>
                  </a:lnTo>
                  <a:lnTo>
                    <a:pt x="323605" y="325173"/>
                  </a:lnTo>
                  <a:lnTo>
                    <a:pt x="199387" y="325173"/>
                  </a:lnTo>
                  <a:lnTo>
                    <a:pt x="147104" y="322533"/>
                  </a:lnTo>
                  <a:close/>
                </a:path>
                <a:path w="400050" h="474344">
                  <a:moveTo>
                    <a:pt x="232475" y="350181"/>
                  </a:moveTo>
                  <a:lnTo>
                    <a:pt x="160959" y="350181"/>
                  </a:lnTo>
                  <a:lnTo>
                    <a:pt x="217971" y="352027"/>
                  </a:lnTo>
                  <a:lnTo>
                    <a:pt x="232475" y="350181"/>
                  </a:lnTo>
                  <a:close/>
                </a:path>
                <a:path w="400050" h="474344">
                  <a:moveTo>
                    <a:pt x="271744" y="27767"/>
                  </a:moveTo>
                  <a:lnTo>
                    <a:pt x="141838" y="27767"/>
                  </a:lnTo>
                  <a:lnTo>
                    <a:pt x="195525" y="32968"/>
                  </a:lnTo>
                  <a:lnTo>
                    <a:pt x="245530" y="46533"/>
                  </a:lnTo>
                  <a:lnTo>
                    <a:pt x="289661" y="69702"/>
                  </a:lnTo>
                  <a:lnTo>
                    <a:pt x="322287" y="100177"/>
                  </a:lnTo>
                  <a:lnTo>
                    <a:pt x="349832" y="140990"/>
                  </a:lnTo>
                  <a:lnTo>
                    <a:pt x="366812" y="186399"/>
                  </a:lnTo>
                  <a:lnTo>
                    <a:pt x="367741" y="230662"/>
                  </a:lnTo>
                  <a:lnTo>
                    <a:pt x="353001" y="265641"/>
                  </a:lnTo>
                  <a:lnTo>
                    <a:pt x="326840" y="292067"/>
                  </a:lnTo>
                  <a:lnTo>
                    <a:pt x="291212" y="310454"/>
                  </a:lnTo>
                  <a:lnTo>
                    <a:pt x="248076" y="321318"/>
                  </a:lnTo>
                  <a:lnTo>
                    <a:pt x="199387" y="325173"/>
                  </a:lnTo>
                  <a:lnTo>
                    <a:pt x="323605" y="325173"/>
                  </a:lnTo>
                  <a:lnTo>
                    <a:pt x="349689" y="309708"/>
                  </a:lnTo>
                  <a:lnTo>
                    <a:pt x="376910" y="281560"/>
                  </a:lnTo>
                  <a:lnTo>
                    <a:pt x="394000" y="247345"/>
                  </a:lnTo>
                  <a:lnTo>
                    <a:pt x="399884" y="207637"/>
                  </a:lnTo>
                  <a:lnTo>
                    <a:pt x="390772" y="160137"/>
                  </a:lnTo>
                  <a:lnTo>
                    <a:pt x="367164" y="114025"/>
                  </a:lnTo>
                  <a:lnTo>
                    <a:pt x="334653" y="73352"/>
                  </a:lnTo>
                  <a:lnTo>
                    <a:pt x="298830" y="42168"/>
                  </a:lnTo>
                  <a:lnTo>
                    <a:pt x="271744" y="27767"/>
                  </a:lnTo>
                  <a:close/>
                </a:path>
                <a:path w="400050" h="474344">
                  <a:moveTo>
                    <a:pt x="156183" y="0"/>
                  </a:moveTo>
                  <a:lnTo>
                    <a:pt x="102835" y="974"/>
                  </a:lnTo>
                  <a:lnTo>
                    <a:pt x="50076" y="7707"/>
                  </a:lnTo>
                  <a:lnTo>
                    <a:pt x="0" y="19143"/>
                  </a:lnTo>
                  <a:lnTo>
                    <a:pt x="9271" y="56940"/>
                  </a:lnTo>
                  <a:lnTo>
                    <a:pt x="17292" y="96019"/>
                  </a:lnTo>
                  <a:lnTo>
                    <a:pt x="24715" y="135733"/>
                  </a:lnTo>
                  <a:lnTo>
                    <a:pt x="32194" y="175429"/>
                  </a:lnTo>
                  <a:lnTo>
                    <a:pt x="57403" y="171633"/>
                  </a:lnTo>
                  <a:lnTo>
                    <a:pt x="85191" y="163741"/>
                  </a:lnTo>
                  <a:lnTo>
                    <a:pt x="115208" y="155936"/>
                  </a:lnTo>
                  <a:lnTo>
                    <a:pt x="147104" y="152404"/>
                  </a:lnTo>
                  <a:lnTo>
                    <a:pt x="235739" y="152404"/>
                  </a:lnTo>
                  <a:lnTo>
                    <a:pt x="211599" y="143222"/>
                  </a:lnTo>
                  <a:lnTo>
                    <a:pt x="50558" y="143222"/>
                  </a:lnTo>
                  <a:lnTo>
                    <a:pt x="47694" y="115056"/>
                  </a:lnTo>
                  <a:lnTo>
                    <a:pt x="42019" y="89715"/>
                  </a:lnTo>
                  <a:lnTo>
                    <a:pt x="36022" y="64696"/>
                  </a:lnTo>
                  <a:lnTo>
                    <a:pt x="32194" y="37495"/>
                  </a:lnTo>
                  <a:lnTo>
                    <a:pt x="86663" y="29690"/>
                  </a:lnTo>
                  <a:lnTo>
                    <a:pt x="141838" y="27767"/>
                  </a:lnTo>
                  <a:lnTo>
                    <a:pt x="271744" y="27767"/>
                  </a:lnTo>
                  <a:lnTo>
                    <a:pt x="256273" y="19542"/>
                  </a:lnTo>
                  <a:lnTo>
                    <a:pt x="208026" y="5837"/>
                  </a:lnTo>
                  <a:lnTo>
                    <a:pt x="156183" y="0"/>
                  </a:lnTo>
                  <a:close/>
                </a:path>
                <a:path w="400050" h="474344">
                  <a:moveTo>
                    <a:pt x="151312" y="131068"/>
                  </a:moveTo>
                  <a:lnTo>
                    <a:pt x="100965" y="132619"/>
                  </a:lnTo>
                  <a:lnTo>
                    <a:pt x="50558" y="143222"/>
                  </a:lnTo>
                  <a:lnTo>
                    <a:pt x="211599" y="143222"/>
                  </a:lnTo>
                  <a:lnTo>
                    <a:pt x="198935" y="138406"/>
                  </a:lnTo>
                  <a:lnTo>
                    <a:pt x="151312" y="131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27856" y="1473270"/>
              <a:ext cx="335915" cy="419100"/>
            </a:xfrm>
            <a:custGeom>
              <a:avLst/>
              <a:gdLst/>
              <a:ahLst/>
              <a:cxnLst/>
              <a:rect l="l" t="t" r="r" b="b"/>
              <a:pathLst>
                <a:path w="335915" h="419100">
                  <a:moveTo>
                    <a:pt x="109643" y="0"/>
                  </a:moveTo>
                  <a:lnTo>
                    <a:pt x="54469" y="1923"/>
                  </a:lnTo>
                  <a:lnTo>
                    <a:pt x="0" y="9733"/>
                  </a:lnTo>
                  <a:lnTo>
                    <a:pt x="3822" y="36929"/>
                  </a:lnTo>
                  <a:lnTo>
                    <a:pt x="9818" y="61947"/>
                  </a:lnTo>
                  <a:lnTo>
                    <a:pt x="15493" y="87287"/>
                  </a:lnTo>
                  <a:lnTo>
                    <a:pt x="18351" y="115448"/>
                  </a:lnTo>
                  <a:lnTo>
                    <a:pt x="68759" y="104850"/>
                  </a:lnTo>
                  <a:lnTo>
                    <a:pt x="119108" y="103302"/>
                  </a:lnTo>
                  <a:lnTo>
                    <a:pt x="166735" y="110641"/>
                  </a:lnTo>
                  <a:lnTo>
                    <a:pt x="208974" y="126705"/>
                  </a:lnTo>
                  <a:lnTo>
                    <a:pt x="243163" y="151331"/>
                  </a:lnTo>
                  <a:lnTo>
                    <a:pt x="266636" y="184358"/>
                  </a:lnTo>
                  <a:lnTo>
                    <a:pt x="244029" y="213285"/>
                  </a:lnTo>
                  <a:lnTo>
                    <a:pt x="206741" y="227511"/>
                  </a:lnTo>
                  <a:lnTo>
                    <a:pt x="160066" y="232340"/>
                  </a:lnTo>
                  <a:lnTo>
                    <a:pt x="109297" y="233078"/>
                  </a:lnTo>
                  <a:lnTo>
                    <a:pt x="59728" y="235031"/>
                  </a:lnTo>
                  <a:lnTo>
                    <a:pt x="52319" y="276590"/>
                  </a:lnTo>
                  <a:lnTo>
                    <a:pt x="47818" y="319335"/>
                  </a:lnTo>
                  <a:lnTo>
                    <a:pt x="46980" y="363588"/>
                  </a:lnTo>
                  <a:lnTo>
                    <a:pt x="50558" y="409669"/>
                  </a:lnTo>
                  <a:lnTo>
                    <a:pt x="62507" y="413852"/>
                  </a:lnTo>
                  <a:lnTo>
                    <a:pt x="93378" y="415203"/>
                  </a:lnTo>
                  <a:lnTo>
                    <a:pt x="105727" y="418851"/>
                  </a:lnTo>
                  <a:lnTo>
                    <a:pt x="100241" y="351196"/>
                  </a:lnTo>
                  <a:lnTo>
                    <a:pt x="102319" y="318297"/>
                  </a:lnTo>
                  <a:lnTo>
                    <a:pt x="114909" y="294772"/>
                  </a:lnTo>
                  <a:lnTo>
                    <a:pt x="167187" y="297410"/>
                  </a:lnTo>
                  <a:lnTo>
                    <a:pt x="215873" y="293553"/>
                  </a:lnTo>
                  <a:lnTo>
                    <a:pt x="259008" y="282686"/>
                  </a:lnTo>
                  <a:lnTo>
                    <a:pt x="294637" y="264296"/>
                  </a:lnTo>
                  <a:lnTo>
                    <a:pt x="320802" y="237867"/>
                  </a:lnTo>
                  <a:lnTo>
                    <a:pt x="335546" y="202887"/>
                  </a:lnTo>
                  <a:lnTo>
                    <a:pt x="334612" y="158626"/>
                  </a:lnTo>
                  <a:lnTo>
                    <a:pt x="317631" y="113221"/>
                  </a:lnTo>
                  <a:lnTo>
                    <a:pt x="290085" y="72408"/>
                  </a:lnTo>
                  <a:lnTo>
                    <a:pt x="257454" y="41927"/>
                  </a:lnTo>
                  <a:lnTo>
                    <a:pt x="213329" y="18764"/>
                  </a:lnTo>
                  <a:lnTo>
                    <a:pt x="163328" y="5200"/>
                  </a:lnTo>
                  <a:lnTo>
                    <a:pt x="109643" y="0"/>
                  </a:lnTo>
                  <a:close/>
                </a:path>
              </a:pathLst>
            </a:custGeom>
            <a:solidFill>
              <a:srgbClr val="39AE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266" y="1943589"/>
              <a:ext cx="136488" cy="118615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583968" y="4789670"/>
            <a:ext cx="753110" cy="857885"/>
            <a:chOff x="583968" y="4789670"/>
            <a:chExt cx="753110" cy="857885"/>
          </a:xfrm>
        </p:grpSpPr>
        <p:sp>
          <p:nvSpPr>
            <p:cNvPr id="31" name="object 31" descr=""/>
            <p:cNvSpPr/>
            <p:nvPr/>
          </p:nvSpPr>
          <p:spPr>
            <a:xfrm>
              <a:off x="583968" y="4789670"/>
              <a:ext cx="753110" cy="857885"/>
            </a:xfrm>
            <a:custGeom>
              <a:avLst/>
              <a:gdLst/>
              <a:ahLst/>
              <a:cxnLst/>
              <a:rect l="l" t="t" r="r" b="b"/>
              <a:pathLst>
                <a:path w="753110" h="857885">
                  <a:moveTo>
                    <a:pt x="0" y="426487"/>
                  </a:moveTo>
                  <a:lnTo>
                    <a:pt x="2791" y="372945"/>
                  </a:lnTo>
                  <a:lnTo>
                    <a:pt x="14183" y="324574"/>
                  </a:lnTo>
                  <a:lnTo>
                    <a:pt x="27583" y="277962"/>
                  </a:lnTo>
                  <a:lnTo>
                    <a:pt x="36397" y="229698"/>
                  </a:lnTo>
                  <a:lnTo>
                    <a:pt x="64862" y="190959"/>
                  </a:lnTo>
                  <a:lnTo>
                    <a:pt x="97260" y="150120"/>
                  </a:lnTo>
                  <a:lnTo>
                    <a:pt x="133222" y="109794"/>
                  </a:lnTo>
                  <a:lnTo>
                    <a:pt x="172382" y="72593"/>
                  </a:lnTo>
                  <a:lnTo>
                    <a:pt x="214374" y="41131"/>
                  </a:lnTo>
                  <a:lnTo>
                    <a:pt x="258830" y="18020"/>
                  </a:lnTo>
                  <a:lnTo>
                    <a:pt x="323810" y="3180"/>
                  </a:lnTo>
                  <a:lnTo>
                    <a:pt x="366374" y="0"/>
                  </a:lnTo>
                  <a:lnTo>
                    <a:pt x="409831" y="1991"/>
                  </a:lnTo>
                  <a:lnTo>
                    <a:pt x="449572" y="11424"/>
                  </a:lnTo>
                  <a:lnTo>
                    <a:pt x="487337" y="27838"/>
                  </a:lnTo>
                  <a:lnTo>
                    <a:pt x="523304" y="48140"/>
                  </a:lnTo>
                  <a:lnTo>
                    <a:pt x="557652" y="69239"/>
                  </a:lnTo>
                  <a:lnTo>
                    <a:pt x="605964" y="102958"/>
                  </a:lnTo>
                  <a:lnTo>
                    <a:pt x="644371" y="139262"/>
                  </a:lnTo>
                  <a:lnTo>
                    <a:pt x="676949" y="180767"/>
                  </a:lnTo>
                  <a:lnTo>
                    <a:pt x="707777" y="230088"/>
                  </a:lnTo>
                  <a:lnTo>
                    <a:pt x="727221" y="270524"/>
                  </a:lnTo>
                  <a:lnTo>
                    <a:pt x="743456" y="320129"/>
                  </a:lnTo>
                  <a:lnTo>
                    <a:pt x="753020" y="375115"/>
                  </a:lnTo>
                  <a:lnTo>
                    <a:pt x="752455" y="431691"/>
                  </a:lnTo>
                  <a:lnTo>
                    <a:pt x="738299" y="486068"/>
                  </a:lnTo>
                  <a:lnTo>
                    <a:pt x="723370" y="512806"/>
                  </a:lnTo>
                  <a:lnTo>
                    <a:pt x="720840" y="516178"/>
                  </a:lnTo>
                  <a:lnTo>
                    <a:pt x="724774" y="414786"/>
                  </a:lnTo>
                  <a:lnTo>
                    <a:pt x="725584" y="365991"/>
                  </a:lnTo>
                  <a:lnTo>
                    <a:pt x="712642" y="300492"/>
                  </a:lnTo>
                  <a:lnTo>
                    <a:pt x="690030" y="240025"/>
                  </a:lnTo>
                  <a:lnTo>
                    <a:pt x="648037" y="183203"/>
                  </a:lnTo>
                  <a:lnTo>
                    <a:pt x="616779" y="148113"/>
                  </a:lnTo>
                  <a:lnTo>
                    <a:pt x="584864" y="117043"/>
                  </a:lnTo>
                  <a:lnTo>
                    <a:pt x="531316" y="81905"/>
                  </a:lnTo>
                  <a:lnTo>
                    <a:pt x="471271" y="55978"/>
                  </a:lnTo>
                  <a:lnTo>
                    <a:pt x="456689" y="48930"/>
                  </a:lnTo>
                  <a:lnTo>
                    <a:pt x="443046" y="42168"/>
                  </a:lnTo>
                  <a:lnTo>
                    <a:pt x="430771" y="36732"/>
                  </a:lnTo>
                  <a:lnTo>
                    <a:pt x="420295" y="33666"/>
                  </a:lnTo>
                  <a:lnTo>
                    <a:pt x="376748" y="31328"/>
                  </a:lnTo>
                  <a:lnTo>
                    <a:pt x="329452" y="35713"/>
                  </a:lnTo>
                  <a:lnTo>
                    <a:pt x="286859" y="44247"/>
                  </a:lnTo>
                  <a:lnTo>
                    <a:pt x="218985" y="77418"/>
                  </a:lnTo>
                  <a:lnTo>
                    <a:pt x="182704" y="106197"/>
                  </a:lnTo>
                  <a:lnTo>
                    <a:pt x="149137" y="139779"/>
                  </a:lnTo>
                  <a:lnTo>
                    <a:pt x="118845" y="177255"/>
                  </a:lnTo>
                  <a:lnTo>
                    <a:pt x="92388" y="217718"/>
                  </a:lnTo>
                  <a:lnTo>
                    <a:pt x="70328" y="260257"/>
                  </a:lnTo>
                  <a:lnTo>
                    <a:pt x="53224" y="303964"/>
                  </a:lnTo>
                  <a:lnTo>
                    <a:pt x="41637" y="347929"/>
                  </a:lnTo>
                  <a:lnTo>
                    <a:pt x="36128" y="391245"/>
                  </a:lnTo>
                  <a:lnTo>
                    <a:pt x="30101" y="546567"/>
                  </a:lnTo>
                  <a:lnTo>
                    <a:pt x="16982" y="516513"/>
                  </a:lnTo>
                  <a:lnTo>
                    <a:pt x="5859" y="474100"/>
                  </a:lnTo>
                  <a:lnTo>
                    <a:pt x="0" y="426487"/>
                  </a:lnTo>
                  <a:close/>
                </a:path>
                <a:path w="753110" h="857885">
                  <a:moveTo>
                    <a:pt x="505518" y="671615"/>
                  </a:moveTo>
                  <a:lnTo>
                    <a:pt x="537553" y="645350"/>
                  </a:lnTo>
                  <a:lnTo>
                    <a:pt x="571707" y="618948"/>
                  </a:lnTo>
                  <a:lnTo>
                    <a:pt x="606259" y="591643"/>
                  </a:lnTo>
                  <a:lnTo>
                    <a:pt x="639489" y="562670"/>
                  </a:lnTo>
                  <a:lnTo>
                    <a:pt x="669676" y="531263"/>
                  </a:lnTo>
                  <a:lnTo>
                    <a:pt x="695100" y="496657"/>
                  </a:lnTo>
                  <a:lnTo>
                    <a:pt x="714039" y="458087"/>
                  </a:lnTo>
                  <a:lnTo>
                    <a:pt x="724774" y="414786"/>
                  </a:lnTo>
                  <a:lnTo>
                    <a:pt x="720840" y="516178"/>
                  </a:lnTo>
                  <a:lnTo>
                    <a:pt x="677560" y="568718"/>
                  </a:lnTo>
                  <a:lnTo>
                    <a:pt x="622729" y="617087"/>
                  </a:lnTo>
                  <a:lnTo>
                    <a:pt x="592810" y="638790"/>
                  </a:lnTo>
                  <a:lnTo>
                    <a:pt x="568943" y="660247"/>
                  </a:lnTo>
                  <a:lnTo>
                    <a:pt x="556852" y="683723"/>
                  </a:lnTo>
                  <a:lnTo>
                    <a:pt x="554100" y="754638"/>
                  </a:lnTo>
                  <a:lnTo>
                    <a:pt x="542715" y="733447"/>
                  </a:lnTo>
                  <a:lnTo>
                    <a:pt x="525935" y="701007"/>
                  </a:lnTo>
                  <a:lnTo>
                    <a:pt x="505518" y="671615"/>
                  </a:lnTo>
                  <a:close/>
                </a:path>
                <a:path w="753110" h="857885">
                  <a:moveTo>
                    <a:pt x="554100" y="754638"/>
                  </a:moveTo>
                  <a:lnTo>
                    <a:pt x="556852" y="683723"/>
                  </a:lnTo>
                  <a:lnTo>
                    <a:pt x="562275" y="719348"/>
                  </a:lnTo>
                  <a:lnTo>
                    <a:pt x="583045" y="752974"/>
                  </a:lnTo>
                  <a:lnTo>
                    <a:pt x="607382" y="786162"/>
                  </a:lnTo>
                  <a:lnTo>
                    <a:pt x="623504" y="820477"/>
                  </a:lnTo>
                  <a:lnTo>
                    <a:pt x="619631" y="857481"/>
                  </a:lnTo>
                  <a:lnTo>
                    <a:pt x="594904" y="849154"/>
                  </a:lnTo>
                  <a:lnTo>
                    <a:pt x="579885" y="839218"/>
                  </a:lnTo>
                  <a:lnTo>
                    <a:pt x="581652" y="793685"/>
                  </a:lnTo>
                  <a:lnTo>
                    <a:pt x="559930" y="765488"/>
                  </a:lnTo>
                  <a:lnTo>
                    <a:pt x="554100" y="754638"/>
                  </a:lnTo>
                  <a:close/>
                </a:path>
                <a:path w="753110" h="857885">
                  <a:moveTo>
                    <a:pt x="30101" y="546567"/>
                  </a:moveTo>
                  <a:lnTo>
                    <a:pt x="36128" y="391245"/>
                  </a:lnTo>
                  <a:lnTo>
                    <a:pt x="36433" y="440879"/>
                  </a:lnTo>
                  <a:lnTo>
                    <a:pt x="43242" y="486309"/>
                  </a:lnTo>
                  <a:lnTo>
                    <a:pt x="56854" y="527030"/>
                  </a:lnTo>
                  <a:lnTo>
                    <a:pt x="77565" y="562540"/>
                  </a:lnTo>
                  <a:lnTo>
                    <a:pt x="105673" y="592335"/>
                  </a:lnTo>
                  <a:lnTo>
                    <a:pt x="141474" y="615913"/>
                  </a:lnTo>
                  <a:lnTo>
                    <a:pt x="185267" y="632770"/>
                  </a:lnTo>
                  <a:lnTo>
                    <a:pt x="237347" y="642402"/>
                  </a:lnTo>
                  <a:lnTo>
                    <a:pt x="298013" y="644306"/>
                  </a:lnTo>
                  <a:lnTo>
                    <a:pt x="320281" y="641594"/>
                  </a:lnTo>
                  <a:lnTo>
                    <a:pt x="342168" y="636370"/>
                  </a:lnTo>
                  <a:lnTo>
                    <a:pt x="366796" y="630700"/>
                  </a:lnTo>
                  <a:lnTo>
                    <a:pt x="397286" y="626652"/>
                  </a:lnTo>
                  <a:lnTo>
                    <a:pt x="415311" y="641203"/>
                  </a:lnTo>
                  <a:lnTo>
                    <a:pt x="427619" y="660292"/>
                  </a:lnTo>
                  <a:lnTo>
                    <a:pt x="438498" y="681193"/>
                  </a:lnTo>
                  <a:lnTo>
                    <a:pt x="452236" y="701184"/>
                  </a:lnTo>
                  <a:lnTo>
                    <a:pt x="467299" y="714988"/>
                  </a:lnTo>
                  <a:lnTo>
                    <a:pt x="484632" y="726947"/>
                  </a:lnTo>
                  <a:lnTo>
                    <a:pt x="502583" y="738288"/>
                  </a:lnTo>
                  <a:lnTo>
                    <a:pt x="519498" y="750234"/>
                  </a:lnTo>
                  <a:lnTo>
                    <a:pt x="534302" y="764379"/>
                  </a:lnTo>
                  <a:lnTo>
                    <a:pt x="548280" y="779144"/>
                  </a:lnTo>
                  <a:lnTo>
                    <a:pt x="563406" y="790317"/>
                  </a:lnTo>
                  <a:lnTo>
                    <a:pt x="581652" y="793685"/>
                  </a:lnTo>
                  <a:lnTo>
                    <a:pt x="579885" y="839218"/>
                  </a:lnTo>
                  <a:lnTo>
                    <a:pt x="573496" y="834991"/>
                  </a:lnTo>
                  <a:lnTo>
                    <a:pt x="553962" y="818393"/>
                  </a:lnTo>
                  <a:lnTo>
                    <a:pt x="534859" y="802760"/>
                  </a:lnTo>
                  <a:lnTo>
                    <a:pt x="493223" y="773385"/>
                  </a:lnTo>
                  <a:lnTo>
                    <a:pt x="452522" y="742613"/>
                  </a:lnTo>
                  <a:lnTo>
                    <a:pt x="416750" y="706924"/>
                  </a:lnTo>
                  <a:lnTo>
                    <a:pt x="389898" y="662797"/>
                  </a:lnTo>
                  <a:lnTo>
                    <a:pt x="333091" y="670348"/>
                  </a:lnTo>
                  <a:lnTo>
                    <a:pt x="280284" y="673069"/>
                  </a:lnTo>
                  <a:lnTo>
                    <a:pt x="231603" y="670922"/>
                  </a:lnTo>
                  <a:lnTo>
                    <a:pt x="187175" y="663872"/>
                  </a:lnTo>
                  <a:lnTo>
                    <a:pt x="147125" y="651880"/>
                  </a:lnTo>
                  <a:lnTo>
                    <a:pt x="111581" y="634910"/>
                  </a:lnTo>
                  <a:lnTo>
                    <a:pt x="54513" y="585889"/>
                  </a:lnTo>
                  <a:lnTo>
                    <a:pt x="33242" y="553764"/>
                  </a:lnTo>
                  <a:lnTo>
                    <a:pt x="30101" y="546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20096" y="4821002"/>
              <a:ext cx="689610" cy="762635"/>
            </a:xfrm>
            <a:custGeom>
              <a:avLst/>
              <a:gdLst/>
              <a:ahLst/>
              <a:cxnLst/>
              <a:rect l="l" t="t" r="r" b="b"/>
              <a:pathLst>
                <a:path w="689610" h="762635">
                  <a:moveTo>
                    <a:pt x="0" y="359906"/>
                  </a:moveTo>
                  <a:lnTo>
                    <a:pt x="5508" y="316593"/>
                  </a:lnTo>
                  <a:lnTo>
                    <a:pt x="17095" y="272629"/>
                  </a:lnTo>
                  <a:lnTo>
                    <a:pt x="34199" y="228923"/>
                  </a:lnTo>
                  <a:lnTo>
                    <a:pt x="56260" y="186385"/>
                  </a:lnTo>
                  <a:lnTo>
                    <a:pt x="82717" y="145922"/>
                  </a:lnTo>
                  <a:lnTo>
                    <a:pt x="113009" y="108446"/>
                  </a:lnTo>
                  <a:lnTo>
                    <a:pt x="146576" y="74865"/>
                  </a:lnTo>
                  <a:lnTo>
                    <a:pt x="182857" y="46088"/>
                  </a:lnTo>
                  <a:lnTo>
                    <a:pt x="221291" y="23026"/>
                  </a:lnTo>
                  <a:lnTo>
                    <a:pt x="293323" y="4382"/>
                  </a:lnTo>
                  <a:lnTo>
                    <a:pt x="340619" y="0"/>
                  </a:lnTo>
                  <a:lnTo>
                    <a:pt x="384166" y="2339"/>
                  </a:lnTo>
                  <a:lnTo>
                    <a:pt x="394643" y="5400"/>
                  </a:lnTo>
                  <a:lnTo>
                    <a:pt x="406917" y="10835"/>
                  </a:lnTo>
                  <a:lnTo>
                    <a:pt x="435143" y="24639"/>
                  </a:lnTo>
                  <a:lnTo>
                    <a:pt x="467120" y="38298"/>
                  </a:lnTo>
                  <a:lnTo>
                    <a:pt x="521631" y="65137"/>
                  </a:lnTo>
                  <a:lnTo>
                    <a:pt x="580650" y="116781"/>
                  </a:lnTo>
                  <a:lnTo>
                    <a:pt x="611909" y="151874"/>
                  </a:lnTo>
                  <a:lnTo>
                    <a:pt x="637872" y="184631"/>
                  </a:lnTo>
                  <a:lnTo>
                    <a:pt x="665904" y="236141"/>
                  </a:lnTo>
                  <a:lnTo>
                    <a:pt x="684705" y="303442"/>
                  </a:lnTo>
                  <a:lnTo>
                    <a:pt x="689456" y="334652"/>
                  </a:lnTo>
                  <a:lnTo>
                    <a:pt x="688646" y="383447"/>
                  </a:lnTo>
                  <a:lnTo>
                    <a:pt x="677911" y="426749"/>
                  </a:lnTo>
                  <a:lnTo>
                    <a:pt x="658972" y="465320"/>
                  </a:lnTo>
                  <a:lnTo>
                    <a:pt x="633548" y="499928"/>
                  </a:lnTo>
                  <a:lnTo>
                    <a:pt x="603361" y="531336"/>
                  </a:lnTo>
                  <a:lnTo>
                    <a:pt x="570131" y="560309"/>
                  </a:lnTo>
                  <a:lnTo>
                    <a:pt x="535579" y="587614"/>
                  </a:lnTo>
                  <a:lnTo>
                    <a:pt x="501425" y="614014"/>
                  </a:lnTo>
                  <a:lnTo>
                    <a:pt x="469390" y="640276"/>
                  </a:lnTo>
                  <a:lnTo>
                    <a:pt x="489807" y="669669"/>
                  </a:lnTo>
                  <a:lnTo>
                    <a:pt x="506587" y="702114"/>
                  </a:lnTo>
                  <a:lnTo>
                    <a:pt x="523801" y="734160"/>
                  </a:lnTo>
                  <a:lnTo>
                    <a:pt x="545524" y="762358"/>
                  </a:lnTo>
                  <a:lnTo>
                    <a:pt x="527277" y="758985"/>
                  </a:lnTo>
                  <a:lnTo>
                    <a:pt x="512152" y="747811"/>
                  </a:lnTo>
                  <a:lnTo>
                    <a:pt x="498174" y="733045"/>
                  </a:lnTo>
                  <a:lnTo>
                    <a:pt x="483370" y="718895"/>
                  </a:lnTo>
                  <a:lnTo>
                    <a:pt x="466454" y="706956"/>
                  </a:lnTo>
                  <a:lnTo>
                    <a:pt x="448504" y="695619"/>
                  </a:lnTo>
                  <a:lnTo>
                    <a:pt x="431170" y="683661"/>
                  </a:lnTo>
                  <a:lnTo>
                    <a:pt x="416107" y="669858"/>
                  </a:lnTo>
                  <a:lnTo>
                    <a:pt x="402369" y="649865"/>
                  </a:lnTo>
                  <a:lnTo>
                    <a:pt x="391490" y="628960"/>
                  </a:lnTo>
                  <a:lnTo>
                    <a:pt x="379182" y="609871"/>
                  </a:lnTo>
                  <a:lnTo>
                    <a:pt x="361158" y="595326"/>
                  </a:lnTo>
                  <a:lnTo>
                    <a:pt x="330668" y="599368"/>
                  </a:lnTo>
                  <a:lnTo>
                    <a:pt x="284152" y="610266"/>
                  </a:lnTo>
                  <a:lnTo>
                    <a:pt x="261885" y="612980"/>
                  </a:lnTo>
                  <a:lnTo>
                    <a:pt x="201219" y="611072"/>
                  </a:lnTo>
                  <a:lnTo>
                    <a:pt x="149138" y="601438"/>
                  </a:lnTo>
                  <a:lnTo>
                    <a:pt x="105346" y="584580"/>
                  </a:lnTo>
                  <a:lnTo>
                    <a:pt x="69545" y="561002"/>
                  </a:lnTo>
                  <a:lnTo>
                    <a:pt x="41437" y="531207"/>
                  </a:lnTo>
                  <a:lnTo>
                    <a:pt x="20726" y="495697"/>
                  </a:lnTo>
                  <a:lnTo>
                    <a:pt x="7114" y="454974"/>
                  </a:lnTo>
                  <a:lnTo>
                    <a:pt x="304" y="409543"/>
                  </a:lnTo>
                  <a:lnTo>
                    <a:pt x="0" y="359906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 rot="21420000">
            <a:off x="662573" y="5037848"/>
            <a:ext cx="56149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0"/>
              </a:lnSpc>
            </a:pPr>
            <a:r>
              <a:rPr dirty="0" sz="2000" spc="-170">
                <a:latin typeface="Trebuchet MS"/>
                <a:cs typeface="Trebuchet MS"/>
              </a:rPr>
              <a:t>HOW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1193717" y="4860256"/>
            <a:ext cx="400050" cy="617220"/>
            <a:chOff x="1193717" y="4860256"/>
            <a:chExt cx="400050" cy="617220"/>
          </a:xfrm>
        </p:grpSpPr>
        <p:sp>
          <p:nvSpPr>
            <p:cNvPr id="35" name="object 35" descr=""/>
            <p:cNvSpPr/>
            <p:nvPr/>
          </p:nvSpPr>
          <p:spPr>
            <a:xfrm>
              <a:off x="1193717" y="4860256"/>
              <a:ext cx="400050" cy="474345"/>
            </a:xfrm>
            <a:custGeom>
              <a:avLst/>
              <a:gdLst/>
              <a:ahLst/>
              <a:cxnLst/>
              <a:rect l="l" t="t" r="r" b="b"/>
              <a:pathLst>
                <a:path w="400050" h="474345">
                  <a:moveTo>
                    <a:pt x="235739" y="152404"/>
                  </a:moveTo>
                  <a:lnTo>
                    <a:pt x="147104" y="152404"/>
                  </a:lnTo>
                  <a:lnTo>
                    <a:pt x="185555" y="157374"/>
                  </a:lnTo>
                  <a:lnTo>
                    <a:pt x="219154" y="171022"/>
                  </a:lnTo>
                  <a:lnTo>
                    <a:pt x="246623" y="191463"/>
                  </a:lnTo>
                  <a:lnTo>
                    <a:pt x="266687" y="216806"/>
                  </a:lnTo>
                  <a:lnTo>
                    <a:pt x="224372" y="229669"/>
                  </a:lnTo>
                  <a:lnTo>
                    <a:pt x="172627" y="233140"/>
                  </a:lnTo>
                  <a:lnTo>
                    <a:pt x="118497" y="234203"/>
                  </a:lnTo>
                  <a:lnTo>
                    <a:pt x="69024" y="239844"/>
                  </a:lnTo>
                  <a:lnTo>
                    <a:pt x="64094" y="283492"/>
                  </a:lnTo>
                  <a:lnTo>
                    <a:pt x="58564" y="329425"/>
                  </a:lnTo>
                  <a:lnTo>
                    <a:pt x="55032" y="376058"/>
                  </a:lnTo>
                  <a:lnTo>
                    <a:pt x="56095" y="421808"/>
                  </a:lnTo>
                  <a:lnTo>
                    <a:pt x="64350" y="465091"/>
                  </a:lnTo>
                  <a:lnTo>
                    <a:pt x="112960" y="472668"/>
                  </a:lnTo>
                  <a:lnTo>
                    <a:pt x="138185" y="474015"/>
                  </a:lnTo>
                  <a:lnTo>
                    <a:pt x="160959" y="469587"/>
                  </a:lnTo>
                  <a:lnTo>
                    <a:pt x="166622" y="446612"/>
                  </a:lnTo>
                  <a:lnTo>
                    <a:pt x="137934" y="446612"/>
                  </a:lnTo>
                  <a:lnTo>
                    <a:pt x="125585" y="442972"/>
                  </a:lnTo>
                  <a:lnTo>
                    <a:pt x="110082" y="442390"/>
                  </a:lnTo>
                  <a:lnTo>
                    <a:pt x="94709" y="441626"/>
                  </a:lnTo>
                  <a:lnTo>
                    <a:pt x="82753" y="437443"/>
                  </a:lnTo>
                  <a:lnTo>
                    <a:pt x="79174" y="391363"/>
                  </a:lnTo>
                  <a:lnTo>
                    <a:pt x="80014" y="347110"/>
                  </a:lnTo>
                  <a:lnTo>
                    <a:pt x="84519" y="304364"/>
                  </a:lnTo>
                  <a:lnTo>
                    <a:pt x="91935" y="262805"/>
                  </a:lnTo>
                  <a:lnTo>
                    <a:pt x="141505" y="260852"/>
                  </a:lnTo>
                  <a:lnTo>
                    <a:pt x="192273" y="260111"/>
                  </a:lnTo>
                  <a:lnTo>
                    <a:pt x="238946" y="255280"/>
                  </a:lnTo>
                  <a:lnTo>
                    <a:pt x="276229" y="241055"/>
                  </a:lnTo>
                  <a:lnTo>
                    <a:pt x="298830" y="212132"/>
                  </a:lnTo>
                  <a:lnTo>
                    <a:pt x="275358" y="179100"/>
                  </a:lnTo>
                  <a:lnTo>
                    <a:pt x="241172" y="154471"/>
                  </a:lnTo>
                  <a:lnTo>
                    <a:pt x="235739" y="152404"/>
                  </a:lnTo>
                  <a:close/>
                </a:path>
                <a:path w="400050" h="474345">
                  <a:moveTo>
                    <a:pt x="147104" y="322533"/>
                  </a:moveTo>
                  <a:lnTo>
                    <a:pt x="134514" y="346059"/>
                  </a:lnTo>
                  <a:lnTo>
                    <a:pt x="132437" y="378958"/>
                  </a:lnTo>
                  <a:lnTo>
                    <a:pt x="135400" y="414665"/>
                  </a:lnTo>
                  <a:lnTo>
                    <a:pt x="137934" y="446612"/>
                  </a:lnTo>
                  <a:lnTo>
                    <a:pt x="166622" y="446612"/>
                  </a:lnTo>
                  <a:lnTo>
                    <a:pt x="166676" y="446393"/>
                  </a:lnTo>
                  <a:lnTo>
                    <a:pt x="164174" y="417323"/>
                  </a:lnTo>
                  <a:lnTo>
                    <a:pt x="160065" y="384533"/>
                  </a:lnTo>
                  <a:lnTo>
                    <a:pt x="160959" y="350181"/>
                  </a:lnTo>
                  <a:lnTo>
                    <a:pt x="232475" y="350181"/>
                  </a:lnTo>
                  <a:lnTo>
                    <a:pt x="269145" y="345515"/>
                  </a:lnTo>
                  <a:lnTo>
                    <a:pt x="313409" y="331218"/>
                  </a:lnTo>
                  <a:lnTo>
                    <a:pt x="323605" y="325173"/>
                  </a:lnTo>
                  <a:lnTo>
                    <a:pt x="199387" y="325173"/>
                  </a:lnTo>
                  <a:lnTo>
                    <a:pt x="147104" y="322533"/>
                  </a:lnTo>
                  <a:close/>
                </a:path>
                <a:path w="400050" h="474345">
                  <a:moveTo>
                    <a:pt x="232475" y="350181"/>
                  </a:moveTo>
                  <a:lnTo>
                    <a:pt x="160959" y="350181"/>
                  </a:lnTo>
                  <a:lnTo>
                    <a:pt x="217971" y="352027"/>
                  </a:lnTo>
                  <a:lnTo>
                    <a:pt x="232475" y="350181"/>
                  </a:lnTo>
                  <a:close/>
                </a:path>
                <a:path w="400050" h="474345">
                  <a:moveTo>
                    <a:pt x="271744" y="27767"/>
                  </a:moveTo>
                  <a:lnTo>
                    <a:pt x="141838" y="27767"/>
                  </a:lnTo>
                  <a:lnTo>
                    <a:pt x="195525" y="32968"/>
                  </a:lnTo>
                  <a:lnTo>
                    <a:pt x="245530" y="46533"/>
                  </a:lnTo>
                  <a:lnTo>
                    <a:pt x="289661" y="69702"/>
                  </a:lnTo>
                  <a:lnTo>
                    <a:pt x="322287" y="100177"/>
                  </a:lnTo>
                  <a:lnTo>
                    <a:pt x="349832" y="140990"/>
                  </a:lnTo>
                  <a:lnTo>
                    <a:pt x="366812" y="186399"/>
                  </a:lnTo>
                  <a:lnTo>
                    <a:pt x="367741" y="230662"/>
                  </a:lnTo>
                  <a:lnTo>
                    <a:pt x="353001" y="265641"/>
                  </a:lnTo>
                  <a:lnTo>
                    <a:pt x="326840" y="292067"/>
                  </a:lnTo>
                  <a:lnTo>
                    <a:pt x="291212" y="310454"/>
                  </a:lnTo>
                  <a:lnTo>
                    <a:pt x="248076" y="321318"/>
                  </a:lnTo>
                  <a:lnTo>
                    <a:pt x="199387" y="325173"/>
                  </a:lnTo>
                  <a:lnTo>
                    <a:pt x="323605" y="325173"/>
                  </a:lnTo>
                  <a:lnTo>
                    <a:pt x="349689" y="309708"/>
                  </a:lnTo>
                  <a:lnTo>
                    <a:pt x="376910" y="281560"/>
                  </a:lnTo>
                  <a:lnTo>
                    <a:pt x="394000" y="247345"/>
                  </a:lnTo>
                  <a:lnTo>
                    <a:pt x="399884" y="207637"/>
                  </a:lnTo>
                  <a:lnTo>
                    <a:pt x="390772" y="160137"/>
                  </a:lnTo>
                  <a:lnTo>
                    <a:pt x="367164" y="114025"/>
                  </a:lnTo>
                  <a:lnTo>
                    <a:pt x="334653" y="73352"/>
                  </a:lnTo>
                  <a:lnTo>
                    <a:pt x="298830" y="42168"/>
                  </a:lnTo>
                  <a:lnTo>
                    <a:pt x="271744" y="27767"/>
                  </a:lnTo>
                  <a:close/>
                </a:path>
                <a:path w="400050" h="474345">
                  <a:moveTo>
                    <a:pt x="156183" y="0"/>
                  </a:moveTo>
                  <a:lnTo>
                    <a:pt x="102835" y="974"/>
                  </a:lnTo>
                  <a:lnTo>
                    <a:pt x="50076" y="7707"/>
                  </a:lnTo>
                  <a:lnTo>
                    <a:pt x="0" y="19143"/>
                  </a:lnTo>
                  <a:lnTo>
                    <a:pt x="9271" y="56940"/>
                  </a:lnTo>
                  <a:lnTo>
                    <a:pt x="17292" y="96019"/>
                  </a:lnTo>
                  <a:lnTo>
                    <a:pt x="24715" y="135733"/>
                  </a:lnTo>
                  <a:lnTo>
                    <a:pt x="32194" y="175429"/>
                  </a:lnTo>
                  <a:lnTo>
                    <a:pt x="57403" y="171633"/>
                  </a:lnTo>
                  <a:lnTo>
                    <a:pt x="85191" y="163741"/>
                  </a:lnTo>
                  <a:lnTo>
                    <a:pt x="115208" y="155936"/>
                  </a:lnTo>
                  <a:lnTo>
                    <a:pt x="147104" y="152404"/>
                  </a:lnTo>
                  <a:lnTo>
                    <a:pt x="235739" y="152404"/>
                  </a:lnTo>
                  <a:lnTo>
                    <a:pt x="211599" y="143222"/>
                  </a:lnTo>
                  <a:lnTo>
                    <a:pt x="50558" y="143222"/>
                  </a:lnTo>
                  <a:lnTo>
                    <a:pt x="47694" y="115056"/>
                  </a:lnTo>
                  <a:lnTo>
                    <a:pt x="42019" y="89715"/>
                  </a:lnTo>
                  <a:lnTo>
                    <a:pt x="36022" y="64696"/>
                  </a:lnTo>
                  <a:lnTo>
                    <a:pt x="32194" y="37495"/>
                  </a:lnTo>
                  <a:lnTo>
                    <a:pt x="86663" y="29690"/>
                  </a:lnTo>
                  <a:lnTo>
                    <a:pt x="141838" y="27767"/>
                  </a:lnTo>
                  <a:lnTo>
                    <a:pt x="271744" y="27767"/>
                  </a:lnTo>
                  <a:lnTo>
                    <a:pt x="256273" y="19542"/>
                  </a:lnTo>
                  <a:lnTo>
                    <a:pt x="208026" y="5837"/>
                  </a:lnTo>
                  <a:lnTo>
                    <a:pt x="156183" y="0"/>
                  </a:lnTo>
                  <a:close/>
                </a:path>
                <a:path w="400050" h="474345">
                  <a:moveTo>
                    <a:pt x="151312" y="131068"/>
                  </a:moveTo>
                  <a:lnTo>
                    <a:pt x="100965" y="132619"/>
                  </a:lnTo>
                  <a:lnTo>
                    <a:pt x="50558" y="143222"/>
                  </a:lnTo>
                  <a:lnTo>
                    <a:pt x="211599" y="143222"/>
                  </a:lnTo>
                  <a:lnTo>
                    <a:pt x="198935" y="138406"/>
                  </a:lnTo>
                  <a:lnTo>
                    <a:pt x="151312" y="131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25919" y="4888025"/>
              <a:ext cx="335915" cy="419100"/>
            </a:xfrm>
            <a:custGeom>
              <a:avLst/>
              <a:gdLst/>
              <a:ahLst/>
              <a:cxnLst/>
              <a:rect l="l" t="t" r="r" b="b"/>
              <a:pathLst>
                <a:path w="335915" h="419100">
                  <a:moveTo>
                    <a:pt x="109643" y="0"/>
                  </a:moveTo>
                  <a:lnTo>
                    <a:pt x="54469" y="1923"/>
                  </a:lnTo>
                  <a:lnTo>
                    <a:pt x="0" y="9733"/>
                  </a:lnTo>
                  <a:lnTo>
                    <a:pt x="3822" y="36929"/>
                  </a:lnTo>
                  <a:lnTo>
                    <a:pt x="9818" y="61947"/>
                  </a:lnTo>
                  <a:lnTo>
                    <a:pt x="15493" y="87287"/>
                  </a:lnTo>
                  <a:lnTo>
                    <a:pt x="18351" y="115448"/>
                  </a:lnTo>
                  <a:lnTo>
                    <a:pt x="68759" y="104850"/>
                  </a:lnTo>
                  <a:lnTo>
                    <a:pt x="119108" y="103302"/>
                  </a:lnTo>
                  <a:lnTo>
                    <a:pt x="166735" y="110641"/>
                  </a:lnTo>
                  <a:lnTo>
                    <a:pt x="208974" y="126705"/>
                  </a:lnTo>
                  <a:lnTo>
                    <a:pt x="243163" y="151331"/>
                  </a:lnTo>
                  <a:lnTo>
                    <a:pt x="266636" y="184358"/>
                  </a:lnTo>
                  <a:lnTo>
                    <a:pt x="244029" y="213285"/>
                  </a:lnTo>
                  <a:lnTo>
                    <a:pt x="206741" y="227511"/>
                  </a:lnTo>
                  <a:lnTo>
                    <a:pt x="160066" y="232340"/>
                  </a:lnTo>
                  <a:lnTo>
                    <a:pt x="109297" y="233078"/>
                  </a:lnTo>
                  <a:lnTo>
                    <a:pt x="59728" y="235031"/>
                  </a:lnTo>
                  <a:lnTo>
                    <a:pt x="52319" y="276590"/>
                  </a:lnTo>
                  <a:lnTo>
                    <a:pt x="47818" y="319335"/>
                  </a:lnTo>
                  <a:lnTo>
                    <a:pt x="46980" y="363588"/>
                  </a:lnTo>
                  <a:lnTo>
                    <a:pt x="50558" y="409669"/>
                  </a:lnTo>
                  <a:lnTo>
                    <a:pt x="62507" y="413852"/>
                  </a:lnTo>
                  <a:lnTo>
                    <a:pt x="93378" y="415203"/>
                  </a:lnTo>
                  <a:lnTo>
                    <a:pt x="105727" y="418851"/>
                  </a:lnTo>
                  <a:lnTo>
                    <a:pt x="100241" y="351196"/>
                  </a:lnTo>
                  <a:lnTo>
                    <a:pt x="102319" y="318297"/>
                  </a:lnTo>
                  <a:lnTo>
                    <a:pt x="114909" y="294772"/>
                  </a:lnTo>
                  <a:lnTo>
                    <a:pt x="167187" y="297410"/>
                  </a:lnTo>
                  <a:lnTo>
                    <a:pt x="215873" y="293553"/>
                  </a:lnTo>
                  <a:lnTo>
                    <a:pt x="259008" y="282686"/>
                  </a:lnTo>
                  <a:lnTo>
                    <a:pt x="294637" y="264296"/>
                  </a:lnTo>
                  <a:lnTo>
                    <a:pt x="320802" y="237867"/>
                  </a:lnTo>
                  <a:lnTo>
                    <a:pt x="335546" y="202887"/>
                  </a:lnTo>
                  <a:lnTo>
                    <a:pt x="334612" y="158626"/>
                  </a:lnTo>
                  <a:lnTo>
                    <a:pt x="317631" y="113221"/>
                  </a:lnTo>
                  <a:lnTo>
                    <a:pt x="290085" y="72408"/>
                  </a:lnTo>
                  <a:lnTo>
                    <a:pt x="257454" y="41927"/>
                  </a:lnTo>
                  <a:lnTo>
                    <a:pt x="213329" y="18764"/>
                  </a:lnTo>
                  <a:lnTo>
                    <a:pt x="163328" y="5200"/>
                  </a:lnTo>
                  <a:lnTo>
                    <a:pt x="109643" y="0"/>
                  </a:lnTo>
                  <a:close/>
                </a:path>
              </a:pathLst>
            </a:custGeom>
            <a:solidFill>
              <a:srgbClr val="39AE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0328" y="5358343"/>
              <a:ext cx="136488" cy="118615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575994" y="2508275"/>
            <a:ext cx="742315" cy="870585"/>
            <a:chOff x="575994" y="2508275"/>
            <a:chExt cx="742315" cy="870585"/>
          </a:xfrm>
        </p:grpSpPr>
        <p:sp>
          <p:nvSpPr>
            <p:cNvPr id="39" name="object 39" descr=""/>
            <p:cNvSpPr/>
            <p:nvPr/>
          </p:nvSpPr>
          <p:spPr>
            <a:xfrm>
              <a:off x="575994" y="2508275"/>
              <a:ext cx="742315" cy="870585"/>
            </a:xfrm>
            <a:custGeom>
              <a:avLst/>
              <a:gdLst/>
              <a:ahLst/>
              <a:cxnLst/>
              <a:rect l="l" t="t" r="r" b="b"/>
              <a:pathLst>
                <a:path w="742315" h="870585">
                  <a:moveTo>
                    <a:pt x="492685" y="712774"/>
                  </a:moveTo>
                  <a:lnTo>
                    <a:pt x="448221" y="712774"/>
                  </a:lnTo>
                  <a:lnTo>
                    <a:pt x="485048" y="754092"/>
                  </a:lnTo>
                  <a:lnTo>
                    <a:pt x="528391" y="784380"/>
                  </a:lnTo>
                  <a:lnTo>
                    <a:pt x="575270" y="808301"/>
                  </a:lnTo>
                  <a:lnTo>
                    <a:pt x="622706" y="830516"/>
                  </a:lnTo>
                  <a:lnTo>
                    <a:pt x="645003" y="843016"/>
                  </a:lnTo>
                  <a:lnTo>
                    <a:pt x="667953" y="856457"/>
                  </a:lnTo>
                  <a:lnTo>
                    <a:pt x="692107" y="866872"/>
                  </a:lnTo>
                  <a:lnTo>
                    <a:pt x="718019" y="870292"/>
                  </a:lnTo>
                  <a:lnTo>
                    <a:pt x="712606" y="829760"/>
                  </a:lnTo>
                  <a:lnTo>
                    <a:pt x="698890" y="810823"/>
                  </a:lnTo>
                  <a:lnTo>
                    <a:pt x="647165" y="810823"/>
                  </a:lnTo>
                  <a:lnTo>
                    <a:pt x="629805" y="802212"/>
                  </a:lnTo>
                  <a:lnTo>
                    <a:pt x="612664" y="789494"/>
                  </a:lnTo>
                  <a:lnTo>
                    <a:pt x="594880" y="777620"/>
                  </a:lnTo>
                  <a:lnTo>
                    <a:pt x="575607" y="768589"/>
                  </a:lnTo>
                  <a:lnTo>
                    <a:pt x="555486" y="760436"/>
                  </a:lnTo>
                  <a:lnTo>
                    <a:pt x="535807" y="751480"/>
                  </a:lnTo>
                  <a:lnTo>
                    <a:pt x="517855" y="740041"/>
                  </a:lnTo>
                  <a:lnTo>
                    <a:pt x="499659" y="721671"/>
                  </a:lnTo>
                  <a:lnTo>
                    <a:pt x="492685" y="712774"/>
                  </a:lnTo>
                  <a:close/>
                </a:path>
                <a:path w="742315" h="870585">
                  <a:moveTo>
                    <a:pt x="443860" y="31622"/>
                  </a:moveTo>
                  <a:lnTo>
                    <a:pt x="321856" y="31622"/>
                  </a:lnTo>
                  <a:lnTo>
                    <a:pt x="332719" y="32576"/>
                  </a:lnTo>
                  <a:lnTo>
                    <a:pt x="345905" y="35669"/>
                  </a:lnTo>
                  <a:lnTo>
                    <a:pt x="360741" y="39879"/>
                  </a:lnTo>
                  <a:lnTo>
                    <a:pt x="376555" y="44183"/>
                  </a:lnTo>
                  <a:lnTo>
                    <a:pt x="440890" y="58604"/>
                  </a:lnTo>
                  <a:lnTo>
                    <a:pt x="470005" y="68332"/>
                  </a:lnTo>
                  <a:lnTo>
                    <a:pt x="539726" y="110537"/>
                  </a:lnTo>
                  <a:lnTo>
                    <a:pt x="578565" y="141193"/>
                  </a:lnTo>
                  <a:lnTo>
                    <a:pt x="611716" y="170528"/>
                  </a:lnTo>
                  <a:lnTo>
                    <a:pt x="651511" y="219501"/>
                  </a:lnTo>
                  <a:lnTo>
                    <a:pt x="686307" y="287451"/>
                  </a:lnTo>
                  <a:lnTo>
                    <a:pt x="709908" y="372334"/>
                  </a:lnTo>
                  <a:lnTo>
                    <a:pt x="710268" y="421139"/>
                  </a:lnTo>
                  <a:lnTo>
                    <a:pt x="701542" y="466702"/>
                  </a:lnTo>
                  <a:lnTo>
                    <a:pt x="685580" y="509459"/>
                  </a:lnTo>
                  <a:lnTo>
                    <a:pt x="664231" y="549849"/>
                  </a:lnTo>
                  <a:lnTo>
                    <a:pt x="639344" y="588307"/>
                  </a:lnTo>
                  <a:lnTo>
                    <a:pt x="612769" y="625272"/>
                  </a:lnTo>
                  <a:lnTo>
                    <a:pt x="586354" y="661179"/>
                  </a:lnTo>
                  <a:lnTo>
                    <a:pt x="561949" y="696467"/>
                  </a:lnTo>
                  <a:lnTo>
                    <a:pt x="588920" y="723425"/>
                  </a:lnTo>
                  <a:lnTo>
                    <a:pt x="613135" y="754464"/>
                  </a:lnTo>
                  <a:lnTo>
                    <a:pt x="637671" y="784980"/>
                  </a:lnTo>
                  <a:lnTo>
                    <a:pt x="665607" y="810374"/>
                  </a:lnTo>
                  <a:lnTo>
                    <a:pt x="647165" y="810823"/>
                  </a:lnTo>
                  <a:lnTo>
                    <a:pt x="698890" y="810823"/>
                  </a:lnTo>
                  <a:lnTo>
                    <a:pt x="688565" y="796566"/>
                  </a:lnTo>
                  <a:lnTo>
                    <a:pt x="656875" y="766412"/>
                  </a:lnTo>
                  <a:lnTo>
                    <a:pt x="628515" y="734996"/>
                  </a:lnTo>
                  <a:lnTo>
                    <a:pt x="614464" y="698017"/>
                  </a:lnTo>
                  <a:lnTo>
                    <a:pt x="620316" y="670159"/>
                  </a:lnTo>
                  <a:lnTo>
                    <a:pt x="638028" y="641843"/>
                  </a:lnTo>
                  <a:lnTo>
                    <a:pt x="661523" y="611915"/>
                  </a:lnTo>
                  <a:lnTo>
                    <a:pt x="684720" y="579221"/>
                  </a:lnTo>
                  <a:lnTo>
                    <a:pt x="719294" y="512897"/>
                  </a:lnTo>
                  <a:lnTo>
                    <a:pt x="740600" y="445744"/>
                  </a:lnTo>
                  <a:lnTo>
                    <a:pt x="741828" y="394581"/>
                  </a:lnTo>
                  <a:lnTo>
                    <a:pt x="733079" y="343504"/>
                  </a:lnTo>
                  <a:lnTo>
                    <a:pt x="716827" y="294417"/>
                  </a:lnTo>
                  <a:lnTo>
                    <a:pt x="695547" y="249225"/>
                  </a:lnTo>
                  <a:lnTo>
                    <a:pt x="671713" y="209832"/>
                  </a:lnTo>
                  <a:lnTo>
                    <a:pt x="647801" y="178142"/>
                  </a:lnTo>
                  <a:lnTo>
                    <a:pt x="614077" y="140580"/>
                  </a:lnTo>
                  <a:lnTo>
                    <a:pt x="581097" y="108871"/>
                  </a:lnTo>
                  <a:lnTo>
                    <a:pt x="546515" y="82044"/>
                  </a:lnTo>
                  <a:lnTo>
                    <a:pt x="507987" y="59129"/>
                  </a:lnTo>
                  <a:lnTo>
                    <a:pt x="463169" y="39154"/>
                  </a:lnTo>
                  <a:lnTo>
                    <a:pt x="443860" y="31622"/>
                  </a:lnTo>
                  <a:close/>
                </a:path>
                <a:path w="742315" h="870585">
                  <a:moveTo>
                    <a:pt x="303923" y="0"/>
                  </a:moveTo>
                  <a:lnTo>
                    <a:pt x="261508" y="7548"/>
                  </a:lnTo>
                  <a:lnTo>
                    <a:pt x="221230" y="20439"/>
                  </a:lnTo>
                  <a:lnTo>
                    <a:pt x="162217" y="50812"/>
                  </a:lnTo>
                  <a:lnTo>
                    <a:pt x="130078" y="79953"/>
                  </a:lnTo>
                  <a:lnTo>
                    <a:pt x="101235" y="115567"/>
                  </a:lnTo>
                  <a:lnTo>
                    <a:pt x="75505" y="155842"/>
                  </a:lnTo>
                  <a:lnTo>
                    <a:pt x="52701" y="198962"/>
                  </a:lnTo>
                  <a:lnTo>
                    <a:pt x="32639" y="243114"/>
                  </a:lnTo>
                  <a:lnTo>
                    <a:pt x="15133" y="286482"/>
                  </a:lnTo>
                  <a:lnTo>
                    <a:pt x="0" y="327253"/>
                  </a:lnTo>
                  <a:lnTo>
                    <a:pt x="3448" y="380950"/>
                  </a:lnTo>
                  <a:lnTo>
                    <a:pt x="2062" y="433901"/>
                  </a:lnTo>
                  <a:lnTo>
                    <a:pt x="3045" y="488291"/>
                  </a:lnTo>
                  <a:lnTo>
                    <a:pt x="13601" y="546303"/>
                  </a:lnTo>
                  <a:lnTo>
                    <a:pt x="31035" y="596034"/>
                  </a:lnTo>
                  <a:lnTo>
                    <a:pt x="52260" y="639021"/>
                  </a:lnTo>
                  <a:lnTo>
                    <a:pt x="77164" y="675329"/>
                  </a:lnTo>
                  <a:lnTo>
                    <a:pt x="105633" y="705026"/>
                  </a:lnTo>
                  <a:lnTo>
                    <a:pt x="137555" y="728182"/>
                  </a:lnTo>
                  <a:lnTo>
                    <a:pt x="172818" y="744862"/>
                  </a:lnTo>
                  <a:lnTo>
                    <a:pt x="211308" y="755136"/>
                  </a:lnTo>
                  <a:lnTo>
                    <a:pt x="252912" y="759071"/>
                  </a:lnTo>
                  <a:lnTo>
                    <a:pt x="297519" y="756734"/>
                  </a:lnTo>
                  <a:lnTo>
                    <a:pt x="345014" y="748194"/>
                  </a:lnTo>
                  <a:lnTo>
                    <a:pt x="395286" y="733518"/>
                  </a:lnTo>
                  <a:lnTo>
                    <a:pt x="412694" y="726696"/>
                  </a:lnTo>
                  <a:lnTo>
                    <a:pt x="253400" y="726696"/>
                  </a:lnTo>
                  <a:lnTo>
                    <a:pt x="210241" y="721314"/>
                  </a:lnTo>
                  <a:lnTo>
                    <a:pt x="172019" y="708508"/>
                  </a:lnTo>
                  <a:lnTo>
                    <a:pt x="138615" y="688719"/>
                  </a:lnTo>
                  <a:lnTo>
                    <a:pt x="109912" y="662388"/>
                  </a:lnTo>
                  <a:lnTo>
                    <a:pt x="85791" y="629958"/>
                  </a:lnTo>
                  <a:lnTo>
                    <a:pt x="66134" y="591869"/>
                  </a:lnTo>
                  <a:lnTo>
                    <a:pt x="50823" y="548563"/>
                  </a:lnTo>
                  <a:lnTo>
                    <a:pt x="39738" y="500481"/>
                  </a:lnTo>
                  <a:lnTo>
                    <a:pt x="34333" y="452823"/>
                  </a:lnTo>
                  <a:lnTo>
                    <a:pt x="34631" y="403115"/>
                  </a:lnTo>
                  <a:lnTo>
                    <a:pt x="40315" y="352456"/>
                  </a:lnTo>
                  <a:lnTo>
                    <a:pt x="51070" y="301945"/>
                  </a:lnTo>
                  <a:lnTo>
                    <a:pt x="66579" y="252681"/>
                  </a:lnTo>
                  <a:lnTo>
                    <a:pt x="86527" y="205763"/>
                  </a:lnTo>
                  <a:lnTo>
                    <a:pt x="110599" y="162291"/>
                  </a:lnTo>
                  <a:lnTo>
                    <a:pt x="138478" y="123364"/>
                  </a:lnTo>
                  <a:lnTo>
                    <a:pt x="169849" y="90081"/>
                  </a:lnTo>
                  <a:lnTo>
                    <a:pt x="234722" y="54055"/>
                  </a:lnTo>
                  <a:lnTo>
                    <a:pt x="279265" y="38819"/>
                  </a:lnTo>
                  <a:lnTo>
                    <a:pt x="321856" y="31622"/>
                  </a:lnTo>
                  <a:lnTo>
                    <a:pt x="443860" y="31622"/>
                  </a:lnTo>
                  <a:lnTo>
                    <a:pt x="424810" y="24192"/>
                  </a:lnTo>
                  <a:lnTo>
                    <a:pt x="385089" y="10442"/>
                  </a:lnTo>
                  <a:lnTo>
                    <a:pt x="344597" y="1260"/>
                  </a:lnTo>
                  <a:lnTo>
                    <a:pt x="303923" y="0"/>
                  </a:lnTo>
                  <a:close/>
                </a:path>
                <a:path w="742315" h="870585">
                  <a:moveTo>
                    <a:pt x="446405" y="672388"/>
                  </a:moveTo>
                  <a:lnTo>
                    <a:pt x="417993" y="683515"/>
                  </a:lnTo>
                  <a:lnTo>
                    <a:pt x="395636" y="695077"/>
                  </a:lnTo>
                  <a:lnTo>
                    <a:pt x="375814" y="705553"/>
                  </a:lnTo>
                  <a:lnTo>
                    <a:pt x="355003" y="713422"/>
                  </a:lnTo>
                  <a:lnTo>
                    <a:pt x="301614" y="724213"/>
                  </a:lnTo>
                  <a:lnTo>
                    <a:pt x="253400" y="726696"/>
                  </a:lnTo>
                  <a:lnTo>
                    <a:pt x="412694" y="726696"/>
                  </a:lnTo>
                  <a:lnTo>
                    <a:pt x="448221" y="712774"/>
                  </a:lnTo>
                  <a:lnTo>
                    <a:pt x="492685" y="712774"/>
                  </a:lnTo>
                  <a:lnTo>
                    <a:pt x="483992" y="701686"/>
                  </a:lnTo>
                  <a:lnTo>
                    <a:pt x="467393" y="683965"/>
                  </a:lnTo>
                  <a:lnTo>
                    <a:pt x="446405" y="672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10323" y="2539904"/>
              <a:ext cx="676275" cy="779780"/>
            </a:xfrm>
            <a:custGeom>
              <a:avLst/>
              <a:gdLst/>
              <a:ahLst/>
              <a:cxnLst/>
              <a:rect l="l" t="t" r="r" b="b"/>
              <a:pathLst>
                <a:path w="676275" h="779779">
                  <a:moveTo>
                    <a:pt x="287522" y="0"/>
                  </a:moveTo>
                  <a:lnTo>
                    <a:pt x="244938" y="7194"/>
                  </a:lnTo>
                  <a:lnTo>
                    <a:pt x="200398" y="22426"/>
                  </a:lnTo>
                  <a:lnTo>
                    <a:pt x="161419" y="41056"/>
                  </a:lnTo>
                  <a:lnTo>
                    <a:pt x="104145" y="91728"/>
                  </a:lnTo>
                  <a:lnTo>
                    <a:pt x="76265" y="130657"/>
                  </a:lnTo>
                  <a:lnTo>
                    <a:pt x="52194" y="174130"/>
                  </a:lnTo>
                  <a:lnTo>
                    <a:pt x="32245" y="221049"/>
                  </a:lnTo>
                  <a:lnTo>
                    <a:pt x="16736" y="270314"/>
                  </a:lnTo>
                  <a:lnTo>
                    <a:pt x="5981" y="320826"/>
                  </a:lnTo>
                  <a:lnTo>
                    <a:pt x="297" y="371485"/>
                  </a:lnTo>
                  <a:lnTo>
                    <a:pt x="0" y="421191"/>
                  </a:lnTo>
                  <a:lnTo>
                    <a:pt x="5404" y="468845"/>
                  </a:lnTo>
                  <a:lnTo>
                    <a:pt x="16492" y="516927"/>
                  </a:lnTo>
                  <a:lnTo>
                    <a:pt x="31805" y="560233"/>
                  </a:lnTo>
                  <a:lnTo>
                    <a:pt x="51464" y="598322"/>
                  </a:lnTo>
                  <a:lnTo>
                    <a:pt x="75585" y="630753"/>
                  </a:lnTo>
                  <a:lnTo>
                    <a:pt x="104288" y="657083"/>
                  </a:lnTo>
                  <a:lnTo>
                    <a:pt x="137691" y="676872"/>
                  </a:lnTo>
                  <a:lnTo>
                    <a:pt x="175914" y="689679"/>
                  </a:lnTo>
                  <a:lnTo>
                    <a:pt x="219074" y="695061"/>
                  </a:lnTo>
                  <a:lnTo>
                    <a:pt x="267290" y="692577"/>
                  </a:lnTo>
                  <a:lnTo>
                    <a:pt x="320682" y="681786"/>
                  </a:lnTo>
                  <a:lnTo>
                    <a:pt x="341485" y="673923"/>
                  </a:lnTo>
                  <a:lnTo>
                    <a:pt x="383659" y="651881"/>
                  </a:lnTo>
                  <a:lnTo>
                    <a:pt x="412071" y="640753"/>
                  </a:lnTo>
                  <a:lnTo>
                    <a:pt x="433065" y="652334"/>
                  </a:lnTo>
                  <a:lnTo>
                    <a:pt x="449663" y="670055"/>
                  </a:lnTo>
                  <a:lnTo>
                    <a:pt x="465327" y="690037"/>
                  </a:lnTo>
                  <a:lnTo>
                    <a:pt x="483521" y="708405"/>
                  </a:lnTo>
                  <a:lnTo>
                    <a:pt x="501475" y="719844"/>
                  </a:lnTo>
                  <a:lnTo>
                    <a:pt x="521157" y="728802"/>
                  </a:lnTo>
                  <a:lnTo>
                    <a:pt x="541278" y="736959"/>
                  </a:lnTo>
                  <a:lnTo>
                    <a:pt x="560546" y="745997"/>
                  </a:lnTo>
                  <a:lnTo>
                    <a:pt x="578332" y="757864"/>
                  </a:lnTo>
                  <a:lnTo>
                    <a:pt x="595476" y="770578"/>
                  </a:lnTo>
                  <a:lnTo>
                    <a:pt x="612837" y="779187"/>
                  </a:lnTo>
                  <a:lnTo>
                    <a:pt x="631273" y="778738"/>
                  </a:lnTo>
                  <a:lnTo>
                    <a:pt x="603343" y="753352"/>
                  </a:lnTo>
                  <a:lnTo>
                    <a:pt x="578806" y="722837"/>
                  </a:lnTo>
                  <a:lnTo>
                    <a:pt x="554588" y="691797"/>
                  </a:lnTo>
                  <a:lnTo>
                    <a:pt x="527615" y="664832"/>
                  </a:lnTo>
                  <a:lnTo>
                    <a:pt x="552021" y="629544"/>
                  </a:lnTo>
                  <a:lnTo>
                    <a:pt x="578437" y="593637"/>
                  </a:lnTo>
                  <a:lnTo>
                    <a:pt x="605013" y="556674"/>
                  </a:lnTo>
                  <a:lnTo>
                    <a:pt x="629901" y="518217"/>
                  </a:lnTo>
                  <a:lnTo>
                    <a:pt x="651251" y="477829"/>
                  </a:lnTo>
                  <a:lnTo>
                    <a:pt x="667214" y="435072"/>
                  </a:lnTo>
                  <a:lnTo>
                    <a:pt x="675939" y="389508"/>
                  </a:lnTo>
                  <a:lnTo>
                    <a:pt x="675578" y="340701"/>
                  </a:lnTo>
                  <a:lnTo>
                    <a:pt x="664280" y="288213"/>
                  </a:lnTo>
                  <a:lnTo>
                    <a:pt x="635589" y="220897"/>
                  </a:lnTo>
                  <a:lnTo>
                    <a:pt x="598812" y="161124"/>
                  </a:lnTo>
                  <a:lnTo>
                    <a:pt x="544235" y="109564"/>
                  </a:lnTo>
                  <a:lnTo>
                    <a:pt x="505398" y="78912"/>
                  </a:lnTo>
                  <a:lnTo>
                    <a:pt x="466922" y="52717"/>
                  </a:lnTo>
                  <a:lnTo>
                    <a:pt x="406567" y="26971"/>
                  </a:lnTo>
                  <a:lnTo>
                    <a:pt x="342221" y="12560"/>
                  </a:lnTo>
                  <a:lnTo>
                    <a:pt x="311571" y="4041"/>
                  </a:lnTo>
                  <a:lnTo>
                    <a:pt x="298385" y="948"/>
                  </a:lnTo>
                  <a:lnTo>
                    <a:pt x="287522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 rot="60000">
            <a:off x="645163" y="2758223"/>
            <a:ext cx="591317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25"/>
              </a:lnSpc>
            </a:pPr>
            <a:r>
              <a:rPr dirty="0" sz="2200" spc="-185">
                <a:latin typeface="Trebuchet MS"/>
                <a:cs typeface="Trebuchet MS"/>
              </a:rPr>
              <a:t>WHY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202871" y="2624494"/>
            <a:ext cx="396240" cy="610870"/>
            <a:chOff x="1202871" y="2624494"/>
            <a:chExt cx="396240" cy="610870"/>
          </a:xfrm>
        </p:grpSpPr>
        <p:sp>
          <p:nvSpPr>
            <p:cNvPr id="43" name="object 43" descr=""/>
            <p:cNvSpPr/>
            <p:nvPr/>
          </p:nvSpPr>
          <p:spPr>
            <a:xfrm>
              <a:off x="1202871" y="2624494"/>
              <a:ext cx="396240" cy="469900"/>
            </a:xfrm>
            <a:custGeom>
              <a:avLst/>
              <a:gdLst/>
              <a:ahLst/>
              <a:cxnLst/>
              <a:rect l="l" t="t" r="r" b="b"/>
              <a:pathLst>
                <a:path w="396240" h="469900">
                  <a:moveTo>
                    <a:pt x="233402" y="150893"/>
                  </a:moveTo>
                  <a:lnTo>
                    <a:pt x="145656" y="150893"/>
                  </a:lnTo>
                  <a:lnTo>
                    <a:pt x="183726" y="155813"/>
                  </a:lnTo>
                  <a:lnTo>
                    <a:pt x="216992" y="169327"/>
                  </a:lnTo>
                  <a:lnTo>
                    <a:pt x="244190" y="189566"/>
                  </a:lnTo>
                  <a:lnTo>
                    <a:pt x="264058" y="214660"/>
                  </a:lnTo>
                  <a:lnTo>
                    <a:pt x="222159" y="227398"/>
                  </a:lnTo>
                  <a:lnTo>
                    <a:pt x="170929" y="230830"/>
                  </a:lnTo>
                  <a:lnTo>
                    <a:pt x="117336" y="231876"/>
                  </a:lnTo>
                  <a:lnTo>
                    <a:pt x="68351" y="237456"/>
                  </a:lnTo>
                  <a:lnTo>
                    <a:pt x="63470" y="280681"/>
                  </a:lnTo>
                  <a:lnTo>
                    <a:pt x="57994" y="326162"/>
                  </a:lnTo>
                  <a:lnTo>
                    <a:pt x="54495" y="372333"/>
                  </a:lnTo>
                  <a:lnTo>
                    <a:pt x="55545" y="417628"/>
                  </a:lnTo>
                  <a:lnTo>
                    <a:pt x="63715" y="460481"/>
                  </a:lnTo>
                  <a:lnTo>
                    <a:pt x="111853" y="467987"/>
                  </a:lnTo>
                  <a:lnTo>
                    <a:pt x="136826" y="469321"/>
                  </a:lnTo>
                  <a:lnTo>
                    <a:pt x="159372" y="464939"/>
                  </a:lnTo>
                  <a:lnTo>
                    <a:pt x="164982" y="442193"/>
                  </a:lnTo>
                  <a:lnTo>
                    <a:pt x="136575" y="442193"/>
                  </a:lnTo>
                  <a:lnTo>
                    <a:pt x="124347" y="438586"/>
                  </a:lnTo>
                  <a:lnTo>
                    <a:pt x="108997" y="438010"/>
                  </a:lnTo>
                  <a:lnTo>
                    <a:pt x="93781" y="437255"/>
                  </a:lnTo>
                  <a:lnTo>
                    <a:pt x="81953" y="433112"/>
                  </a:lnTo>
                  <a:lnTo>
                    <a:pt x="78407" y="387482"/>
                  </a:lnTo>
                  <a:lnTo>
                    <a:pt x="79235" y="343666"/>
                  </a:lnTo>
                  <a:lnTo>
                    <a:pt x="83692" y="301346"/>
                  </a:lnTo>
                  <a:lnTo>
                    <a:pt x="91033" y="260202"/>
                  </a:lnTo>
                  <a:lnTo>
                    <a:pt x="140109" y="258266"/>
                  </a:lnTo>
                  <a:lnTo>
                    <a:pt x="190373" y="257534"/>
                  </a:lnTo>
                  <a:lnTo>
                    <a:pt x="236585" y="252755"/>
                  </a:lnTo>
                  <a:lnTo>
                    <a:pt x="273503" y="238674"/>
                  </a:lnTo>
                  <a:lnTo>
                    <a:pt x="295884" y="210037"/>
                  </a:lnTo>
                  <a:lnTo>
                    <a:pt x="272645" y="177332"/>
                  </a:lnTo>
                  <a:lnTo>
                    <a:pt x="238796" y="152945"/>
                  </a:lnTo>
                  <a:lnTo>
                    <a:pt x="233402" y="150893"/>
                  </a:lnTo>
                  <a:close/>
                </a:path>
                <a:path w="396240" h="469900">
                  <a:moveTo>
                    <a:pt x="145656" y="319346"/>
                  </a:moveTo>
                  <a:lnTo>
                    <a:pt x="133195" y="342634"/>
                  </a:lnTo>
                  <a:lnTo>
                    <a:pt x="131138" y="375207"/>
                  </a:lnTo>
                  <a:lnTo>
                    <a:pt x="134070" y="410561"/>
                  </a:lnTo>
                  <a:lnTo>
                    <a:pt x="136575" y="442193"/>
                  </a:lnTo>
                  <a:lnTo>
                    <a:pt x="164982" y="442193"/>
                  </a:lnTo>
                  <a:lnTo>
                    <a:pt x="165037" y="441973"/>
                  </a:lnTo>
                  <a:lnTo>
                    <a:pt x="162563" y="413189"/>
                  </a:lnTo>
                  <a:lnTo>
                    <a:pt x="158493" y="380724"/>
                  </a:lnTo>
                  <a:lnTo>
                    <a:pt x="159372" y="346714"/>
                  </a:lnTo>
                  <a:lnTo>
                    <a:pt x="230199" y="346714"/>
                  </a:lnTo>
                  <a:lnTo>
                    <a:pt x="266490" y="342097"/>
                  </a:lnTo>
                  <a:lnTo>
                    <a:pt x="310316" y="327943"/>
                  </a:lnTo>
                  <a:lnTo>
                    <a:pt x="320410" y="321958"/>
                  </a:lnTo>
                  <a:lnTo>
                    <a:pt x="197423" y="321958"/>
                  </a:lnTo>
                  <a:lnTo>
                    <a:pt x="145656" y="319346"/>
                  </a:lnTo>
                  <a:close/>
                </a:path>
                <a:path w="396240" h="469900">
                  <a:moveTo>
                    <a:pt x="230199" y="346714"/>
                  </a:moveTo>
                  <a:lnTo>
                    <a:pt x="159372" y="346714"/>
                  </a:lnTo>
                  <a:lnTo>
                    <a:pt x="215821" y="348543"/>
                  </a:lnTo>
                  <a:lnTo>
                    <a:pt x="230199" y="346714"/>
                  </a:lnTo>
                  <a:close/>
                </a:path>
                <a:path w="396240" h="469900">
                  <a:moveTo>
                    <a:pt x="269070" y="27493"/>
                  </a:moveTo>
                  <a:lnTo>
                    <a:pt x="140449" y="27493"/>
                  </a:lnTo>
                  <a:lnTo>
                    <a:pt x="193602" y="32642"/>
                  </a:lnTo>
                  <a:lnTo>
                    <a:pt x="243106" y="46070"/>
                  </a:lnTo>
                  <a:lnTo>
                    <a:pt x="286791" y="69003"/>
                  </a:lnTo>
                  <a:lnTo>
                    <a:pt x="319105" y="99185"/>
                  </a:lnTo>
                  <a:lnTo>
                    <a:pt x="346381" y="139593"/>
                  </a:lnTo>
                  <a:lnTo>
                    <a:pt x="363192" y="184550"/>
                  </a:lnTo>
                  <a:lnTo>
                    <a:pt x="364109" y="228376"/>
                  </a:lnTo>
                  <a:lnTo>
                    <a:pt x="349515" y="263011"/>
                  </a:lnTo>
                  <a:lnTo>
                    <a:pt x="323613" y="289177"/>
                  </a:lnTo>
                  <a:lnTo>
                    <a:pt x="288339" y="307384"/>
                  </a:lnTo>
                  <a:lnTo>
                    <a:pt x="245630" y="318141"/>
                  </a:lnTo>
                  <a:lnTo>
                    <a:pt x="197423" y="321958"/>
                  </a:lnTo>
                  <a:lnTo>
                    <a:pt x="320410" y="321958"/>
                  </a:lnTo>
                  <a:lnTo>
                    <a:pt x="346237" y="306647"/>
                  </a:lnTo>
                  <a:lnTo>
                    <a:pt x="373189" y="278776"/>
                  </a:lnTo>
                  <a:lnTo>
                    <a:pt x="390109" y="244898"/>
                  </a:lnTo>
                  <a:lnTo>
                    <a:pt x="395935" y="205579"/>
                  </a:lnTo>
                  <a:lnTo>
                    <a:pt x="386912" y="158551"/>
                  </a:lnTo>
                  <a:lnTo>
                    <a:pt x="363535" y="112896"/>
                  </a:lnTo>
                  <a:lnTo>
                    <a:pt x="331346" y="72625"/>
                  </a:lnTo>
                  <a:lnTo>
                    <a:pt x="295884" y="41749"/>
                  </a:lnTo>
                  <a:lnTo>
                    <a:pt x="269070" y="27493"/>
                  </a:lnTo>
                  <a:close/>
                </a:path>
                <a:path w="396240" h="469900">
                  <a:moveTo>
                    <a:pt x="154647" y="0"/>
                  </a:moveTo>
                  <a:lnTo>
                    <a:pt x="101825" y="964"/>
                  </a:lnTo>
                  <a:lnTo>
                    <a:pt x="49585" y="7630"/>
                  </a:lnTo>
                  <a:lnTo>
                    <a:pt x="0" y="18953"/>
                  </a:lnTo>
                  <a:lnTo>
                    <a:pt x="9190" y="56377"/>
                  </a:lnTo>
                  <a:lnTo>
                    <a:pt x="17135" y="95069"/>
                  </a:lnTo>
                  <a:lnTo>
                    <a:pt x="24485" y="134387"/>
                  </a:lnTo>
                  <a:lnTo>
                    <a:pt x="31889" y="173689"/>
                  </a:lnTo>
                  <a:lnTo>
                    <a:pt x="56846" y="169929"/>
                  </a:lnTo>
                  <a:lnTo>
                    <a:pt x="84358" y="162115"/>
                  </a:lnTo>
                  <a:lnTo>
                    <a:pt x="114076" y="154389"/>
                  </a:lnTo>
                  <a:lnTo>
                    <a:pt x="145656" y="150893"/>
                  </a:lnTo>
                  <a:lnTo>
                    <a:pt x="233402" y="150893"/>
                  </a:lnTo>
                  <a:lnTo>
                    <a:pt x="209497" y="141800"/>
                  </a:lnTo>
                  <a:lnTo>
                    <a:pt x="50063" y="141800"/>
                  </a:lnTo>
                  <a:lnTo>
                    <a:pt x="47230" y="113915"/>
                  </a:lnTo>
                  <a:lnTo>
                    <a:pt x="41614" y="88825"/>
                  </a:lnTo>
                  <a:lnTo>
                    <a:pt x="35679" y="64054"/>
                  </a:lnTo>
                  <a:lnTo>
                    <a:pt x="31889" y="37126"/>
                  </a:lnTo>
                  <a:lnTo>
                    <a:pt x="85821" y="29397"/>
                  </a:lnTo>
                  <a:lnTo>
                    <a:pt x="140449" y="27493"/>
                  </a:lnTo>
                  <a:lnTo>
                    <a:pt x="269070" y="27493"/>
                  </a:lnTo>
                  <a:lnTo>
                    <a:pt x="253749" y="19348"/>
                  </a:lnTo>
                  <a:lnTo>
                    <a:pt x="205979" y="5779"/>
                  </a:lnTo>
                  <a:lnTo>
                    <a:pt x="154647" y="0"/>
                  </a:lnTo>
                  <a:close/>
                </a:path>
                <a:path w="396240" h="469900">
                  <a:moveTo>
                    <a:pt x="149823" y="129770"/>
                  </a:moveTo>
                  <a:lnTo>
                    <a:pt x="99972" y="131304"/>
                  </a:lnTo>
                  <a:lnTo>
                    <a:pt x="50063" y="141800"/>
                  </a:lnTo>
                  <a:lnTo>
                    <a:pt x="209497" y="141800"/>
                  </a:lnTo>
                  <a:lnTo>
                    <a:pt x="196977" y="137037"/>
                  </a:lnTo>
                  <a:lnTo>
                    <a:pt x="149823" y="129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234767" y="2651987"/>
              <a:ext cx="332740" cy="415290"/>
            </a:xfrm>
            <a:custGeom>
              <a:avLst/>
              <a:gdLst/>
              <a:ahLst/>
              <a:cxnLst/>
              <a:rect l="l" t="t" r="r" b="b"/>
              <a:pathLst>
                <a:path w="332740" h="415289">
                  <a:moveTo>
                    <a:pt x="108551" y="0"/>
                  </a:moveTo>
                  <a:lnTo>
                    <a:pt x="53925" y="1906"/>
                  </a:lnTo>
                  <a:lnTo>
                    <a:pt x="0" y="9636"/>
                  </a:lnTo>
                  <a:lnTo>
                    <a:pt x="3784" y="36564"/>
                  </a:lnTo>
                  <a:lnTo>
                    <a:pt x="9718" y="61335"/>
                  </a:lnTo>
                  <a:lnTo>
                    <a:pt x="15334" y="86424"/>
                  </a:lnTo>
                  <a:lnTo>
                    <a:pt x="18160" y="114310"/>
                  </a:lnTo>
                  <a:lnTo>
                    <a:pt x="68070" y="103813"/>
                  </a:lnTo>
                  <a:lnTo>
                    <a:pt x="117920" y="102277"/>
                  </a:lnTo>
                  <a:lnTo>
                    <a:pt x="165074" y="109541"/>
                  </a:lnTo>
                  <a:lnTo>
                    <a:pt x="206894" y="125445"/>
                  </a:lnTo>
                  <a:lnTo>
                    <a:pt x="240742" y="149830"/>
                  </a:lnTo>
                  <a:lnTo>
                    <a:pt x="263982" y="182534"/>
                  </a:lnTo>
                  <a:lnTo>
                    <a:pt x="241607" y="211172"/>
                  </a:lnTo>
                  <a:lnTo>
                    <a:pt x="204692" y="225257"/>
                  </a:lnTo>
                  <a:lnTo>
                    <a:pt x="158480" y="230040"/>
                  </a:lnTo>
                  <a:lnTo>
                    <a:pt x="108212" y="230774"/>
                  </a:lnTo>
                  <a:lnTo>
                    <a:pt x="59131" y="232712"/>
                  </a:lnTo>
                  <a:lnTo>
                    <a:pt x="51795" y="273856"/>
                  </a:lnTo>
                  <a:lnTo>
                    <a:pt x="47337" y="316176"/>
                  </a:lnTo>
                  <a:lnTo>
                    <a:pt x="46506" y="359992"/>
                  </a:lnTo>
                  <a:lnTo>
                    <a:pt x="50050" y="405622"/>
                  </a:lnTo>
                  <a:lnTo>
                    <a:pt x="61884" y="409759"/>
                  </a:lnTo>
                  <a:lnTo>
                    <a:pt x="92447" y="411094"/>
                  </a:lnTo>
                  <a:lnTo>
                    <a:pt x="104673" y="414703"/>
                  </a:lnTo>
                  <a:lnTo>
                    <a:pt x="99242" y="347715"/>
                  </a:lnTo>
                  <a:lnTo>
                    <a:pt x="101299" y="315139"/>
                  </a:lnTo>
                  <a:lnTo>
                    <a:pt x="113766" y="291843"/>
                  </a:lnTo>
                  <a:lnTo>
                    <a:pt x="165529" y="294461"/>
                  </a:lnTo>
                  <a:lnTo>
                    <a:pt x="213734" y="290647"/>
                  </a:lnTo>
                  <a:lnTo>
                    <a:pt x="256444" y="279892"/>
                  </a:lnTo>
                  <a:lnTo>
                    <a:pt x="291720" y="261687"/>
                  </a:lnTo>
                  <a:lnTo>
                    <a:pt x="317625" y="235521"/>
                  </a:lnTo>
                  <a:lnTo>
                    <a:pt x="332219" y="200886"/>
                  </a:lnTo>
                  <a:lnTo>
                    <a:pt x="331295" y="157058"/>
                  </a:lnTo>
                  <a:lnTo>
                    <a:pt x="314482" y="112098"/>
                  </a:lnTo>
                  <a:lnTo>
                    <a:pt x="287208" y="71689"/>
                  </a:lnTo>
                  <a:lnTo>
                    <a:pt x="254901" y="41513"/>
                  </a:lnTo>
                  <a:lnTo>
                    <a:pt x="211210" y="18575"/>
                  </a:lnTo>
                  <a:lnTo>
                    <a:pt x="161703" y="5147"/>
                  </a:lnTo>
                  <a:lnTo>
                    <a:pt x="108551" y="0"/>
                  </a:lnTo>
                  <a:close/>
                </a:path>
              </a:pathLst>
            </a:custGeom>
            <a:solidFill>
              <a:srgbClr val="39AE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8933" y="3117647"/>
              <a:ext cx="135146" cy="117437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533485" y="3703732"/>
            <a:ext cx="842010" cy="693420"/>
            <a:chOff x="533485" y="3703732"/>
            <a:chExt cx="842010" cy="693420"/>
          </a:xfrm>
        </p:grpSpPr>
        <p:sp>
          <p:nvSpPr>
            <p:cNvPr id="47" name="object 47" descr=""/>
            <p:cNvSpPr/>
            <p:nvPr/>
          </p:nvSpPr>
          <p:spPr>
            <a:xfrm>
              <a:off x="533485" y="3703732"/>
              <a:ext cx="842010" cy="693420"/>
            </a:xfrm>
            <a:custGeom>
              <a:avLst/>
              <a:gdLst/>
              <a:ahLst/>
              <a:cxnLst/>
              <a:rect l="l" t="t" r="r" b="b"/>
              <a:pathLst>
                <a:path w="842010" h="693420">
                  <a:moveTo>
                    <a:pt x="263936" y="663493"/>
                  </a:moveTo>
                  <a:lnTo>
                    <a:pt x="321378" y="677644"/>
                  </a:lnTo>
                  <a:lnTo>
                    <a:pt x="376012" y="682840"/>
                  </a:lnTo>
                  <a:lnTo>
                    <a:pt x="429404" y="685775"/>
                  </a:lnTo>
                  <a:lnTo>
                    <a:pt x="483124" y="693145"/>
                  </a:lnTo>
                  <a:lnTo>
                    <a:pt x="532852" y="680749"/>
                  </a:lnTo>
                  <a:lnTo>
                    <a:pt x="586015" y="665640"/>
                  </a:lnTo>
                  <a:lnTo>
                    <a:pt x="639736" y="647322"/>
                  </a:lnTo>
                  <a:lnTo>
                    <a:pt x="691143" y="625301"/>
                  </a:lnTo>
                  <a:lnTo>
                    <a:pt x="737361" y="599084"/>
                  </a:lnTo>
                  <a:lnTo>
                    <a:pt x="775516" y="568175"/>
                  </a:lnTo>
                  <a:lnTo>
                    <a:pt x="811273" y="517143"/>
                  </a:lnTo>
                  <a:lnTo>
                    <a:pt x="827785" y="481697"/>
                  </a:lnTo>
                  <a:lnTo>
                    <a:pt x="839109" y="443890"/>
                  </a:lnTo>
                  <a:lnTo>
                    <a:pt x="841420" y="406967"/>
                  </a:lnTo>
                  <a:lnTo>
                    <a:pt x="835747" y="369576"/>
                  </a:lnTo>
                  <a:lnTo>
                    <a:pt x="825409" y="332521"/>
                  </a:lnTo>
                  <a:lnTo>
                    <a:pt x="793027" y="244839"/>
                  </a:lnTo>
                  <a:lnTo>
                    <a:pt x="766531" y="200750"/>
                  </a:lnTo>
                  <a:lnTo>
                    <a:pt x="732740" y="160042"/>
                  </a:lnTo>
                  <a:lnTo>
                    <a:pt x="690150" y="118416"/>
                  </a:lnTo>
                  <a:lnTo>
                    <a:pt x="660374" y="94253"/>
                  </a:lnTo>
                  <a:lnTo>
                    <a:pt x="622841" y="69552"/>
                  </a:lnTo>
                  <a:lnTo>
                    <a:pt x="579251" y="46705"/>
                  </a:lnTo>
                  <a:lnTo>
                    <a:pt x="531300" y="28102"/>
                  </a:lnTo>
                  <a:lnTo>
                    <a:pt x="480687" y="16135"/>
                  </a:lnTo>
                  <a:lnTo>
                    <a:pt x="429110" y="13196"/>
                  </a:lnTo>
                  <a:lnTo>
                    <a:pt x="396244" y="17713"/>
                  </a:lnTo>
                  <a:lnTo>
                    <a:pt x="391913" y="18832"/>
                  </a:lnTo>
                  <a:lnTo>
                    <a:pt x="500258" y="46793"/>
                  </a:lnTo>
                  <a:lnTo>
                    <a:pt x="552068" y="61179"/>
                  </a:lnTo>
                  <a:lnTo>
                    <a:pt x="617266" y="92498"/>
                  </a:lnTo>
                  <a:lnTo>
                    <a:pt x="674167" y="130529"/>
                  </a:lnTo>
                  <a:lnTo>
                    <a:pt x="721238" y="184033"/>
                  </a:lnTo>
                  <a:lnTo>
                    <a:pt x="748659" y="221629"/>
                  </a:lnTo>
                  <a:lnTo>
                    <a:pt x="771625" y="258549"/>
                  </a:lnTo>
                  <a:lnTo>
                    <a:pt x="792209" y="315231"/>
                  </a:lnTo>
                  <a:lnTo>
                    <a:pt x="801050" y="374626"/>
                  </a:lnTo>
                  <a:lnTo>
                    <a:pt x="803988" y="389288"/>
                  </a:lnTo>
                  <a:lnTo>
                    <a:pt x="806920" y="403054"/>
                  </a:lnTo>
                  <a:lnTo>
                    <a:pt x="808872" y="415236"/>
                  </a:lnTo>
                  <a:lnTo>
                    <a:pt x="808868" y="425148"/>
                  </a:lnTo>
                  <a:lnTo>
                    <a:pt x="797886" y="463143"/>
                  </a:lnTo>
                  <a:lnTo>
                    <a:pt x="778640" y="502268"/>
                  </a:lnTo>
                  <a:lnTo>
                    <a:pt x="756461" y="536084"/>
                  </a:lnTo>
                  <a:lnTo>
                    <a:pt x="700438" y="583922"/>
                  </a:lnTo>
                  <a:lnTo>
                    <a:pt x="658821" y="606082"/>
                  </a:lnTo>
                  <a:lnTo>
                    <a:pt x="612967" y="624435"/>
                  </a:lnTo>
                  <a:lnTo>
                    <a:pt x="564008" y="638782"/>
                  </a:lnTo>
                  <a:lnTo>
                    <a:pt x="513080" y="648923"/>
                  </a:lnTo>
                  <a:lnTo>
                    <a:pt x="461315" y="654661"/>
                  </a:lnTo>
                  <a:lnTo>
                    <a:pt x="409849" y="655795"/>
                  </a:lnTo>
                  <a:lnTo>
                    <a:pt x="359814" y="652127"/>
                  </a:lnTo>
                  <a:lnTo>
                    <a:pt x="312346" y="643458"/>
                  </a:lnTo>
                  <a:lnTo>
                    <a:pt x="146348" y="600619"/>
                  </a:lnTo>
                  <a:lnTo>
                    <a:pt x="174060" y="621141"/>
                  </a:lnTo>
                  <a:lnTo>
                    <a:pt x="215438" y="643766"/>
                  </a:lnTo>
                  <a:lnTo>
                    <a:pt x="263936" y="663493"/>
                  </a:lnTo>
                  <a:close/>
                </a:path>
                <a:path w="842010" h="693420">
                  <a:moveTo>
                    <a:pt x="161136" y="155091"/>
                  </a:moveTo>
                  <a:lnTo>
                    <a:pt x="198785" y="135789"/>
                  </a:lnTo>
                  <a:lnTo>
                    <a:pt x="237235" y="114716"/>
                  </a:lnTo>
                  <a:lnTo>
                    <a:pt x="276763" y="93581"/>
                  </a:lnTo>
                  <a:lnTo>
                    <a:pt x="317645" y="74092"/>
                  </a:lnTo>
                  <a:lnTo>
                    <a:pt x="360158" y="57959"/>
                  </a:lnTo>
                  <a:lnTo>
                    <a:pt x="404581" y="46893"/>
                  </a:lnTo>
                  <a:lnTo>
                    <a:pt x="451188" y="42601"/>
                  </a:lnTo>
                  <a:lnTo>
                    <a:pt x="500258" y="46793"/>
                  </a:lnTo>
                  <a:lnTo>
                    <a:pt x="391913" y="18832"/>
                  </a:lnTo>
                  <a:lnTo>
                    <a:pt x="323015" y="39641"/>
                  </a:lnTo>
                  <a:lnTo>
                    <a:pt x="254970" y="71625"/>
                  </a:lnTo>
                  <a:lnTo>
                    <a:pt x="222791" y="90528"/>
                  </a:lnTo>
                  <a:lnTo>
                    <a:pt x="192744" y="104326"/>
                  </a:lnTo>
                  <a:lnTo>
                    <a:pt x="164201" y="107418"/>
                  </a:lnTo>
                  <a:lnTo>
                    <a:pt x="88421" y="87861"/>
                  </a:lnTo>
                  <a:lnTo>
                    <a:pt x="107294" y="104151"/>
                  </a:lnTo>
                  <a:lnTo>
                    <a:pt x="136388" y="128537"/>
                  </a:lnTo>
                  <a:lnTo>
                    <a:pt x="161136" y="155091"/>
                  </a:lnTo>
                  <a:close/>
                </a:path>
                <a:path w="842010" h="693420">
                  <a:moveTo>
                    <a:pt x="88421" y="87861"/>
                  </a:moveTo>
                  <a:lnTo>
                    <a:pt x="164201" y="107418"/>
                  </a:lnTo>
                  <a:lnTo>
                    <a:pt x="128232" y="91767"/>
                  </a:lnTo>
                  <a:lnTo>
                    <a:pt x="99121" y="63601"/>
                  </a:lnTo>
                  <a:lnTo>
                    <a:pt x="71573" y="32517"/>
                  </a:lnTo>
                  <a:lnTo>
                    <a:pt x="40297" y="8117"/>
                  </a:lnTo>
                  <a:lnTo>
                    <a:pt x="0" y="0"/>
                  </a:lnTo>
                  <a:lnTo>
                    <a:pt x="1157" y="23733"/>
                  </a:lnTo>
                  <a:lnTo>
                    <a:pt x="7017" y="39664"/>
                  </a:lnTo>
                  <a:lnTo>
                    <a:pt x="55666" y="52218"/>
                  </a:lnTo>
                  <a:lnTo>
                    <a:pt x="78754" y="79517"/>
                  </a:lnTo>
                  <a:lnTo>
                    <a:pt x="88421" y="87861"/>
                  </a:lnTo>
                  <a:close/>
                </a:path>
                <a:path w="842010" h="693420">
                  <a:moveTo>
                    <a:pt x="146348" y="600619"/>
                  </a:moveTo>
                  <a:lnTo>
                    <a:pt x="312346" y="643458"/>
                  </a:lnTo>
                  <a:lnTo>
                    <a:pt x="259996" y="627860"/>
                  </a:lnTo>
                  <a:lnTo>
                    <a:pt x="214098" y="607995"/>
                  </a:lnTo>
                  <a:lnTo>
                    <a:pt x="175276" y="583763"/>
                  </a:lnTo>
                  <a:lnTo>
                    <a:pt x="144154" y="555066"/>
                  </a:lnTo>
                  <a:lnTo>
                    <a:pt x="121356" y="521804"/>
                  </a:lnTo>
                  <a:lnTo>
                    <a:pt x="107505" y="483877"/>
                  </a:lnTo>
                  <a:lnTo>
                    <a:pt x="103226" y="441187"/>
                  </a:lnTo>
                  <a:lnTo>
                    <a:pt x="109141" y="393634"/>
                  </a:lnTo>
                  <a:lnTo>
                    <a:pt x="125874" y="341119"/>
                  </a:lnTo>
                  <a:lnTo>
                    <a:pt x="135617" y="322905"/>
                  </a:lnTo>
                  <a:lnTo>
                    <a:pt x="147900" y="305788"/>
                  </a:lnTo>
                  <a:lnTo>
                    <a:pt x="161502" y="286460"/>
                  </a:lnTo>
                  <a:lnTo>
                    <a:pt x="175199" y="261616"/>
                  </a:lnTo>
                  <a:lnTo>
                    <a:pt x="165399" y="241695"/>
                  </a:lnTo>
                  <a:lnTo>
                    <a:pt x="149031" y="225263"/>
                  </a:lnTo>
                  <a:lnTo>
                    <a:pt x="130303" y="209496"/>
                  </a:lnTo>
                  <a:lnTo>
                    <a:pt x="113422" y="191569"/>
                  </a:lnTo>
                  <a:lnTo>
                    <a:pt x="103492" y="174407"/>
                  </a:lnTo>
                  <a:lnTo>
                    <a:pt x="96214" y="155877"/>
                  </a:lnTo>
                  <a:lnTo>
                    <a:pt x="89781" y="137013"/>
                  </a:lnTo>
                  <a:lnTo>
                    <a:pt x="82387" y="118845"/>
                  </a:lnTo>
                  <a:lnTo>
                    <a:pt x="72009" y="101800"/>
                  </a:lnTo>
                  <a:lnTo>
                    <a:pt x="60725" y="85273"/>
                  </a:lnTo>
                  <a:lnTo>
                    <a:pt x="53591" y="68875"/>
                  </a:lnTo>
                  <a:lnTo>
                    <a:pt x="55666" y="52218"/>
                  </a:lnTo>
                  <a:lnTo>
                    <a:pt x="7017" y="39664"/>
                  </a:lnTo>
                  <a:lnTo>
                    <a:pt x="9506" y="46429"/>
                  </a:lnTo>
                  <a:lnTo>
                    <a:pt x="21008" y="68274"/>
                  </a:lnTo>
                  <a:lnTo>
                    <a:pt x="31625" y="89455"/>
                  </a:lnTo>
                  <a:lnTo>
                    <a:pt x="49799" y="134166"/>
                  </a:lnTo>
                  <a:lnTo>
                    <a:pt x="69738" y="178509"/>
                  </a:lnTo>
                  <a:lnTo>
                    <a:pt x="96393" y="220153"/>
                  </a:lnTo>
                  <a:lnTo>
                    <a:pt x="134716" y="256769"/>
                  </a:lnTo>
                  <a:lnTo>
                    <a:pt x="109187" y="303055"/>
                  </a:lnTo>
                  <a:lnTo>
                    <a:pt x="89998" y="347411"/>
                  </a:lnTo>
                  <a:lnTo>
                    <a:pt x="77225" y="389739"/>
                  </a:lnTo>
                  <a:lnTo>
                    <a:pt x="70948" y="429943"/>
                  </a:lnTo>
                  <a:lnTo>
                    <a:pt x="71244" y="467927"/>
                  </a:lnTo>
                  <a:lnTo>
                    <a:pt x="78191" y="503592"/>
                  </a:lnTo>
                  <a:lnTo>
                    <a:pt x="91869" y="536843"/>
                  </a:lnTo>
                  <a:lnTo>
                    <a:pt x="112354" y="567583"/>
                  </a:lnTo>
                  <a:lnTo>
                    <a:pt x="139725" y="595714"/>
                  </a:lnTo>
                  <a:lnTo>
                    <a:pt x="146348" y="600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87081" y="3746340"/>
              <a:ext cx="755650" cy="613410"/>
            </a:xfrm>
            <a:custGeom>
              <a:avLst/>
              <a:gdLst/>
              <a:ahLst/>
              <a:cxnLst/>
              <a:rect l="l" t="t" r="r" b="b"/>
              <a:pathLst>
                <a:path w="755650" h="613410">
                  <a:moveTo>
                    <a:pt x="258754" y="600846"/>
                  </a:moveTo>
                  <a:lnTo>
                    <a:pt x="306222" y="609515"/>
                  </a:lnTo>
                  <a:lnTo>
                    <a:pt x="356255" y="613184"/>
                  </a:lnTo>
                  <a:lnTo>
                    <a:pt x="407720" y="612051"/>
                  </a:lnTo>
                  <a:lnTo>
                    <a:pt x="459483" y="606314"/>
                  </a:lnTo>
                  <a:lnTo>
                    <a:pt x="510410" y="596174"/>
                  </a:lnTo>
                  <a:lnTo>
                    <a:pt x="559368" y="581827"/>
                  </a:lnTo>
                  <a:lnTo>
                    <a:pt x="605223" y="563474"/>
                  </a:lnTo>
                  <a:lnTo>
                    <a:pt x="646841" y="541313"/>
                  </a:lnTo>
                  <a:lnTo>
                    <a:pt x="683090" y="515542"/>
                  </a:lnTo>
                  <a:lnTo>
                    <a:pt x="725043" y="459657"/>
                  </a:lnTo>
                  <a:lnTo>
                    <a:pt x="744287" y="420535"/>
                  </a:lnTo>
                  <a:lnTo>
                    <a:pt x="755273" y="382548"/>
                  </a:lnTo>
                  <a:lnTo>
                    <a:pt x="755271" y="372634"/>
                  </a:lnTo>
                  <a:lnTo>
                    <a:pt x="753321" y="360448"/>
                  </a:lnTo>
                  <a:lnTo>
                    <a:pt x="747454" y="332027"/>
                  </a:lnTo>
                  <a:lnTo>
                    <a:pt x="742905" y="300439"/>
                  </a:lnTo>
                  <a:lnTo>
                    <a:pt x="731390" y="245489"/>
                  </a:lnTo>
                  <a:lnTo>
                    <a:pt x="695061" y="179016"/>
                  </a:lnTo>
                  <a:lnTo>
                    <a:pt x="667641" y="141422"/>
                  </a:lnTo>
                  <a:lnTo>
                    <a:pt x="641051" y="109083"/>
                  </a:lnTo>
                  <a:lnTo>
                    <a:pt x="595287" y="69172"/>
                  </a:lnTo>
                  <a:lnTo>
                    <a:pt x="529984" y="32288"/>
                  </a:lnTo>
                  <a:lnTo>
                    <a:pt x="446663" y="4193"/>
                  </a:lnTo>
                  <a:lnTo>
                    <a:pt x="397593" y="0"/>
                  </a:lnTo>
                  <a:lnTo>
                    <a:pt x="350986" y="4290"/>
                  </a:lnTo>
                  <a:lnTo>
                    <a:pt x="306564" y="15356"/>
                  </a:lnTo>
                  <a:lnTo>
                    <a:pt x="264051" y="31487"/>
                  </a:lnTo>
                  <a:lnTo>
                    <a:pt x="223169" y="50975"/>
                  </a:lnTo>
                  <a:lnTo>
                    <a:pt x="183641" y="72111"/>
                  </a:lnTo>
                  <a:lnTo>
                    <a:pt x="145190" y="93186"/>
                  </a:lnTo>
                  <a:lnTo>
                    <a:pt x="107540" y="112491"/>
                  </a:lnTo>
                  <a:lnTo>
                    <a:pt x="82792" y="85932"/>
                  </a:lnTo>
                  <a:lnTo>
                    <a:pt x="53696" y="61544"/>
                  </a:lnTo>
                  <a:lnTo>
                    <a:pt x="25155" y="36909"/>
                  </a:lnTo>
                  <a:lnTo>
                    <a:pt x="2074" y="9606"/>
                  </a:lnTo>
                  <a:lnTo>
                    <a:pt x="0" y="26263"/>
                  </a:lnTo>
                  <a:lnTo>
                    <a:pt x="7133" y="42661"/>
                  </a:lnTo>
                  <a:lnTo>
                    <a:pt x="18417" y="59189"/>
                  </a:lnTo>
                  <a:lnTo>
                    <a:pt x="28796" y="76233"/>
                  </a:lnTo>
                  <a:lnTo>
                    <a:pt x="36184" y="94399"/>
                  </a:lnTo>
                  <a:lnTo>
                    <a:pt x="42617" y="113264"/>
                  </a:lnTo>
                  <a:lnTo>
                    <a:pt x="49898" y="131795"/>
                  </a:lnTo>
                  <a:lnTo>
                    <a:pt x="59830" y="148957"/>
                  </a:lnTo>
                  <a:lnTo>
                    <a:pt x="76707" y="166889"/>
                  </a:lnTo>
                  <a:lnTo>
                    <a:pt x="95432" y="182656"/>
                  </a:lnTo>
                  <a:lnTo>
                    <a:pt x="111799" y="199088"/>
                  </a:lnTo>
                  <a:lnTo>
                    <a:pt x="121603" y="219016"/>
                  </a:lnTo>
                  <a:lnTo>
                    <a:pt x="107906" y="243859"/>
                  </a:lnTo>
                  <a:lnTo>
                    <a:pt x="82018" y="280299"/>
                  </a:lnTo>
                  <a:lnTo>
                    <a:pt x="72266" y="298516"/>
                  </a:lnTo>
                  <a:lnTo>
                    <a:pt x="55537" y="351029"/>
                  </a:lnTo>
                  <a:lnTo>
                    <a:pt x="49626" y="398581"/>
                  </a:lnTo>
                  <a:lnTo>
                    <a:pt x="53908" y="441271"/>
                  </a:lnTo>
                  <a:lnTo>
                    <a:pt x="67760" y="479197"/>
                  </a:lnTo>
                  <a:lnTo>
                    <a:pt x="90559" y="512460"/>
                  </a:lnTo>
                  <a:lnTo>
                    <a:pt x="121682" y="541157"/>
                  </a:lnTo>
                  <a:lnTo>
                    <a:pt x="160504" y="565388"/>
                  </a:lnTo>
                  <a:lnTo>
                    <a:pt x="206403" y="585251"/>
                  </a:lnTo>
                  <a:lnTo>
                    <a:pt x="258754" y="600846"/>
                  </a:lnTo>
                  <a:close/>
                </a:path>
              </a:pathLst>
            </a:custGeom>
            <a:solidFill>
              <a:srgbClr val="FBD40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 rot="60000">
            <a:off x="685896" y="3931059"/>
            <a:ext cx="564893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</a:pPr>
            <a:r>
              <a:rPr dirty="0" sz="2050" spc="-195">
                <a:latin typeface="Trebuchet MS"/>
                <a:cs typeface="Trebuchet MS"/>
              </a:rPr>
              <a:t>WHO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1226407" y="3775062"/>
            <a:ext cx="400050" cy="617220"/>
            <a:chOff x="1226407" y="3775062"/>
            <a:chExt cx="400050" cy="617220"/>
          </a:xfrm>
        </p:grpSpPr>
        <p:sp>
          <p:nvSpPr>
            <p:cNvPr id="51" name="object 51" descr=""/>
            <p:cNvSpPr/>
            <p:nvPr/>
          </p:nvSpPr>
          <p:spPr>
            <a:xfrm>
              <a:off x="1226407" y="3775062"/>
              <a:ext cx="400050" cy="474345"/>
            </a:xfrm>
            <a:custGeom>
              <a:avLst/>
              <a:gdLst/>
              <a:ahLst/>
              <a:cxnLst/>
              <a:rect l="l" t="t" r="r" b="b"/>
              <a:pathLst>
                <a:path w="400050" h="474345">
                  <a:moveTo>
                    <a:pt x="235690" y="152385"/>
                  </a:moveTo>
                  <a:lnTo>
                    <a:pt x="147091" y="152385"/>
                  </a:lnTo>
                  <a:lnTo>
                    <a:pt x="185535" y="157354"/>
                  </a:lnTo>
                  <a:lnTo>
                    <a:pt x="219130" y="171003"/>
                  </a:lnTo>
                  <a:lnTo>
                    <a:pt x="246598" y="191444"/>
                  </a:lnTo>
                  <a:lnTo>
                    <a:pt x="266661" y="216787"/>
                  </a:lnTo>
                  <a:lnTo>
                    <a:pt x="224349" y="229650"/>
                  </a:lnTo>
                  <a:lnTo>
                    <a:pt x="172608" y="233119"/>
                  </a:lnTo>
                  <a:lnTo>
                    <a:pt x="118482" y="234178"/>
                  </a:lnTo>
                  <a:lnTo>
                    <a:pt x="69011" y="239812"/>
                  </a:lnTo>
                  <a:lnTo>
                    <a:pt x="64082" y="283465"/>
                  </a:lnTo>
                  <a:lnTo>
                    <a:pt x="58555" y="329398"/>
                  </a:lnTo>
                  <a:lnTo>
                    <a:pt x="55025" y="376027"/>
                  </a:lnTo>
                  <a:lnTo>
                    <a:pt x="56087" y="421771"/>
                  </a:lnTo>
                  <a:lnTo>
                    <a:pt x="64338" y="465047"/>
                  </a:lnTo>
                  <a:lnTo>
                    <a:pt x="112952" y="472624"/>
                  </a:lnTo>
                  <a:lnTo>
                    <a:pt x="138174" y="473971"/>
                  </a:lnTo>
                  <a:lnTo>
                    <a:pt x="160947" y="469542"/>
                  </a:lnTo>
                  <a:lnTo>
                    <a:pt x="166606" y="446581"/>
                  </a:lnTo>
                  <a:lnTo>
                    <a:pt x="137922" y="446581"/>
                  </a:lnTo>
                  <a:lnTo>
                    <a:pt x="125572" y="442933"/>
                  </a:lnTo>
                  <a:lnTo>
                    <a:pt x="110070" y="442347"/>
                  </a:lnTo>
                  <a:lnTo>
                    <a:pt x="94702" y="441582"/>
                  </a:lnTo>
                  <a:lnTo>
                    <a:pt x="82753" y="437399"/>
                  </a:lnTo>
                  <a:lnTo>
                    <a:pt x="79174" y="391320"/>
                  </a:lnTo>
                  <a:lnTo>
                    <a:pt x="80013" y="347073"/>
                  </a:lnTo>
                  <a:lnTo>
                    <a:pt x="84514" y="304336"/>
                  </a:lnTo>
                  <a:lnTo>
                    <a:pt x="91922" y="262786"/>
                  </a:lnTo>
                  <a:lnTo>
                    <a:pt x="141486" y="260828"/>
                  </a:lnTo>
                  <a:lnTo>
                    <a:pt x="192250" y="260086"/>
                  </a:lnTo>
                  <a:lnTo>
                    <a:pt x="238921" y="255257"/>
                  </a:lnTo>
                  <a:lnTo>
                    <a:pt x="276204" y="241035"/>
                  </a:lnTo>
                  <a:lnTo>
                    <a:pt x="298805" y="212113"/>
                  </a:lnTo>
                  <a:lnTo>
                    <a:pt x="275333" y="179087"/>
                  </a:lnTo>
                  <a:lnTo>
                    <a:pt x="241147" y="154460"/>
                  </a:lnTo>
                  <a:lnTo>
                    <a:pt x="235690" y="152385"/>
                  </a:lnTo>
                  <a:close/>
                </a:path>
                <a:path w="400050" h="474345">
                  <a:moveTo>
                    <a:pt x="147091" y="322502"/>
                  </a:moveTo>
                  <a:lnTo>
                    <a:pt x="134501" y="346027"/>
                  </a:lnTo>
                  <a:lnTo>
                    <a:pt x="132424" y="378926"/>
                  </a:lnTo>
                  <a:lnTo>
                    <a:pt x="135388" y="414633"/>
                  </a:lnTo>
                  <a:lnTo>
                    <a:pt x="137922" y="446581"/>
                  </a:lnTo>
                  <a:lnTo>
                    <a:pt x="166606" y="446581"/>
                  </a:lnTo>
                  <a:lnTo>
                    <a:pt x="166663" y="446349"/>
                  </a:lnTo>
                  <a:lnTo>
                    <a:pt x="164161" y="417280"/>
                  </a:lnTo>
                  <a:lnTo>
                    <a:pt x="160052" y="384494"/>
                  </a:lnTo>
                  <a:lnTo>
                    <a:pt x="160947" y="350150"/>
                  </a:lnTo>
                  <a:lnTo>
                    <a:pt x="232465" y="350150"/>
                  </a:lnTo>
                  <a:lnTo>
                    <a:pt x="269122" y="345486"/>
                  </a:lnTo>
                  <a:lnTo>
                    <a:pt x="313381" y="331191"/>
                  </a:lnTo>
                  <a:lnTo>
                    <a:pt x="323585" y="325141"/>
                  </a:lnTo>
                  <a:lnTo>
                    <a:pt x="199368" y="325141"/>
                  </a:lnTo>
                  <a:lnTo>
                    <a:pt x="147091" y="322502"/>
                  </a:lnTo>
                  <a:close/>
                </a:path>
                <a:path w="400050" h="474345">
                  <a:moveTo>
                    <a:pt x="232465" y="350150"/>
                  </a:moveTo>
                  <a:lnTo>
                    <a:pt x="160947" y="350150"/>
                  </a:lnTo>
                  <a:lnTo>
                    <a:pt x="217953" y="351996"/>
                  </a:lnTo>
                  <a:lnTo>
                    <a:pt x="232465" y="350150"/>
                  </a:lnTo>
                  <a:close/>
                </a:path>
                <a:path w="400050" h="474345">
                  <a:moveTo>
                    <a:pt x="271729" y="27768"/>
                  </a:moveTo>
                  <a:lnTo>
                    <a:pt x="141832" y="27768"/>
                  </a:lnTo>
                  <a:lnTo>
                    <a:pt x="195511" y="32968"/>
                  </a:lnTo>
                  <a:lnTo>
                    <a:pt x="245506" y="46532"/>
                  </a:lnTo>
                  <a:lnTo>
                    <a:pt x="289623" y="69696"/>
                  </a:lnTo>
                  <a:lnTo>
                    <a:pt x="322254" y="100169"/>
                  </a:lnTo>
                  <a:lnTo>
                    <a:pt x="349799" y="140977"/>
                  </a:lnTo>
                  <a:lnTo>
                    <a:pt x="366776" y="186382"/>
                  </a:lnTo>
                  <a:lnTo>
                    <a:pt x="367703" y="230643"/>
                  </a:lnTo>
                  <a:lnTo>
                    <a:pt x="352964" y="265616"/>
                  </a:lnTo>
                  <a:lnTo>
                    <a:pt x="326805" y="292039"/>
                  </a:lnTo>
                  <a:lnTo>
                    <a:pt x="291182" y="310424"/>
                  </a:lnTo>
                  <a:lnTo>
                    <a:pt x="248051" y="321287"/>
                  </a:lnTo>
                  <a:lnTo>
                    <a:pt x="199368" y="325141"/>
                  </a:lnTo>
                  <a:lnTo>
                    <a:pt x="323585" y="325141"/>
                  </a:lnTo>
                  <a:lnTo>
                    <a:pt x="349657" y="309684"/>
                  </a:lnTo>
                  <a:lnTo>
                    <a:pt x="376875" y="281538"/>
                  </a:lnTo>
                  <a:lnTo>
                    <a:pt x="393963" y="247325"/>
                  </a:lnTo>
                  <a:lnTo>
                    <a:pt x="399846" y="207618"/>
                  </a:lnTo>
                  <a:lnTo>
                    <a:pt x="390734" y="160120"/>
                  </a:lnTo>
                  <a:lnTo>
                    <a:pt x="367128" y="114012"/>
                  </a:lnTo>
                  <a:lnTo>
                    <a:pt x="334620" y="73344"/>
                  </a:lnTo>
                  <a:lnTo>
                    <a:pt x="298805" y="42162"/>
                  </a:lnTo>
                  <a:lnTo>
                    <a:pt x="271729" y="27768"/>
                  </a:lnTo>
                  <a:close/>
                </a:path>
                <a:path w="400050" h="474345">
                  <a:moveTo>
                    <a:pt x="156170" y="0"/>
                  </a:moveTo>
                  <a:lnTo>
                    <a:pt x="102825" y="974"/>
                  </a:lnTo>
                  <a:lnTo>
                    <a:pt x="50071" y="7709"/>
                  </a:lnTo>
                  <a:lnTo>
                    <a:pt x="0" y="19150"/>
                  </a:lnTo>
                  <a:lnTo>
                    <a:pt x="9271" y="56938"/>
                  </a:lnTo>
                  <a:lnTo>
                    <a:pt x="17292" y="96013"/>
                  </a:lnTo>
                  <a:lnTo>
                    <a:pt x="24715" y="135721"/>
                  </a:lnTo>
                  <a:lnTo>
                    <a:pt x="32194" y="175410"/>
                  </a:lnTo>
                  <a:lnTo>
                    <a:pt x="57401" y="171614"/>
                  </a:lnTo>
                  <a:lnTo>
                    <a:pt x="85185" y="163722"/>
                  </a:lnTo>
                  <a:lnTo>
                    <a:pt x="115197" y="155917"/>
                  </a:lnTo>
                  <a:lnTo>
                    <a:pt x="147091" y="152385"/>
                  </a:lnTo>
                  <a:lnTo>
                    <a:pt x="235690" y="152385"/>
                  </a:lnTo>
                  <a:lnTo>
                    <a:pt x="211580" y="143216"/>
                  </a:lnTo>
                  <a:lnTo>
                    <a:pt x="50546" y="143216"/>
                  </a:lnTo>
                  <a:lnTo>
                    <a:pt x="47689" y="115050"/>
                  </a:lnTo>
                  <a:lnTo>
                    <a:pt x="42017" y="89711"/>
                  </a:lnTo>
                  <a:lnTo>
                    <a:pt x="36022" y="64695"/>
                  </a:lnTo>
                  <a:lnTo>
                    <a:pt x="32194" y="37501"/>
                  </a:lnTo>
                  <a:lnTo>
                    <a:pt x="86662" y="29691"/>
                  </a:lnTo>
                  <a:lnTo>
                    <a:pt x="141832" y="27768"/>
                  </a:lnTo>
                  <a:lnTo>
                    <a:pt x="271729" y="27768"/>
                  </a:lnTo>
                  <a:lnTo>
                    <a:pt x="256253" y="19540"/>
                  </a:lnTo>
                  <a:lnTo>
                    <a:pt x="208010" y="5837"/>
                  </a:lnTo>
                  <a:lnTo>
                    <a:pt x="156170" y="0"/>
                  </a:lnTo>
                  <a:close/>
                </a:path>
                <a:path w="400050" h="474345">
                  <a:moveTo>
                    <a:pt x="151290" y="131061"/>
                  </a:moveTo>
                  <a:lnTo>
                    <a:pt x="100947" y="132613"/>
                  </a:lnTo>
                  <a:lnTo>
                    <a:pt x="50546" y="143216"/>
                  </a:lnTo>
                  <a:lnTo>
                    <a:pt x="211580" y="143216"/>
                  </a:lnTo>
                  <a:lnTo>
                    <a:pt x="198912" y="138398"/>
                  </a:lnTo>
                  <a:lnTo>
                    <a:pt x="151290" y="131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258606" y="3802826"/>
              <a:ext cx="335915" cy="419100"/>
            </a:xfrm>
            <a:custGeom>
              <a:avLst/>
              <a:gdLst/>
              <a:ahLst/>
              <a:cxnLst/>
              <a:rect l="l" t="t" r="r" b="b"/>
              <a:pathLst>
                <a:path w="335915" h="419100">
                  <a:moveTo>
                    <a:pt x="109629" y="0"/>
                  </a:moveTo>
                  <a:lnTo>
                    <a:pt x="54461" y="1923"/>
                  </a:lnTo>
                  <a:lnTo>
                    <a:pt x="0" y="9733"/>
                  </a:lnTo>
                  <a:lnTo>
                    <a:pt x="3822" y="36927"/>
                  </a:lnTo>
                  <a:lnTo>
                    <a:pt x="9818" y="61943"/>
                  </a:lnTo>
                  <a:lnTo>
                    <a:pt x="15493" y="87282"/>
                  </a:lnTo>
                  <a:lnTo>
                    <a:pt x="18351" y="115448"/>
                  </a:lnTo>
                  <a:lnTo>
                    <a:pt x="68753" y="104845"/>
                  </a:lnTo>
                  <a:lnTo>
                    <a:pt x="119096" y="103293"/>
                  </a:lnTo>
                  <a:lnTo>
                    <a:pt x="166717" y="110630"/>
                  </a:lnTo>
                  <a:lnTo>
                    <a:pt x="208953" y="126692"/>
                  </a:lnTo>
                  <a:lnTo>
                    <a:pt x="243138" y="151319"/>
                  </a:lnTo>
                  <a:lnTo>
                    <a:pt x="266611" y="184345"/>
                  </a:lnTo>
                  <a:lnTo>
                    <a:pt x="244005" y="213267"/>
                  </a:lnTo>
                  <a:lnTo>
                    <a:pt x="206721" y="227489"/>
                  </a:lnTo>
                  <a:lnTo>
                    <a:pt x="160052" y="232318"/>
                  </a:lnTo>
                  <a:lnTo>
                    <a:pt x="109290" y="233060"/>
                  </a:lnTo>
                  <a:lnTo>
                    <a:pt x="59728" y="235018"/>
                  </a:lnTo>
                  <a:lnTo>
                    <a:pt x="52319" y="276569"/>
                  </a:lnTo>
                  <a:lnTo>
                    <a:pt x="47817" y="319310"/>
                  </a:lnTo>
                  <a:lnTo>
                    <a:pt x="46974" y="363558"/>
                  </a:lnTo>
                  <a:lnTo>
                    <a:pt x="50545" y="409631"/>
                  </a:lnTo>
                  <a:lnTo>
                    <a:pt x="62500" y="413814"/>
                  </a:lnTo>
                  <a:lnTo>
                    <a:pt x="93367" y="415165"/>
                  </a:lnTo>
                  <a:lnTo>
                    <a:pt x="105714" y="418813"/>
                  </a:lnTo>
                  <a:lnTo>
                    <a:pt x="100228" y="351160"/>
                  </a:lnTo>
                  <a:lnTo>
                    <a:pt x="102307" y="318264"/>
                  </a:lnTo>
                  <a:lnTo>
                    <a:pt x="114896" y="294746"/>
                  </a:lnTo>
                  <a:lnTo>
                    <a:pt x="167174" y="297381"/>
                  </a:lnTo>
                  <a:lnTo>
                    <a:pt x="215856" y="293525"/>
                  </a:lnTo>
                  <a:lnTo>
                    <a:pt x="258987" y="282662"/>
                  </a:lnTo>
                  <a:lnTo>
                    <a:pt x="294611" y="264277"/>
                  </a:lnTo>
                  <a:lnTo>
                    <a:pt x="320770" y="237853"/>
                  </a:lnTo>
                  <a:lnTo>
                    <a:pt x="335508" y="202875"/>
                  </a:lnTo>
                  <a:lnTo>
                    <a:pt x="334579" y="158615"/>
                  </a:lnTo>
                  <a:lnTo>
                    <a:pt x="317600" y="113214"/>
                  </a:lnTo>
                  <a:lnTo>
                    <a:pt x="290054" y="72406"/>
                  </a:lnTo>
                  <a:lnTo>
                    <a:pt x="257428" y="41927"/>
                  </a:lnTo>
                  <a:lnTo>
                    <a:pt x="213305" y="18764"/>
                  </a:lnTo>
                  <a:lnTo>
                    <a:pt x="163308" y="5200"/>
                  </a:lnTo>
                  <a:lnTo>
                    <a:pt x="109629" y="0"/>
                  </a:lnTo>
                  <a:close/>
                </a:path>
              </a:pathLst>
            </a:custGeom>
            <a:solidFill>
              <a:srgbClr val="39AE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3011" y="4273102"/>
              <a:ext cx="136489" cy="118602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8942946" y="785710"/>
            <a:ext cx="1339215" cy="1663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87630">
              <a:lnSpc>
                <a:spcPts val="1310"/>
              </a:lnSpc>
            </a:pPr>
            <a:r>
              <a:rPr dirty="0" sz="1400" spc="-6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sustainable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942946" y="951851"/>
            <a:ext cx="1339215" cy="17399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46990">
              <a:lnSpc>
                <a:spcPts val="1365"/>
              </a:lnSpc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futures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PROBLEM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760974" y="1324348"/>
            <a:ext cx="8404225" cy="6051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What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problem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will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this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solve?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 b="1">
                <a:latin typeface="Calibri"/>
                <a:cs typeface="Calibri"/>
              </a:rPr>
              <a:t>Why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problem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want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solve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important?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 b="1">
                <a:latin typeface="Calibri"/>
                <a:cs typeface="Calibri"/>
              </a:rPr>
              <a:t>Why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problem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want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solve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important?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 spc="50" b="1">
                <a:latin typeface="Calibri"/>
                <a:cs typeface="Calibri"/>
              </a:rPr>
              <a:t>How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might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solution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work?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 b="1">
                <a:latin typeface="Calibri"/>
                <a:cs typeface="Calibri"/>
              </a:rPr>
              <a:t>Where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does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this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problem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happen?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187071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FUTURES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5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233974" y="0"/>
            <a:ext cx="2458085" cy="2475230"/>
          </a:xfrm>
          <a:custGeom>
            <a:avLst/>
            <a:gdLst/>
            <a:ahLst/>
            <a:cxnLst/>
            <a:rect l="l" t="t" r="r" b="b"/>
            <a:pathLst>
              <a:path w="2458084" h="2475230">
                <a:moveTo>
                  <a:pt x="1808790" y="0"/>
                </a:moveTo>
                <a:lnTo>
                  <a:pt x="774211" y="0"/>
                </a:lnTo>
                <a:lnTo>
                  <a:pt x="747034" y="12069"/>
                </a:lnTo>
                <a:lnTo>
                  <a:pt x="706073" y="32030"/>
                </a:lnTo>
                <a:lnTo>
                  <a:pt x="665937" y="53377"/>
                </a:lnTo>
                <a:lnTo>
                  <a:pt x="626656" y="76080"/>
                </a:lnTo>
                <a:lnTo>
                  <a:pt x="588262" y="100105"/>
                </a:lnTo>
                <a:lnTo>
                  <a:pt x="550786" y="125424"/>
                </a:lnTo>
                <a:lnTo>
                  <a:pt x="514259" y="152004"/>
                </a:lnTo>
                <a:lnTo>
                  <a:pt x="478713" y="179813"/>
                </a:lnTo>
                <a:lnTo>
                  <a:pt x="444178" y="208822"/>
                </a:lnTo>
                <a:lnTo>
                  <a:pt x="410687" y="238999"/>
                </a:lnTo>
                <a:lnTo>
                  <a:pt x="378269" y="270311"/>
                </a:lnTo>
                <a:lnTo>
                  <a:pt x="346957" y="302730"/>
                </a:lnTo>
                <a:lnTo>
                  <a:pt x="316781" y="336222"/>
                </a:lnTo>
                <a:lnTo>
                  <a:pt x="287773" y="370756"/>
                </a:lnTo>
                <a:lnTo>
                  <a:pt x="259963" y="406303"/>
                </a:lnTo>
                <a:lnTo>
                  <a:pt x="233384" y="442829"/>
                </a:lnTo>
                <a:lnTo>
                  <a:pt x="208067" y="480305"/>
                </a:lnTo>
                <a:lnTo>
                  <a:pt x="184042" y="518699"/>
                </a:lnTo>
                <a:lnTo>
                  <a:pt x="161340" y="557979"/>
                </a:lnTo>
                <a:lnTo>
                  <a:pt x="139994" y="598115"/>
                </a:lnTo>
                <a:lnTo>
                  <a:pt x="120034" y="639075"/>
                </a:lnTo>
                <a:lnTo>
                  <a:pt x="101491" y="680828"/>
                </a:lnTo>
                <a:lnTo>
                  <a:pt x="84397" y="723343"/>
                </a:lnTo>
                <a:lnTo>
                  <a:pt x="68783" y="766588"/>
                </a:lnTo>
                <a:lnTo>
                  <a:pt x="54680" y="810532"/>
                </a:lnTo>
                <a:lnTo>
                  <a:pt x="42119" y="855145"/>
                </a:lnTo>
                <a:lnTo>
                  <a:pt x="31132" y="900395"/>
                </a:lnTo>
                <a:lnTo>
                  <a:pt x="21749" y="946250"/>
                </a:lnTo>
                <a:lnTo>
                  <a:pt x="14003" y="992679"/>
                </a:lnTo>
                <a:lnTo>
                  <a:pt x="7923" y="1039652"/>
                </a:lnTo>
                <a:lnTo>
                  <a:pt x="3542" y="1087137"/>
                </a:lnTo>
                <a:lnTo>
                  <a:pt x="890" y="1135103"/>
                </a:lnTo>
                <a:lnTo>
                  <a:pt x="0" y="1183518"/>
                </a:lnTo>
                <a:lnTo>
                  <a:pt x="890" y="1231936"/>
                </a:lnTo>
                <a:lnTo>
                  <a:pt x="3542" y="1279905"/>
                </a:lnTo>
                <a:lnTo>
                  <a:pt x="7923" y="1327393"/>
                </a:lnTo>
                <a:lnTo>
                  <a:pt x="14003" y="1374368"/>
                </a:lnTo>
                <a:lnTo>
                  <a:pt x="21749" y="1420801"/>
                </a:lnTo>
                <a:lnTo>
                  <a:pt x="31132" y="1466658"/>
                </a:lnTo>
                <a:lnTo>
                  <a:pt x="42119" y="1511910"/>
                </a:lnTo>
                <a:lnTo>
                  <a:pt x="54680" y="1556525"/>
                </a:lnTo>
                <a:lnTo>
                  <a:pt x="68783" y="1600471"/>
                </a:lnTo>
                <a:lnTo>
                  <a:pt x="84397" y="1643718"/>
                </a:lnTo>
                <a:lnTo>
                  <a:pt x="101491" y="1686235"/>
                </a:lnTo>
                <a:lnTo>
                  <a:pt x="120034" y="1727989"/>
                </a:lnTo>
                <a:lnTo>
                  <a:pt x="139994" y="1768951"/>
                </a:lnTo>
                <a:lnTo>
                  <a:pt x="161340" y="1809088"/>
                </a:lnTo>
                <a:lnTo>
                  <a:pt x="184042" y="1848369"/>
                </a:lnTo>
                <a:lnTo>
                  <a:pt x="208067" y="1886764"/>
                </a:lnTo>
                <a:lnTo>
                  <a:pt x="233384" y="1924241"/>
                </a:lnTo>
                <a:lnTo>
                  <a:pt x="259963" y="1960768"/>
                </a:lnTo>
                <a:lnTo>
                  <a:pt x="287773" y="1996315"/>
                </a:lnTo>
                <a:lnTo>
                  <a:pt x="316781" y="2030851"/>
                </a:lnTo>
                <a:lnTo>
                  <a:pt x="346957" y="2064343"/>
                </a:lnTo>
                <a:lnTo>
                  <a:pt x="378269" y="2096762"/>
                </a:lnTo>
                <a:lnTo>
                  <a:pt x="410687" y="2128075"/>
                </a:lnTo>
                <a:lnTo>
                  <a:pt x="444178" y="2158252"/>
                </a:lnTo>
                <a:lnTo>
                  <a:pt x="478713" y="2187261"/>
                </a:lnTo>
                <a:lnTo>
                  <a:pt x="514259" y="2215071"/>
                </a:lnTo>
                <a:lnTo>
                  <a:pt x="550786" y="2241651"/>
                </a:lnTo>
                <a:lnTo>
                  <a:pt x="588262" y="2266969"/>
                </a:lnTo>
                <a:lnTo>
                  <a:pt x="626656" y="2290995"/>
                </a:lnTo>
                <a:lnTo>
                  <a:pt x="665937" y="2313697"/>
                </a:lnTo>
                <a:lnTo>
                  <a:pt x="706073" y="2335044"/>
                </a:lnTo>
                <a:lnTo>
                  <a:pt x="747034" y="2355005"/>
                </a:lnTo>
                <a:lnTo>
                  <a:pt x="788787" y="2373549"/>
                </a:lnTo>
                <a:lnTo>
                  <a:pt x="831303" y="2390643"/>
                </a:lnTo>
                <a:lnTo>
                  <a:pt x="874550" y="2406258"/>
                </a:lnTo>
                <a:lnTo>
                  <a:pt x="918496" y="2420362"/>
                </a:lnTo>
                <a:lnTo>
                  <a:pt x="963110" y="2432923"/>
                </a:lnTo>
                <a:lnTo>
                  <a:pt x="1008361" y="2443911"/>
                </a:lnTo>
                <a:lnTo>
                  <a:pt x="1054219" y="2453294"/>
                </a:lnTo>
                <a:lnTo>
                  <a:pt x="1100651" y="2461041"/>
                </a:lnTo>
                <a:lnTo>
                  <a:pt x="1147626" y="2467120"/>
                </a:lnTo>
                <a:lnTo>
                  <a:pt x="1195114" y="2471502"/>
                </a:lnTo>
                <a:lnTo>
                  <a:pt x="1243082" y="2474153"/>
                </a:lnTo>
                <a:lnTo>
                  <a:pt x="1291501" y="2475044"/>
                </a:lnTo>
                <a:lnTo>
                  <a:pt x="1339919" y="2474153"/>
                </a:lnTo>
                <a:lnTo>
                  <a:pt x="1387888" y="2471502"/>
                </a:lnTo>
                <a:lnTo>
                  <a:pt x="1435375" y="2467120"/>
                </a:lnTo>
                <a:lnTo>
                  <a:pt x="1482351" y="2461041"/>
                </a:lnTo>
                <a:lnTo>
                  <a:pt x="1528783" y="2453294"/>
                </a:lnTo>
                <a:lnTo>
                  <a:pt x="1574640" y="2443911"/>
                </a:lnTo>
                <a:lnTo>
                  <a:pt x="1619891" y="2432923"/>
                </a:lnTo>
                <a:lnTo>
                  <a:pt x="1664506" y="2420362"/>
                </a:lnTo>
                <a:lnTo>
                  <a:pt x="1708452" y="2406258"/>
                </a:lnTo>
                <a:lnTo>
                  <a:pt x="1751698" y="2390643"/>
                </a:lnTo>
                <a:lnTo>
                  <a:pt x="1794214" y="2373549"/>
                </a:lnTo>
                <a:lnTo>
                  <a:pt x="1835968" y="2355005"/>
                </a:lnTo>
                <a:lnTo>
                  <a:pt x="1876928" y="2335044"/>
                </a:lnTo>
                <a:lnTo>
                  <a:pt x="1917065" y="2313697"/>
                </a:lnTo>
                <a:lnTo>
                  <a:pt x="1956345" y="2290995"/>
                </a:lnTo>
                <a:lnTo>
                  <a:pt x="1994739" y="2266969"/>
                </a:lnTo>
                <a:lnTo>
                  <a:pt x="2032215" y="2241651"/>
                </a:lnTo>
                <a:lnTo>
                  <a:pt x="2068742" y="2215071"/>
                </a:lnTo>
                <a:lnTo>
                  <a:pt x="2104288" y="2187261"/>
                </a:lnTo>
                <a:lnTo>
                  <a:pt x="2138823" y="2158252"/>
                </a:lnTo>
                <a:lnTo>
                  <a:pt x="2172315" y="2128075"/>
                </a:lnTo>
                <a:lnTo>
                  <a:pt x="2204732" y="2096762"/>
                </a:lnTo>
                <a:lnTo>
                  <a:pt x="2236045" y="2064343"/>
                </a:lnTo>
                <a:lnTo>
                  <a:pt x="2266220" y="2030851"/>
                </a:lnTo>
                <a:lnTo>
                  <a:pt x="2295229" y="1996315"/>
                </a:lnTo>
                <a:lnTo>
                  <a:pt x="2323038" y="1960768"/>
                </a:lnTo>
                <a:lnTo>
                  <a:pt x="2349617" y="1924241"/>
                </a:lnTo>
                <a:lnTo>
                  <a:pt x="2374935" y="1886764"/>
                </a:lnTo>
                <a:lnTo>
                  <a:pt x="2398960" y="1848369"/>
                </a:lnTo>
                <a:lnTo>
                  <a:pt x="2421661" y="1809088"/>
                </a:lnTo>
                <a:lnTo>
                  <a:pt x="2443007" y="1768951"/>
                </a:lnTo>
                <a:lnTo>
                  <a:pt x="2458028" y="1738126"/>
                </a:lnTo>
                <a:lnTo>
                  <a:pt x="2458028" y="628938"/>
                </a:lnTo>
                <a:lnTo>
                  <a:pt x="2421661" y="557979"/>
                </a:lnTo>
                <a:lnTo>
                  <a:pt x="2398960" y="518699"/>
                </a:lnTo>
                <a:lnTo>
                  <a:pt x="2374935" y="480305"/>
                </a:lnTo>
                <a:lnTo>
                  <a:pt x="2349617" y="442829"/>
                </a:lnTo>
                <a:lnTo>
                  <a:pt x="2323038" y="406303"/>
                </a:lnTo>
                <a:lnTo>
                  <a:pt x="2295229" y="370756"/>
                </a:lnTo>
                <a:lnTo>
                  <a:pt x="2266220" y="336222"/>
                </a:lnTo>
                <a:lnTo>
                  <a:pt x="2236045" y="302730"/>
                </a:lnTo>
                <a:lnTo>
                  <a:pt x="2204732" y="270311"/>
                </a:lnTo>
                <a:lnTo>
                  <a:pt x="2172315" y="238999"/>
                </a:lnTo>
                <a:lnTo>
                  <a:pt x="2138823" y="208822"/>
                </a:lnTo>
                <a:lnTo>
                  <a:pt x="2104288" y="179813"/>
                </a:lnTo>
                <a:lnTo>
                  <a:pt x="2068742" y="152004"/>
                </a:lnTo>
                <a:lnTo>
                  <a:pt x="2032215" y="125424"/>
                </a:lnTo>
                <a:lnTo>
                  <a:pt x="1994739" y="100105"/>
                </a:lnTo>
                <a:lnTo>
                  <a:pt x="1956345" y="76080"/>
                </a:lnTo>
                <a:lnTo>
                  <a:pt x="1917065" y="53377"/>
                </a:lnTo>
                <a:lnTo>
                  <a:pt x="1876928" y="32030"/>
                </a:lnTo>
                <a:lnTo>
                  <a:pt x="1835968" y="12069"/>
                </a:lnTo>
                <a:lnTo>
                  <a:pt x="1808790" y="0"/>
                </a:lnTo>
                <a:close/>
              </a:path>
            </a:pathLst>
          </a:custGeom>
          <a:solidFill>
            <a:srgbClr val="F8FBF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4"/>
            <a:ext cx="3954602" cy="5445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3836035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85"/>
              <a:t>VISUALISING,</a:t>
            </a:r>
            <a:r>
              <a:rPr dirty="0" spc="-285"/>
              <a:t> </a:t>
            </a:r>
            <a:r>
              <a:rPr dirty="0" spc="-735"/>
              <a:t>ADAPTING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04" y="1084580"/>
            <a:ext cx="2719349" cy="5445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99300" y="998354"/>
            <a:ext cx="2600960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790" b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4300" spc="-3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00" spc="-675" b="1">
                <a:solidFill>
                  <a:srgbClr val="FFFFFF"/>
                </a:solidFill>
                <a:latin typeface="Arial Narrow"/>
                <a:cs typeface="Arial Narrow"/>
              </a:rPr>
              <a:t>IMPROVING</a:t>
            </a:r>
            <a:endParaRPr sz="4300">
              <a:latin typeface="Arial Narrow"/>
              <a:cs typeface="Arial Narro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602607" y="540004"/>
            <a:ext cx="1633855" cy="544830"/>
            <a:chOff x="4602607" y="540004"/>
            <a:chExt cx="1633855" cy="544830"/>
          </a:xfrm>
        </p:grpSpPr>
        <p:sp>
          <p:nvSpPr>
            <p:cNvPr id="8" name="object 8" descr=""/>
            <p:cNvSpPr/>
            <p:nvPr/>
          </p:nvSpPr>
          <p:spPr>
            <a:xfrm>
              <a:off x="5691746" y="54000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30">
                  <a:moveTo>
                    <a:pt x="544576" y="0"/>
                  </a:moveTo>
                  <a:lnTo>
                    <a:pt x="0" y="0"/>
                  </a:lnTo>
                  <a:lnTo>
                    <a:pt x="0" y="544576"/>
                  </a:lnTo>
                  <a:lnTo>
                    <a:pt x="544576" y="544576"/>
                  </a:lnTo>
                  <a:lnTo>
                    <a:pt x="544576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5318" y="851904"/>
              <a:ext cx="123031" cy="12720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935040" y="645477"/>
              <a:ext cx="198120" cy="334010"/>
            </a:xfrm>
            <a:custGeom>
              <a:avLst/>
              <a:gdLst/>
              <a:ahLst/>
              <a:cxnLst/>
              <a:rect l="l" t="t" r="r" b="b"/>
              <a:pathLst>
                <a:path w="198120" h="334009">
                  <a:moveTo>
                    <a:pt x="53162" y="333641"/>
                  </a:moveTo>
                  <a:lnTo>
                    <a:pt x="52057" y="330504"/>
                  </a:lnTo>
                  <a:lnTo>
                    <a:pt x="51447" y="327139"/>
                  </a:lnTo>
                  <a:lnTo>
                    <a:pt x="51447" y="152844"/>
                  </a:lnTo>
                  <a:lnTo>
                    <a:pt x="36804" y="152844"/>
                  </a:lnTo>
                  <a:lnTo>
                    <a:pt x="22491" y="155740"/>
                  </a:lnTo>
                  <a:lnTo>
                    <a:pt x="10795" y="163639"/>
                  </a:lnTo>
                  <a:lnTo>
                    <a:pt x="2895" y="175336"/>
                  </a:lnTo>
                  <a:lnTo>
                    <a:pt x="0" y="189649"/>
                  </a:lnTo>
                  <a:lnTo>
                    <a:pt x="0" y="329158"/>
                  </a:lnTo>
                  <a:lnTo>
                    <a:pt x="4483" y="333641"/>
                  </a:lnTo>
                  <a:lnTo>
                    <a:pt x="53162" y="333641"/>
                  </a:lnTo>
                  <a:close/>
                </a:path>
                <a:path w="198120" h="334009">
                  <a:moveTo>
                    <a:pt x="197700" y="107607"/>
                  </a:moveTo>
                  <a:lnTo>
                    <a:pt x="197358" y="103555"/>
                  </a:lnTo>
                  <a:lnTo>
                    <a:pt x="195110" y="100520"/>
                  </a:lnTo>
                  <a:lnTo>
                    <a:pt x="121767" y="1511"/>
                  </a:lnTo>
                  <a:lnTo>
                    <a:pt x="118783" y="0"/>
                  </a:lnTo>
                  <a:lnTo>
                    <a:pt x="112445" y="0"/>
                  </a:lnTo>
                  <a:lnTo>
                    <a:pt x="109461" y="1511"/>
                  </a:lnTo>
                  <a:lnTo>
                    <a:pt x="33858" y="103555"/>
                  </a:lnTo>
                  <a:lnTo>
                    <a:pt x="33515" y="107607"/>
                  </a:lnTo>
                  <a:lnTo>
                    <a:pt x="36918" y="114350"/>
                  </a:lnTo>
                  <a:lnTo>
                    <a:pt x="40373" y="116484"/>
                  </a:lnTo>
                  <a:lnTo>
                    <a:pt x="69875" y="116484"/>
                  </a:lnTo>
                  <a:lnTo>
                    <a:pt x="69875" y="329158"/>
                  </a:lnTo>
                  <a:lnTo>
                    <a:pt x="74358" y="333629"/>
                  </a:lnTo>
                  <a:lnTo>
                    <a:pt x="156870" y="333629"/>
                  </a:lnTo>
                  <a:lnTo>
                    <a:pt x="161340" y="329158"/>
                  </a:lnTo>
                  <a:lnTo>
                    <a:pt x="161340" y="116484"/>
                  </a:lnTo>
                  <a:lnTo>
                    <a:pt x="190842" y="116484"/>
                  </a:lnTo>
                  <a:lnTo>
                    <a:pt x="194310" y="114350"/>
                  </a:lnTo>
                  <a:lnTo>
                    <a:pt x="197700" y="107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47170" y="54000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30">
                  <a:moveTo>
                    <a:pt x="544576" y="0"/>
                  </a:moveTo>
                  <a:lnTo>
                    <a:pt x="0" y="0"/>
                  </a:lnTo>
                  <a:lnTo>
                    <a:pt x="0" y="544576"/>
                  </a:lnTo>
                  <a:lnTo>
                    <a:pt x="544576" y="544576"/>
                  </a:lnTo>
                  <a:lnTo>
                    <a:pt x="544576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6362" y="828531"/>
              <a:ext cx="246303" cy="15075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250745" y="753751"/>
              <a:ext cx="255904" cy="62865"/>
            </a:xfrm>
            <a:custGeom>
              <a:avLst/>
              <a:gdLst/>
              <a:ahLst/>
              <a:cxnLst/>
              <a:rect l="l" t="t" r="r" b="b"/>
              <a:pathLst>
                <a:path w="255904" h="62865">
                  <a:moveTo>
                    <a:pt x="250329" y="0"/>
                  </a:moveTo>
                  <a:lnTo>
                    <a:pt x="243763" y="0"/>
                  </a:lnTo>
                  <a:lnTo>
                    <a:pt x="43802" y="0"/>
                  </a:lnTo>
                  <a:lnTo>
                    <a:pt x="36868" y="2286"/>
                  </a:lnTo>
                  <a:lnTo>
                    <a:pt x="571" y="28943"/>
                  </a:lnTo>
                  <a:lnTo>
                    <a:pt x="0" y="30086"/>
                  </a:lnTo>
                  <a:lnTo>
                    <a:pt x="0" y="32499"/>
                  </a:lnTo>
                  <a:lnTo>
                    <a:pt x="571" y="33629"/>
                  </a:lnTo>
                  <a:lnTo>
                    <a:pt x="36868" y="60299"/>
                  </a:lnTo>
                  <a:lnTo>
                    <a:pt x="43802" y="62572"/>
                  </a:lnTo>
                  <a:lnTo>
                    <a:pt x="250329" y="62572"/>
                  </a:lnTo>
                  <a:lnTo>
                    <a:pt x="255651" y="57251"/>
                  </a:lnTo>
                  <a:lnTo>
                    <a:pt x="255651" y="5321"/>
                  </a:lnTo>
                  <a:lnTo>
                    <a:pt x="250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6222" y="645294"/>
              <a:ext cx="251955" cy="9625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602607" y="54000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30">
                  <a:moveTo>
                    <a:pt x="544576" y="0"/>
                  </a:moveTo>
                  <a:lnTo>
                    <a:pt x="0" y="0"/>
                  </a:lnTo>
                  <a:lnTo>
                    <a:pt x="0" y="544576"/>
                  </a:lnTo>
                  <a:lnTo>
                    <a:pt x="544576" y="544576"/>
                  </a:lnTo>
                  <a:lnTo>
                    <a:pt x="544576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702949" y="659967"/>
              <a:ext cx="347980" cy="304165"/>
            </a:xfrm>
            <a:custGeom>
              <a:avLst/>
              <a:gdLst/>
              <a:ahLst/>
              <a:cxnLst/>
              <a:rect l="l" t="t" r="r" b="b"/>
              <a:pathLst>
                <a:path w="347979" h="304165">
                  <a:moveTo>
                    <a:pt x="157594" y="72821"/>
                  </a:moveTo>
                  <a:lnTo>
                    <a:pt x="155295" y="61455"/>
                  </a:lnTo>
                  <a:lnTo>
                    <a:pt x="149021" y="52158"/>
                  </a:lnTo>
                  <a:lnTo>
                    <a:pt x="139712" y="45885"/>
                  </a:lnTo>
                  <a:lnTo>
                    <a:pt x="128346" y="43573"/>
                  </a:lnTo>
                  <a:lnTo>
                    <a:pt x="116967" y="45885"/>
                  </a:lnTo>
                  <a:lnTo>
                    <a:pt x="107670" y="52158"/>
                  </a:lnTo>
                  <a:lnTo>
                    <a:pt x="101396" y="61455"/>
                  </a:lnTo>
                  <a:lnTo>
                    <a:pt x="99098" y="72821"/>
                  </a:lnTo>
                  <a:lnTo>
                    <a:pt x="101396" y="84201"/>
                  </a:lnTo>
                  <a:lnTo>
                    <a:pt x="107670" y="93497"/>
                  </a:lnTo>
                  <a:lnTo>
                    <a:pt x="116967" y="99771"/>
                  </a:lnTo>
                  <a:lnTo>
                    <a:pt x="128346" y="102069"/>
                  </a:lnTo>
                  <a:lnTo>
                    <a:pt x="139712" y="99771"/>
                  </a:lnTo>
                  <a:lnTo>
                    <a:pt x="149021" y="93497"/>
                  </a:lnTo>
                  <a:lnTo>
                    <a:pt x="155295" y="84201"/>
                  </a:lnTo>
                  <a:lnTo>
                    <a:pt x="157594" y="72821"/>
                  </a:lnTo>
                  <a:close/>
                </a:path>
                <a:path w="347979" h="304165">
                  <a:moveTo>
                    <a:pt x="303314" y="238366"/>
                  </a:moveTo>
                  <a:lnTo>
                    <a:pt x="91046" y="238366"/>
                  </a:lnTo>
                  <a:lnTo>
                    <a:pt x="74142" y="235686"/>
                  </a:lnTo>
                  <a:lnTo>
                    <a:pt x="39255" y="201066"/>
                  </a:lnTo>
                  <a:lnTo>
                    <a:pt x="36207" y="188506"/>
                  </a:lnTo>
                  <a:lnTo>
                    <a:pt x="36207" y="83845"/>
                  </a:lnTo>
                  <a:lnTo>
                    <a:pt x="736" y="202247"/>
                  </a:lnTo>
                  <a:lnTo>
                    <a:pt x="24015" y="242531"/>
                  </a:lnTo>
                  <a:lnTo>
                    <a:pt x="252945" y="303822"/>
                  </a:lnTo>
                  <a:lnTo>
                    <a:pt x="255765" y="304165"/>
                  </a:lnTo>
                  <a:lnTo>
                    <a:pt x="258546" y="304165"/>
                  </a:lnTo>
                  <a:lnTo>
                    <a:pt x="269100" y="302437"/>
                  </a:lnTo>
                  <a:lnTo>
                    <a:pt x="278409" y="297561"/>
                  </a:lnTo>
                  <a:lnTo>
                    <a:pt x="285686" y="290004"/>
                  </a:lnTo>
                  <a:lnTo>
                    <a:pt x="290144" y="280263"/>
                  </a:lnTo>
                  <a:lnTo>
                    <a:pt x="303314" y="238366"/>
                  </a:lnTo>
                  <a:close/>
                </a:path>
                <a:path w="347979" h="304165">
                  <a:moveTo>
                    <a:pt x="347687" y="36550"/>
                  </a:moveTo>
                  <a:lnTo>
                    <a:pt x="346202" y="29235"/>
                  </a:lnTo>
                  <a:lnTo>
                    <a:pt x="344805" y="22339"/>
                  </a:lnTo>
                  <a:lnTo>
                    <a:pt x="336956" y="10718"/>
                  </a:lnTo>
                  <a:lnTo>
                    <a:pt x="325335" y="2870"/>
                  </a:lnTo>
                  <a:lnTo>
                    <a:pt x="318439" y="1485"/>
                  </a:lnTo>
                  <a:lnTo>
                    <a:pt x="318439" y="32512"/>
                  </a:lnTo>
                  <a:lnTo>
                    <a:pt x="318439" y="125768"/>
                  </a:lnTo>
                  <a:lnTo>
                    <a:pt x="267347" y="66116"/>
                  </a:lnTo>
                  <a:lnTo>
                    <a:pt x="260261" y="63042"/>
                  </a:lnTo>
                  <a:lnTo>
                    <a:pt x="252641" y="62877"/>
                  </a:lnTo>
                  <a:lnTo>
                    <a:pt x="245059" y="62915"/>
                  </a:lnTo>
                  <a:lnTo>
                    <a:pt x="237959" y="66281"/>
                  </a:lnTo>
                  <a:lnTo>
                    <a:pt x="178803" y="137287"/>
                  </a:lnTo>
                  <a:lnTo>
                    <a:pt x="161099" y="119634"/>
                  </a:lnTo>
                  <a:lnTo>
                    <a:pt x="152615" y="114007"/>
                  </a:lnTo>
                  <a:lnTo>
                    <a:pt x="142963" y="112128"/>
                  </a:lnTo>
                  <a:lnTo>
                    <a:pt x="133311" y="114007"/>
                  </a:lnTo>
                  <a:lnTo>
                    <a:pt x="124841" y="119634"/>
                  </a:lnTo>
                  <a:lnTo>
                    <a:pt x="84480" y="159981"/>
                  </a:lnTo>
                  <a:lnTo>
                    <a:pt x="84480" y="32512"/>
                  </a:lnTo>
                  <a:lnTo>
                    <a:pt x="87757" y="29235"/>
                  </a:lnTo>
                  <a:lnTo>
                    <a:pt x="315163" y="29235"/>
                  </a:lnTo>
                  <a:lnTo>
                    <a:pt x="318439" y="32512"/>
                  </a:lnTo>
                  <a:lnTo>
                    <a:pt x="318439" y="1485"/>
                  </a:lnTo>
                  <a:lnTo>
                    <a:pt x="311124" y="0"/>
                  </a:lnTo>
                  <a:lnTo>
                    <a:pt x="91795" y="0"/>
                  </a:lnTo>
                  <a:lnTo>
                    <a:pt x="77571" y="2870"/>
                  </a:lnTo>
                  <a:lnTo>
                    <a:pt x="65951" y="10718"/>
                  </a:lnTo>
                  <a:lnTo>
                    <a:pt x="58115" y="22339"/>
                  </a:lnTo>
                  <a:lnTo>
                    <a:pt x="55245" y="36550"/>
                  </a:lnTo>
                  <a:lnTo>
                    <a:pt x="55245" y="182803"/>
                  </a:lnTo>
                  <a:lnTo>
                    <a:pt x="58115" y="197015"/>
                  </a:lnTo>
                  <a:lnTo>
                    <a:pt x="65951" y="208635"/>
                  </a:lnTo>
                  <a:lnTo>
                    <a:pt x="77571" y="216471"/>
                  </a:lnTo>
                  <a:lnTo>
                    <a:pt x="91795" y="219354"/>
                  </a:lnTo>
                  <a:lnTo>
                    <a:pt x="311124" y="219354"/>
                  </a:lnTo>
                  <a:lnTo>
                    <a:pt x="325335" y="216471"/>
                  </a:lnTo>
                  <a:lnTo>
                    <a:pt x="336956" y="208635"/>
                  </a:lnTo>
                  <a:lnTo>
                    <a:pt x="344805" y="197015"/>
                  </a:lnTo>
                  <a:lnTo>
                    <a:pt x="347687" y="182803"/>
                  </a:lnTo>
                  <a:lnTo>
                    <a:pt x="347687" y="159981"/>
                  </a:lnTo>
                  <a:lnTo>
                    <a:pt x="347687" y="137287"/>
                  </a:lnTo>
                  <a:lnTo>
                    <a:pt x="347687" y="125768"/>
                  </a:lnTo>
                  <a:lnTo>
                    <a:pt x="347687" y="36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8841847" y="444764"/>
            <a:ext cx="1310005" cy="1421765"/>
            <a:chOff x="8841847" y="444764"/>
            <a:chExt cx="1310005" cy="1421765"/>
          </a:xfrm>
        </p:grpSpPr>
        <p:sp>
          <p:nvSpPr>
            <p:cNvPr id="18" name="object 18" descr=""/>
            <p:cNvSpPr/>
            <p:nvPr/>
          </p:nvSpPr>
          <p:spPr>
            <a:xfrm>
              <a:off x="8899309" y="557351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5">
                  <a:moveTo>
                    <a:pt x="1252334" y="626148"/>
                  </a:moveTo>
                  <a:lnTo>
                    <a:pt x="1250454" y="577215"/>
                  </a:lnTo>
                  <a:lnTo>
                    <a:pt x="1244892" y="529310"/>
                  </a:lnTo>
                  <a:lnTo>
                    <a:pt x="1235798" y="482587"/>
                  </a:lnTo>
                  <a:lnTo>
                    <a:pt x="1223302" y="437159"/>
                  </a:lnTo>
                  <a:lnTo>
                    <a:pt x="1207554" y="393179"/>
                  </a:lnTo>
                  <a:lnTo>
                    <a:pt x="1188694" y="350786"/>
                  </a:lnTo>
                  <a:lnTo>
                    <a:pt x="1166837" y="310121"/>
                  </a:lnTo>
                  <a:lnTo>
                    <a:pt x="1142161" y="271322"/>
                  </a:lnTo>
                  <a:lnTo>
                    <a:pt x="1114767" y="234530"/>
                  </a:lnTo>
                  <a:lnTo>
                    <a:pt x="1084821" y="199872"/>
                  </a:lnTo>
                  <a:lnTo>
                    <a:pt x="1052449" y="167513"/>
                  </a:lnTo>
                  <a:lnTo>
                    <a:pt x="1017803" y="137566"/>
                  </a:lnTo>
                  <a:lnTo>
                    <a:pt x="980998" y="110172"/>
                  </a:lnTo>
                  <a:lnTo>
                    <a:pt x="942200" y="85496"/>
                  </a:lnTo>
                  <a:lnTo>
                    <a:pt x="901534" y="63652"/>
                  </a:lnTo>
                  <a:lnTo>
                    <a:pt x="859142" y="44780"/>
                  </a:lnTo>
                  <a:lnTo>
                    <a:pt x="815162" y="29032"/>
                  </a:lnTo>
                  <a:lnTo>
                    <a:pt x="769734" y="16535"/>
                  </a:lnTo>
                  <a:lnTo>
                    <a:pt x="722998" y="7442"/>
                  </a:lnTo>
                  <a:lnTo>
                    <a:pt x="675093" y="1892"/>
                  </a:lnTo>
                  <a:lnTo>
                    <a:pt x="626160" y="0"/>
                  </a:lnTo>
                  <a:lnTo>
                    <a:pt x="577227" y="1892"/>
                  </a:lnTo>
                  <a:lnTo>
                    <a:pt x="529323" y="7442"/>
                  </a:lnTo>
                  <a:lnTo>
                    <a:pt x="482587" y="16535"/>
                  </a:lnTo>
                  <a:lnTo>
                    <a:pt x="437159" y="29032"/>
                  </a:lnTo>
                  <a:lnTo>
                    <a:pt x="393179" y="44780"/>
                  </a:lnTo>
                  <a:lnTo>
                    <a:pt x="350786" y="63652"/>
                  </a:lnTo>
                  <a:lnTo>
                    <a:pt x="310121" y="85496"/>
                  </a:lnTo>
                  <a:lnTo>
                    <a:pt x="271322" y="110172"/>
                  </a:lnTo>
                  <a:lnTo>
                    <a:pt x="234530" y="137566"/>
                  </a:lnTo>
                  <a:lnTo>
                    <a:pt x="199872" y="167513"/>
                  </a:lnTo>
                  <a:lnTo>
                    <a:pt x="167513" y="199872"/>
                  </a:lnTo>
                  <a:lnTo>
                    <a:pt x="137553" y="234530"/>
                  </a:lnTo>
                  <a:lnTo>
                    <a:pt x="110172" y="271322"/>
                  </a:lnTo>
                  <a:lnTo>
                    <a:pt x="85483" y="310121"/>
                  </a:lnTo>
                  <a:lnTo>
                    <a:pt x="63639" y="350786"/>
                  </a:lnTo>
                  <a:lnTo>
                    <a:pt x="44780" y="393179"/>
                  </a:lnTo>
                  <a:lnTo>
                    <a:pt x="29032" y="437159"/>
                  </a:lnTo>
                  <a:lnTo>
                    <a:pt x="16535" y="482587"/>
                  </a:lnTo>
                  <a:lnTo>
                    <a:pt x="7442" y="529310"/>
                  </a:lnTo>
                  <a:lnTo>
                    <a:pt x="1879" y="577215"/>
                  </a:lnTo>
                  <a:lnTo>
                    <a:pt x="0" y="626148"/>
                  </a:lnTo>
                  <a:lnTo>
                    <a:pt x="1879" y="675093"/>
                  </a:lnTo>
                  <a:lnTo>
                    <a:pt x="7442" y="722998"/>
                  </a:lnTo>
                  <a:lnTo>
                    <a:pt x="16535" y="769734"/>
                  </a:lnTo>
                  <a:lnTo>
                    <a:pt x="29032" y="815162"/>
                  </a:lnTo>
                  <a:lnTo>
                    <a:pt x="44780" y="859142"/>
                  </a:lnTo>
                  <a:lnTo>
                    <a:pt x="63639" y="901534"/>
                  </a:lnTo>
                  <a:lnTo>
                    <a:pt x="85483" y="942200"/>
                  </a:lnTo>
                  <a:lnTo>
                    <a:pt x="110172" y="980998"/>
                  </a:lnTo>
                  <a:lnTo>
                    <a:pt x="137553" y="1017790"/>
                  </a:lnTo>
                  <a:lnTo>
                    <a:pt x="167513" y="1052449"/>
                  </a:lnTo>
                  <a:lnTo>
                    <a:pt x="199872" y="1084821"/>
                  </a:lnTo>
                  <a:lnTo>
                    <a:pt x="234530" y="1114767"/>
                  </a:lnTo>
                  <a:lnTo>
                    <a:pt x="271322" y="1142149"/>
                  </a:lnTo>
                  <a:lnTo>
                    <a:pt x="310121" y="1166837"/>
                  </a:lnTo>
                  <a:lnTo>
                    <a:pt x="350786" y="1188681"/>
                  </a:lnTo>
                  <a:lnTo>
                    <a:pt x="393179" y="1207554"/>
                  </a:lnTo>
                  <a:lnTo>
                    <a:pt x="437159" y="1223302"/>
                  </a:lnTo>
                  <a:lnTo>
                    <a:pt x="482587" y="1235786"/>
                  </a:lnTo>
                  <a:lnTo>
                    <a:pt x="529323" y="1244879"/>
                  </a:lnTo>
                  <a:lnTo>
                    <a:pt x="577227" y="1250442"/>
                  </a:lnTo>
                  <a:lnTo>
                    <a:pt x="626160" y="1252321"/>
                  </a:lnTo>
                  <a:lnTo>
                    <a:pt x="675093" y="1250442"/>
                  </a:lnTo>
                  <a:lnTo>
                    <a:pt x="722998" y="1244879"/>
                  </a:lnTo>
                  <a:lnTo>
                    <a:pt x="769734" y="1235786"/>
                  </a:lnTo>
                  <a:lnTo>
                    <a:pt x="815162" y="1223302"/>
                  </a:lnTo>
                  <a:lnTo>
                    <a:pt x="859142" y="1207554"/>
                  </a:lnTo>
                  <a:lnTo>
                    <a:pt x="901534" y="1188681"/>
                  </a:lnTo>
                  <a:lnTo>
                    <a:pt x="942200" y="1166837"/>
                  </a:lnTo>
                  <a:lnTo>
                    <a:pt x="980998" y="1142149"/>
                  </a:lnTo>
                  <a:lnTo>
                    <a:pt x="1017803" y="1114767"/>
                  </a:lnTo>
                  <a:lnTo>
                    <a:pt x="1052449" y="1084821"/>
                  </a:lnTo>
                  <a:lnTo>
                    <a:pt x="1084821" y="1052449"/>
                  </a:lnTo>
                  <a:lnTo>
                    <a:pt x="1114767" y="1017790"/>
                  </a:lnTo>
                  <a:lnTo>
                    <a:pt x="1142161" y="980998"/>
                  </a:lnTo>
                  <a:lnTo>
                    <a:pt x="1166837" y="942200"/>
                  </a:lnTo>
                  <a:lnTo>
                    <a:pt x="1188694" y="901534"/>
                  </a:lnTo>
                  <a:lnTo>
                    <a:pt x="1207554" y="859142"/>
                  </a:lnTo>
                  <a:lnTo>
                    <a:pt x="1223302" y="815162"/>
                  </a:lnTo>
                  <a:lnTo>
                    <a:pt x="1235798" y="769734"/>
                  </a:lnTo>
                  <a:lnTo>
                    <a:pt x="1244892" y="722998"/>
                  </a:lnTo>
                  <a:lnTo>
                    <a:pt x="1250454" y="675093"/>
                  </a:lnTo>
                  <a:lnTo>
                    <a:pt x="1252334" y="626148"/>
                  </a:lnTo>
                  <a:close/>
                </a:path>
              </a:pathLst>
            </a:custGeom>
            <a:solidFill>
              <a:srgbClr val="E2E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381606" y="1494012"/>
              <a:ext cx="337820" cy="372745"/>
            </a:xfrm>
            <a:custGeom>
              <a:avLst/>
              <a:gdLst/>
              <a:ahLst/>
              <a:cxnLst/>
              <a:rect l="l" t="t" r="r" b="b"/>
              <a:pathLst>
                <a:path w="337820" h="372744">
                  <a:moveTo>
                    <a:pt x="154953" y="0"/>
                  </a:moveTo>
                  <a:lnTo>
                    <a:pt x="109046" y="5085"/>
                  </a:lnTo>
                  <a:lnTo>
                    <a:pt x="63725" y="20884"/>
                  </a:lnTo>
                  <a:lnTo>
                    <a:pt x="20898" y="50185"/>
                  </a:lnTo>
                  <a:lnTo>
                    <a:pt x="0" y="129327"/>
                  </a:lnTo>
                  <a:lnTo>
                    <a:pt x="2878" y="179156"/>
                  </a:lnTo>
                  <a:lnTo>
                    <a:pt x="14766" y="229908"/>
                  </a:lnTo>
                  <a:lnTo>
                    <a:pt x="35758" y="277148"/>
                  </a:lnTo>
                  <a:lnTo>
                    <a:pt x="65948" y="316441"/>
                  </a:lnTo>
                  <a:lnTo>
                    <a:pt x="105429" y="343352"/>
                  </a:lnTo>
                  <a:lnTo>
                    <a:pt x="168159" y="367787"/>
                  </a:lnTo>
                  <a:lnTo>
                    <a:pt x="211079" y="372410"/>
                  </a:lnTo>
                  <a:lnTo>
                    <a:pt x="248052" y="355239"/>
                  </a:lnTo>
                  <a:lnTo>
                    <a:pt x="292945" y="314294"/>
                  </a:lnTo>
                  <a:lnTo>
                    <a:pt x="317986" y="276714"/>
                  </a:lnTo>
                  <a:lnTo>
                    <a:pt x="332541" y="228691"/>
                  </a:lnTo>
                  <a:lnTo>
                    <a:pt x="337440" y="175629"/>
                  </a:lnTo>
                  <a:lnTo>
                    <a:pt x="333517" y="122937"/>
                  </a:lnTo>
                  <a:lnTo>
                    <a:pt x="321601" y="76018"/>
                  </a:lnTo>
                  <a:lnTo>
                    <a:pt x="302525" y="40280"/>
                  </a:lnTo>
                  <a:lnTo>
                    <a:pt x="240897" y="10810"/>
                  </a:lnTo>
                  <a:lnTo>
                    <a:pt x="199539" y="2838"/>
                  </a:lnTo>
                  <a:lnTo>
                    <a:pt x="154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19848" y="1517487"/>
              <a:ext cx="275590" cy="320675"/>
            </a:xfrm>
            <a:custGeom>
              <a:avLst/>
              <a:gdLst/>
              <a:ahLst/>
              <a:cxnLst/>
              <a:rect l="l" t="t" r="r" b="b"/>
              <a:pathLst>
                <a:path w="275590" h="320675">
                  <a:moveTo>
                    <a:pt x="124257" y="0"/>
                  </a:moveTo>
                  <a:lnTo>
                    <a:pt x="73212" y="6521"/>
                  </a:lnTo>
                  <a:lnTo>
                    <a:pt x="14927" y="45025"/>
                  </a:lnTo>
                  <a:lnTo>
                    <a:pt x="1839" y="82176"/>
                  </a:lnTo>
                  <a:lnTo>
                    <a:pt x="0" y="129337"/>
                  </a:lnTo>
                  <a:lnTo>
                    <a:pt x="6458" y="176203"/>
                  </a:lnTo>
                  <a:lnTo>
                    <a:pt x="21540" y="220333"/>
                  </a:lnTo>
                  <a:lnTo>
                    <a:pt x="45568" y="259286"/>
                  </a:lnTo>
                  <a:lnTo>
                    <a:pt x="78868" y="290620"/>
                  </a:lnTo>
                  <a:lnTo>
                    <a:pt x="121765" y="311894"/>
                  </a:lnTo>
                  <a:lnTo>
                    <a:pt x="167093" y="320530"/>
                  </a:lnTo>
                  <a:lnTo>
                    <a:pt x="187839" y="316009"/>
                  </a:lnTo>
                  <a:lnTo>
                    <a:pt x="240417" y="267398"/>
                  </a:lnTo>
                  <a:lnTo>
                    <a:pt x="261781" y="226057"/>
                  </a:lnTo>
                  <a:lnTo>
                    <a:pt x="273287" y="180925"/>
                  </a:lnTo>
                  <a:lnTo>
                    <a:pt x="275355" y="134190"/>
                  </a:lnTo>
                  <a:lnTo>
                    <a:pt x="268408" y="88035"/>
                  </a:lnTo>
                  <a:lnTo>
                    <a:pt x="252867" y="44648"/>
                  </a:lnTo>
                  <a:lnTo>
                    <a:pt x="202678" y="10102"/>
                  </a:lnTo>
                  <a:lnTo>
                    <a:pt x="131459" y="181"/>
                  </a:lnTo>
                  <a:lnTo>
                    <a:pt x="124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094868" y="684533"/>
              <a:ext cx="787400" cy="942975"/>
            </a:xfrm>
            <a:custGeom>
              <a:avLst/>
              <a:gdLst/>
              <a:ahLst/>
              <a:cxnLst/>
              <a:rect l="l" t="t" r="r" b="b"/>
              <a:pathLst>
                <a:path w="787400" h="942975">
                  <a:moveTo>
                    <a:pt x="375069" y="0"/>
                  </a:moveTo>
                  <a:lnTo>
                    <a:pt x="327281" y="4960"/>
                  </a:lnTo>
                  <a:lnTo>
                    <a:pt x="281519" y="15964"/>
                  </a:lnTo>
                  <a:lnTo>
                    <a:pt x="238091" y="32504"/>
                  </a:lnTo>
                  <a:lnTo>
                    <a:pt x="197306" y="54074"/>
                  </a:lnTo>
                  <a:lnTo>
                    <a:pt x="159470" y="80166"/>
                  </a:lnTo>
                  <a:lnTo>
                    <a:pt x="124894" y="110274"/>
                  </a:lnTo>
                  <a:lnTo>
                    <a:pt x="93885" y="143891"/>
                  </a:lnTo>
                  <a:lnTo>
                    <a:pt x="66751" y="180510"/>
                  </a:lnTo>
                  <a:lnTo>
                    <a:pt x="43800" y="219624"/>
                  </a:lnTo>
                  <a:lnTo>
                    <a:pt x="25342" y="260726"/>
                  </a:lnTo>
                  <a:lnTo>
                    <a:pt x="11683" y="303309"/>
                  </a:lnTo>
                  <a:lnTo>
                    <a:pt x="3133" y="346867"/>
                  </a:lnTo>
                  <a:lnTo>
                    <a:pt x="0" y="390893"/>
                  </a:lnTo>
                  <a:lnTo>
                    <a:pt x="3068" y="446361"/>
                  </a:lnTo>
                  <a:lnTo>
                    <a:pt x="12775" y="497844"/>
                  </a:lnTo>
                  <a:lnTo>
                    <a:pt x="28619" y="545023"/>
                  </a:lnTo>
                  <a:lnTo>
                    <a:pt x="50095" y="587579"/>
                  </a:lnTo>
                  <a:lnTo>
                    <a:pt x="76700" y="625196"/>
                  </a:lnTo>
                  <a:lnTo>
                    <a:pt x="107931" y="657553"/>
                  </a:lnTo>
                  <a:lnTo>
                    <a:pt x="143284" y="684333"/>
                  </a:lnTo>
                  <a:lnTo>
                    <a:pt x="182257" y="705218"/>
                  </a:lnTo>
                  <a:lnTo>
                    <a:pt x="242284" y="738047"/>
                  </a:lnTo>
                  <a:lnTo>
                    <a:pt x="278553" y="771007"/>
                  </a:lnTo>
                  <a:lnTo>
                    <a:pt x="297690" y="803414"/>
                  </a:lnTo>
                  <a:lnTo>
                    <a:pt x="306320" y="834587"/>
                  </a:lnTo>
                  <a:lnTo>
                    <a:pt x="311072" y="863843"/>
                  </a:lnTo>
                  <a:lnTo>
                    <a:pt x="318571" y="890501"/>
                  </a:lnTo>
                  <a:lnTo>
                    <a:pt x="335445" y="913879"/>
                  </a:lnTo>
                  <a:lnTo>
                    <a:pt x="371850" y="933497"/>
                  </a:lnTo>
                  <a:lnTo>
                    <a:pt x="420368" y="942441"/>
                  </a:lnTo>
                  <a:lnTo>
                    <a:pt x="473141" y="941114"/>
                  </a:lnTo>
                  <a:lnTo>
                    <a:pt x="522314" y="929919"/>
                  </a:lnTo>
                  <a:lnTo>
                    <a:pt x="560031" y="909260"/>
                  </a:lnTo>
                  <a:lnTo>
                    <a:pt x="578434" y="879538"/>
                  </a:lnTo>
                  <a:lnTo>
                    <a:pt x="580004" y="834286"/>
                  </a:lnTo>
                  <a:lnTo>
                    <a:pt x="574258" y="796297"/>
                  </a:lnTo>
                  <a:lnTo>
                    <a:pt x="572482" y="761916"/>
                  </a:lnTo>
                  <a:lnTo>
                    <a:pt x="585965" y="727487"/>
                  </a:lnTo>
                  <a:lnTo>
                    <a:pt x="625995" y="689356"/>
                  </a:lnTo>
                  <a:lnTo>
                    <a:pt x="660455" y="662639"/>
                  </a:lnTo>
                  <a:lnTo>
                    <a:pt x="692102" y="633457"/>
                  </a:lnTo>
                  <a:lnTo>
                    <a:pt x="720298" y="601010"/>
                  </a:lnTo>
                  <a:lnTo>
                    <a:pt x="744402" y="564500"/>
                  </a:lnTo>
                  <a:lnTo>
                    <a:pt x="763774" y="523127"/>
                  </a:lnTo>
                  <a:lnTo>
                    <a:pt x="777773" y="476091"/>
                  </a:lnTo>
                  <a:lnTo>
                    <a:pt x="785760" y="422594"/>
                  </a:lnTo>
                  <a:lnTo>
                    <a:pt x="787095" y="361835"/>
                  </a:lnTo>
                  <a:lnTo>
                    <a:pt x="782278" y="309906"/>
                  </a:lnTo>
                  <a:lnTo>
                    <a:pt x="771721" y="261481"/>
                  </a:lnTo>
                  <a:lnTo>
                    <a:pt x="755768" y="216702"/>
                  </a:lnTo>
                  <a:lnTo>
                    <a:pt x="734761" y="175707"/>
                  </a:lnTo>
                  <a:lnTo>
                    <a:pt x="709046" y="138635"/>
                  </a:lnTo>
                  <a:lnTo>
                    <a:pt x="678966" y="105625"/>
                  </a:lnTo>
                  <a:lnTo>
                    <a:pt x="644865" y="76817"/>
                  </a:lnTo>
                  <a:lnTo>
                    <a:pt x="607086" y="52350"/>
                  </a:lnTo>
                  <a:lnTo>
                    <a:pt x="565974" y="32363"/>
                  </a:lnTo>
                  <a:lnTo>
                    <a:pt x="521873" y="16995"/>
                  </a:lnTo>
                  <a:lnTo>
                    <a:pt x="475125" y="6386"/>
                  </a:lnTo>
                  <a:lnTo>
                    <a:pt x="426076" y="674"/>
                  </a:lnTo>
                  <a:lnTo>
                    <a:pt x="375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145177" y="737109"/>
              <a:ext cx="688975" cy="854710"/>
            </a:xfrm>
            <a:custGeom>
              <a:avLst/>
              <a:gdLst/>
              <a:ahLst/>
              <a:cxnLst/>
              <a:rect l="l" t="t" r="r" b="b"/>
              <a:pathLst>
                <a:path w="688975" h="854710">
                  <a:moveTo>
                    <a:pt x="356011" y="0"/>
                  </a:moveTo>
                  <a:lnTo>
                    <a:pt x="311048" y="308"/>
                  </a:lnTo>
                  <a:lnTo>
                    <a:pt x="267804" y="6994"/>
                  </a:lnTo>
                  <a:lnTo>
                    <a:pt x="226608" y="19571"/>
                  </a:lnTo>
                  <a:lnTo>
                    <a:pt x="187791" y="37553"/>
                  </a:lnTo>
                  <a:lnTo>
                    <a:pt x="151683" y="60452"/>
                  </a:lnTo>
                  <a:lnTo>
                    <a:pt x="118615" y="87782"/>
                  </a:lnTo>
                  <a:lnTo>
                    <a:pt x="88917" y="119057"/>
                  </a:lnTo>
                  <a:lnTo>
                    <a:pt x="62920" y="153790"/>
                  </a:lnTo>
                  <a:lnTo>
                    <a:pt x="40953" y="191495"/>
                  </a:lnTo>
                  <a:lnTo>
                    <a:pt x="23347" y="231684"/>
                  </a:lnTo>
                  <a:lnTo>
                    <a:pt x="10433" y="273871"/>
                  </a:lnTo>
                  <a:lnTo>
                    <a:pt x="2540" y="317570"/>
                  </a:lnTo>
                  <a:lnTo>
                    <a:pt x="0" y="362293"/>
                  </a:lnTo>
                  <a:lnTo>
                    <a:pt x="3141" y="407555"/>
                  </a:lnTo>
                  <a:lnTo>
                    <a:pt x="14945" y="458918"/>
                  </a:lnTo>
                  <a:lnTo>
                    <a:pt x="35447" y="505578"/>
                  </a:lnTo>
                  <a:lnTo>
                    <a:pt x="63873" y="547057"/>
                  </a:lnTo>
                  <a:lnTo>
                    <a:pt x="99444" y="582879"/>
                  </a:lnTo>
                  <a:lnTo>
                    <a:pt x="141384" y="612568"/>
                  </a:lnTo>
                  <a:lnTo>
                    <a:pt x="188917" y="635647"/>
                  </a:lnTo>
                  <a:lnTo>
                    <a:pt x="229857" y="662210"/>
                  </a:lnTo>
                  <a:lnTo>
                    <a:pt x="257919" y="701409"/>
                  </a:lnTo>
                  <a:lnTo>
                    <a:pt x="275242" y="749002"/>
                  </a:lnTo>
                  <a:lnTo>
                    <a:pt x="283964" y="800747"/>
                  </a:lnTo>
                  <a:lnTo>
                    <a:pt x="299143" y="832307"/>
                  </a:lnTo>
                  <a:lnTo>
                    <a:pt x="330698" y="848706"/>
                  </a:lnTo>
                  <a:lnTo>
                    <a:pt x="369662" y="854479"/>
                  </a:lnTo>
                  <a:lnTo>
                    <a:pt x="407065" y="854163"/>
                  </a:lnTo>
                  <a:lnTo>
                    <a:pt x="465863" y="844008"/>
                  </a:lnTo>
                  <a:lnTo>
                    <a:pt x="504944" y="806526"/>
                  </a:lnTo>
                  <a:lnTo>
                    <a:pt x="506252" y="764967"/>
                  </a:lnTo>
                  <a:lnTo>
                    <a:pt x="501032" y="721450"/>
                  </a:lnTo>
                  <a:lnTo>
                    <a:pt x="501918" y="679383"/>
                  </a:lnTo>
                  <a:lnTo>
                    <a:pt x="521543" y="642175"/>
                  </a:lnTo>
                  <a:lnTo>
                    <a:pt x="558323" y="608473"/>
                  </a:lnTo>
                  <a:lnTo>
                    <a:pt x="598294" y="573846"/>
                  </a:lnTo>
                  <a:lnTo>
                    <a:pt x="635842" y="536767"/>
                  </a:lnTo>
                  <a:lnTo>
                    <a:pt x="665355" y="495706"/>
                  </a:lnTo>
                  <a:lnTo>
                    <a:pt x="681220" y="449135"/>
                  </a:lnTo>
                  <a:lnTo>
                    <a:pt x="687132" y="393264"/>
                  </a:lnTo>
                  <a:lnTo>
                    <a:pt x="688383" y="340669"/>
                  </a:lnTo>
                  <a:lnTo>
                    <a:pt x="685019" y="291445"/>
                  </a:lnTo>
                  <a:lnTo>
                    <a:pt x="677083" y="245689"/>
                  </a:lnTo>
                  <a:lnTo>
                    <a:pt x="664619" y="203497"/>
                  </a:lnTo>
                  <a:lnTo>
                    <a:pt x="647672" y="164965"/>
                  </a:lnTo>
                  <a:lnTo>
                    <a:pt x="626286" y="130189"/>
                  </a:lnTo>
                  <a:lnTo>
                    <a:pt x="600505" y="99265"/>
                  </a:lnTo>
                  <a:lnTo>
                    <a:pt x="570374" y="72289"/>
                  </a:lnTo>
                  <a:lnTo>
                    <a:pt x="535937" y="49358"/>
                  </a:lnTo>
                  <a:lnTo>
                    <a:pt x="497238" y="30567"/>
                  </a:lnTo>
                  <a:lnTo>
                    <a:pt x="454321" y="16013"/>
                  </a:lnTo>
                  <a:lnTo>
                    <a:pt x="407230" y="5792"/>
                  </a:lnTo>
                  <a:lnTo>
                    <a:pt x="356011" y="0"/>
                  </a:lnTo>
                  <a:close/>
                </a:path>
              </a:pathLst>
            </a:custGeom>
            <a:solidFill>
              <a:srgbClr val="F5F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841841" y="444766"/>
              <a:ext cx="1250950" cy="1353820"/>
            </a:xfrm>
            <a:custGeom>
              <a:avLst/>
              <a:gdLst/>
              <a:ahLst/>
              <a:cxnLst/>
              <a:rect l="l" t="t" r="r" b="b"/>
              <a:pathLst>
                <a:path w="1250950" h="1353820">
                  <a:moveTo>
                    <a:pt x="198424" y="542544"/>
                  </a:moveTo>
                  <a:lnTo>
                    <a:pt x="25120" y="479742"/>
                  </a:lnTo>
                  <a:lnTo>
                    <a:pt x="0" y="572693"/>
                  </a:lnTo>
                  <a:lnTo>
                    <a:pt x="183362" y="597814"/>
                  </a:lnTo>
                  <a:lnTo>
                    <a:pt x="198424" y="542544"/>
                  </a:lnTo>
                  <a:close/>
                </a:path>
                <a:path w="1250950" h="1353820">
                  <a:moveTo>
                    <a:pt x="329044" y="268757"/>
                  </a:moveTo>
                  <a:lnTo>
                    <a:pt x="216027" y="115531"/>
                  </a:lnTo>
                  <a:lnTo>
                    <a:pt x="143192" y="190881"/>
                  </a:lnTo>
                  <a:lnTo>
                    <a:pt x="286359" y="311467"/>
                  </a:lnTo>
                  <a:lnTo>
                    <a:pt x="329044" y="268757"/>
                  </a:lnTo>
                  <a:close/>
                </a:path>
                <a:path w="1250950" h="1353820">
                  <a:moveTo>
                    <a:pt x="643026" y="0"/>
                  </a:moveTo>
                  <a:lnTo>
                    <a:pt x="562648" y="17576"/>
                  </a:lnTo>
                  <a:lnTo>
                    <a:pt x="590283" y="188366"/>
                  </a:lnTo>
                  <a:lnTo>
                    <a:pt x="643026" y="190881"/>
                  </a:lnTo>
                  <a:lnTo>
                    <a:pt x="643026" y="0"/>
                  </a:lnTo>
                  <a:close/>
                </a:path>
                <a:path w="1250950" h="1353820">
                  <a:moveTo>
                    <a:pt x="710958" y="1209789"/>
                  </a:moveTo>
                  <a:lnTo>
                    <a:pt x="681075" y="1209636"/>
                  </a:lnTo>
                  <a:lnTo>
                    <a:pt x="640689" y="1204417"/>
                  </a:lnTo>
                  <a:lnTo>
                    <a:pt x="598551" y="1191145"/>
                  </a:lnTo>
                  <a:lnTo>
                    <a:pt x="563410" y="1166837"/>
                  </a:lnTo>
                  <a:lnTo>
                    <a:pt x="555663" y="1169301"/>
                  </a:lnTo>
                  <a:lnTo>
                    <a:pt x="552564" y="1175359"/>
                  </a:lnTo>
                  <a:lnTo>
                    <a:pt x="552780" y="1182979"/>
                  </a:lnTo>
                  <a:lnTo>
                    <a:pt x="555002" y="1190167"/>
                  </a:lnTo>
                  <a:lnTo>
                    <a:pt x="593026" y="1207947"/>
                  </a:lnTo>
                  <a:lnTo>
                    <a:pt x="637184" y="1215390"/>
                  </a:lnTo>
                  <a:lnTo>
                    <a:pt x="679234" y="1215123"/>
                  </a:lnTo>
                  <a:lnTo>
                    <a:pt x="710958" y="1209789"/>
                  </a:lnTo>
                  <a:close/>
                </a:path>
                <a:path w="1250950" h="1353820">
                  <a:moveTo>
                    <a:pt x="722909" y="1257592"/>
                  </a:moveTo>
                  <a:lnTo>
                    <a:pt x="693026" y="1257452"/>
                  </a:lnTo>
                  <a:lnTo>
                    <a:pt x="652640" y="1252232"/>
                  </a:lnTo>
                  <a:lnTo>
                    <a:pt x="610501" y="1238961"/>
                  </a:lnTo>
                  <a:lnTo>
                    <a:pt x="575360" y="1214653"/>
                  </a:lnTo>
                  <a:lnTo>
                    <a:pt x="567613" y="1217117"/>
                  </a:lnTo>
                  <a:lnTo>
                    <a:pt x="564502" y="1223175"/>
                  </a:lnTo>
                  <a:lnTo>
                    <a:pt x="564718" y="1230807"/>
                  </a:lnTo>
                  <a:lnTo>
                    <a:pt x="566953" y="1238008"/>
                  </a:lnTo>
                  <a:lnTo>
                    <a:pt x="604977" y="1255776"/>
                  </a:lnTo>
                  <a:lnTo>
                    <a:pt x="649135" y="1263205"/>
                  </a:lnTo>
                  <a:lnTo>
                    <a:pt x="691184" y="1262938"/>
                  </a:lnTo>
                  <a:lnTo>
                    <a:pt x="722909" y="1257592"/>
                  </a:lnTo>
                  <a:close/>
                </a:path>
                <a:path w="1250950" h="1353820">
                  <a:moveTo>
                    <a:pt x="732053" y="1300949"/>
                  </a:moveTo>
                  <a:lnTo>
                    <a:pt x="702183" y="1300797"/>
                  </a:lnTo>
                  <a:lnTo>
                    <a:pt x="661797" y="1295565"/>
                  </a:lnTo>
                  <a:lnTo>
                    <a:pt x="619658" y="1282280"/>
                  </a:lnTo>
                  <a:lnTo>
                    <a:pt x="584517" y="1257960"/>
                  </a:lnTo>
                  <a:lnTo>
                    <a:pt x="576770" y="1260424"/>
                  </a:lnTo>
                  <a:lnTo>
                    <a:pt x="573659" y="1266494"/>
                  </a:lnTo>
                  <a:lnTo>
                    <a:pt x="573874" y="1274127"/>
                  </a:lnTo>
                  <a:lnTo>
                    <a:pt x="576110" y="1281328"/>
                  </a:lnTo>
                  <a:lnTo>
                    <a:pt x="614133" y="1299095"/>
                  </a:lnTo>
                  <a:lnTo>
                    <a:pt x="658291" y="1306537"/>
                  </a:lnTo>
                  <a:lnTo>
                    <a:pt x="700341" y="1306283"/>
                  </a:lnTo>
                  <a:lnTo>
                    <a:pt x="732053" y="1300949"/>
                  </a:lnTo>
                  <a:close/>
                </a:path>
                <a:path w="1250950" h="1353820">
                  <a:moveTo>
                    <a:pt x="746810" y="1341285"/>
                  </a:moveTo>
                  <a:lnTo>
                    <a:pt x="716927" y="1341132"/>
                  </a:lnTo>
                  <a:lnTo>
                    <a:pt x="676541" y="1335913"/>
                  </a:lnTo>
                  <a:lnTo>
                    <a:pt x="634403" y="1322628"/>
                  </a:lnTo>
                  <a:lnTo>
                    <a:pt x="599262" y="1298308"/>
                  </a:lnTo>
                  <a:lnTo>
                    <a:pt x="591515" y="1300772"/>
                  </a:lnTo>
                  <a:lnTo>
                    <a:pt x="588416" y="1306830"/>
                  </a:lnTo>
                  <a:lnTo>
                    <a:pt x="588645" y="1314475"/>
                  </a:lnTo>
                  <a:lnTo>
                    <a:pt x="590880" y="1321676"/>
                  </a:lnTo>
                  <a:lnTo>
                    <a:pt x="628904" y="1339443"/>
                  </a:lnTo>
                  <a:lnTo>
                    <a:pt x="673049" y="1346885"/>
                  </a:lnTo>
                  <a:lnTo>
                    <a:pt x="715098" y="1346619"/>
                  </a:lnTo>
                  <a:lnTo>
                    <a:pt x="746810" y="1341285"/>
                  </a:lnTo>
                  <a:close/>
                </a:path>
                <a:path w="1250950" h="1353820">
                  <a:moveTo>
                    <a:pt x="862368" y="1304696"/>
                  </a:moveTo>
                  <a:lnTo>
                    <a:pt x="861237" y="1291018"/>
                  </a:lnTo>
                  <a:lnTo>
                    <a:pt x="852893" y="1290853"/>
                  </a:lnTo>
                  <a:lnTo>
                    <a:pt x="852335" y="1290828"/>
                  </a:lnTo>
                  <a:lnTo>
                    <a:pt x="851649" y="1290916"/>
                  </a:lnTo>
                  <a:lnTo>
                    <a:pt x="851014" y="1291056"/>
                  </a:lnTo>
                  <a:lnTo>
                    <a:pt x="830478" y="1319530"/>
                  </a:lnTo>
                  <a:lnTo>
                    <a:pt x="802982" y="1338059"/>
                  </a:lnTo>
                  <a:lnTo>
                    <a:pt x="775271" y="1348447"/>
                  </a:lnTo>
                  <a:lnTo>
                    <a:pt x="754087" y="1352473"/>
                  </a:lnTo>
                  <a:lnTo>
                    <a:pt x="777582" y="1353591"/>
                  </a:lnTo>
                  <a:lnTo>
                    <a:pt x="807491" y="1348384"/>
                  </a:lnTo>
                  <a:lnTo>
                    <a:pt x="837501" y="1335316"/>
                  </a:lnTo>
                  <a:lnTo>
                    <a:pt x="861288" y="1312887"/>
                  </a:lnTo>
                  <a:lnTo>
                    <a:pt x="862368" y="1304696"/>
                  </a:lnTo>
                  <a:close/>
                </a:path>
                <a:path w="1250950" h="1353820">
                  <a:moveTo>
                    <a:pt x="864057" y="1170774"/>
                  </a:moveTo>
                  <a:lnTo>
                    <a:pt x="862901" y="1157109"/>
                  </a:lnTo>
                  <a:lnTo>
                    <a:pt x="854024" y="1156931"/>
                  </a:lnTo>
                  <a:lnTo>
                    <a:pt x="852893" y="1157109"/>
                  </a:lnTo>
                  <a:lnTo>
                    <a:pt x="832319" y="1185595"/>
                  </a:lnTo>
                  <a:lnTo>
                    <a:pt x="804748" y="1204137"/>
                  </a:lnTo>
                  <a:lnTo>
                    <a:pt x="776986" y="1214526"/>
                  </a:lnTo>
                  <a:lnTo>
                    <a:pt x="755764" y="1218565"/>
                  </a:lnTo>
                  <a:lnTo>
                    <a:pt x="779259" y="1219682"/>
                  </a:lnTo>
                  <a:lnTo>
                    <a:pt x="809180" y="1214462"/>
                  </a:lnTo>
                  <a:lnTo>
                    <a:pt x="839190" y="1201394"/>
                  </a:lnTo>
                  <a:lnTo>
                    <a:pt x="862977" y="1178966"/>
                  </a:lnTo>
                  <a:lnTo>
                    <a:pt x="864057" y="1170774"/>
                  </a:lnTo>
                  <a:close/>
                </a:path>
                <a:path w="1250950" h="1353820">
                  <a:moveTo>
                    <a:pt x="864171" y="1219682"/>
                  </a:moveTo>
                  <a:lnTo>
                    <a:pt x="864158" y="1218565"/>
                  </a:lnTo>
                  <a:lnTo>
                    <a:pt x="863104" y="1205674"/>
                  </a:lnTo>
                  <a:lnTo>
                    <a:pt x="854748" y="1205484"/>
                  </a:lnTo>
                  <a:lnTo>
                    <a:pt x="854189" y="1205484"/>
                  </a:lnTo>
                  <a:lnTo>
                    <a:pt x="853516" y="1205572"/>
                  </a:lnTo>
                  <a:lnTo>
                    <a:pt x="852893" y="1205687"/>
                  </a:lnTo>
                  <a:lnTo>
                    <a:pt x="832345" y="1234160"/>
                  </a:lnTo>
                  <a:lnTo>
                    <a:pt x="804837" y="1252702"/>
                  </a:lnTo>
                  <a:lnTo>
                    <a:pt x="777138" y="1263091"/>
                  </a:lnTo>
                  <a:lnTo>
                    <a:pt x="755967" y="1267129"/>
                  </a:lnTo>
                  <a:lnTo>
                    <a:pt x="779449" y="1268247"/>
                  </a:lnTo>
                  <a:lnTo>
                    <a:pt x="809383" y="1263027"/>
                  </a:lnTo>
                  <a:lnTo>
                    <a:pt x="839381" y="1249959"/>
                  </a:lnTo>
                  <a:lnTo>
                    <a:pt x="863155" y="1227531"/>
                  </a:lnTo>
                  <a:lnTo>
                    <a:pt x="864171" y="1219682"/>
                  </a:lnTo>
                  <a:close/>
                </a:path>
                <a:path w="1250950" h="1353820">
                  <a:moveTo>
                    <a:pt x="865530" y="1263027"/>
                  </a:moveTo>
                  <a:lnTo>
                    <a:pt x="864412" y="1249362"/>
                  </a:lnTo>
                  <a:lnTo>
                    <a:pt x="855497" y="1249197"/>
                  </a:lnTo>
                  <a:lnTo>
                    <a:pt x="854824" y="1249260"/>
                  </a:lnTo>
                  <a:lnTo>
                    <a:pt x="854189" y="1249387"/>
                  </a:lnTo>
                  <a:lnTo>
                    <a:pt x="833653" y="1277861"/>
                  </a:lnTo>
                  <a:lnTo>
                    <a:pt x="806157" y="1296403"/>
                  </a:lnTo>
                  <a:lnTo>
                    <a:pt x="778459" y="1306804"/>
                  </a:lnTo>
                  <a:lnTo>
                    <a:pt x="757288" y="1310843"/>
                  </a:lnTo>
                  <a:lnTo>
                    <a:pt x="780757" y="1311960"/>
                  </a:lnTo>
                  <a:lnTo>
                    <a:pt x="810666" y="1306728"/>
                  </a:lnTo>
                  <a:lnTo>
                    <a:pt x="840689" y="1293660"/>
                  </a:lnTo>
                  <a:lnTo>
                    <a:pt x="864476" y="1271231"/>
                  </a:lnTo>
                  <a:lnTo>
                    <a:pt x="865530" y="1263027"/>
                  </a:lnTo>
                  <a:close/>
                </a:path>
                <a:path w="1250950" h="1353820">
                  <a:moveTo>
                    <a:pt x="1029843" y="110502"/>
                  </a:moveTo>
                  <a:lnTo>
                    <a:pt x="939419" y="70319"/>
                  </a:lnTo>
                  <a:lnTo>
                    <a:pt x="876617" y="236105"/>
                  </a:lnTo>
                  <a:lnTo>
                    <a:pt x="926846" y="266242"/>
                  </a:lnTo>
                  <a:lnTo>
                    <a:pt x="1029843" y="110502"/>
                  </a:lnTo>
                  <a:close/>
                </a:path>
                <a:path w="1250950" h="1353820">
                  <a:moveTo>
                    <a:pt x="1250873" y="421982"/>
                  </a:moveTo>
                  <a:lnTo>
                    <a:pt x="1225765" y="346621"/>
                  </a:lnTo>
                  <a:lnTo>
                    <a:pt x="1052436" y="414439"/>
                  </a:lnTo>
                  <a:lnTo>
                    <a:pt x="1070038" y="477240"/>
                  </a:lnTo>
                  <a:lnTo>
                    <a:pt x="1250873" y="4219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4470" y="815280"/>
              <a:ext cx="159791" cy="189509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8723185" y="1165605"/>
            <a:ext cx="1542415" cy="28575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6040">
              <a:lnSpc>
                <a:spcPts val="2235"/>
              </a:lnSpc>
            </a:pPr>
            <a:r>
              <a:rPr dirty="0" sz="1950" spc="-6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95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50" spc="-80">
                <a:solidFill>
                  <a:srgbClr val="FFFFFF"/>
                </a:solidFill>
                <a:latin typeface="Trebuchet MS"/>
                <a:cs typeface="Trebuchet MS"/>
              </a:rPr>
              <a:t>SOLUTION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27300" y="1784573"/>
            <a:ext cx="9638665" cy="559117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solution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will...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950" i="1">
                <a:latin typeface="Gill Sans MT"/>
                <a:cs typeface="Gill Sans MT"/>
              </a:rPr>
              <a:t>Write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a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short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description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(one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or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two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sentences)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of</a:t>
            </a:r>
            <a:r>
              <a:rPr dirty="0" sz="950" spc="-5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sustainability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problem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your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project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will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tackle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35" i="1">
                <a:latin typeface="Gill Sans MT"/>
                <a:cs typeface="Gill Sans MT"/>
              </a:rPr>
              <a:t>how.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 b="1">
                <a:latin typeface="Calibri"/>
                <a:cs typeface="Calibri"/>
              </a:rPr>
              <a:t>Design</a:t>
            </a:r>
            <a:r>
              <a:rPr dirty="0" sz="950" spc="24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criteria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950" spc="60" i="1">
                <a:latin typeface="Gill Sans MT"/>
                <a:cs typeface="Gill Sans MT"/>
              </a:rPr>
              <a:t>Design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criteria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are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important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goals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that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a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project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must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achieve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in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order</a:t>
            </a:r>
            <a:r>
              <a:rPr dirty="0" sz="950" spc="-70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to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be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successful.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293370" indent="-281305">
              <a:lnSpc>
                <a:spcPct val="100000"/>
              </a:lnSpc>
              <a:buClr>
                <a:srgbClr val="14C9CF"/>
              </a:buClr>
              <a:buFont typeface="Calibri"/>
              <a:buAutoNum type="arabicPlain"/>
              <a:tabLst>
                <a:tab pos="293370" algn="l"/>
                <a:tab pos="294005" algn="l"/>
              </a:tabLst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4C9CF"/>
              </a:buClr>
              <a:buFont typeface="Calibri"/>
              <a:buAutoNum type="arabicPlain"/>
            </a:pPr>
            <a:endParaRPr sz="1050">
              <a:latin typeface="Gill Sans MT"/>
              <a:cs typeface="Gill Sans MT"/>
            </a:endParaRPr>
          </a:p>
          <a:p>
            <a:pPr marL="293370">
              <a:lnSpc>
                <a:spcPct val="100000"/>
              </a:lnSpc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Gill Sans MT"/>
              <a:cs typeface="Gill Sans MT"/>
            </a:endParaRPr>
          </a:p>
          <a:p>
            <a:pPr marL="293370">
              <a:lnSpc>
                <a:spcPct val="100000"/>
              </a:lnSpc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Gill Sans MT"/>
              <a:cs typeface="Gill Sans MT"/>
            </a:endParaRPr>
          </a:p>
          <a:p>
            <a:pPr marL="293370" indent="-281305">
              <a:lnSpc>
                <a:spcPct val="100000"/>
              </a:lnSpc>
              <a:spcBef>
                <a:spcPts val="5"/>
              </a:spcBef>
              <a:buClr>
                <a:srgbClr val="14C9CF"/>
              </a:buClr>
              <a:buFont typeface="Calibri"/>
              <a:buAutoNum type="arabicPlain" startAt="2"/>
              <a:tabLst>
                <a:tab pos="293370" algn="l"/>
                <a:tab pos="294005" algn="l"/>
              </a:tabLst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4C9CF"/>
              </a:buClr>
              <a:buFont typeface="Calibri"/>
              <a:buAutoNum type="arabicPlain" startAt="2"/>
            </a:pPr>
            <a:endParaRPr sz="1050">
              <a:latin typeface="Gill Sans MT"/>
              <a:cs typeface="Gill Sans MT"/>
            </a:endParaRPr>
          </a:p>
          <a:p>
            <a:pPr marL="293370">
              <a:lnSpc>
                <a:spcPct val="100000"/>
              </a:lnSpc>
              <a:spcBef>
                <a:spcPts val="5"/>
              </a:spcBef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Gill Sans MT"/>
              <a:cs typeface="Gill Sans MT"/>
            </a:endParaRPr>
          </a:p>
          <a:p>
            <a:pPr marL="293370">
              <a:lnSpc>
                <a:spcPct val="100000"/>
              </a:lnSpc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Gill Sans MT"/>
              <a:cs typeface="Gill Sans MT"/>
            </a:endParaRPr>
          </a:p>
          <a:p>
            <a:pPr marL="293370" indent="-281305">
              <a:lnSpc>
                <a:spcPct val="100000"/>
              </a:lnSpc>
              <a:buClr>
                <a:srgbClr val="14C9CF"/>
              </a:buClr>
              <a:buFont typeface="Calibri"/>
              <a:buAutoNum type="arabicPlain" startAt="3"/>
              <a:tabLst>
                <a:tab pos="293370" algn="l"/>
                <a:tab pos="294005" algn="l"/>
              </a:tabLst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293370">
              <a:lnSpc>
                <a:spcPct val="100000"/>
              </a:lnSpc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Gill Sans MT"/>
              <a:cs typeface="Gill Sans MT"/>
            </a:endParaRPr>
          </a:p>
          <a:p>
            <a:pPr marL="293370">
              <a:lnSpc>
                <a:spcPct val="100000"/>
              </a:lnSpc>
            </a:pPr>
            <a:r>
              <a:rPr dirty="0" sz="950" spc="225">
                <a:latin typeface="Gill Sans MT"/>
                <a:cs typeface="Gill Sans MT"/>
              </a:rPr>
              <a:t>..............................................................................................................................</a:t>
            </a:r>
            <a:r>
              <a:rPr dirty="0" sz="950" spc="370">
                <a:latin typeface="Gill Sans MT"/>
                <a:cs typeface="Gill Sans MT"/>
              </a:rPr>
              <a:t> </a:t>
            </a:r>
            <a:r>
              <a:rPr dirty="0" sz="950" spc="210">
                <a:latin typeface="Gill Sans MT"/>
                <a:cs typeface="Gill Sans MT"/>
              </a:rPr>
              <a:t>........................................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dirty="0" sz="1000" spc="-50">
                <a:latin typeface="Arial Narrow"/>
                <a:cs typeface="Arial Narrow"/>
              </a:rPr>
              <a:t>6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FUTURES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2360574" cy="544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2242185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/>
              <a:t>Design</a:t>
            </a:r>
            <a:r>
              <a:rPr dirty="0" spc="-295"/>
              <a:t> </a:t>
            </a:r>
            <a:r>
              <a:rPr dirty="0" spc="-320"/>
              <a:t>ideas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0002" y="540004"/>
            <a:ext cx="3782047" cy="5445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39300" y="453780"/>
            <a:ext cx="3663950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434" b="1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r>
              <a:rPr dirty="0" sz="4300" spc="-2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00" spc="-290" b="1">
                <a:solidFill>
                  <a:srgbClr val="FFFFFF"/>
                </a:solidFill>
                <a:latin typeface="Arial Narrow"/>
                <a:cs typeface="Arial Narrow"/>
              </a:rPr>
              <a:t>development</a:t>
            </a:r>
            <a:endParaRPr sz="43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7300" y="1324348"/>
            <a:ext cx="289496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45" b="1">
                <a:latin typeface="Calibri"/>
                <a:cs typeface="Calibri"/>
              </a:rPr>
              <a:t>Sketch/make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notes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around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different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ideas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have.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67305" y="1324348"/>
            <a:ext cx="487489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5" b="1">
                <a:latin typeface="Calibri"/>
                <a:cs typeface="Calibri"/>
              </a:rPr>
              <a:t>Show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how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will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develop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one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of </a:t>
            </a:r>
            <a:r>
              <a:rPr dirty="0" sz="950" b="1">
                <a:latin typeface="Calibri"/>
                <a:cs typeface="Calibri"/>
              </a:rPr>
              <a:t>your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ideas.</a:t>
            </a:r>
            <a:r>
              <a:rPr dirty="0" sz="950" spc="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65" b="1">
                <a:latin typeface="Calibri"/>
                <a:cs typeface="Calibri"/>
              </a:rPr>
              <a:t>can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use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sketches,</a:t>
            </a:r>
            <a:r>
              <a:rPr dirty="0" sz="950" spc="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notes,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images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here.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786352" y="1609966"/>
            <a:ext cx="6359525" cy="5403850"/>
          </a:xfrm>
          <a:custGeom>
            <a:avLst/>
            <a:gdLst/>
            <a:ahLst/>
            <a:cxnLst/>
            <a:rect l="l" t="t" r="r" b="b"/>
            <a:pathLst>
              <a:path w="6359525" h="5403850">
                <a:moveTo>
                  <a:pt x="0" y="5403684"/>
                </a:moveTo>
                <a:lnTo>
                  <a:pt x="6359296" y="5403684"/>
                </a:lnTo>
                <a:lnTo>
                  <a:pt x="6359296" y="0"/>
                </a:lnTo>
                <a:lnTo>
                  <a:pt x="0" y="0"/>
                </a:lnTo>
                <a:lnTo>
                  <a:pt x="0" y="5403684"/>
                </a:lnTo>
                <a:close/>
              </a:path>
            </a:pathLst>
          </a:custGeom>
          <a:ln w="12700">
            <a:solidFill>
              <a:srgbClr val="1C30F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540000" y="1825920"/>
            <a:ext cx="3001010" cy="1506855"/>
            <a:chOff x="540000" y="1825920"/>
            <a:chExt cx="3001010" cy="1506855"/>
          </a:xfrm>
        </p:grpSpPr>
        <p:sp>
          <p:nvSpPr>
            <p:cNvPr id="10" name="object 10" descr=""/>
            <p:cNvSpPr/>
            <p:nvPr/>
          </p:nvSpPr>
          <p:spPr>
            <a:xfrm>
              <a:off x="540000" y="1825920"/>
              <a:ext cx="3001010" cy="12700"/>
            </a:xfrm>
            <a:custGeom>
              <a:avLst/>
              <a:gdLst/>
              <a:ahLst/>
              <a:cxnLst/>
              <a:rect l="l" t="t" r="r" b="b"/>
              <a:pathLst>
                <a:path w="3001010" h="12700">
                  <a:moveTo>
                    <a:pt x="0" y="12700"/>
                  </a:moveTo>
                  <a:lnTo>
                    <a:pt x="3000705" y="12700"/>
                  </a:lnTo>
                  <a:lnTo>
                    <a:pt x="300070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C30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6350" y="1838618"/>
              <a:ext cx="0" cy="1481455"/>
            </a:xfrm>
            <a:custGeom>
              <a:avLst/>
              <a:gdLst/>
              <a:ahLst/>
              <a:cxnLst/>
              <a:rect l="l" t="t" r="r" b="b"/>
              <a:pathLst>
                <a:path w="0" h="1481454">
                  <a:moveTo>
                    <a:pt x="0" y="148130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34350" y="1838618"/>
              <a:ext cx="0" cy="1481455"/>
            </a:xfrm>
            <a:custGeom>
              <a:avLst/>
              <a:gdLst/>
              <a:ahLst/>
              <a:cxnLst/>
              <a:rect l="l" t="t" r="r" b="b"/>
              <a:pathLst>
                <a:path w="0" h="1481454">
                  <a:moveTo>
                    <a:pt x="0" y="148130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0000" y="3326270"/>
              <a:ext cx="3001010" cy="0"/>
            </a:xfrm>
            <a:custGeom>
              <a:avLst/>
              <a:gdLst/>
              <a:ahLst/>
              <a:cxnLst/>
              <a:rect l="l" t="t" r="r" b="b"/>
              <a:pathLst>
                <a:path w="3001010" h="0">
                  <a:moveTo>
                    <a:pt x="0" y="0"/>
                  </a:moveTo>
                  <a:lnTo>
                    <a:pt x="3000705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46350" y="1603621"/>
            <a:ext cx="2988310" cy="23558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222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5"/>
              </a:spcBef>
            </a:pPr>
            <a:r>
              <a:rPr dirty="0" sz="1200" spc="-85" b="1">
                <a:solidFill>
                  <a:srgbClr val="FFFFFF"/>
                </a:solidFill>
                <a:latin typeface="Arial Narrow"/>
                <a:cs typeface="Arial Narrow"/>
              </a:rPr>
              <a:t>Idea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one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40000" y="5513304"/>
            <a:ext cx="3001010" cy="1506855"/>
            <a:chOff x="540000" y="5513304"/>
            <a:chExt cx="3001010" cy="1506855"/>
          </a:xfrm>
        </p:grpSpPr>
        <p:sp>
          <p:nvSpPr>
            <p:cNvPr id="16" name="object 16" descr=""/>
            <p:cNvSpPr/>
            <p:nvPr/>
          </p:nvSpPr>
          <p:spPr>
            <a:xfrm>
              <a:off x="540000" y="5513304"/>
              <a:ext cx="3001010" cy="12700"/>
            </a:xfrm>
            <a:custGeom>
              <a:avLst/>
              <a:gdLst/>
              <a:ahLst/>
              <a:cxnLst/>
              <a:rect l="l" t="t" r="r" b="b"/>
              <a:pathLst>
                <a:path w="3001010" h="12700">
                  <a:moveTo>
                    <a:pt x="0" y="12700"/>
                  </a:moveTo>
                  <a:lnTo>
                    <a:pt x="3000705" y="12700"/>
                  </a:lnTo>
                  <a:lnTo>
                    <a:pt x="300070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C30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6350" y="5526002"/>
              <a:ext cx="0" cy="1481455"/>
            </a:xfrm>
            <a:custGeom>
              <a:avLst/>
              <a:gdLst/>
              <a:ahLst/>
              <a:cxnLst/>
              <a:rect l="l" t="t" r="r" b="b"/>
              <a:pathLst>
                <a:path w="0" h="1481454">
                  <a:moveTo>
                    <a:pt x="0" y="148130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534350" y="5526002"/>
              <a:ext cx="0" cy="1481455"/>
            </a:xfrm>
            <a:custGeom>
              <a:avLst/>
              <a:gdLst/>
              <a:ahLst/>
              <a:cxnLst/>
              <a:rect l="l" t="t" r="r" b="b"/>
              <a:pathLst>
                <a:path w="0" h="1481454">
                  <a:moveTo>
                    <a:pt x="0" y="148130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0000" y="7013655"/>
              <a:ext cx="3001010" cy="0"/>
            </a:xfrm>
            <a:custGeom>
              <a:avLst/>
              <a:gdLst/>
              <a:ahLst/>
              <a:cxnLst/>
              <a:rect l="l" t="t" r="r" b="b"/>
              <a:pathLst>
                <a:path w="3001010" h="0">
                  <a:moveTo>
                    <a:pt x="0" y="0"/>
                  </a:moveTo>
                  <a:lnTo>
                    <a:pt x="3000705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46350" y="5291005"/>
            <a:ext cx="2988310" cy="23558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222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5"/>
              </a:spcBef>
            </a:pPr>
            <a:r>
              <a:rPr dirty="0" sz="1200" spc="-85" b="1">
                <a:solidFill>
                  <a:srgbClr val="FFFFFF"/>
                </a:solidFill>
                <a:latin typeface="Arial Narrow"/>
                <a:cs typeface="Arial Narrow"/>
              </a:rPr>
              <a:t>Idea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 Narrow"/>
                <a:cs typeface="Arial Narrow"/>
              </a:rPr>
              <a:t>THREE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40000" y="3669612"/>
            <a:ext cx="3001010" cy="1506855"/>
            <a:chOff x="540000" y="3669612"/>
            <a:chExt cx="3001010" cy="1506855"/>
          </a:xfrm>
        </p:grpSpPr>
        <p:sp>
          <p:nvSpPr>
            <p:cNvPr id="22" name="object 22" descr=""/>
            <p:cNvSpPr/>
            <p:nvPr/>
          </p:nvSpPr>
          <p:spPr>
            <a:xfrm>
              <a:off x="540000" y="3669612"/>
              <a:ext cx="3001010" cy="12700"/>
            </a:xfrm>
            <a:custGeom>
              <a:avLst/>
              <a:gdLst/>
              <a:ahLst/>
              <a:cxnLst/>
              <a:rect l="l" t="t" r="r" b="b"/>
              <a:pathLst>
                <a:path w="3001010" h="12700">
                  <a:moveTo>
                    <a:pt x="0" y="12700"/>
                  </a:moveTo>
                  <a:lnTo>
                    <a:pt x="3000705" y="12700"/>
                  </a:lnTo>
                  <a:lnTo>
                    <a:pt x="300070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C30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6350" y="3682310"/>
              <a:ext cx="0" cy="1481455"/>
            </a:xfrm>
            <a:custGeom>
              <a:avLst/>
              <a:gdLst/>
              <a:ahLst/>
              <a:cxnLst/>
              <a:rect l="l" t="t" r="r" b="b"/>
              <a:pathLst>
                <a:path w="0" h="1481454">
                  <a:moveTo>
                    <a:pt x="0" y="148130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534350" y="3682310"/>
              <a:ext cx="0" cy="1481455"/>
            </a:xfrm>
            <a:custGeom>
              <a:avLst/>
              <a:gdLst/>
              <a:ahLst/>
              <a:cxnLst/>
              <a:rect l="l" t="t" r="r" b="b"/>
              <a:pathLst>
                <a:path w="0" h="1481454">
                  <a:moveTo>
                    <a:pt x="0" y="148130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40000" y="5169962"/>
              <a:ext cx="3001010" cy="0"/>
            </a:xfrm>
            <a:custGeom>
              <a:avLst/>
              <a:gdLst/>
              <a:ahLst/>
              <a:cxnLst/>
              <a:rect l="l" t="t" r="r" b="b"/>
              <a:pathLst>
                <a:path w="3001010" h="0">
                  <a:moveTo>
                    <a:pt x="0" y="0"/>
                  </a:moveTo>
                  <a:lnTo>
                    <a:pt x="3000705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46350" y="3447313"/>
            <a:ext cx="2988310" cy="23558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222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5"/>
              </a:spcBef>
            </a:pPr>
            <a:r>
              <a:rPr dirty="0" sz="1200" spc="-85" b="1">
                <a:solidFill>
                  <a:srgbClr val="FFFFFF"/>
                </a:solidFill>
                <a:latin typeface="Arial Narrow"/>
                <a:cs typeface="Arial Narrow"/>
              </a:rPr>
              <a:t>Idea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TWO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219223" y="7197929"/>
            <a:ext cx="194563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341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FUTURES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7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3644963" cy="544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0"/>
              <a:t>Building</a:t>
            </a:r>
            <a:r>
              <a:rPr dirty="0" spc="-310"/>
              <a:t> </a:t>
            </a:r>
            <a:r>
              <a:rPr dirty="0" spc="-195"/>
              <a:t>our</a:t>
            </a:r>
            <a:r>
              <a:rPr dirty="0" spc="-305"/>
              <a:t> </a:t>
            </a:r>
            <a:r>
              <a:rPr dirty="0" spc="-370"/>
              <a:t>design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27300" y="1324348"/>
            <a:ext cx="411099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Make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list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materials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equipment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will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need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create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your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design.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7300" y="3736335"/>
            <a:ext cx="6461125" cy="36398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Explain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why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chose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these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materials.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tabLst>
                <a:tab pos="193040" algn="l"/>
              </a:tabLst>
            </a:pPr>
            <a:r>
              <a:rPr dirty="0" sz="1000" spc="-50">
                <a:latin typeface="Arial Narrow"/>
                <a:cs typeface="Arial Narrow"/>
              </a:rPr>
              <a:t>8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FUTURES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0000" y="1818004"/>
            <a:ext cx="6457315" cy="1776730"/>
            <a:chOff x="540000" y="1818004"/>
            <a:chExt cx="6457315" cy="1776730"/>
          </a:xfrm>
        </p:grpSpPr>
        <p:sp>
          <p:nvSpPr>
            <p:cNvPr id="7" name="object 7" descr=""/>
            <p:cNvSpPr/>
            <p:nvPr/>
          </p:nvSpPr>
          <p:spPr>
            <a:xfrm>
              <a:off x="540000" y="1818004"/>
              <a:ext cx="6457315" cy="12700"/>
            </a:xfrm>
            <a:custGeom>
              <a:avLst/>
              <a:gdLst/>
              <a:ahLst/>
              <a:cxnLst/>
              <a:rect l="l" t="t" r="r" b="b"/>
              <a:pathLst>
                <a:path w="6457315" h="12700">
                  <a:moveTo>
                    <a:pt x="0" y="12700"/>
                  </a:moveTo>
                  <a:lnTo>
                    <a:pt x="6456705" y="12700"/>
                  </a:lnTo>
                  <a:lnTo>
                    <a:pt x="645670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C30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6350" y="1830699"/>
              <a:ext cx="0" cy="1751330"/>
            </a:xfrm>
            <a:custGeom>
              <a:avLst/>
              <a:gdLst/>
              <a:ahLst/>
              <a:cxnLst/>
              <a:rect l="l" t="t" r="r" b="b"/>
              <a:pathLst>
                <a:path w="0" h="1751329">
                  <a:moveTo>
                    <a:pt x="0" y="17513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990350" y="1830699"/>
              <a:ext cx="0" cy="1751330"/>
            </a:xfrm>
            <a:custGeom>
              <a:avLst/>
              <a:gdLst/>
              <a:ahLst/>
              <a:cxnLst/>
              <a:rect l="l" t="t" r="r" b="b"/>
              <a:pathLst>
                <a:path w="0" h="1751329">
                  <a:moveTo>
                    <a:pt x="0" y="17513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40000" y="3588354"/>
              <a:ext cx="6457315" cy="0"/>
            </a:xfrm>
            <a:custGeom>
              <a:avLst/>
              <a:gdLst/>
              <a:ahLst/>
              <a:cxnLst/>
              <a:rect l="l" t="t" r="r" b="b"/>
              <a:pathLst>
                <a:path w="6457315" h="0">
                  <a:moveTo>
                    <a:pt x="0" y="0"/>
                  </a:moveTo>
                  <a:lnTo>
                    <a:pt x="6456705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46350" y="1595705"/>
            <a:ext cx="6444615" cy="23558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222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5"/>
              </a:spcBef>
            </a:pPr>
            <a:r>
              <a:rPr dirty="0" sz="1200" spc="-80" b="1">
                <a:solidFill>
                  <a:srgbClr val="FFFFFF"/>
                </a:solidFill>
                <a:latin typeface="Arial Narrow"/>
                <a:cs typeface="Arial Narrow"/>
              </a:rPr>
              <a:t>MATERIALS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128000" y="1818004"/>
            <a:ext cx="3001010" cy="5196840"/>
            <a:chOff x="7128000" y="1818004"/>
            <a:chExt cx="3001010" cy="5196840"/>
          </a:xfrm>
        </p:grpSpPr>
        <p:sp>
          <p:nvSpPr>
            <p:cNvPr id="13" name="object 13" descr=""/>
            <p:cNvSpPr/>
            <p:nvPr/>
          </p:nvSpPr>
          <p:spPr>
            <a:xfrm>
              <a:off x="7128000" y="1818004"/>
              <a:ext cx="3001010" cy="12700"/>
            </a:xfrm>
            <a:custGeom>
              <a:avLst/>
              <a:gdLst/>
              <a:ahLst/>
              <a:cxnLst/>
              <a:rect l="l" t="t" r="r" b="b"/>
              <a:pathLst>
                <a:path w="3001009" h="12700">
                  <a:moveTo>
                    <a:pt x="0" y="12700"/>
                  </a:moveTo>
                  <a:lnTo>
                    <a:pt x="3000705" y="12700"/>
                  </a:lnTo>
                  <a:lnTo>
                    <a:pt x="300070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C30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34350" y="1830704"/>
              <a:ext cx="0" cy="5171440"/>
            </a:xfrm>
            <a:custGeom>
              <a:avLst/>
              <a:gdLst/>
              <a:ahLst/>
              <a:cxnLst/>
              <a:rect l="l" t="t" r="r" b="b"/>
              <a:pathLst>
                <a:path w="0" h="5171440">
                  <a:moveTo>
                    <a:pt x="0" y="5171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122350" y="1830704"/>
              <a:ext cx="0" cy="5171440"/>
            </a:xfrm>
            <a:custGeom>
              <a:avLst/>
              <a:gdLst/>
              <a:ahLst/>
              <a:cxnLst/>
              <a:rect l="l" t="t" r="r" b="b"/>
              <a:pathLst>
                <a:path w="0" h="5171440">
                  <a:moveTo>
                    <a:pt x="0" y="5171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28000" y="7008355"/>
              <a:ext cx="3001010" cy="0"/>
            </a:xfrm>
            <a:custGeom>
              <a:avLst/>
              <a:gdLst/>
              <a:ahLst/>
              <a:cxnLst/>
              <a:rect l="l" t="t" r="r" b="b"/>
              <a:pathLst>
                <a:path w="3001009" h="0">
                  <a:moveTo>
                    <a:pt x="0" y="0"/>
                  </a:moveTo>
                  <a:lnTo>
                    <a:pt x="3000705" y="0"/>
                  </a:lnTo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134350" y="1595705"/>
            <a:ext cx="2988310" cy="235585"/>
          </a:xfrm>
          <a:prstGeom prst="rect">
            <a:avLst/>
          </a:prstGeom>
          <a:solidFill>
            <a:srgbClr val="1C30F5"/>
          </a:solidFill>
        </p:spPr>
        <p:txBody>
          <a:bodyPr wrap="square" lIns="0" tIns="222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5"/>
              </a:spcBef>
            </a:pPr>
            <a:r>
              <a:rPr dirty="0" sz="1200" spc="-10" b="1">
                <a:solidFill>
                  <a:srgbClr val="FFFFFF"/>
                </a:solidFill>
                <a:latin typeface="Arial Narrow"/>
                <a:cs typeface="Arial Narrow"/>
              </a:rPr>
              <a:t>Equipment/Tools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3984104" cy="544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15"/>
              <a:t>THE</a:t>
            </a:r>
            <a:r>
              <a:rPr dirty="0" spc="-270"/>
              <a:t> </a:t>
            </a:r>
            <a:r>
              <a:rPr dirty="0" spc="-175"/>
              <a:t>creation</a:t>
            </a:r>
            <a:r>
              <a:rPr dirty="0" spc="-265"/>
              <a:t> </a:t>
            </a:r>
            <a:r>
              <a:rPr dirty="0" spc="-300"/>
              <a:t>process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27300" y="1324348"/>
            <a:ext cx="585660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Use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boxes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below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show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your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creation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process.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What</a:t>
            </a:r>
            <a:r>
              <a:rPr dirty="0" sz="950" spc="14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steps</a:t>
            </a:r>
            <a:r>
              <a:rPr dirty="0" sz="950" spc="14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did</a:t>
            </a:r>
            <a:r>
              <a:rPr dirty="0" sz="950" spc="135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you</a:t>
            </a:r>
            <a:r>
              <a:rPr dirty="0" sz="950" spc="14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need</a:t>
            </a:r>
            <a:r>
              <a:rPr dirty="0" sz="950" spc="13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to</a:t>
            </a:r>
            <a:r>
              <a:rPr dirty="0" sz="950" spc="125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take</a:t>
            </a:r>
            <a:r>
              <a:rPr dirty="0" sz="950" spc="13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to</a:t>
            </a:r>
            <a:r>
              <a:rPr dirty="0" sz="950" spc="140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make</a:t>
            </a:r>
            <a:r>
              <a:rPr dirty="0" sz="950" spc="135" b="1" i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your</a:t>
            </a:r>
            <a:r>
              <a:rPr dirty="0" sz="950" spc="100" b="1" i="1">
                <a:latin typeface="Calibri"/>
                <a:cs typeface="Calibri"/>
              </a:rPr>
              <a:t> </a:t>
            </a:r>
            <a:r>
              <a:rPr dirty="0" sz="950" spc="-10" b="1" i="1">
                <a:latin typeface="Calibri"/>
                <a:cs typeface="Calibri"/>
              </a:rPr>
              <a:t>product?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40004" y="1600580"/>
            <a:ext cx="9611995" cy="5419725"/>
            <a:chOff x="540004" y="1600580"/>
            <a:chExt cx="9611995" cy="5419725"/>
          </a:xfrm>
        </p:grpSpPr>
        <p:sp>
          <p:nvSpPr>
            <p:cNvPr id="6" name="object 6" descr=""/>
            <p:cNvSpPr/>
            <p:nvPr/>
          </p:nvSpPr>
          <p:spPr>
            <a:xfrm>
              <a:off x="546354" y="1606930"/>
              <a:ext cx="6311900" cy="2579370"/>
            </a:xfrm>
            <a:custGeom>
              <a:avLst/>
              <a:gdLst/>
              <a:ahLst/>
              <a:cxnLst/>
              <a:rect l="l" t="t" r="r" b="b"/>
              <a:pathLst>
                <a:path w="6311900" h="2579370">
                  <a:moveTo>
                    <a:pt x="0" y="2579293"/>
                  </a:moveTo>
                  <a:lnTo>
                    <a:pt x="3023311" y="2579293"/>
                  </a:lnTo>
                  <a:lnTo>
                    <a:pt x="3023311" y="0"/>
                  </a:lnTo>
                  <a:lnTo>
                    <a:pt x="0" y="0"/>
                  </a:lnTo>
                  <a:lnTo>
                    <a:pt x="0" y="2579293"/>
                  </a:lnTo>
                  <a:close/>
                </a:path>
                <a:path w="6311900" h="2579370">
                  <a:moveTo>
                    <a:pt x="3287991" y="2579293"/>
                  </a:moveTo>
                  <a:lnTo>
                    <a:pt x="6311303" y="2579293"/>
                  </a:lnTo>
                  <a:lnTo>
                    <a:pt x="6311303" y="0"/>
                  </a:lnTo>
                  <a:lnTo>
                    <a:pt x="3287991" y="0"/>
                  </a:lnTo>
                  <a:lnTo>
                    <a:pt x="3287991" y="2579293"/>
                  </a:lnTo>
                  <a:close/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71796" y="2617321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5" h="558800">
                  <a:moveTo>
                    <a:pt x="245922" y="0"/>
                  </a:moveTo>
                  <a:lnTo>
                    <a:pt x="245922" y="33185"/>
                  </a:lnTo>
                  <a:lnTo>
                    <a:pt x="245922" y="147320"/>
                  </a:lnTo>
                  <a:lnTo>
                    <a:pt x="0" y="147320"/>
                  </a:lnTo>
                  <a:lnTo>
                    <a:pt x="0" y="411175"/>
                  </a:lnTo>
                  <a:lnTo>
                    <a:pt x="245922" y="411175"/>
                  </a:lnTo>
                  <a:lnTo>
                    <a:pt x="245922" y="558507"/>
                  </a:lnTo>
                  <a:lnTo>
                    <a:pt x="464159" y="279260"/>
                  </a:lnTo>
                  <a:lnTo>
                    <a:pt x="245922" y="0"/>
                  </a:lnTo>
                  <a:close/>
                </a:path>
              </a:pathLst>
            </a:custGeom>
            <a:solidFill>
              <a:srgbClr val="72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71796" y="2617321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5" h="558800">
                  <a:moveTo>
                    <a:pt x="245922" y="33185"/>
                  </a:moveTo>
                  <a:lnTo>
                    <a:pt x="245922" y="147320"/>
                  </a:lnTo>
                  <a:lnTo>
                    <a:pt x="11429" y="147320"/>
                  </a:lnTo>
                  <a:lnTo>
                    <a:pt x="0" y="147320"/>
                  </a:lnTo>
                  <a:lnTo>
                    <a:pt x="0" y="158750"/>
                  </a:lnTo>
                  <a:lnTo>
                    <a:pt x="0" y="399745"/>
                  </a:lnTo>
                  <a:lnTo>
                    <a:pt x="0" y="411175"/>
                  </a:lnTo>
                  <a:lnTo>
                    <a:pt x="11429" y="411175"/>
                  </a:lnTo>
                  <a:lnTo>
                    <a:pt x="245922" y="411175"/>
                  </a:lnTo>
                  <a:lnTo>
                    <a:pt x="245922" y="525310"/>
                  </a:lnTo>
                  <a:lnTo>
                    <a:pt x="245922" y="558507"/>
                  </a:lnTo>
                  <a:lnTo>
                    <a:pt x="266357" y="532358"/>
                  </a:lnTo>
                  <a:lnTo>
                    <a:pt x="458660" y="286296"/>
                  </a:lnTo>
                  <a:lnTo>
                    <a:pt x="464159" y="279260"/>
                  </a:lnTo>
                  <a:lnTo>
                    <a:pt x="458660" y="272224"/>
                  </a:lnTo>
                  <a:lnTo>
                    <a:pt x="266357" y="26149"/>
                  </a:lnTo>
                  <a:lnTo>
                    <a:pt x="245922" y="0"/>
                  </a:lnTo>
                  <a:lnTo>
                    <a:pt x="245922" y="33185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22337" y="1606930"/>
              <a:ext cx="3023870" cy="2579370"/>
            </a:xfrm>
            <a:custGeom>
              <a:avLst/>
              <a:gdLst/>
              <a:ahLst/>
              <a:cxnLst/>
              <a:rect l="l" t="t" r="r" b="b"/>
              <a:pathLst>
                <a:path w="3023870" h="2579370">
                  <a:moveTo>
                    <a:pt x="0" y="2579293"/>
                  </a:moveTo>
                  <a:lnTo>
                    <a:pt x="3023311" y="2579293"/>
                  </a:lnTo>
                  <a:lnTo>
                    <a:pt x="3023311" y="0"/>
                  </a:lnTo>
                  <a:lnTo>
                    <a:pt x="0" y="0"/>
                  </a:lnTo>
                  <a:lnTo>
                    <a:pt x="0" y="2579293"/>
                  </a:lnTo>
                  <a:close/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59794" y="2617321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4" h="558800">
                  <a:moveTo>
                    <a:pt x="245922" y="0"/>
                  </a:moveTo>
                  <a:lnTo>
                    <a:pt x="245922" y="33185"/>
                  </a:lnTo>
                  <a:lnTo>
                    <a:pt x="245922" y="147320"/>
                  </a:lnTo>
                  <a:lnTo>
                    <a:pt x="0" y="147320"/>
                  </a:lnTo>
                  <a:lnTo>
                    <a:pt x="0" y="411175"/>
                  </a:lnTo>
                  <a:lnTo>
                    <a:pt x="245922" y="411175"/>
                  </a:lnTo>
                  <a:lnTo>
                    <a:pt x="245922" y="558507"/>
                  </a:lnTo>
                  <a:lnTo>
                    <a:pt x="464159" y="279260"/>
                  </a:lnTo>
                  <a:lnTo>
                    <a:pt x="245922" y="0"/>
                  </a:lnTo>
                  <a:close/>
                </a:path>
              </a:pathLst>
            </a:custGeom>
            <a:solidFill>
              <a:srgbClr val="72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59794" y="2617321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4" h="558800">
                  <a:moveTo>
                    <a:pt x="245922" y="33185"/>
                  </a:moveTo>
                  <a:lnTo>
                    <a:pt x="245922" y="147320"/>
                  </a:lnTo>
                  <a:lnTo>
                    <a:pt x="11430" y="147320"/>
                  </a:lnTo>
                  <a:lnTo>
                    <a:pt x="0" y="147320"/>
                  </a:lnTo>
                  <a:lnTo>
                    <a:pt x="0" y="158750"/>
                  </a:lnTo>
                  <a:lnTo>
                    <a:pt x="0" y="399745"/>
                  </a:lnTo>
                  <a:lnTo>
                    <a:pt x="0" y="411175"/>
                  </a:lnTo>
                  <a:lnTo>
                    <a:pt x="11430" y="411175"/>
                  </a:lnTo>
                  <a:lnTo>
                    <a:pt x="245922" y="411175"/>
                  </a:lnTo>
                  <a:lnTo>
                    <a:pt x="245922" y="525310"/>
                  </a:lnTo>
                  <a:lnTo>
                    <a:pt x="245922" y="558507"/>
                  </a:lnTo>
                  <a:lnTo>
                    <a:pt x="266357" y="532358"/>
                  </a:lnTo>
                  <a:lnTo>
                    <a:pt x="458660" y="286296"/>
                  </a:lnTo>
                  <a:lnTo>
                    <a:pt x="464159" y="279260"/>
                  </a:lnTo>
                  <a:lnTo>
                    <a:pt x="458660" y="272224"/>
                  </a:lnTo>
                  <a:lnTo>
                    <a:pt x="266357" y="26149"/>
                  </a:lnTo>
                  <a:lnTo>
                    <a:pt x="245922" y="0"/>
                  </a:lnTo>
                  <a:lnTo>
                    <a:pt x="245922" y="33185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6354" y="4434357"/>
              <a:ext cx="9599295" cy="2579370"/>
            </a:xfrm>
            <a:custGeom>
              <a:avLst/>
              <a:gdLst/>
              <a:ahLst/>
              <a:cxnLst/>
              <a:rect l="l" t="t" r="r" b="b"/>
              <a:pathLst>
                <a:path w="9599295" h="2579370">
                  <a:moveTo>
                    <a:pt x="0" y="2579293"/>
                  </a:moveTo>
                  <a:lnTo>
                    <a:pt x="3023311" y="2579293"/>
                  </a:lnTo>
                  <a:lnTo>
                    <a:pt x="3023311" y="0"/>
                  </a:lnTo>
                  <a:lnTo>
                    <a:pt x="0" y="0"/>
                  </a:lnTo>
                  <a:lnTo>
                    <a:pt x="0" y="2579293"/>
                  </a:lnTo>
                  <a:close/>
                </a:path>
                <a:path w="9599295" h="2579370">
                  <a:moveTo>
                    <a:pt x="3287991" y="2579293"/>
                  </a:moveTo>
                  <a:lnTo>
                    <a:pt x="6311303" y="2579293"/>
                  </a:lnTo>
                  <a:lnTo>
                    <a:pt x="6311303" y="0"/>
                  </a:lnTo>
                  <a:lnTo>
                    <a:pt x="3287991" y="0"/>
                  </a:lnTo>
                  <a:lnTo>
                    <a:pt x="3287991" y="2579293"/>
                  </a:lnTo>
                  <a:close/>
                </a:path>
                <a:path w="9599295" h="2579370">
                  <a:moveTo>
                    <a:pt x="6575983" y="2579293"/>
                  </a:moveTo>
                  <a:lnTo>
                    <a:pt x="9599295" y="2579293"/>
                  </a:lnTo>
                  <a:lnTo>
                    <a:pt x="9599295" y="0"/>
                  </a:lnTo>
                  <a:lnTo>
                    <a:pt x="6575983" y="0"/>
                  </a:lnTo>
                  <a:lnTo>
                    <a:pt x="6575983" y="2579293"/>
                  </a:lnTo>
                  <a:close/>
                </a:path>
              </a:pathLst>
            </a:custGeom>
            <a:ln w="12700">
              <a:solidFill>
                <a:srgbClr val="1C30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756035" y="5444749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4" h="558800">
                  <a:moveTo>
                    <a:pt x="218236" y="0"/>
                  </a:moveTo>
                  <a:lnTo>
                    <a:pt x="0" y="279260"/>
                  </a:lnTo>
                  <a:lnTo>
                    <a:pt x="218236" y="558507"/>
                  </a:lnTo>
                  <a:lnTo>
                    <a:pt x="218236" y="411187"/>
                  </a:lnTo>
                  <a:lnTo>
                    <a:pt x="464159" y="411187"/>
                  </a:lnTo>
                  <a:lnTo>
                    <a:pt x="464159" y="399757"/>
                  </a:lnTo>
                  <a:lnTo>
                    <a:pt x="464159" y="147332"/>
                  </a:lnTo>
                  <a:lnTo>
                    <a:pt x="218236" y="147332"/>
                  </a:lnTo>
                  <a:lnTo>
                    <a:pt x="218236" y="0"/>
                  </a:lnTo>
                  <a:close/>
                </a:path>
              </a:pathLst>
            </a:custGeom>
            <a:solidFill>
              <a:srgbClr val="72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756035" y="5444749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4" h="558800">
                  <a:moveTo>
                    <a:pt x="464159" y="399757"/>
                  </a:moveTo>
                  <a:lnTo>
                    <a:pt x="464159" y="158762"/>
                  </a:lnTo>
                  <a:lnTo>
                    <a:pt x="464159" y="147332"/>
                  </a:lnTo>
                  <a:lnTo>
                    <a:pt x="452729" y="147332"/>
                  </a:lnTo>
                  <a:lnTo>
                    <a:pt x="218236" y="147332"/>
                  </a:lnTo>
                  <a:lnTo>
                    <a:pt x="218236" y="33197"/>
                  </a:lnTo>
                  <a:lnTo>
                    <a:pt x="218236" y="0"/>
                  </a:lnTo>
                  <a:lnTo>
                    <a:pt x="197802" y="26162"/>
                  </a:lnTo>
                  <a:lnTo>
                    <a:pt x="5499" y="272224"/>
                  </a:lnTo>
                  <a:lnTo>
                    <a:pt x="0" y="279260"/>
                  </a:lnTo>
                  <a:lnTo>
                    <a:pt x="5499" y="286308"/>
                  </a:lnTo>
                  <a:lnTo>
                    <a:pt x="197802" y="532358"/>
                  </a:lnTo>
                  <a:lnTo>
                    <a:pt x="218236" y="558507"/>
                  </a:lnTo>
                  <a:lnTo>
                    <a:pt x="218236" y="525322"/>
                  </a:lnTo>
                  <a:lnTo>
                    <a:pt x="218236" y="411187"/>
                  </a:lnTo>
                  <a:lnTo>
                    <a:pt x="452729" y="411187"/>
                  </a:lnTo>
                  <a:lnTo>
                    <a:pt x="464159" y="411187"/>
                  </a:lnTo>
                  <a:lnTo>
                    <a:pt x="464159" y="399757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468037" y="5444749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5" h="558800">
                  <a:moveTo>
                    <a:pt x="218236" y="0"/>
                  </a:moveTo>
                  <a:lnTo>
                    <a:pt x="0" y="279260"/>
                  </a:lnTo>
                  <a:lnTo>
                    <a:pt x="218236" y="558507"/>
                  </a:lnTo>
                  <a:lnTo>
                    <a:pt x="218236" y="411187"/>
                  </a:lnTo>
                  <a:lnTo>
                    <a:pt x="464159" y="411187"/>
                  </a:lnTo>
                  <a:lnTo>
                    <a:pt x="464159" y="399757"/>
                  </a:lnTo>
                  <a:lnTo>
                    <a:pt x="464159" y="147332"/>
                  </a:lnTo>
                  <a:lnTo>
                    <a:pt x="218236" y="147332"/>
                  </a:lnTo>
                  <a:lnTo>
                    <a:pt x="218236" y="0"/>
                  </a:lnTo>
                  <a:close/>
                </a:path>
              </a:pathLst>
            </a:custGeom>
            <a:solidFill>
              <a:srgbClr val="72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68037" y="5444749"/>
              <a:ext cx="464184" cy="558800"/>
            </a:xfrm>
            <a:custGeom>
              <a:avLst/>
              <a:gdLst/>
              <a:ahLst/>
              <a:cxnLst/>
              <a:rect l="l" t="t" r="r" b="b"/>
              <a:pathLst>
                <a:path w="464185" h="558800">
                  <a:moveTo>
                    <a:pt x="464159" y="399757"/>
                  </a:moveTo>
                  <a:lnTo>
                    <a:pt x="464159" y="158762"/>
                  </a:lnTo>
                  <a:lnTo>
                    <a:pt x="464159" y="147332"/>
                  </a:lnTo>
                  <a:lnTo>
                    <a:pt x="452729" y="147332"/>
                  </a:lnTo>
                  <a:lnTo>
                    <a:pt x="218236" y="147332"/>
                  </a:lnTo>
                  <a:lnTo>
                    <a:pt x="218236" y="33197"/>
                  </a:lnTo>
                  <a:lnTo>
                    <a:pt x="218236" y="0"/>
                  </a:lnTo>
                  <a:lnTo>
                    <a:pt x="197802" y="26162"/>
                  </a:lnTo>
                  <a:lnTo>
                    <a:pt x="5499" y="272224"/>
                  </a:lnTo>
                  <a:lnTo>
                    <a:pt x="0" y="279260"/>
                  </a:lnTo>
                  <a:lnTo>
                    <a:pt x="5499" y="286308"/>
                  </a:lnTo>
                  <a:lnTo>
                    <a:pt x="197802" y="532358"/>
                  </a:lnTo>
                  <a:lnTo>
                    <a:pt x="218236" y="558507"/>
                  </a:lnTo>
                  <a:lnTo>
                    <a:pt x="218236" y="525322"/>
                  </a:lnTo>
                  <a:lnTo>
                    <a:pt x="218236" y="411187"/>
                  </a:lnTo>
                  <a:lnTo>
                    <a:pt x="452729" y="411187"/>
                  </a:lnTo>
                  <a:lnTo>
                    <a:pt x="464159" y="411187"/>
                  </a:lnTo>
                  <a:lnTo>
                    <a:pt x="464159" y="399757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54739" y="4080085"/>
              <a:ext cx="558800" cy="464184"/>
            </a:xfrm>
            <a:custGeom>
              <a:avLst/>
              <a:gdLst/>
              <a:ahLst/>
              <a:cxnLst/>
              <a:rect l="l" t="t" r="r" b="b"/>
              <a:pathLst>
                <a:path w="558800" h="464185">
                  <a:moveTo>
                    <a:pt x="411187" y="0"/>
                  </a:moveTo>
                  <a:lnTo>
                    <a:pt x="147332" y="0"/>
                  </a:lnTo>
                  <a:lnTo>
                    <a:pt x="147332" y="245922"/>
                  </a:lnTo>
                  <a:lnTo>
                    <a:pt x="0" y="245922"/>
                  </a:lnTo>
                  <a:lnTo>
                    <a:pt x="279247" y="464159"/>
                  </a:lnTo>
                  <a:lnTo>
                    <a:pt x="558507" y="245922"/>
                  </a:lnTo>
                  <a:lnTo>
                    <a:pt x="525322" y="245922"/>
                  </a:lnTo>
                  <a:lnTo>
                    <a:pt x="411187" y="245922"/>
                  </a:lnTo>
                  <a:lnTo>
                    <a:pt x="411187" y="0"/>
                  </a:lnTo>
                  <a:close/>
                </a:path>
              </a:pathLst>
            </a:custGeom>
            <a:solidFill>
              <a:srgbClr val="72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354739" y="4080085"/>
              <a:ext cx="558800" cy="464184"/>
            </a:xfrm>
            <a:custGeom>
              <a:avLst/>
              <a:gdLst/>
              <a:ahLst/>
              <a:cxnLst/>
              <a:rect l="l" t="t" r="r" b="b"/>
              <a:pathLst>
                <a:path w="558800" h="464185">
                  <a:moveTo>
                    <a:pt x="525322" y="245922"/>
                  </a:moveTo>
                  <a:lnTo>
                    <a:pt x="411187" y="245922"/>
                  </a:lnTo>
                  <a:lnTo>
                    <a:pt x="411187" y="11429"/>
                  </a:lnTo>
                  <a:lnTo>
                    <a:pt x="411187" y="0"/>
                  </a:lnTo>
                  <a:lnTo>
                    <a:pt x="399757" y="0"/>
                  </a:lnTo>
                  <a:lnTo>
                    <a:pt x="158762" y="0"/>
                  </a:lnTo>
                  <a:lnTo>
                    <a:pt x="147332" y="0"/>
                  </a:lnTo>
                  <a:lnTo>
                    <a:pt x="147332" y="11429"/>
                  </a:lnTo>
                  <a:lnTo>
                    <a:pt x="147332" y="245922"/>
                  </a:lnTo>
                  <a:lnTo>
                    <a:pt x="33197" y="245922"/>
                  </a:lnTo>
                  <a:lnTo>
                    <a:pt x="0" y="245922"/>
                  </a:lnTo>
                  <a:lnTo>
                    <a:pt x="26149" y="266357"/>
                  </a:lnTo>
                  <a:lnTo>
                    <a:pt x="272211" y="458660"/>
                  </a:lnTo>
                  <a:lnTo>
                    <a:pt x="279247" y="464159"/>
                  </a:lnTo>
                  <a:lnTo>
                    <a:pt x="286283" y="458660"/>
                  </a:lnTo>
                  <a:lnTo>
                    <a:pt x="532358" y="266357"/>
                  </a:lnTo>
                  <a:lnTo>
                    <a:pt x="558507" y="245922"/>
                  </a:lnTo>
                  <a:lnTo>
                    <a:pt x="525322" y="24592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218971" y="7197929"/>
            <a:ext cx="1946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341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70" b="1">
                <a:latin typeface="Arial Narrow"/>
                <a:cs typeface="Arial Narrow"/>
              </a:rPr>
              <a:t>SUSTAINABLE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FUTURES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9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2023-01-16T15:20:08Z</dcterms:created>
  <dcterms:modified xsi:type="dcterms:W3CDTF">2023-01-16T15:20:08Z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2023-01-16T00:00:00Z</vt:filetime>
  </property>
  <property fmtid="{D5CDD505-2E9C-101B-9397-08002B2CF9AE}" pid="5" name="Producer">
    <vt:lpwstr>Adobe PDF Library 16.0.7</vt:lpwstr>
  </property>
</Properties>
</file>