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80" r:id="rId2"/>
    <p:sldId id="360" r:id="rId3"/>
    <p:sldId id="329" r:id="rId4"/>
    <p:sldId id="372" r:id="rId5"/>
    <p:sldId id="339" r:id="rId6"/>
    <p:sldId id="308" r:id="rId7"/>
    <p:sldId id="318" r:id="rId8"/>
    <p:sldId id="320" r:id="rId9"/>
    <p:sldId id="321" r:id="rId10"/>
    <p:sldId id="322" r:id="rId11"/>
    <p:sldId id="323" r:id="rId12"/>
    <p:sldId id="324" r:id="rId13"/>
    <p:sldId id="327" r:id="rId14"/>
    <p:sldId id="326" r:id="rId15"/>
    <p:sldId id="325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07" r:id="rId24"/>
    <p:sldId id="309" r:id="rId25"/>
    <p:sldId id="317" r:id="rId26"/>
    <p:sldId id="287" r:id="rId27"/>
    <p:sldId id="306" r:id="rId28"/>
    <p:sldId id="301" r:id="rId29"/>
    <p:sldId id="302" r:id="rId30"/>
    <p:sldId id="370" r:id="rId31"/>
    <p:sldId id="373" r:id="rId32"/>
    <p:sldId id="295" r:id="rId33"/>
    <p:sldId id="292" r:id="rId34"/>
    <p:sldId id="293" r:id="rId35"/>
    <p:sldId id="294" r:id="rId36"/>
    <p:sldId id="328" r:id="rId37"/>
    <p:sldId id="35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27" autoAdjust="0"/>
  </p:normalViewPr>
  <p:slideViewPr>
    <p:cSldViewPr snapToObjects="1" showGuides="1">
      <p:cViewPr varScale="1">
        <p:scale>
          <a:sx n="56" d="100"/>
          <a:sy n="56" d="100"/>
        </p:scale>
        <p:origin x="1580" y="5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1331 0 24575,'0'32'0,"0"1"0,0 26 0,0-19 0,0 23 0,0-28 0,0 1 0,0-3 0,0 1 0,0-7 0,0 4 0,0-3 0,0-1 0,0-11 0,0 3 0,0-11 0,0 7 0,0-10 0,0 10 0,0-8 0,0 8 0,0-4 0,0 2 0,0-4 0,0 3 0,0-4 0,0 2 0,0-4 0,0-1 0,-2 7 0,2-4 0,-2 3 0,0-2 0,1-4 0,-1 4 0,-1-5 0,-2 1 0,-6-3 0,-8-2 0,-2 0 0,-5 0 0,3 0 0,-12-4 0,5 1 0,-14-1 0,4-1 0,-2 0 0,6 1 0,-7-5 0,9 5 0,-10-7 0,3 2 0,1 1 0,4-1 0,1 2 0,4 1 0,-1 3 0,5 0 0,-3 0 0,6 3 0,-3-3 0,4 3 0,0 0 0,0 0 0,0 0 0,0 0 0,0-3 0,3 3 0,-2-3 0,5 0 0,1 3 0,1-5 0,4 4 0,-1-1 0,2 0 0,1 1 0,1 0 0,-1-2 0,4 3 0,-3-3 0,1 5 0,-2 3 0,-5 9 0,3 3 0,-15 19 0,9-10 0,-10 10 0,8-10 0,6-8 0,0 0 0,7-9 0,-1 3 0,5-8 0,-3 3 0,3-1 0,-4-2 0,1 2 0,-2 1 0,0 1 0,0 1 0,-8 14 0,8-7 0,-3 2 0,10-11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1100 436 24575,'-38'-2'0,"2"-2"0,-17-15 0,12 4 0,-18-15 0,17 3 0,-1-3 0,-4-3 0,15 12 0,-13-9 0,22 12 0,-13-8 0,15 11 0,-5 1 0,10 3 0,-4 2 0,7 0 0,-2 0 0,5 2 0,-3-3 0,3 3 0,-2-3 0,2 0 0,-3 2 0,1-2 0,2 5 0,-3-5 0,2 3 0,2 1 0,1 0 0,4 4 0,-3 0 0,2-4 0,-2 4 0,1-3 0,-2 10 0,2-3 0,-3 8 0,1-2 0,-5 5 0,3-3 0,-14 14 0,4-7 0,-2 7 0,2-6 0,6-1 0,-3 0 0,0 0 0,2-2 0,3-3 0,2-2 0,0 0 0,3-1 0,-5 3 0,4-2 0,-3 2 0,3-3 0,-1 0 0,1 1 0,1 0 0,0-3 0,2-1 0,1-1 0,-1 2 0,2-3 0,-2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55 24575,'44'0'0,"10"-2"0,4-3 0,14-4-492,-11 3 0,0 0-492,5-5 0,-5 3 1504,-5 4-520,-1 0 0,-17 4 0,5 0 0,-14 0 580,-2 0-580,0 0 0,-16 0 0,7 0 983,-13 0-694,5 0 1,-6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24575,'5'15'0,"2"8"0,4-17 0,1 11 0,-7-13 0,4 6 0,-6-5 0,4 1 0,-3-1 0,0-3 0,0 0 0,3 0 0,-2-1 0,4 1 0,-4-2 0,4 2 0,-2-1 0,1 0 0,-1-1 0,-4 3 0,4-3 0,-2 4 0,2-4 0,-2 5 0,-2-3 0,2 0 0,2 2 0,-2-3 0,4 3 0,-5-2 0,5 1 0,-3-1 0,0-2 0,1 0 0,-2 0 0,4 0 0,-4 0 0,4 0 0,-4 0 0,8 0 0,-5 0 0,6 0 0,-6 0 0,1 0 0,-5 0 0,5 0 0,-3 0 0,3 0 0,-5 0 0,3 0 0,-3 0 0,1 0 0,-1 0 0,0-2 0,1 0 0,-2-2 0,4-1 0,1-2 0,-1 2 0,2-2 0,-4 2 0,4 3 0,-4-2 0,2 3 0,-3-1 0,-2 1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0 260 24575,'17'0'0,"-5"0"0,0-2 0,-6 1 0,2 0 0,-1-4 0,-3 4 0,1-3 0,1 0 0,2 2 0,4-7 0,4 3 0,4-2 0,3-3 0,3 4 0,2-4 0,3 1 0,0 0 0,5-2 0,-5 2 0,4 0 0,1-2 0,-4 2 0,3 0 0,-8-2 0,3 6 0,-6-3 0,3 3 0,-4 0 0,-3 3 0,-1-2 0,-4 4 0,-1-3 0,1 2 0,-5-1 0,2-2 0,-2 2 0,0-1 0,-1-2 0,4 4 0,-3-2 0,5 1 0,-4 0 0,1-2 0,-3 4 0,1-2 0,-3 2 0,0-4 0,-3 5 0,1-2 0,-1 2 0,0 0 0,-4 14 0,-2 0 0,-4 16 0,0-6 0,-3 6 0,3 1 0,-3 2 0,2 1 0,1-2 0,-1 3 0,1-4 0,-1 5 0,4-5 0,0-4 0,1 0 0,1-4 0,-2 0 0,3-4 0,0 1 0,0-7 0,-2 2 0,1-5 0,-1 3 0,2-4 0,0-2 0,0 2 0,0-1 0,0-1 0,-2 2 0,2-2 0,-2 3 0,2-3 0,-3 2 0,3-2 0,-3 1 0,3 1 0,0-2 0,-2 10 0,2-6 0,-5 8 0,5-8 0,-2 1 0,2-2 0,-3-1 0,3 1 0,-3 0 0,3-3 0,0 2 0,0-2 0,-2 1 0,2 1 0,-2-3 0,2 4 0,0 0 0,0-3 0,0 2 0,0-4 0,0 2 0,0-3 0,0 1 0,0-2 0,0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465 0 24575,'-22'20'0,"0"-4"0,11-1 0,-4-4 0,4 1 0,-13 5 0,11-3 0,-8 0 0,9-4 0,1-3 0,-1-1 0,2 1 0,1-3 0,1 1 0,-1 0 0,2-3 0,1 2 0,-2 1 0,3 0 0,-3 1 0,-1 0 0,2 0 0,-3 0 0,3 3 0,-2-4 0,3 2 0,-3-3 0,4 3 0,-2-2 0,3 2 0,-1-3 0,1 1 0,-1-3 0,1 2 0,-1-2 0,1 3 0,0-1 0,0-2 0,-1 2 0,1-2 0,1 3 0,0-4 0,0 3 0,-1-2 0,-3 3 0,2 2 0,-4 0 0,-2 3 0,2 0 0,-4 0 0,3-2 0,3-2 0,0-1 0,2-1 0,3 0 0,-2-2 0,2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207 0 24575,'-13'0'0,"2"0"0,1 0 0,4 0 0,-5 0 0,4 0 0,-5 0 0,1 5 0,-2-2 0,4 4 0,0 0 0,-1 0 0,0 1 0,3 1 0,-2-4 0,3 4 0,-3-4 0,3 2 0,0-2 0,1-1 0,1 1 0,1-1 0,2 0 0,1 0 0,-2 1 0,1-1 0,-1 0 0,2 1 0,-2 1 0,1 2 0,-1 1 0,1-2 0,0 2 0,-1-3 0,0 0 0,1-2 0,-1 1 0,2-1 0,0 1 0,0-1 0,0 3 0,0-3 0,0 3 0,0-2 0,0-1 0,0 0 0,0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18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1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21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0 176 24575,'7'9'0,"1"0"0,2-6 0,0 3 0,1-3 0,-2 2 0,-2-1 0,-1-2 0,-4 2 0,2-4 0,-2 2 0,2-2 0,0 0 0,0 0 0,0 0 0,0 0 0,2 0 0,1-2 0,2 2 0,0-5 0,0 3 0,0 0 0,0-3 0,-2 5 0,-1-4 0,-2 4 0,0-4 0,0 3 0,-1-2 0,-2 1 0,-1-2 0,0 0 0,2 0 0,1-3 0,1 0 0,1-2 0,-1-2 0,1 1 0,-1-2 0,1 3 0,-1 0 0,1 3 0,-3 0 0,-1 1 0,2 1 0,-3 0 0,2 0 0,-2-2 0,0 2 0,0-4 0,0 1 0,0-2 0,0 0 0,0 0 0,0 2 0,0 1 0,0 1 0,0 2 0,0 0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39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0 528 24575,'0'-13'0,"0"1"0,5-12 0,-2 11 0,3-10 0,-1 14 0,-1-3 0,1 2 0,-1-1 0,1 4 0,-1-2 0,1 2 0,-1 0 0,-1-1 0,0 1 0,0 0 0,1-1 0,1 1 0,-1-2 0,1-3 0,-1 2 0,1-1 0,-1 2 0,1 0 0,-1-3 0,1 4 0,-1-2 0,1 3 0,-1-3 0,1 4 0,-3-3 0,2 3 0,-2-3 0,5-5 0,-2 2 0,2-2 0,-3 0 0,1 2 0,0 0 0,-1 0 0,1 0 0,-1 5 0,1-4 0,-1 4 0,1-2 0,-1 2 0,1-2 0,-1 2 0,0-2 0,1 3 0,-1 0 0,0 1 0,-2 1 0,2 0 0,-4 2 0,2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41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460 332 24575,'-8'-2'0,"-1"1"0,7-2 0,-4 0 0,0 0 0,-4-3 0,2 2 0,-6-1 0,1 1 0,-1-4 0,-4 0 0,2-2 0,-2 0 0,4 0 0,1 0 0,2 3 0,2 1 0,0-1 0,0 2 0,0-2 0,2 1 0,-5 1 0,5-6 0,-7 2 0,-1-9 0,-3 3 0,0-4 0,0 5 0,1-1 0,2 4 0,2-2 0,-1 4 0,7 2 0,-4 0 0,6 3 0,-1 0 0,1-1 0,2 2 0,-2-2 0,-1 1 0,2 0 0,-3-1 0,3 3 0,2-2 0,-2 4 0,3-3 0,-2 2 0,3-3 0,-2 2 0,2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43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24575,'0'9'0,"0"-2"0,0 0 0,0-4 0,0-2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44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47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24575,'1'6'0,"2"-1"0,1 2 0,0-3 0,0 2 0,0-2 0,3 1 0,1 1 0,2-3 0,-2 3 0,0-6 0,-3 3 0,4 0 0,-2-1 0,-1 0 0,0 0 0,-1-2 0,-1 2 0,-1-2 0,4 0 0,-2 0 0,1 0 0,0 0 0,1 0 0,2 0 0,-2 0 0,1 0 0,-3-2 0,1 0 0,-2 0 0,0 0 0,-2 0 0,2 2 0,-4-4 0,4 4 0,-4-3 0,4 0 0,-2-1 0,2 2 0,0-1 0,-2 0 0,1 0 0,-2-2 0,2 1 0,-1 1 0,0-2 0,2 1 0,-2 0 0,3 0 0,-3 0 0,1 0 0,-2-1 0,3 3 0,-4-2 0,1 4 0,-1-2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2:59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0 425 24575,'6'-6'0,"1"-2"0,15-10 0,-6 3 0,11-10 0,-11 8 0,0 2 0,0-2 0,1 1 0,-2 3 0,-3 1 0,0 0 0,-3 2 0,1-2 0,-3 3 0,2-2 0,-4-2 0,4-1 0,-3-1 0,1 0 0,0-3 0,-1 3 0,2-3 0,-1 3 0,-2 3 0,2-2 0,-2 4 0,-3-2 0,2 5 0,-3 1 0,2 2 0,-3 0 0,3-1 0,-3 2 0,0-1 0,0 2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01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272 392 24575,'-9'-9'0,"-3"0"0,3 0 0,-6 0 0,0-1 0,2-3 0,-4 3 0,4-5 0,-2 4 0,-2-5 0,5 4 0,0-1 0,2-1 0,1 4 0,1-1 0,-1 2 0,5 0 0,-1 2 0,1-2 0,2 4 0,-1-1 0,0 4 0,2-2 0,-2 2 0,2-2 0,0 0 0,-2-2 0,3-1 0,-4 0 0,4-2 0,-2 5 0,0-2 0,1 1 0,0 2 0,-1-2 0,2 1 0,-2 1 0,0-1 0,0-1 0,-1 2 0,0-2 0,3 1 0,-3 0 0,2 0 0,0 0 0,-3 1 0,4 0 0,-2 1 0,2-2 0,-1 0 0,0 0 0,-1 0 0,0 0 0,2-1 0,-2 2 0,0-1 0,2 0 0,-2 0 0,2 1 0,0-2 0,0 1 0,0 1 0,0 0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03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1 488 24575,'20'3'0,"3"-1"0,-8 6 0,-1-7 0,5 5 0,-9-5 0,2 1 0,1-2 0,0 0 0,3 0 0,-1 0 0,1 0 0,1 0 0,-5 0 0,3 0 0,-4-2 0,4 2 0,-5-3 0,2 1 0,-2 1 0,0-3 0,-3 4 0,-1-2 0,1 2 0,0 0 0,1-3 0,-1 3 0,0-2 0,3 0 0,-4 1 0,7-3 0,-6 1 0,5-2 0,-1 2 0,4-1 0,-5 1 0,2-2 0,-2 0 0,0 0 0,0 0 0,-1 2 0,0-1 0,1 1 0,0-1 0,0-1 0,-1 0 0,0 0 0,1 0 0,0 0 0,0 1 0,-1-2 0,-2 2 0,2-1 0,-4-2 0,4 2 0,-3-2 0,0 2 0,-1 1 0,-1-1 0,2 1 0,-3-2 0,3 1 0,-3-1 0,-1-1 0,2 2 0,-4-4 0,4 4 0,-4-4 0,5 5 0,-5-5 0,2 3 0,-2-1 0,0-1 0,0 0 0,0-1 0,0-1 0,0 1 0,0-1 0,0 0 0,0 1 0,0 2 0,0-2 0,0 3 0,-2-3 0,-1 5 0,1-5 0,-2 4 0,1-1 0,-1-1 0,-1-1 0,2 1 0,-1-2 0,2 1 0,-3 1 0,2 0 0,-1 0 0,1 3 0,-1-3 0,-3 0 0,3 3 0,-1-3 0,-1 1 0,3 1 0,-3-1 0,2-1 0,-1 3 0,1-3 0,0 1 0,-1 1 0,1-1 0,0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04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06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24575,'0'8'0,"0"4"0,0-3 0,0 6 0,0-6 0,0 5 0,0-1 0,0 1 0,0-1 0,0-2 0,0 0 0,0-1 0,0 4 0,0-6 0,0 3 0,0-4 0,0-1 0,2 0 0,0-2 0,2 1 0,2-2 0,1 2 0,2-1 0,-2-1 0,1-1 0,-1 0 0,2-1 0,0 0 0,-2-1 0,1 3 0,-1-3 0,2 2 0,0 0 0,0-2 0,0 2 0,0-2 0,0 0 0,3 0 0,-3 0 0,3 0 0,-3 0 0,-3 0 0,0 0 0,-1 0 0,-1 0 0,0 0 0,0 0 0,0 0 0,0 0 0,0-3 0,0 0 0,7-10 0,-4 5 0,7-5 0,-5 2 0,0 1 0,1-1 0,-4 2 0,3-1 0,-4 3 0,1 1 0,-2 2 0,-2 0 0,2-1 0,-4 2 0,2-1 0,-2 0 0,0 0 0,0 0 0,0-1 0,0 2 0,0-2 0,2-1 0,-2 2 0,5-5 0,-5 6 0,2-1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09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483 690 24575,'-6'-9'0,"-3"1"0,-4-5 0,1 1 0,-4-4 0,2 0 0,2 3 0,0 1 0,5 6 0,0-1 0,3 3 0,0 2 0,2-2 0,-2 2 0,4-3 0,-4 4 0,4-3 0,-2 2 0,0 0 0,2-2 0,-4 2 0,2-2 0,-3-5 0,1-2 0,-4-3 0,3-4 0,-5 2 0,2-5 0,0 3 0,0 0 0,4 0 0,-2 6 0,2 0 0,1 3 0,-1 2 0,4 1 0,-4 1 0,4-1 0,-4 0 0,1-6 0,-2 0 0,1 0 0,-1-3 0,0 8 0,1-4 0,1 6 0,0-2 0,2 4 0,-1-2 0,0 1 0,2 1 0,-1-4 0,-2 2 0,1-3 0,-2 1 0,1-2 0,-1 2 0,4 1 0,-4 4 0,3-2 0,-2 3 0,3-2 0,-4 1 0,4-2 0,-4 0 0,1-2 0,-1 0 0,0-2 0,-1 4 0,2-3 0,0 3 0,0 0 0,0 0 0,0-1 0,-2 0 0,3-3 0,-3 3 0,2-4 0,-4 5 0,2-3 0,2 3 0,0 0 0,1 0 0,1 2 0,-2-2 0,0 2 0,-2 0 0,3-2 0,-1 2 0,1-2 0,-3-1 0,1 2 0,-2-2 0,1 1 0,-1 0 0,3-1 0,0 3 0,1-2 0,-1 3 0,1-4 0,1 3 0,0-1 0,0 1 0,-2 0 0,3-2 0,-5 5 0,3-2 0,-4 2 0,4-2 0,-2 0 0,4 1 0,-2 2 0,2 1 0,0 1 0,0 0 0,0 0 0,0 0 0,0 0 0,0 0 0,-2 2 0,-1 0 0,-1 6 0,-3-3 0,2 3 0,-2-3 0,3-2 0,1-1 0,-1-2 0,4-2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12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1 241 24575,'14'-4'0,"-1"1"0,6-6 0,-6 6 0,5-6 0,-2-2 0,3 1 0,-2-1 0,0 1 0,-9 5 0,5-4 0,-5 2 0,3-2 0,-2 0 0,-1 0 0,0-2 0,0 1 0,-3 1 0,4 0 0,-5 5 0,2-3 0,-1 3 0,-3 0 0,1 0 0,0 0 0,1 0 0,0-2 0,0-1 0,3 0 0,-2-2 0,1 4 0,-2-1 0,0 4 0,0-2 0,-2 2 0,0 0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13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14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17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 13 24575,'-8'-2'0,"-2"-1"0,8 0 0,-5 0 0,1 1 0,2 2 0,-4 0 0,1 0 0,-2 0 0,-3 0 0,4 2 0,-3 1 0,7 1 0,-1 0 0,1 0 0,4 0 0,-2 0 0,2 0 0,-1 0 0,-2 0 0,1 3 0,-2-3 0,2 2 0,0-1 0,-2-2 0,3 1 0,0 1 0,-1-2 0,2 2 0,-4-1 0,3-1 0,-3 2 0,2 1 0,0 1 0,0 2 0,-1 0 0,3 0 0,-2 0 0,2 0 0,0-3 0,0 0 0,0 1 0,0-2 0,0 3 0,0-1 0,0-1 0,0 1 0,0-3 0,0 0 0,0 0 0,0 0 0,2 0 0,0-1 0,2 0 0,0-3 0,0 2 0,3 0 0,-3-1 0,2 0 0,-1 2 0,-2-3 0,1 2 0,1-2 0,-2 0 0,1 0 0,1 0 0,-2 0 0,2 0 0,-1 0 0,-1 0 0,2 0 0,-1 0 0,-1 0 0,4 0 0,0 0 0,0-2 0,-1 2 0,0-4 0,-2 3 0,3-1 0,-3 2 0,-2-2 0,0 0 0,-2-2 0,0 1 0,2-3 0,-2 1 0,3-1 0,0 2 0,1 0 0,-2 0 0,2 2 0,-4-2 0,4 2 0,-3-2 0,2 0 0,-1 0 0,0 0 0,2-3 0,-2 3 0,3-4 0,-3 3 0,2-4 0,-4 5 0,3-2 0,-3 1 0,0 1 0,0 1 0,0-2 0,0 1 0,0 1 0,0-4 0,0 0 0,0-2 0,0 2 0,0-1 0,0 3 0,0-1 0,0 1 0,0 2 0,0-1 0,0-1 0,0 2 0,0-1 0,-2 0 0,-2 3 0,1-2 0,0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25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0 551 24575,'0'-14'0,"0"1"0,0-13 0,0 14 0,0-19 0,0 20 0,0-4 0,0-2 0,0 4 0,0-8 0,0 6 0,0-3 0,0 6 0,0 0 0,0 5 0,0 1 0,0 1 0,0 2 0,0-2 0,0 1 0,0 1 0,0-3 0,0 0 0,0-3 0,0-3 0,0 3 0,0-3 0,0 3 0,0 0 0,0 0 0,0 2 0,0-2 0,0 2 0,0-2 0,0 0 0,0 0 0,0-2 0,0-2 0,0-1 0,0-1 0,0 3 0,0 0 0,0 3 0,0 0 0,0 2 0,0 0 0,0 1 0,0 0 0,0-1 0,0-2 0,0 4 0,0-1 0,0 2 0,0 2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3:2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95 484 24575,'0'-17'0,"0"5"0,0-5 0,0 2 0,-3-1 0,0 1 0,1 1 0,-2 1 0,1 1 0,0-2 0,-1 2 0,2-3 0,-1-3 0,-5-4 0,7 0 0,-7-3 0,5 6 0,-1 2 0,1 2 0,-2 2 0,5 2 0,-4 4 0,4 1 0,-4 2 0,4 0 0,-4 0 0,3 0 0,0-2 0,-1-1 0,2 0 0,-5-1 0,5 3 0,-2-1 0,0 1 0,2 2 0,-3-1 0,3-1 0,0 2 0,0-1 0,0-3 0,0 3 0,-1-5 0,0 5 0,-1-3 0,2 3 0,0 0 0,0 0 0,0 0 0,-2 2 0,2-2 0,-2 2 0,2-1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4:11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1257 1082 24575,'0'-29'0,"0"4"0,0 3 0,0 6 0,0-4 0,0 4 0,0-2 0,0 0 0,0-3 0,0 0 0,0-2 0,0-3 0,0 2 0,0-3 0,0 7 0,-3-2 0,0 5 0,0 1 0,-1 1 0,3 4 0,-1-4 0,2 5 0,0-2 0,-5-1 0,4 3 0,-6-5 0,4 2 0,-2-4 0,-1-1 0,0-3 0,3-1 0,-2-1 0,1-1 0,-1 2 0,-1-1 0,0-1 0,0 1 0,-2-10 0,1 4 0,-1-6 0,2 9 0,0 3 0,3 0 0,-2 0 0,2 0 0,0 0 0,0 0 0,0 0 0,3 3 0,-5 4 0,4 0 0,-1 9 0,2-3 0,0 5 0,0-1 0,-7 1 0,-1 5 0,-5 3 0,1 5 0,3 1 0,-4-3 0,0 3 0,-3-3 0,0 1 0,0-2 0,0 3 0,1-2 0,-1 1 0,0-1 0,0-1 0,3 0 0,-2 0 0,4 1 0,-4-1 0,5-1 0,-5 2 0,1-1 0,-1 0 0,-5-2 0,4 2 0,-6-2 0,5 2 0,-2 0 0,3 0 0,-3 1 0,2 0 0,1 1 0,1-2 0,2 3 0,-7 0 0,-3 0 0,2 3 0,-2-3 0,4 3 0,3-5 0,-4 2 0,4-1 0,-2-1 0,-3 2 0,2-2 0,-4-1 0,7 0 0,-4 1 0,5 0 0,-1-1 0,0 0 0,3 0 0,-2 1 0,4-2 0,-4 1 0,2 1 0,0-2 0,1-1 0,-1 2 0,3-2 0,-2 0 0,2 0 0,0-2 0,0 4 0,1-3 0,-4 3 0,3 0 0,-6 1 0,6-2 0,-2 1 0,2 0 0,0 0 0,1 0 0,1-3 0,1 2 0,4-1 0,-4-1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4:1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4:27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0 493 24575,'0'-19'0,"2"4"0,4-3 0,-1 8 0,4-3 0,-6 2 0,5 3 0,-3-7 0,2 5 0,-1-1 0,-1 2 0,-1 3 0,1-3 0,-1 2 0,0 0 0,-2 3 0,0 1 0,0 0 0,-2 0 0,2 0 0,0 0 0,0-1 0,2-3 0,2 3 0,1-5 0,2 2 0,0-2 0,0 0 0,0 0 0,-1 0 0,0 0 0,-1 0 0,0-3 0,2 0 0,-4-3 0,4 0 0,-3 3 0,1-2 0,-1 4 0,-1-1 0,2 2 0,-2 1 0,-2 2 0,0 0 0,0 1 0,0-3 0,3 1 0,2-5 0,-1 3 0,2-5 0,-2 4 0,1-2 0,-2 5 0,-2 3 0,-2 2 0,0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4:29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1 371 24575,'11'0'0,"2"0"0,-1 0 0,3 0 0,3 0 0,-3 0 0,6 0 0,-5 0 0,1 0 0,-2 0 0,-3 0 0,2 0 0,-6 0 0,3 0 0,-4 0 0,2-2 0,0-1 0,2-3 0,-1-1 0,4-4 0,-4 2 0,1 0 0,0 0 0,-3 2 0,3-2 0,-4 4 0,4-4 0,3-2 0,1 0 0,-1-5 0,0 6 0,-3-2 0,0 5 0,-2-1 0,0 0 0,0-1 0,0 0 0,-2-2 0,2 1 0,-3-2 0,3 3 0,-1 0 0,-2 2 0,-2 1 0,0 2 0,1 0 0,-2-3 0,2 3 0,-1-4 0,0 2 0,1 0 0,-2 0 0,0 1 0,1 1 0,-4 1 0,2 0 0,-2-1 0,0 0 0,0 0 0,0-2 0,2 2 0,-1-5 0,2 4 0,-3-1 0,2 0 0,0 3 0,-2-3 0,2 6 0,-2-2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4:45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0 135 24575,'2'-12'0,"1"-1"0,0 8 0,2-3 0,-3 4 0,0 0 0,0-2 0,0-1 0,3-2 0,-1 2 0,1-2 0,1 5 0,-2-3 0,3 3 0,-3 0 0,-1 2 0,1 0 0,1 2 0,-2 0 0,6 0 0,-2-2 0,5 0 0,-1-1 0,-1-1 0,1 1 0,-2-2 0,-2 3 0,0-2 0,-3 4 0,0-2 0,0 2 0,0 0 0,-1 0 0,1 0 0,-2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1074 1217 24575,'-26'0'0,"1"0"0,6 0 0,-5 0 0,3 0 0,-8 0 0,1 0 0,-8 0 0,0 0 0,-8 0 0,17 0 0,-15-3 0,20-3 0,-11-3 0,5 0 0,3-3 0,0 6 0,8-2 0,-2 1 0,3 3 0,0-6 0,0 9 0,3-4 0,1 5 0,2 0 0,-6 0 0,4 0 0,-5 0 0,4 0 0,4 0 0,-7 0 0,0 0 0,-1 0 0,-2-2 0,3-1 0,1 0 0,-1-2 0,2 2 0,2-1 0,3 1 0,-1-2 0,0 5 0,0-2 0,3 0 0,-2 1 0,4 0 0,-4 1 0,2 0 0,-1 0 0,1 0 0,-1 0 0,2 0 0,-6 0 0,4 0 0,-5 0 0,1 0 0,2 0 0,-3 0 0,3 0 0,4 0 0,-1 0 0,0 0 0,0 0 0,-3 0 0,3 0 0,-1 0 0,2 0 0,-1 0 0,2-8 0,1 0 0,4-3 0,0 0 0,0 1 0,0-3 0,0-1 0,0-1 0,2 3 0,1-8 0,3 4 0,0-3 0,-1-1 0,0 1 0,1-4 0,-1 2 0,1 0 0,0 4 0,-3-2 0,2 3 0,-5 0 0,2 0 0,0 3 0,-1-2 0,1 4 0,-2-4 0,3 2 0,-3-3 0,3-3 0,-1-1 0,-1-2 0,4 1 0,-5-1 0,3 5 0,-3-4 0,2 3 0,-2 0 0,3 4 0,-1-1 0,-2 2 0,3-3 0,-3 3 0,0-2 0,3 2 0,-3 0 0,3-2 0,-3 4 0,1-1 0,0 0 0,1 1 0,0-8 0,-1 7 0,1-7 0,0 8 0,-1-1 0,1 2 0,-2 2 0,0-1 0,0 5 0,1-5 0,0 1 0,1-4 0,0-3 0,-1 0 0,4-5 0,-2 1 0,2-2 0,1 0 0,-3 6 0,2 0 0,-5 5 0,3 0 0,-3 3 0,0 1 0,0-2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488 1 24575,'0'29'0,"0"4"0,-3 3 0,6 9 0,-3 5 0,5-11 0,4 9 0,-8-11 0,8 4 0,-5-1 0,2-4 0,-2-1 0,-1-4 0,-1 1 0,-1-5 0,1-4 0,1 0 0,-3 0 0,3-6 0,-3 1 0,0-5 0,0 3 0,0-3 0,0-3 0,0-3 0,0-1 0,-10-3 0,0 1 0,-16-4 0,-3 0 0,-7 0 0,-4 2 0,7 4 0,-5 5 0,10 1 0,-8 4 0,9-4 0,0 3 0,4-4 0,0-2 0,3 1 0,1-4 0,0 3 0,3-4 0,-4-2 0,4-1 0,4-2 0,-1 0 0,5 0 0,2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0 671 24575,'31'0'0,"4"0"0,1 0 0,9 0 0,1 0 0,3 0 0,2 0 0,-1 0 0,0 0 0,-9 0 0,3 0 0,-12 0 0,3 0 0,-8 0 0,0 0 0,-9 0 0,-3 0 0,-6 0 0,-1 0 0,-1 0 0,-1 0 0,0 0 0,-8-13 0,-1-1 0,-10-19 0,0 4 0,-1-14 0,4 1 0,0 3 0,0-8 0,3 14 0,-3-12 0,6 9 0,-2 1 0,6 3 0,-6 2 0,6-2 0,-6 1 0,5 4 0,-4 0 0,2 7 0,0 1 0,-2 6 0,4 1 0,-2 4 0,2 2 0,-1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7T21:10:53.7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1406 24575,'15'-24'0,"-3"1"0,4 16 0,1-8 0,-3 3 0,9-3 0,-4-2 0,1 2 0,4-4 0,-6 2 0,6-4 0,-5 2 0,2-5 0,-4 6 0,-2-2 0,1 3 0,-4 1 0,-1 3 0,-2 2 0,-4 2 0,2 5 0,-3-2 0,3 4 0,-2-4 0,1 1 0,-2-1 0,1-1 0,-1 2 0,1-4 0,1 1 0,2-4 0,2 2 0,2-3 0,0 0 0,0 3 0,-2-5 0,1 1 0,2-2 0,2-4 0,2 2 0,1-6 0,0 2 0,1-3 0,3 0 0,-3 4 0,2-3 0,-7 6 0,0-2 0,-3 7 0,-1-2 0,-2 4 0,-1-1 0,0-1 0,-1 3 0,1-2 0,-2-1 0,0 3 0,0-2 0,0 2 0,-3 0 0,3-3 0,-2 4 0,2-7 0,2-7 0,2 1 0,2-5 0,0 5 0,-3 6 0,3-4 0,-3 4 0,3 1 0,-2 1 0,2-1 0,-1 2 0,0 0 0,1-2 0,-2 4 0,1-1 0,0 3 0,-3-1 0,0 2 0,-2 2 0,-1 3 0,2-3 0,2 3 0,1-6 0,0 4 0,1-4 0,2 1 0,2-3 0,2-2 0,0 2 0,0-3 0,1 1 0,-4 1 0,3-4 0,-5 5 0,2-1 0,-3 4 0,-3 1 0,-1 3 0,-1-1 0,1-4 0,-1 4 0,1-3 0,-1 1 0,-1 2 0,1-2 0,-1 3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49028-C136-4B59-AFEB-A2A783CA1FA5}" type="datetimeFigureOut">
              <a:rPr lang="en-GB" smtClean="0"/>
              <a:pPr/>
              <a:t>16/01/2023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13D1-043E-4418-B60F-DDDC6CA78F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</a:t>
            </a:r>
            <a:r>
              <a:rPr lang="en-US" baseline="0" dirty="0"/>
              <a:t> through each one (top row) and ask class which matches with one from the bottom row - answers on next slide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6AFB7-1BA0-C84C-89E1-FED073F9C5C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786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with class.</a:t>
            </a:r>
            <a:r>
              <a:rPr lang="en-GB" baseline="0" dirty="0"/>
              <a:t> When is it appropriate to use either? You may be able to link the orientation to a Microsoft Word document. Both landscape and portrait can be used in Word. Go to </a:t>
            </a:r>
            <a:r>
              <a:rPr lang="en-GB" b="1" baseline="0" dirty="0"/>
              <a:t>Layout &gt; Orientation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22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 can vote whether the image is landscape or portrait. Answers are</a:t>
            </a:r>
            <a:r>
              <a:rPr lang="en-GB" baseline="0" dirty="0"/>
              <a:t> on the next slide.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30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38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through taking a good photo</a:t>
            </a:r>
            <a:r>
              <a:rPr lang="en-GB" baseline="0" dirty="0"/>
              <a:t>. If you have cameras learners can practice taking photos. Do learners have any experience of taking photos using a smartphone? Discuss as a group. This may lead on to other areas of discussion such as the features and effects of a smart phone camera.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56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complete if you have access to cameras.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Arrange learners in groups</a:t>
            </a:r>
            <a:r>
              <a:rPr lang="en-US" baseline="0" dirty="0"/>
              <a:t> of 3/4 to complete the following activity.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01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https://www.youtube.com/supported_browsers?next_url=https%3A%2F%2F www.youtube.com%2Fwatch%3Fv%3DdOFUYR2iX4c&amp;t=86s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926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then up to you to decide whether you wish for the learners to have a go at creating their own work inspired by just one of the artists or both (All curriculum aims will be achieved either way).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7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wish to spend some planning this with your class. Learners can use paper to design their</a:t>
            </a:r>
            <a:r>
              <a:rPr lang="en-US" baseline="0" dirty="0"/>
              <a:t> plan or mind-map some ideas. If you do not have a camera you can use the bank of images provided or allow pupils to find their own.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98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decide to use any digital graphics</a:t>
            </a:r>
            <a:r>
              <a:rPr lang="en-US" baseline="0" dirty="0"/>
              <a:t> software. </a:t>
            </a:r>
          </a:p>
          <a:p>
            <a:r>
              <a:rPr lang="en-US" baseline="0" dirty="0"/>
              <a:t>Online software: https://paintz.app/ (you can click and drag your photo on to the canvas).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734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this video if your class are using iPads as this allows them to draw directly onto the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4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 this</a:t>
            </a:r>
            <a:r>
              <a:rPr lang="en-US" baseline="0" dirty="0"/>
              <a:t> as a slide show in order for the animations to work.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341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https://www.youtube.com/supported_browsers?next_url=https%3A%2F%2F www.youtube.com%2Fwatch%3Fv%3DdOFUYR2iX4c&amp;t=86s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580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Careers- Talk through the various jobs learners can do if they enjoy digital art, all on our video which can be accessed via the link provided.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56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Links to websites for illustrative images:</a:t>
            </a:r>
          </a:p>
          <a:p>
            <a:r>
              <a:rPr lang="en-GB" dirty="0"/>
              <a:t>https://en.wikipedia.org/wiki/History_of_the_camera</a:t>
            </a:r>
          </a:p>
          <a:p>
            <a:r>
              <a:rPr lang="en-GB" dirty="0"/>
              <a:t>https://comics.ha.com/itm/animation-art/production-drawing/snow-white-and-the-seven-dwarfs-good-friends-all-painting-original-art-walt-disney-new-york-graphics-society-1947/a/7196-96048.s </a:t>
            </a:r>
          </a:p>
          <a:p>
            <a:r>
              <a:rPr lang="en-GB" dirty="0"/>
              <a:t>https://artuk.org  </a:t>
            </a:r>
          </a:p>
          <a:p>
            <a:r>
              <a:rPr lang="en-GB" dirty="0"/>
              <a:t>https://www.apple.com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00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where photos would be taken in real-life scenarios. Consider</a:t>
            </a:r>
            <a:r>
              <a:rPr lang="en-US" baseline="0" dirty="0"/>
              <a:t> the role of different photographers;</a:t>
            </a:r>
          </a:p>
          <a:p>
            <a:r>
              <a:rPr lang="en-US" baseline="0" dirty="0"/>
              <a:t>Wedding</a:t>
            </a:r>
          </a:p>
          <a:p>
            <a:r>
              <a:rPr lang="en-US" baseline="0" dirty="0"/>
              <a:t>Events</a:t>
            </a:r>
          </a:p>
          <a:p>
            <a:r>
              <a:rPr lang="en-US" baseline="0" dirty="0"/>
              <a:t>Magazine</a:t>
            </a:r>
          </a:p>
          <a:p>
            <a:r>
              <a:rPr lang="en-US" baseline="0" dirty="0"/>
              <a:t>Newspapers</a:t>
            </a:r>
          </a:p>
          <a:p>
            <a:r>
              <a:rPr lang="en-US" baseline="0" dirty="0"/>
              <a:t>Sports </a:t>
            </a:r>
            <a:r>
              <a:rPr lang="en-GB" baseline="0" dirty="0"/>
              <a:t>etc.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142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</a:t>
            </a:r>
            <a:r>
              <a:rPr lang="en-US" baseline="0" dirty="0"/>
              <a:t> learners to discuss in pairs/groups or as a class. Pick a pupil/use a random name generator/class register.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39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</a:t>
            </a:r>
            <a:r>
              <a:rPr lang="en-US" baseline="0" dirty="0"/>
              <a:t> learners to discuss in pairs/groups or as a class. Pick a pupil/use a random name generator/class register.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925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</a:t>
            </a:r>
            <a:r>
              <a:rPr lang="en-US" baseline="0" dirty="0"/>
              <a:t> learners to discuss in pairs/groups or as a class. Pick a pupil/use a random name generator/class register.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36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</a:t>
            </a:r>
            <a:r>
              <a:rPr lang="en-US" baseline="0" dirty="0"/>
              <a:t> learners to discuss in pairs/groups or as a class. Pick a pupil/use a random name generator/class register.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69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pupils recall any other factors that must be taken into</a:t>
            </a:r>
            <a:r>
              <a:rPr lang="en-US" baseline="0" dirty="0"/>
              <a:t> consideration when taking a photo?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24FC-D112-2147-930B-4BA29970D63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73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07B36-3ED2-9B4C-8A94-CE332CC12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10" b="71357" l="5156" r="90048">
                        <a14:foregroundMark x1="64628" y1="26549" x2="5156" y2="41332"/>
                        <a14:foregroundMark x1="5156" y1="41332" x2="66247" y2="46650"/>
                        <a14:foregroundMark x1="66247" y1="46650" x2="60671" y2="27471"/>
                        <a14:foregroundMark x1="26319" y1="20980" x2="82854" y2="36516"/>
                        <a14:foregroundMark x1="82854" y1="36516" x2="73861" y2="59799"/>
                        <a14:foregroundMark x1="44784" y1="17295" x2="80216" y2="54229"/>
                        <a14:foregroundMark x1="80216" y1="54229" x2="77878" y2="57035"/>
                        <a14:foregroundMark x1="52758" y1="14531" x2="9113" y2="50754"/>
                        <a14:foregroundMark x1="9113" y1="50754" x2="72062" y2="34673"/>
                        <a14:foregroundMark x1="72062" y1="34673" x2="76559" y2="24707"/>
                        <a14:foregroundMark x1="48861" y1="13861" x2="38189" y2="14573"/>
                        <a14:foregroundMark x1="38189" y1="14573" x2="20863" y2="23157"/>
                        <a14:foregroundMark x1="20863" y1="23157" x2="15048" y2="28350"/>
                        <a14:foregroundMark x1="15048" y1="28350" x2="15887" y2="56407"/>
                        <a14:foregroundMark x1="15887" y1="56407" x2="20863" y2="61683"/>
                        <a14:foregroundMark x1="20863" y1="61683" x2="42506" y2="65955"/>
                        <a14:foregroundMark x1="42506" y1="65955" x2="70204" y2="66080"/>
                        <a14:foregroundMark x1="70204" y1="66080" x2="78957" y2="63233"/>
                        <a14:foregroundMark x1="78957" y1="63233" x2="83933" y2="56491"/>
                        <a14:foregroundMark x1="83933" y1="56491" x2="85012" y2="48367"/>
                        <a14:foregroundMark x1="85012" y1="48367" x2="77398" y2="28392"/>
                        <a14:foregroundMark x1="77398" y1="28392" x2="70564" y2="21231"/>
                        <a14:foregroundMark x1="70564" y1="21231" x2="52878" y2="13610"/>
                        <a14:foregroundMark x1="52878" y1="13610" x2="48861" y2="14028"/>
                        <a14:foregroundMark x1="37770" y1="14028" x2="28537" y2="16039"/>
                        <a14:foregroundMark x1="28537" y1="16039" x2="14688" y2="24749"/>
                        <a14:foregroundMark x1="14688" y1="24749" x2="5635" y2="37772"/>
                        <a14:foregroundMark x1="5635" y1="37772" x2="11091" y2="51256"/>
                        <a14:foregroundMark x1="11091" y1="51256" x2="21403" y2="63107"/>
                        <a14:foregroundMark x1="61511" y1="15662" x2="73201" y2="19849"/>
                        <a14:foregroundMark x1="73201" y1="19849" x2="82494" y2="33291"/>
                        <a14:foregroundMark x1="82494" y1="33291" x2="85072" y2="51173"/>
                        <a14:foregroundMark x1="85072" y1="51173" x2="80635" y2="58668"/>
                        <a14:foregroundMark x1="80635" y1="58668" x2="66847" y2="67797"/>
                        <a14:foregroundMark x1="66847" y1="67797" x2="43885" y2="71524"/>
                        <a14:foregroundMark x1="43885" y1="71524" x2="32134" y2="71357"/>
                        <a14:foregroundMark x1="32134" y1="71357" x2="8573" y2="53769"/>
                        <a14:foregroundMark x1="8573" y1="53769" x2="11571" y2="36013"/>
                        <a14:foregroundMark x1="11571" y1="36013" x2="27758" y2="23116"/>
                        <a14:foregroundMark x1="27758" y1="23116" x2="47422" y2="17923"/>
                        <a14:foregroundMark x1="47422" y1="17923" x2="56715" y2="17379"/>
                        <a14:foregroundMark x1="56715" y1="17379" x2="61871" y2="15369"/>
                        <a14:foregroundMark x1="82134" y1="30318" x2="88189" y2="35888"/>
                        <a14:foregroundMark x1="88189" y1="35888" x2="85851" y2="50209"/>
                        <a14:foregroundMark x1="85851" y1="50209" x2="81954" y2="55905"/>
                        <a14:foregroundMark x1="39688" y1="33208" x2="40528" y2="39489"/>
                        <a14:foregroundMark x1="40528" y1="39489" x2="40647" y2="39573"/>
                        <a14:foregroundMark x1="26859" y1="24204" x2="20444" y2="39824"/>
                        <a14:foregroundMark x1="20444" y1="39824" x2="20444" y2="40117"/>
                        <a14:foregroundMark x1="40647" y1="33333" x2="40647" y2="39573"/>
                        <a14:foregroundMark x1="40647" y1="39573" x2="40647" y2="39573"/>
                        <a14:foregroundMark x1="42026" y1="34799" x2="63849" y2="34422"/>
                        <a14:foregroundMark x1="63849" y1="34422" x2="64628" y2="34422"/>
                        <a14:foregroundMark x1="88189" y1="35888" x2="90048" y2="42127"/>
                        <a14:foregroundMark x1="90048" y1="42127" x2="89329" y2="4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7" r="7749" b="25410"/>
          <a:stretch/>
        </p:blipFill>
        <p:spPr bwMode="auto">
          <a:xfrm>
            <a:off x="8172400" y="6101532"/>
            <a:ext cx="756745" cy="75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5ADD6-F8CE-1748-83D1-037D91A2E22A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F3C2-0495-F940-AA06-AB01FA4F82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OFUYR2iX4c&amp;t=86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odownmagazine.com/features/sean-charmatz" TargetMode="Externa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20.png"/><Relationship Id="rId26" Type="http://schemas.openxmlformats.org/officeDocument/2006/relationships/image" Target="../media/image44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54.png"/><Relationship Id="rId50" Type="http://schemas.openxmlformats.org/officeDocument/2006/relationships/customXml" Target="../ink/ink25.xml"/><Relationship Id="rId55" Type="http://schemas.openxmlformats.org/officeDocument/2006/relationships/customXml" Target="../ink/ink28.xml"/><Relationship Id="rId63" Type="http://schemas.openxmlformats.org/officeDocument/2006/relationships/image" Target="../media/image470.png"/><Relationship Id="rId68" Type="http://schemas.openxmlformats.org/officeDocument/2006/relationships/customXml" Target="../ink/ink36.xml"/><Relationship Id="rId76" Type="http://schemas.openxmlformats.org/officeDocument/2006/relationships/customXml" Target="../ink/ink41.xml"/><Relationship Id="rId7" Type="http://schemas.openxmlformats.org/officeDocument/2006/relationships/customXml" Target="../ink/ink3.xml"/><Relationship Id="rId71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43.png"/><Relationship Id="rId32" Type="http://schemas.openxmlformats.org/officeDocument/2006/relationships/customXml" Target="../ink/ink16.xml"/><Relationship Id="rId37" Type="http://schemas.openxmlformats.org/officeDocument/2006/relationships/image" Target="../media/image49.png"/><Relationship Id="rId40" Type="http://schemas.openxmlformats.org/officeDocument/2006/relationships/image" Target="../media/image51.png"/><Relationship Id="rId45" Type="http://schemas.openxmlformats.org/officeDocument/2006/relationships/image" Target="../media/image53.png"/><Relationship Id="rId53" Type="http://schemas.openxmlformats.org/officeDocument/2006/relationships/customXml" Target="../ink/ink27.xml"/><Relationship Id="rId58" Type="http://schemas.openxmlformats.org/officeDocument/2006/relationships/image" Target="../media/image380.png"/><Relationship Id="rId66" Type="http://schemas.openxmlformats.org/officeDocument/2006/relationships/customXml" Target="../ink/ink34.xml"/><Relationship Id="rId74" Type="http://schemas.openxmlformats.org/officeDocument/2006/relationships/customXml" Target="../ink/ink39.xml"/><Relationship Id="rId79" Type="http://schemas.openxmlformats.org/officeDocument/2006/relationships/image" Target="../media/image530.png"/><Relationship Id="rId5" Type="http://schemas.openxmlformats.org/officeDocument/2006/relationships/image" Target="../media/image36.png"/><Relationship Id="rId61" Type="http://schemas.openxmlformats.org/officeDocument/2006/relationships/image" Target="../media/image460.png"/><Relationship Id="rId10" Type="http://schemas.openxmlformats.org/officeDocument/2006/relationships/image" Target="../media/image3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customXml" Target="../ink/ink22.xml"/><Relationship Id="rId52" Type="http://schemas.openxmlformats.org/officeDocument/2006/relationships/image" Target="../media/image56.png"/><Relationship Id="rId60" Type="http://schemas.openxmlformats.org/officeDocument/2006/relationships/customXml" Target="../ink/ink31.xml"/><Relationship Id="rId65" Type="http://schemas.openxmlformats.org/officeDocument/2006/relationships/image" Target="../media/image59.png"/><Relationship Id="rId73" Type="http://schemas.openxmlformats.org/officeDocument/2006/relationships/image" Target="../media/image62.png"/><Relationship Id="rId78" Type="http://schemas.openxmlformats.org/officeDocument/2006/relationships/customXml" Target="../ink/ink42.xml"/><Relationship Id="rId81" Type="http://schemas.openxmlformats.org/officeDocument/2006/relationships/image" Target="../media/image540.png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image" Target="../media/image40.png"/><Relationship Id="rId22" Type="http://schemas.openxmlformats.org/officeDocument/2006/relationships/image" Target="../media/image42.png"/><Relationship Id="rId27" Type="http://schemas.openxmlformats.org/officeDocument/2006/relationships/customXml" Target="../ink/ink13.xml"/><Relationship Id="rId30" Type="http://schemas.openxmlformats.org/officeDocument/2006/relationships/image" Target="../media/image46.png"/><Relationship Id="rId35" Type="http://schemas.openxmlformats.org/officeDocument/2006/relationships/image" Target="../media/image48.png"/><Relationship Id="rId43" Type="http://schemas.openxmlformats.org/officeDocument/2006/relationships/image" Target="../media/image52.png"/><Relationship Id="rId48" Type="http://schemas.openxmlformats.org/officeDocument/2006/relationships/customXml" Target="../ink/ink24.xml"/><Relationship Id="rId56" Type="http://schemas.openxmlformats.org/officeDocument/2006/relationships/image" Target="../media/image58.png"/><Relationship Id="rId64" Type="http://schemas.openxmlformats.org/officeDocument/2006/relationships/customXml" Target="../ink/ink33.xml"/><Relationship Id="rId69" Type="http://schemas.openxmlformats.org/officeDocument/2006/relationships/image" Target="../media/image60.png"/><Relationship Id="rId77" Type="http://schemas.openxmlformats.org/officeDocument/2006/relationships/image" Target="../media/image520.png"/><Relationship Id="rId8" Type="http://schemas.openxmlformats.org/officeDocument/2006/relationships/image" Target="../media/image37.png"/><Relationship Id="rId51" Type="http://schemas.openxmlformats.org/officeDocument/2006/relationships/customXml" Target="../ink/ink26.xml"/><Relationship Id="rId72" Type="http://schemas.openxmlformats.org/officeDocument/2006/relationships/customXml" Target="../ink/ink38.xml"/><Relationship Id="rId80" Type="http://schemas.openxmlformats.org/officeDocument/2006/relationships/customXml" Target="../ink/ink43.xml"/><Relationship Id="rId3" Type="http://schemas.openxmlformats.org/officeDocument/2006/relationships/image" Target="../media/image35.jpeg"/><Relationship Id="rId12" Type="http://schemas.openxmlformats.org/officeDocument/2006/relationships/image" Target="../media/image3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47.png"/><Relationship Id="rId38" Type="http://schemas.openxmlformats.org/officeDocument/2006/relationships/image" Target="../media/image36.jpeg"/><Relationship Id="rId46" Type="http://schemas.openxmlformats.org/officeDocument/2006/relationships/customXml" Target="../ink/ink23.xml"/><Relationship Id="rId59" Type="http://schemas.openxmlformats.org/officeDocument/2006/relationships/customXml" Target="../ink/ink30.xml"/><Relationship Id="rId67" Type="http://schemas.openxmlformats.org/officeDocument/2006/relationships/customXml" Target="../ink/ink35.xml"/><Relationship Id="rId20" Type="http://schemas.openxmlformats.org/officeDocument/2006/relationships/image" Target="../media/image280.png"/><Relationship Id="rId41" Type="http://schemas.openxmlformats.org/officeDocument/2006/relationships/customXml" Target="../ink/ink20.xml"/><Relationship Id="rId54" Type="http://schemas.openxmlformats.org/officeDocument/2006/relationships/image" Target="../media/image57.png"/><Relationship Id="rId62" Type="http://schemas.openxmlformats.org/officeDocument/2006/relationships/customXml" Target="../ink/ink32.xml"/><Relationship Id="rId70" Type="http://schemas.openxmlformats.org/officeDocument/2006/relationships/customXml" Target="../ink/ink37.xml"/><Relationship Id="rId75" Type="http://schemas.openxmlformats.org/officeDocument/2006/relationships/customXml" Target="../ink/ink4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5.png"/><Relationship Id="rId36" Type="http://schemas.openxmlformats.org/officeDocument/2006/relationships/customXml" Target="../ink/ink18.xml"/><Relationship Id="rId49" Type="http://schemas.openxmlformats.org/officeDocument/2006/relationships/image" Target="../media/image55.png"/><Relationship Id="rId57" Type="http://schemas.openxmlformats.org/officeDocument/2006/relationships/customXml" Target="../ink/ink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visualfodder.net/redit-to-the-edit-artist-profile-stephen-mcmenammy-aka-combophoto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sit.org.uk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0996D7-5AB6-C994-DC5A-2AD3FA4DBF3C}"/>
              </a:ext>
            </a:extLst>
          </p:cNvPr>
          <p:cNvSpPr txBox="1"/>
          <p:nvPr/>
        </p:nvSpPr>
        <p:spPr>
          <a:xfrm>
            <a:off x="1727684" y="1153101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Digital Photography</a:t>
            </a:r>
          </a:p>
        </p:txBody>
      </p:sp>
      <p:pic>
        <p:nvPicPr>
          <p:cNvPr id="4" name="Picture 3" descr="A camera on a tripod&#10;&#10;Description automatically generated">
            <a:extLst>
              <a:ext uri="{FF2B5EF4-FFF2-40B4-BE49-F238E27FC236}">
                <a16:creationId xmlns:a16="http://schemas.microsoft.com/office/drawing/2014/main" id="{D19173DF-2BAE-871C-4DDC-2EB4AB4F3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012" y="2139775"/>
            <a:ext cx="4355976" cy="2903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F84EA-AB4F-6A2C-2FCC-58069AEFFCA4}"/>
              </a:ext>
            </a:extLst>
          </p:cNvPr>
          <p:cNvSpPr txBox="1"/>
          <p:nvPr/>
        </p:nvSpPr>
        <p:spPr>
          <a:xfrm>
            <a:off x="1475656" y="5260992"/>
            <a:ext cx="654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Making digital art</a:t>
            </a:r>
          </a:p>
        </p:txBody>
      </p:sp>
    </p:spTree>
    <p:extLst>
      <p:ext uri="{BB962C8B-B14F-4D97-AF65-F5344CB8AC3E}">
        <p14:creationId xmlns:p14="http://schemas.microsoft.com/office/powerpoint/2010/main" val="244756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2476C0-FAEA-DF42-A468-0DBF82F1B9F0}"/>
              </a:ext>
            </a:extLst>
          </p:cNvPr>
          <p:cNvSpPr/>
          <p:nvPr/>
        </p:nvSpPr>
        <p:spPr>
          <a:xfrm>
            <a:off x="1875028" y="4869160"/>
            <a:ext cx="5393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top of the photo is missing</a:t>
            </a:r>
          </a:p>
        </p:txBody>
      </p:sp>
      <p:pic>
        <p:nvPicPr>
          <p:cNvPr id="2" name="Picture 2" descr="Boys, Meadow, Kids, Hats, Read, Book">
            <a:extLst>
              <a:ext uri="{FF2B5EF4-FFF2-40B4-BE49-F238E27FC236}">
                <a16:creationId xmlns:a16="http://schemas.microsoft.com/office/drawing/2014/main" id="{D0900111-2E5D-C184-8E31-DF634D71F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2"/>
          <a:stretch/>
        </p:blipFill>
        <p:spPr bwMode="auto">
          <a:xfrm>
            <a:off x="2423948" y="2409169"/>
            <a:ext cx="4229100" cy="204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4FDDC7-8FEE-7045-6EE5-E290F0BB97CF}"/>
              </a:ext>
            </a:extLst>
          </p:cNvPr>
          <p:cNvSpPr/>
          <p:nvPr/>
        </p:nvSpPr>
        <p:spPr>
          <a:xfrm>
            <a:off x="33443" y="1243043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91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lgarve, Portugal, Lagos, Beach, Rocks">
            <a:extLst>
              <a:ext uri="{FF2B5EF4-FFF2-40B4-BE49-F238E27FC236}">
                <a16:creationId xmlns:a16="http://schemas.microsoft.com/office/drawing/2014/main" id="{29218244-86AD-CD49-9D10-3A07444E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25" y="1955247"/>
            <a:ext cx="4131551" cy="2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1AD831-2BAA-918D-CC06-839F680BC66B}"/>
              </a:ext>
            </a:extLst>
          </p:cNvPr>
          <p:cNvSpPr/>
          <p:nvPr/>
        </p:nvSpPr>
        <p:spPr>
          <a:xfrm>
            <a:off x="33443" y="1243043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6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87AE44-79A8-0F47-BD54-6D04BBE5AED8}"/>
              </a:ext>
            </a:extLst>
          </p:cNvPr>
          <p:cNvSpPr/>
          <p:nvPr/>
        </p:nvSpPr>
        <p:spPr>
          <a:xfrm>
            <a:off x="1657023" y="4856378"/>
            <a:ext cx="5829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subject of the photo is too far away</a:t>
            </a:r>
          </a:p>
        </p:txBody>
      </p:sp>
      <p:pic>
        <p:nvPicPr>
          <p:cNvPr id="2" name="Picture 4" descr="Algarve, Portugal, Lagos, Beach, Rocks">
            <a:extLst>
              <a:ext uri="{FF2B5EF4-FFF2-40B4-BE49-F238E27FC236}">
                <a16:creationId xmlns:a16="http://schemas.microsoft.com/office/drawing/2014/main" id="{8430782F-B303-11EE-AB7A-58451DCE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25" y="1955247"/>
            <a:ext cx="4131551" cy="2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C03E56-DA43-14B7-99A9-5E1C5587EF22}"/>
              </a:ext>
            </a:extLst>
          </p:cNvPr>
          <p:cNvSpPr/>
          <p:nvPr/>
        </p:nvSpPr>
        <p:spPr>
          <a:xfrm>
            <a:off x="33443" y="1243043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cs typeface="FUTURA MEDIUM" panose="020B0602020204020303" pitchFamily="34" charset="-79"/>
              </a:rPr>
              <a:t>What is wrong with this photo?</a:t>
            </a:r>
            <a:endParaRPr lang="en-GB" sz="3200" b="1" dirty="0">
              <a:ln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4653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1F47AD-C032-985B-4D7A-E88C7D29AFB3}"/>
              </a:ext>
            </a:extLst>
          </p:cNvPr>
          <p:cNvSpPr/>
          <p:nvPr/>
        </p:nvSpPr>
        <p:spPr>
          <a:xfrm>
            <a:off x="33443" y="1206106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Cap, Boy, Smile, Tomboy, Emotions, Child">
            <a:extLst>
              <a:ext uri="{FF2B5EF4-FFF2-40B4-BE49-F238E27FC236}">
                <a16:creationId xmlns:a16="http://schemas.microsoft.com/office/drawing/2014/main" id="{6906B845-6906-C7C8-4210-8A40DE51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2021921"/>
            <a:ext cx="4319453" cy="288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4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ogs, Headphones, Music, To Dance, Pose">
            <a:extLst>
              <a:ext uri="{FF2B5EF4-FFF2-40B4-BE49-F238E27FC236}">
                <a16:creationId xmlns:a16="http://schemas.microsoft.com/office/drawing/2014/main" id="{E803DB66-E895-B348-991B-40EE8A57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/>
          <a:stretch/>
        </p:blipFill>
        <p:spPr bwMode="auto">
          <a:xfrm>
            <a:off x="6748678" y="1889061"/>
            <a:ext cx="1846817" cy="18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87AE44-79A8-0F47-BD54-6D04BBE5AED8}"/>
              </a:ext>
            </a:extLst>
          </p:cNvPr>
          <p:cNvSpPr/>
          <p:nvPr/>
        </p:nvSpPr>
        <p:spPr>
          <a:xfrm>
            <a:off x="1261812" y="5057160"/>
            <a:ext cx="5035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is too dark 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FBE47241-B378-474E-83F9-3D980BA733ED}"/>
              </a:ext>
            </a:extLst>
          </p:cNvPr>
          <p:cNvSpPr/>
          <p:nvPr/>
        </p:nvSpPr>
        <p:spPr>
          <a:xfrm>
            <a:off x="6084168" y="3878246"/>
            <a:ext cx="2992689" cy="2161426"/>
          </a:xfrm>
          <a:prstGeom prst="wedgeRoundRectCallout">
            <a:avLst>
              <a:gd name="adj1" fmla="val -14084"/>
              <a:gd name="adj2" fmla="val -10210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TOP TIP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Think about turning on the flash or finding a spot with more daylight.</a:t>
            </a:r>
            <a:endParaRPr lang="en-GB" sz="2400" dirty="0"/>
          </a:p>
        </p:txBody>
      </p:sp>
      <p:pic>
        <p:nvPicPr>
          <p:cNvPr id="2" name="Picture 4" descr="Cap, Boy, Smile, Tomboy, Emotions, Child">
            <a:extLst>
              <a:ext uri="{FF2B5EF4-FFF2-40B4-BE49-F238E27FC236}">
                <a16:creationId xmlns:a16="http://schemas.microsoft.com/office/drawing/2014/main" id="{6A443C7D-6A68-7166-995B-C6A753F8D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21921"/>
            <a:ext cx="4319453" cy="288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042DEA-BCDF-C3DF-061E-52BEEA1D5CF9}"/>
              </a:ext>
            </a:extLst>
          </p:cNvPr>
          <p:cNvSpPr/>
          <p:nvPr/>
        </p:nvSpPr>
        <p:spPr>
          <a:xfrm>
            <a:off x="33443" y="1243043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8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og, Photographer, Soap Bubble">
            <a:extLst>
              <a:ext uri="{FF2B5EF4-FFF2-40B4-BE49-F238E27FC236}">
                <a16:creationId xmlns:a16="http://schemas.microsoft.com/office/drawing/2014/main" id="{0CCDB3E4-466F-6E49-867F-B5FFFDAF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9" y="2536404"/>
            <a:ext cx="3797355" cy="25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4452191-8E21-F548-96EC-5659E57E2B50}"/>
              </a:ext>
            </a:extLst>
          </p:cNvPr>
          <p:cNvSpPr/>
          <p:nvPr/>
        </p:nvSpPr>
        <p:spPr>
          <a:xfrm>
            <a:off x="5731892" y="2720730"/>
            <a:ext cx="2406212" cy="1203594"/>
          </a:xfrm>
          <a:prstGeom prst="wedgeRoundRectCallout">
            <a:avLst>
              <a:gd name="adj1" fmla="val -121735"/>
              <a:gd name="adj2" fmla="val 5194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CLICK!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4506B-2340-0D0D-C5AC-15CAD75CBC43}"/>
              </a:ext>
            </a:extLst>
          </p:cNvPr>
          <p:cNvSpPr/>
          <p:nvPr/>
        </p:nvSpPr>
        <p:spPr>
          <a:xfrm>
            <a:off x="24124" y="1124744"/>
            <a:ext cx="907711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We must be careful how </a:t>
            </a:r>
          </a:p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we position our camera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6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1111468" y="1713973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Landscape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E95DDA-BA68-C643-AC0B-4F507DB6E0B2}"/>
              </a:ext>
            </a:extLst>
          </p:cNvPr>
          <p:cNvSpPr txBox="1">
            <a:spLocks/>
          </p:cNvSpPr>
          <p:nvPr/>
        </p:nvSpPr>
        <p:spPr>
          <a:xfrm>
            <a:off x="5522196" y="1703918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Portrait </a:t>
            </a:r>
          </a:p>
        </p:txBody>
      </p:sp>
      <p:pic>
        <p:nvPicPr>
          <p:cNvPr id="4098" name="Picture 2" descr="Grass, Hand, Outdoors, Person, Phone">
            <a:extLst>
              <a:ext uri="{FF2B5EF4-FFF2-40B4-BE49-F238E27FC236}">
                <a16:creationId xmlns:a16="http://schemas.microsoft.com/office/drawing/2014/main" id="{B2896E68-7DA9-6844-903A-4D2831305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1" b="11152"/>
          <a:stretch/>
        </p:blipFill>
        <p:spPr bwMode="auto">
          <a:xfrm>
            <a:off x="5166298" y="2497633"/>
            <a:ext cx="1696009" cy="261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ople, Adult, Apple, Beard, Casual">
            <a:extLst>
              <a:ext uri="{FF2B5EF4-FFF2-40B4-BE49-F238E27FC236}">
                <a16:creationId xmlns:a16="http://schemas.microsoft.com/office/drawing/2014/main" id="{2707B9BF-34D2-4F4D-932C-E1C1E2992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4449" b="25041"/>
          <a:stretch/>
        </p:blipFill>
        <p:spPr bwMode="auto">
          <a:xfrm>
            <a:off x="1058006" y="2339346"/>
            <a:ext cx="2703784" cy="180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phone, Cell Phone, Phone, Mobile Phone">
            <a:extLst>
              <a:ext uri="{FF2B5EF4-FFF2-40B4-BE49-F238E27FC236}">
                <a16:creationId xmlns:a16="http://schemas.microsoft.com/office/drawing/2014/main" id="{097AF023-165C-5B41-B706-9E4B45210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2907" y="3485482"/>
            <a:ext cx="1574015" cy="31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05768E6-6FD1-C342-9FA4-F2926773CB78}"/>
              </a:ext>
            </a:extLst>
          </p:cNvPr>
          <p:cNvSpPr txBox="1">
            <a:spLocks/>
          </p:cNvSpPr>
          <p:nvPr/>
        </p:nvSpPr>
        <p:spPr>
          <a:xfrm>
            <a:off x="775899" y="4675393"/>
            <a:ext cx="3267999" cy="76820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Sideways </a:t>
            </a:r>
          </a:p>
        </p:txBody>
      </p:sp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47" y="2315109"/>
            <a:ext cx="1398041" cy="279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E7F841-7213-1E4A-8993-A42B98CD8492}"/>
              </a:ext>
            </a:extLst>
          </p:cNvPr>
          <p:cNvSpPr txBox="1">
            <a:spLocks/>
          </p:cNvSpPr>
          <p:nvPr/>
        </p:nvSpPr>
        <p:spPr>
          <a:xfrm>
            <a:off x="6466598" y="2680042"/>
            <a:ext cx="2500805" cy="14665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Portrait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Upright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16DEFC-8645-BCB8-BC5B-1CE2DEA03439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</a:p>
        </p:txBody>
      </p:sp>
    </p:spTree>
    <p:extLst>
      <p:ext uri="{BB962C8B-B14F-4D97-AF65-F5344CB8AC3E}">
        <p14:creationId xmlns:p14="http://schemas.microsoft.com/office/powerpoint/2010/main" val="3482260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3297688" y="1543605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17" y="2387732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411785"/>
              </p:ext>
            </p:extLst>
          </p:nvPr>
        </p:nvGraphicFramePr>
        <p:xfrm>
          <a:off x="539552" y="2396657"/>
          <a:ext cx="4072906" cy="2882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6453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036453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5245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4304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558" y="2131811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mera, Phone, Girl, Hands">
            <a:extLst>
              <a:ext uri="{FF2B5EF4-FFF2-40B4-BE49-F238E27FC236}">
                <a16:creationId xmlns:a16="http://schemas.microsoft.com/office/drawing/2014/main" id="{33968525-2F47-284C-B237-BFE356E3A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5940152" y="2396657"/>
            <a:ext cx="2413409" cy="33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B2939-1793-1BEE-655B-5A5593D4C758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1" y="2409046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634460"/>
              </p:ext>
            </p:extLst>
          </p:nvPr>
        </p:nvGraphicFramePr>
        <p:xfrm>
          <a:off x="369233" y="2409046"/>
          <a:ext cx="4264960" cy="3138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480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132480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9262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64623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929" y="2091980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mera, Phone, Girl, Hands">
            <a:extLst>
              <a:ext uri="{FF2B5EF4-FFF2-40B4-BE49-F238E27FC236}">
                <a16:creationId xmlns:a16="http://schemas.microsoft.com/office/drawing/2014/main" id="{212DDA18-B10F-F040-BA80-AE3750D9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2666311" y="2992947"/>
            <a:ext cx="886900" cy="12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martphone, Photo, Phone, Mobile, Camera">
            <a:extLst>
              <a:ext uri="{FF2B5EF4-FFF2-40B4-BE49-F238E27FC236}">
                <a16:creationId xmlns:a16="http://schemas.microsoft.com/office/drawing/2014/main" id="{0E98D10C-021A-B443-B936-6B2AAF76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7" y="2702718"/>
            <a:ext cx="3834770" cy="25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415026-A17D-D3A6-462B-C0711EC675E6}"/>
              </a:ext>
            </a:extLst>
          </p:cNvPr>
          <p:cNvSpPr txBox="1">
            <a:spLocks/>
          </p:cNvSpPr>
          <p:nvPr/>
        </p:nvSpPr>
        <p:spPr>
          <a:xfrm>
            <a:off x="3319423" y="1552614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27C78-B5A1-962B-6935-20E0E75F46E6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68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40" y="2245947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99135"/>
              </p:ext>
            </p:extLst>
          </p:nvPr>
        </p:nvGraphicFramePr>
        <p:xfrm>
          <a:off x="849102" y="2245947"/>
          <a:ext cx="4264960" cy="3138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480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132480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9262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64623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798" y="1928881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mera, Phone, Girl, Hands">
            <a:extLst>
              <a:ext uri="{FF2B5EF4-FFF2-40B4-BE49-F238E27FC236}">
                <a16:creationId xmlns:a16="http://schemas.microsoft.com/office/drawing/2014/main" id="{212DDA18-B10F-F040-BA80-AE3750D9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3146180" y="2829848"/>
            <a:ext cx="886900" cy="12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martphone, Photo, Phone, Mobile, Camera">
            <a:extLst>
              <a:ext uri="{FF2B5EF4-FFF2-40B4-BE49-F238E27FC236}">
                <a16:creationId xmlns:a16="http://schemas.microsoft.com/office/drawing/2014/main" id="{0E98D10C-021A-B443-B936-6B2AAF76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57" y="2930984"/>
            <a:ext cx="1525779" cy="10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amera, Phone, Picture, Capture">
            <a:extLst>
              <a:ext uri="{FF2B5EF4-FFF2-40B4-BE49-F238E27FC236}">
                <a16:creationId xmlns:a16="http://schemas.microsoft.com/office/drawing/2014/main" id="{675F2D3A-D03E-8E4D-99AD-18B3DE83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r="27931"/>
          <a:stretch/>
        </p:blipFill>
        <p:spPr bwMode="auto">
          <a:xfrm>
            <a:off x="6126220" y="2245948"/>
            <a:ext cx="2358916" cy="30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82ACF2-106D-3C44-EE06-AE02C7CF67E9}"/>
              </a:ext>
            </a:extLst>
          </p:cNvPr>
          <p:cNvSpPr txBox="1">
            <a:spLocks/>
          </p:cNvSpPr>
          <p:nvPr/>
        </p:nvSpPr>
        <p:spPr>
          <a:xfrm>
            <a:off x="3321597" y="1504914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18B2E-3967-184B-41E8-50FD0259C30A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D9792F-84AB-C847-BD7B-AF0DF70D6280}"/>
              </a:ext>
            </a:extLst>
          </p:cNvPr>
          <p:cNvSpPr/>
          <p:nvPr/>
        </p:nvSpPr>
        <p:spPr>
          <a:xfrm>
            <a:off x="33443" y="1033294"/>
            <a:ext cx="9077114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Look at these pieces of art. </a:t>
            </a:r>
          </a:p>
          <a:p>
            <a:pPr algn="ctr"/>
            <a:r>
              <a:rPr lang="en-GB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How do you think they were created?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628650" y="2007253"/>
            <a:ext cx="7886700" cy="51161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Match the art to the method!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915C7-A5A0-714A-AFEF-2D7E5F32D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79" y="2822784"/>
            <a:ext cx="882876" cy="1167359"/>
          </a:xfrm>
          <a:prstGeom prst="rect">
            <a:avLst/>
          </a:prstGeom>
        </p:spPr>
      </p:pic>
      <p:pic>
        <p:nvPicPr>
          <p:cNvPr id="3074" name="Picture 2" descr="Pedestrians, Crossing, Traffic, Intersection, Junction">
            <a:extLst>
              <a:ext uri="{FF2B5EF4-FFF2-40B4-BE49-F238E27FC236}">
                <a16:creationId xmlns:a16="http://schemas.microsoft.com/office/drawing/2014/main" id="{08C645B4-A55D-E24F-B651-ED736BEAA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05" y="2968864"/>
            <a:ext cx="1381933" cy="9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bert Duncanson, Landscape, Art, Artistic, Painting">
            <a:extLst>
              <a:ext uri="{FF2B5EF4-FFF2-40B4-BE49-F238E27FC236}">
                <a16:creationId xmlns:a16="http://schemas.microsoft.com/office/drawing/2014/main" id="{CCF0CC8F-20A8-154B-A915-03B1F905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8" y="2950314"/>
            <a:ext cx="1578877" cy="9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ts, Artwork, Pencil Drawing, Pet, Cute, Portrait">
            <a:extLst>
              <a:ext uri="{FF2B5EF4-FFF2-40B4-BE49-F238E27FC236}">
                <a16:creationId xmlns:a16="http://schemas.microsoft.com/office/drawing/2014/main" id="{33C2F21B-C98C-6941-83C8-BB2C6493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98" y="2682045"/>
            <a:ext cx="1094942" cy="1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arcoal, Drawing, Picture, Amateur, Attempt, Pen">
            <a:extLst>
              <a:ext uri="{FF2B5EF4-FFF2-40B4-BE49-F238E27FC236}">
                <a16:creationId xmlns:a16="http://schemas.microsoft.com/office/drawing/2014/main" id="{183627D8-5757-FF40-BEA3-17E1A97C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7" y="2617112"/>
            <a:ext cx="879138" cy="15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lette, Paint, Brushes, Colors, Brush">
            <a:extLst>
              <a:ext uri="{FF2B5EF4-FFF2-40B4-BE49-F238E27FC236}">
                <a16:creationId xmlns:a16="http://schemas.microsoft.com/office/drawing/2014/main" id="{5E51C73F-33CD-174F-8832-59836ABD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79" y="4559159"/>
            <a:ext cx="879139" cy="8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pad, Tablet, Flat, Transparent">
            <a:extLst>
              <a:ext uri="{FF2B5EF4-FFF2-40B4-BE49-F238E27FC236}">
                <a16:creationId xmlns:a16="http://schemas.microsoft.com/office/drawing/2014/main" id="{92936B23-EA9F-484E-A9B4-65F26A50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08" y="4358067"/>
            <a:ext cx="709121" cy="10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amera, Lens, Photography">
            <a:extLst>
              <a:ext uri="{FF2B5EF4-FFF2-40B4-BE49-F238E27FC236}">
                <a16:creationId xmlns:a16="http://schemas.microsoft.com/office/drawing/2014/main" id="{902F2FA8-C7FE-D94A-947B-DCA1CE62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021" y="4557590"/>
            <a:ext cx="1086715" cy="8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harcoal Drawing, Charcoal Pencil">
            <a:extLst>
              <a:ext uri="{FF2B5EF4-FFF2-40B4-BE49-F238E27FC236}">
                <a16:creationId xmlns:a16="http://schemas.microsoft.com/office/drawing/2014/main" id="{2CD0AE1B-03A1-794E-BEDC-482C5DFAD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1" t="2032"/>
          <a:stretch/>
        </p:blipFill>
        <p:spPr bwMode="auto">
          <a:xfrm>
            <a:off x="4382936" y="4167203"/>
            <a:ext cx="879139" cy="12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Pencil, Writing Tool, School Supplies">
            <a:extLst>
              <a:ext uri="{FF2B5EF4-FFF2-40B4-BE49-F238E27FC236}">
                <a16:creationId xmlns:a16="http://schemas.microsoft.com/office/drawing/2014/main" id="{E9CE4566-3455-514C-801F-FE969440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79" y="4358067"/>
            <a:ext cx="738402" cy="9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83138A4-C4E7-C840-8054-6FE6A71B8E29}"/>
              </a:ext>
            </a:extLst>
          </p:cNvPr>
          <p:cNvSpPr txBox="1">
            <a:spLocks/>
          </p:cNvSpPr>
          <p:nvPr/>
        </p:nvSpPr>
        <p:spPr>
          <a:xfrm>
            <a:off x="307794" y="5675924"/>
            <a:ext cx="1536242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Pencil (tonal)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A9ECEF6-C0C0-384F-BA81-12ABFD9F1B01}"/>
              </a:ext>
            </a:extLst>
          </p:cNvPr>
          <p:cNvSpPr txBox="1">
            <a:spLocks/>
          </p:cNvSpPr>
          <p:nvPr/>
        </p:nvSpPr>
        <p:spPr>
          <a:xfrm>
            <a:off x="2151865" y="5678036"/>
            <a:ext cx="1536242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22972B0-933B-994F-AB10-A925894FCD29}"/>
              </a:ext>
            </a:extLst>
          </p:cNvPr>
          <p:cNvSpPr txBox="1">
            <a:spLocks/>
          </p:cNvSpPr>
          <p:nvPr/>
        </p:nvSpPr>
        <p:spPr>
          <a:xfrm>
            <a:off x="3995937" y="5682239"/>
            <a:ext cx="1536242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Charcoal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6355C7-2511-9049-8361-AE12C6AC66C5}"/>
              </a:ext>
            </a:extLst>
          </p:cNvPr>
          <p:cNvSpPr txBox="1">
            <a:spLocks/>
          </p:cNvSpPr>
          <p:nvPr/>
        </p:nvSpPr>
        <p:spPr>
          <a:xfrm>
            <a:off x="7474670" y="5682925"/>
            <a:ext cx="1536242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47CB900-92AF-AC44-BF76-EF9F5DBECC24}"/>
              </a:ext>
            </a:extLst>
          </p:cNvPr>
          <p:cNvSpPr txBox="1">
            <a:spLocks/>
          </p:cNvSpPr>
          <p:nvPr/>
        </p:nvSpPr>
        <p:spPr>
          <a:xfrm>
            <a:off x="5686561" y="5682239"/>
            <a:ext cx="1536242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419730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1" y="2327382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72980"/>
              </p:ext>
            </p:extLst>
          </p:nvPr>
        </p:nvGraphicFramePr>
        <p:xfrm>
          <a:off x="369233" y="2327382"/>
          <a:ext cx="4264960" cy="3138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480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132480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9262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64623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929" y="2010316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mera, Phone, Girl, Hands">
            <a:extLst>
              <a:ext uri="{FF2B5EF4-FFF2-40B4-BE49-F238E27FC236}">
                <a16:creationId xmlns:a16="http://schemas.microsoft.com/office/drawing/2014/main" id="{212DDA18-B10F-F040-BA80-AE3750D9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2666311" y="2911283"/>
            <a:ext cx="886900" cy="12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martphone, Photo, Phone, Mobile, Camera">
            <a:extLst>
              <a:ext uri="{FF2B5EF4-FFF2-40B4-BE49-F238E27FC236}">
                <a16:creationId xmlns:a16="http://schemas.microsoft.com/office/drawing/2014/main" id="{0E98D10C-021A-B443-B936-6B2AAF76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8" y="3012419"/>
            <a:ext cx="1525779" cy="10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martphone, Face, Woman, Eyes, View">
            <a:extLst>
              <a:ext uri="{FF2B5EF4-FFF2-40B4-BE49-F238E27FC236}">
                <a16:creationId xmlns:a16="http://schemas.microsoft.com/office/drawing/2014/main" id="{1A2B8A69-10F1-584C-A28E-BF68510B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31" y="2839223"/>
            <a:ext cx="3600344" cy="1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76D797-F85B-64D0-1B44-FC0B53D290D2}"/>
              </a:ext>
            </a:extLst>
          </p:cNvPr>
          <p:cNvSpPr txBox="1">
            <a:spLocks/>
          </p:cNvSpPr>
          <p:nvPr/>
        </p:nvSpPr>
        <p:spPr>
          <a:xfrm>
            <a:off x="3349036" y="1508074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C5FA10-7813-DD36-0D25-E401E1118DCA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1" y="2245948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39562"/>
              </p:ext>
            </p:extLst>
          </p:nvPr>
        </p:nvGraphicFramePr>
        <p:xfrm>
          <a:off x="369233" y="2245948"/>
          <a:ext cx="4264960" cy="3138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480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132480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9262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64623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929" y="1928882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mera, Phone, Girl, Hands">
            <a:extLst>
              <a:ext uri="{FF2B5EF4-FFF2-40B4-BE49-F238E27FC236}">
                <a16:creationId xmlns:a16="http://schemas.microsoft.com/office/drawing/2014/main" id="{212DDA18-B10F-F040-BA80-AE3750D9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2666311" y="2829849"/>
            <a:ext cx="886900" cy="12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martphone, Photo, Phone, Mobile, Camera">
            <a:extLst>
              <a:ext uri="{FF2B5EF4-FFF2-40B4-BE49-F238E27FC236}">
                <a16:creationId xmlns:a16="http://schemas.microsoft.com/office/drawing/2014/main" id="{0E98D10C-021A-B443-B936-6B2AAF76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8" y="2930985"/>
            <a:ext cx="1525779" cy="10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martphone, Face, Woman, Eyes, View">
            <a:extLst>
              <a:ext uri="{FF2B5EF4-FFF2-40B4-BE49-F238E27FC236}">
                <a16:creationId xmlns:a16="http://schemas.microsoft.com/office/drawing/2014/main" id="{1A2B8A69-10F1-584C-A28E-BF68510B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" y="4371875"/>
            <a:ext cx="1667535" cy="7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ass, Hand, Iphone, Mobile Phone">
            <a:extLst>
              <a:ext uri="{FF2B5EF4-FFF2-40B4-BE49-F238E27FC236}">
                <a16:creationId xmlns:a16="http://schemas.microsoft.com/office/drawing/2014/main" id="{0FCA01BF-171F-674C-8D54-64380F1D3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r="25027"/>
          <a:stretch/>
        </p:blipFill>
        <p:spPr bwMode="auto">
          <a:xfrm>
            <a:off x="5850289" y="2474003"/>
            <a:ext cx="2185466" cy="25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E3E2A7-CE6E-186D-81BB-C466D8F5B271}"/>
              </a:ext>
            </a:extLst>
          </p:cNvPr>
          <p:cNvSpPr txBox="1">
            <a:spLocks/>
          </p:cNvSpPr>
          <p:nvPr/>
        </p:nvSpPr>
        <p:spPr>
          <a:xfrm>
            <a:off x="3309273" y="1539470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8FA87D-58F5-6813-B103-93480CDEE048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08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phone, Cell Phone, Phone, Mobile Phone">
            <a:extLst>
              <a:ext uri="{FF2B5EF4-FFF2-40B4-BE49-F238E27FC236}">
                <a16:creationId xmlns:a16="http://schemas.microsoft.com/office/drawing/2014/main" id="{C1A3A3AB-48C8-704F-BABB-F1C83AB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1" y="2415980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4060F9-087E-B749-AAE0-B3AEEF057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73292"/>
              </p:ext>
            </p:extLst>
          </p:nvPr>
        </p:nvGraphicFramePr>
        <p:xfrm>
          <a:off x="369233" y="2415980"/>
          <a:ext cx="4264960" cy="3138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480">
                  <a:extLst>
                    <a:ext uri="{9D8B030D-6E8A-4147-A177-3AD203B41FA5}">
                      <a16:colId xmlns:a16="http://schemas.microsoft.com/office/drawing/2014/main" val="314182038"/>
                    </a:ext>
                  </a:extLst>
                </a:gridCol>
                <a:gridCol w="2132480">
                  <a:extLst>
                    <a:ext uri="{9D8B030D-6E8A-4147-A177-3AD203B41FA5}">
                      <a16:colId xmlns:a16="http://schemas.microsoft.com/office/drawing/2014/main" val="1540839851"/>
                    </a:ext>
                  </a:extLst>
                </a:gridCol>
              </a:tblGrid>
              <a:tr h="49262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Portrait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8709031"/>
                  </a:ext>
                </a:extLst>
              </a:tr>
              <a:tr h="264623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6044601"/>
                  </a:ext>
                </a:extLst>
              </a:tr>
            </a:tbl>
          </a:graphicData>
        </a:graphic>
      </p:graphicFrame>
      <p:pic>
        <p:nvPicPr>
          <p:cNvPr id="22" name="Picture 6" descr="Iphone, Cell Phone, Phone, Mobile Phone">
            <a:extLst>
              <a:ext uri="{FF2B5EF4-FFF2-40B4-BE49-F238E27FC236}">
                <a16:creationId xmlns:a16="http://schemas.microsoft.com/office/drawing/2014/main" id="{4717BBDF-5AE5-B749-8608-2DBECF80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929" y="2098914"/>
            <a:ext cx="255920" cy="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mera, Phone, Girl, Hands">
            <a:extLst>
              <a:ext uri="{FF2B5EF4-FFF2-40B4-BE49-F238E27FC236}">
                <a16:creationId xmlns:a16="http://schemas.microsoft.com/office/drawing/2014/main" id="{212DDA18-B10F-F040-BA80-AE3750D9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2488"/>
          <a:stretch/>
        </p:blipFill>
        <p:spPr bwMode="auto">
          <a:xfrm>
            <a:off x="2666311" y="2999881"/>
            <a:ext cx="886900" cy="12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martphone, Photo, Phone, Mobile, Camera">
            <a:extLst>
              <a:ext uri="{FF2B5EF4-FFF2-40B4-BE49-F238E27FC236}">
                <a16:creationId xmlns:a16="http://schemas.microsoft.com/office/drawing/2014/main" id="{0E98D10C-021A-B443-B936-6B2AAF76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8" y="3101017"/>
            <a:ext cx="1525779" cy="10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martphone, Face, Woman, Eyes, View">
            <a:extLst>
              <a:ext uri="{FF2B5EF4-FFF2-40B4-BE49-F238E27FC236}">
                <a16:creationId xmlns:a16="http://schemas.microsoft.com/office/drawing/2014/main" id="{1A2B8A69-10F1-584C-A28E-BF68510B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" y="4541907"/>
            <a:ext cx="1667535" cy="7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ass, Hand, Iphone, Mobile Phone">
            <a:extLst>
              <a:ext uri="{FF2B5EF4-FFF2-40B4-BE49-F238E27FC236}">
                <a16:creationId xmlns:a16="http://schemas.microsoft.com/office/drawing/2014/main" id="{0FCA01BF-171F-674C-8D54-64380F1D3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r="24953"/>
          <a:stretch/>
        </p:blipFill>
        <p:spPr bwMode="auto">
          <a:xfrm>
            <a:off x="3103893" y="4285281"/>
            <a:ext cx="898636" cy="10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otographer, Frog, Girl, Barbie, Star">
            <a:extLst>
              <a:ext uri="{FF2B5EF4-FFF2-40B4-BE49-F238E27FC236}">
                <a16:creationId xmlns:a16="http://schemas.microsoft.com/office/drawing/2014/main" id="{500C1AEB-6FC4-324C-B130-A900B14BB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3" r="1443"/>
          <a:stretch/>
        </p:blipFill>
        <p:spPr bwMode="auto">
          <a:xfrm>
            <a:off x="6042710" y="2226874"/>
            <a:ext cx="2220805" cy="24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208CC28-C913-1246-9070-92528EB1ECD3}"/>
              </a:ext>
            </a:extLst>
          </p:cNvPr>
          <p:cNvSpPr/>
          <p:nvPr/>
        </p:nvSpPr>
        <p:spPr>
          <a:xfrm>
            <a:off x="5810695" y="5014862"/>
            <a:ext cx="2406212" cy="768050"/>
          </a:xfrm>
          <a:prstGeom prst="wedgeRoundRectCallout">
            <a:avLst>
              <a:gd name="adj1" fmla="val -10792"/>
              <a:gd name="adj2" fmla="val -299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Did you get them all right?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D07678-ABFB-CB57-EAEC-868194A126A6}"/>
              </a:ext>
            </a:extLst>
          </p:cNvPr>
          <p:cNvSpPr txBox="1">
            <a:spLocks/>
          </p:cNvSpPr>
          <p:nvPr/>
        </p:nvSpPr>
        <p:spPr>
          <a:xfrm>
            <a:off x="3289989" y="1547119"/>
            <a:ext cx="2500805" cy="46464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these images!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C5938-D1E9-02A0-6896-4694744853D2}"/>
              </a:ext>
            </a:extLst>
          </p:cNvPr>
          <p:cNvSpPr/>
          <p:nvPr/>
        </p:nvSpPr>
        <p:spPr>
          <a:xfrm>
            <a:off x="33443" y="1002217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Landscape or portrait?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3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D9792F-84AB-C847-BD7B-AF0DF70D6280}"/>
              </a:ext>
            </a:extLst>
          </p:cNvPr>
          <p:cNvSpPr/>
          <p:nvPr/>
        </p:nvSpPr>
        <p:spPr>
          <a:xfrm>
            <a:off x="59731" y="1552993"/>
            <a:ext cx="907711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Some art is created by taking photos. </a:t>
            </a:r>
          </a:p>
          <a:p>
            <a:pPr algn="ctr"/>
            <a:r>
              <a:rPr lang="en-GB" sz="240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These photos can then be edited.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790862" y="1182418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do we take a good photo?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35BF38-BE37-4848-96BE-3E9C1093F520}"/>
              </a:ext>
            </a:extLst>
          </p:cNvPr>
          <p:cNvSpPr/>
          <p:nvPr/>
        </p:nvSpPr>
        <p:spPr>
          <a:xfrm>
            <a:off x="94593" y="3857142"/>
            <a:ext cx="12927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Point the lens at your subject.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564FF-B0DC-5048-A58D-37C7C3D17CFB}"/>
              </a:ext>
            </a:extLst>
          </p:cNvPr>
          <p:cNvSpPr/>
          <p:nvPr/>
        </p:nvSpPr>
        <p:spPr>
          <a:xfrm>
            <a:off x="1387366" y="3857141"/>
            <a:ext cx="23108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 sure the subject is in the shot by looking through your viewfinder or screen.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22555-B664-0648-A68F-182C3AA208BF}"/>
              </a:ext>
            </a:extLst>
          </p:cNvPr>
          <p:cNvSpPr/>
          <p:nvPr/>
        </p:nvSpPr>
        <p:spPr>
          <a:xfrm>
            <a:off x="3630624" y="3888202"/>
            <a:ext cx="2187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Move the camera around until you are happy with the shot.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32A00-1CB3-8047-9238-D51C94905E21}"/>
              </a:ext>
            </a:extLst>
          </p:cNvPr>
          <p:cNvSpPr/>
          <p:nvPr/>
        </p:nvSpPr>
        <p:spPr>
          <a:xfrm>
            <a:off x="5521871" y="3841774"/>
            <a:ext cx="2377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Hold your camera with both hands. Make sure it’s not wobbling around.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A783CC-E55F-1D4C-A477-3DC7C1AC81A8}"/>
              </a:ext>
            </a:extLst>
          </p:cNvPr>
          <p:cNvSpPr/>
          <p:nvPr/>
        </p:nvSpPr>
        <p:spPr>
          <a:xfrm>
            <a:off x="7648553" y="3800342"/>
            <a:ext cx="13902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Click the button and capture your photo!</a:t>
            </a:r>
          </a:p>
        </p:txBody>
      </p:sp>
      <p:pic>
        <p:nvPicPr>
          <p:cNvPr id="1028" name="Picture 4" descr="Photographer, Frog, Girl, Barbie, Star">
            <a:extLst>
              <a:ext uri="{FF2B5EF4-FFF2-40B4-BE49-F238E27FC236}">
                <a16:creationId xmlns:a16="http://schemas.microsoft.com/office/drawing/2014/main" id="{7605D743-BEC8-184E-A53C-BB67B6F33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12225"/>
          <a:stretch/>
        </p:blipFill>
        <p:spPr bwMode="auto">
          <a:xfrm>
            <a:off x="147297" y="2707210"/>
            <a:ext cx="1242544" cy="9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r Camera, Bunch Of Flowers, Forest">
            <a:extLst>
              <a:ext uri="{FF2B5EF4-FFF2-40B4-BE49-F238E27FC236}">
                <a16:creationId xmlns:a16="http://schemas.microsoft.com/office/drawing/2014/main" id="{EC83D9CA-A56E-EE48-A66A-437358E8F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5"/>
          <a:stretch/>
        </p:blipFill>
        <p:spPr bwMode="auto">
          <a:xfrm>
            <a:off x="1868241" y="2592561"/>
            <a:ext cx="1497724" cy="11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y, Photographer, Camera, Child, Lens">
            <a:extLst>
              <a:ext uri="{FF2B5EF4-FFF2-40B4-BE49-F238E27FC236}">
                <a16:creationId xmlns:a16="http://schemas.microsoft.com/office/drawing/2014/main" id="{C8BE16AD-739F-7242-921A-B6EF7CD05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4" r="3590"/>
          <a:stretch/>
        </p:blipFill>
        <p:spPr bwMode="auto">
          <a:xfrm>
            <a:off x="4064175" y="2546766"/>
            <a:ext cx="1103587" cy="13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mera, Film, Little Girl, Minolta">
            <a:extLst>
              <a:ext uri="{FF2B5EF4-FFF2-40B4-BE49-F238E27FC236}">
                <a16:creationId xmlns:a16="http://schemas.microsoft.com/office/drawing/2014/main" id="{F86C109D-78F2-794B-839F-475E02D8E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4"/>
          <a:stretch/>
        </p:blipFill>
        <p:spPr bwMode="auto">
          <a:xfrm>
            <a:off x="6078819" y="2482325"/>
            <a:ext cx="1196940" cy="13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mera, Icon, Symbol, Photo, Black">
            <a:extLst>
              <a:ext uri="{FF2B5EF4-FFF2-40B4-BE49-F238E27FC236}">
                <a16:creationId xmlns:a16="http://schemas.microsoft.com/office/drawing/2014/main" id="{A29947C1-7CF5-044B-B6C8-7CD4D0B9C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7712" r="18166" b="27668"/>
          <a:stretch/>
        </p:blipFill>
        <p:spPr bwMode="auto">
          <a:xfrm>
            <a:off x="7715037" y="2694644"/>
            <a:ext cx="1257300" cy="90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4B09B013-40AD-674E-9F31-1872050832F0}"/>
              </a:ext>
            </a:extLst>
          </p:cNvPr>
          <p:cNvSpPr/>
          <p:nvPr/>
        </p:nvSpPr>
        <p:spPr>
          <a:xfrm>
            <a:off x="7819996" y="2441383"/>
            <a:ext cx="197069" cy="351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53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g, Photographer, Model, Photo Model">
            <a:extLst>
              <a:ext uri="{FF2B5EF4-FFF2-40B4-BE49-F238E27FC236}">
                <a16:creationId xmlns:a16="http://schemas.microsoft.com/office/drawing/2014/main" id="{272728D4-5880-9F44-8141-34F810D11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20804" r="2710"/>
          <a:stretch/>
        </p:blipFill>
        <p:spPr bwMode="auto">
          <a:xfrm>
            <a:off x="6574222" y="2238643"/>
            <a:ext cx="2222938" cy="203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628650" y="1772815"/>
            <a:ext cx="7886700" cy="45794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and your team find and capture these things?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D3269724-22FD-7646-A4E5-CAF341ECA8DF}"/>
              </a:ext>
            </a:extLst>
          </p:cNvPr>
          <p:cNvSpPr/>
          <p:nvPr/>
        </p:nvSpPr>
        <p:spPr>
          <a:xfrm>
            <a:off x="6574222" y="4517706"/>
            <a:ext cx="2406212" cy="1503581"/>
          </a:xfrm>
          <a:prstGeom prst="wedgeRoundRectCallout">
            <a:avLst>
              <a:gd name="adj1" fmla="val -17771"/>
              <a:gd name="adj2" fmla="val -1692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Remember to make sure everyone has had a go!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97AE884-6015-6841-B4B1-6BAF4E752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782040"/>
              </p:ext>
            </p:extLst>
          </p:nvPr>
        </p:nvGraphicFramePr>
        <p:xfrm>
          <a:off x="163566" y="2844171"/>
          <a:ext cx="3649096" cy="2679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4548">
                  <a:extLst>
                    <a:ext uri="{9D8B030D-6E8A-4147-A177-3AD203B41FA5}">
                      <a16:colId xmlns:a16="http://schemas.microsoft.com/office/drawing/2014/main" val="3021774444"/>
                    </a:ext>
                  </a:extLst>
                </a:gridCol>
                <a:gridCol w="1824548">
                  <a:extLst>
                    <a:ext uri="{9D8B030D-6E8A-4147-A177-3AD203B41FA5}">
                      <a16:colId xmlns:a16="http://schemas.microsoft.com/office/drawing/2014/main" val="4223533802"/>
                    </a:ext>
                  </a:extLst>
                </a:gridCol>
              </a:tblGrid>
              <a:tr h="13396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close 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person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6663217"/>
                  </a:ext>
                </a:extLst>
              </a:tr>
              <a:tr h="13396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action shot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in the distance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0239250"/>
                  </a:ext>
                </a:extLst>
              </a:tr>
            </a:tbl>
          </a:graphicData>
        </a:graphic>
      </p:graphicFrame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17F6731C-DC7B-D740-B9D4-D5F4C8644CB4}"/>
              </a:ext>
            </a:extLst>
          </p:cNvPr>
          <p:cNvSpPr/>
          <p:nvPr/>
        </p:nvSpPr>
        <p:spPr>
          <a:xfrm>
            <a:off x="3978505" y="2689960"/>
            <a:ext cx="2222939" cy="2179199"/>
          </a:xfrm>
          <a:prstGeom prst="wedgeRoundRectCallout">
            <a:avLst>
              <a:gd name="adj1" fmla="val 94809"/>
              <a:gd name="adj2" fmla="val -4826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Landscape/ Portrait?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CLICK!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03E47-DDAB-D1F5-745B-A9AE10264C11}"/>
              </a:ext>
            </a:extLst>
          </p:cNvPr>
          <p:cNvSpPr txBox="1">
            <a:spLocks/>
          </p:cNvSpPr>
          <p:nvPr/>
        </p:nvSpPr>
        <p:spPr>
          <a:xfrm>
            <a:off x="627839" y="1141790"/>
            <a:ext cx="7886700" cy="63102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Let’s practice</a:t>
            </a:r>
          </a:p>
        </p:txBody>
      </p:sp>
    </p:spTree>
    <p:extLst>
      <p:ext uri="{BB962C8B-B14F-4D97-AF65-F5344CB8AC3E}">
        <p14:creationId xmlns:p14="http://schemas.microsoft.com/office/powerpoint/2010/main" val="414449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628650" y="1575184"/>
            <a:ext cx="7886700" cy="80139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share with the class what you took a photo of and whether you took it in landscape or portrait and why?</a:t>
            </a:r>
          </a:p>
        </p:txBody>
      </p:sp>
      <p:pic>
        <p:nvPicPr>
          <p:cNvPr id="13" name="Picture 2" descr="Grass, Hand, Iphone, Mobile Phone">
            <a:extLst>
              <a:ext uri="{FF2B5EF4-FFF2-40B4-BE49-F238E27FC236}">
                <a16:creationId xmlns:a16="http://schemas.microsoft.com/office/drawing/2014/main" id="{5A225566-8C59-8F42-B768-438691EF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r="25027"/>
          <a:stretch/>
        </p:blipFill>
        <p:spPr bwMode="auto">
          <a:xfrm>
            <a:off x="3563888" y="2686747"/>
            <a:ext cx="2185466" cy="25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D7EBC-1904-9C22-2F0A-DCF726EB70DA}"/>
              </a:ext>
            </a:extLst>
          </p:cNvPr>
          <p:cNvSpPr txBox="1">
            <a:spLocks/>
          </p:cNvSpPr>
          <p:nvPr/>
        </p:nvSpPr>
        <p:spPr>
          <a:xfrm>
            <a:off x="564781" y="1171521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Let’s share!</a:t>
            </a:r>
          </a:p>
        </p:txBody>
      </p:sp>
    </p:spTree>
    <p:extLst>
      <p:ext uri="{BB962C8B-B14F-4D97-AF65-F5344CB8AC3E}">
        <p14:creationId xmlns:p14="http://schemas.microsoft.com/office/powerpoint/2010/main" val="284831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190F8B-1BFD-A54B-AF4A-948779AB694C}"/>
              </a:ext>
            </a:extLst>
          </p:cNvPr>
          <p:cNvSpPr/>
          <p:nvPr/>
        </p:nvSpPr>
        <p:spPr>
          <a:xfrm>
            <a:off x="467544" y="1772816"/>
            <a:ext cx="54102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Sean creates art by adding characteristics to pictures. He turns his work into animations.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 was a writer, artist and storyboard director for Spongebob Squarepants.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 has also worked for Dreamworks and Disney.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Here are some examples of his work:</a:t>
            </a:r>
          </a:p>
        </p:txBody>
      </p:sp>
      <p:sp>
        <p:nvSpPr>
          <p:cNvPr id="13" name="Rectangle 12">
            <a:hlinkClick r:id="rId3"/>
            <a:extLst>
              <a:ext uri="{FF2B5EF4-FFF2-40B4-BE49-F238E27FC236}">
                <a16:creationId xmlns:a16="http://schemas.microsoft.com/office/drawing/2014/main" id="{EDCDA97C-81F5-2F48-AD81-4C627B452001}"/>
              </a:ext>
            </a:extLst>
          </p:cNvPr>
          <p:cNvSpPr/>
          <p:nvPr/>
        </p:nvSpPr>
        <p:spPr>
          <a:xfrm>
            <a:off x="2932667" y="4791933"/>
            <a:ext cx="272636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solidFill>
                  <a:srgbClr val="00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WATCH A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25644-0504-D998-C5AD-D89BC44CDDBC}"/>
              </a:ext>
            </a:extLst>
          </p:cNvPr>
          <p:cNvSpPr txBox="1">
            <a:spLocks/>
          </p:cNvSpPr>
          <p:nvPr/>
        </p:nvSpPr>
        <p:spPr>
          <a:xfrm>
            <a:off x="708746" y="1104229"/>
            <a:ext cx="7886700" cy="59657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Famous artists - </a:t>
            </a:r>
            <a:r>
              <a:rPr lang="en-GB" sz="3600" b="1" dirty="0">
                <a:solidFill>
                  <a:srgbClr val="00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Sean Charmatz</a:t>
            </a:r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6AE85900-83BF-288F-A2D5-C31424494CA1}"/>
              </a:ext>
            </a:extLst>
          </p:cNvPr>
          <p:cNvSpPr/>
          <p:nvPr/>
        </p:nvSpPr>
        <p:spPr>
          <a:xfrm>
            <a:off x="206299" y="4791934"/>
            <a:ext cx="272636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solidFill>
                  <a:srgbClr val="00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SEE PICTURES</a:t>
            </a:r>
          </a:p>
        </p:txBody>
      </p:sp>
      <p:sp>
        <p:nvSpPr>
          <p:cNvPr id="4" name="Rounded Rectangular Callout 1">
            <a:extLst>
              <a:ext uri="{FF2B5EF4-FFF2-40B4-BE49-F238E27FC236}">
                <a16:creationId xmlns:a16="http://schemas.microsoft.com/office/drawing/2014/main" id="{F2E4539C-9896-42A2-72E9-D24728179E2D}"/>
              </a:ext>
            </a:extLst>
          </p:cNvPr>
          <p:cNvSpPr/>
          <p:nvPr/>
        </p:nvSpPr>
        <p:spPr>
          <a:xfrm>
            <a:off x="6002694" y="1726899"/>
            <a:ext cx="2907009" cy="663434"/>
          </a:xfrm>
          <a:prstGeom prst="wedgeRoundRectCallout">
            <a:avLst>
              <a:gd name="adj1" fmla="val 53347"/>
              <a:gd name="adj2" fmla="val 91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like about this work?</a:t>
            </a:r>
          </a:p>
        </p:txBody>
      </p:sp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8F783847-99BE-8724-816A-B06602646BC4}"/>
              </a:ext>
            </a:extLst>
          </p:cNvPr>
          <p:cNvSpPr/>
          <p:nvPr/>
        </p:nvSpPr>
        <p:spPr>
          <a:xfrm>
            <a:off x="6005263" y="2672364"/>
            <a:ext cx="2907008" cy="820828"/>
          </a:xfrm>
          <a:prstGeom prst="wedgeRoundRectCallout">
            <a:avLst>
              <a:gd name="adj1" fmla="val 54326"/>
              <a:gd name="adj2" fmla="val 77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dislike about it?</a:t>
            </a:r>
          </a:p>
        </p:txBody>
      </p:sp>
      <p:sp>
        <p:nvSpPr>
          <p:cNvPr id="7" name="Rounded Rectangular Callout 12">
            <a:extLst>
              <a:ext uri="{FF2B5EF4-FFF2-40B4-BE49-F238E27FC236}">
                <a16:creationId xmlns:a16="http://schemas.microsoft.com/office/drawing/2014/main" id="{CE7016C3-B298-BC34-88D0-939A3B2BAD32}"/>
              </a:ext>
            </a:extLst>
          </p:cNvPr>
          <p:cNvSpPr/>
          <p:nvPr/>
        </p:nvSpPr>
        <p:spPr>
          <a:xfrm>
            <a:off x="6005263" y="4941772"/>
            <a:ext cx="2986647" cy="807914"/>
          </a:xfrm>
          <a:prstGeom prst="wedgeRoundRectCallout">
            <a:avLst>
              <a:gd name="adj1" fmla="val 52574"/>
              <a:gd name="adj2" fmla="val 746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does it make you feel?</a:t>
            </a:r>
          </a:p>
        </p:txBody>
      </p:sp>
      <p:sp>
        <p:nvSpPr>
          <p:cNvPr id="8" name="Rounded Rectangular Callout 14">
            <a:extLst>
              <a:ext uri="{FF2B5EF4-FFF2-40B4-BE49-F238E27FC236}">
                <a16:creationId xmlns:a16="http://schemas.microsoft.com/office/drawing/2014/main" id="{BEABF690-3A05-4E3B-A504-D5402B04CAC7}"/>
              </a:ext>
            </a:extLst>
          </p:cNvPr>
          <p:cNvSpPr/>
          <p:nvPr/>
        </p:nvSpPr>
        <p:spPr>
          <a:xfrm>
            <a:off x="6005263" y="3775223"/>
            <a:ext cx="2907009" cy="820828"/>
          </a:xfrm>
          <a:prstGeom prst="wedgeRoundRectCallout">
            <a:avLst>
              <a:gd name="adj1" fmla="val 56524"/>
              <a:gd name="adj2" fmla="val 780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does it make you think of?</a:t>
            </a:r>
          </a:p>
        </p:txBody>
      </p:sp>
    </p:spTree>
    <p:extLst>
      <p:ext uri="{BB962C8B-B14F-4D97-AF65-F5344CB8AC3E}">
        <p14:creationId xmlns:p14="http://schemas.microsoft.com/office/powerpoint/2010/main" val="1708189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93D51F1-25B2-4DB4-B756-D3BA4CEBBBE8}"/>
              </a:ext>
            </a:extLst>
          </p:cNvPr>
          <p:cNvGrpSpPr/>
          <p:nvPr/>
        </p:nvGrpSpPr>
        <p:grpSpPr>
          <a:xfrm>
            <a:off x="4706490" y="2623297"/>
            <a:ext cx="4173804" cy="3188417"/>
            <a:chOff x="4765693" y="1952617"/>
            <a:chExt cx="4173804" cy="3188417"/>
          </a:xfrm>
        </p:grpSpPr>
        <p:pic>
          <p:nvPicPr>
            <p:cNvPr id="13" name="Picture 6" descr="Leaves, Water, Blue, Red, Orange, Sheet In The Water">
              <a:extLst>
                <a:ext uri="{FF2B5EF4-FFF2-40B4-BE49-F238E27FC236}">
                  <a16:creationId xmlns:a16="http://schemas.microsoft.com/office/drawing/2014/main" id="{96AE045C-C4F6-7E45-8F7D-CF693F624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693" y="2010680"/>
              <a:ext cx="4173804" cy="313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7EE5BFB-00B3-5C42-B2D6-A039CF3045E1}"/>
                    </a:ext>
                  </a:extLst>
                </p14:cNvPr>
                <p14:cNvContentPartPr/>
                <p14:nvPr/>
              </p14:nvContentPartPr>
              <p14:xfrm>
                <a:off x="6586907" y="2377057"/>
                <a:ext cx="270" cy="27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7EE5BFB-00B3-5C42-B2D6-A039CF3045E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39657" y="2329807"/>
                  <a:ext cx="94500" cy="94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32F1068-893E-5944-9D26-63E3799CBFF1}"/>
                    </a:ext>
                  </a:extLst>
                </p14:cNvPr>
                <p14:cNvContentPartPr/>
                <p14:nvPr/>
              </p14:nvContentPartPr>
              <p14:xfrm>
                <a:off x="6329057" y="2623297"/>
                <a:ext cx="270" cy="27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32F1068-893E-5944-9D26-63E3799CBFF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81807" y="2576047"/>
                  <a:ext cx="94500" cy="94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2E34999-C992-7645-B0F6-ADDBD4018F3D}"/>
                    </a:ext>
                  </a:extLst>
                </p14:cNvPr>
                <p14:cNvContentPartPr/>
                <p14:nvPr/>
              </p14:nvContentPartPr>
              <p14:xfrm>
                <a:off x="6591497" y="2638957"/>
                <a:ext cx="239220" cy="1841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2E34999-C992-7645-B0F6-ADDBD4018F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28544" y="2576019"/>
                  <a:ext cx="364766" cy="3096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C0A7B3-AA85-9E43-9214-09BF68E92A0B}"/>
                    </a:ext>
                  </a:extLst>
                </p14:cNvPr>
                <p14:cNvContentPartPr/>
                <p14:nvPr/>
              </p14:nvContentPartPr>
              <p14:xfrm>
                <a:off x="6521027" y="1952617"/>
                <a:ext cx="452520" cy="3893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C0A7B3-AA85-9E43-9214-09BF68E92A0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58077" y="1889646"/>
                  <a:ext cx="578060" cy="5149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CC74780-2A71-3A4C-AC20-33D6127A87C4}"/>
                    </a:ext>
                  </a:extLst>
                </p14:cNvPr>
                <p14:cNvContentPartPr/>
                <p14:nvPr/>
              </p14:nvContentPartPr>
              <p14:xfrm>
                <a:off x="6015317" y="2638957"/>
                <a:ext cx="386910" cy="438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CC74780-2A71-3A4C-AC20-33D6127A87C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52332" y="2575957"/>
                  <a:ext cx="512521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C4636F-C038-BD4F-8942-4AF20B511725}"/>
                    </a:ext>
                  </a:extLst>
                </p14:cNvPr>
                <p14:cNvContentPartPr/>
                <p14:nvPr/>
              </p14:nvContentPartPr>
              <p14:xfrm>
                <a:off x="7025657" y="3673867"/>
                <a:ext cx="194400" cy="3115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2C4636F-C038-BD4F-8942-4AF20B51172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62773" y="3610831"/>
                  <a:ext cx="319808" cy="437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E4FB57-3159-DC44-A14C-F973EF9CA8C3}"/>
                    </a:ext>
                  </a:extLst>
                </p14:cNvPr>
                <p14:cNvContentPartPr/>
                <p14:nvPr/>
              </p14:nvContentPartPr>
              <p14:xfrm>
                <a:off x="7733057" y="2794207"/>
                <a:ext cx="240570" cy="24165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E4FB57-3159-DC44-A14C-F973EF9CA8C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70128" y="2731277"/>
                  <a:ext cx="366069" cy="36715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5E64FD1-29E3-9148-A5FB-867277C9EB56}"/>
                </a:ext>
              </a:extLst>
            </p:cNvPr>
            <p:cNvGrpSpPr/>
            <p:nvPr/>
          </p:nvGrpSpPr>
          <p:grpSpPr>
            <a:xfrm>
              <a:off x="7546487" y="3856927"/>
              <a:ext cx="420930" cy="505980"/>
              <a:chOff x="10049951" y="3867222"/>
              <a:chExt cx="561240" cy="67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5498E2B-1953-7C45-8868-F77DABA04D19}"/>
                      </a:ext>
                    </a:extLst>
                  </p14:cNvPr>
                  <p14:cNvContentPartPr/>
                  <p14:nvPr/>
                </p14:nvContentPartPr>
                <p14:xfrm>
                  <a:off x="10575911" y="4231902"/>
                  <a:ext cx="360" cy="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5498E2B-1953-7C45-8868-F77DABA04D19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513271" y="4168902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AC21A-7030-F641-9AD3-5759A90D5194}"/>
                      </a:ext>
                    </a:extLst>
                  </p14:cNvPr>
                  <p14:cNvContentPartPr/>
                  <p14:nvPr/>
                </p14:nvContentPartPr>
                <p14:xfrm>
                  <a:off x="10049951" y="3867222"/>
                  <a:ext cx="561240" cy="6746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AC21A-7030-F641-9AD3-5759A90D519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9987311" y="3804222"/>
                    <a:ext cx="686880" cy="800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262F183-CF43-304C-BCD2-843959826F73}"/>
                    </a:ext>
                  </a:extLst>
                </p14:cNvPr>
                <p14:cNvContentPartPr/>
                <p14:nvPr/>
              </p14:nvContentPartPr>
              <p14:xfrm>
                <a:off x="6428687" y="4529497"/>
                <a:ext cx="478980" cy="33291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262F183-CF43-304C-BCD2-843959826F7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65711" y="4466514"/>
                  <a:ext cx="604573" cy="458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A55430B-75C0-9F40-8B24-D413080C303C}"/>
                    </a:ext>
                  </a:extLst>
                </p14:cNvPr>
                <p14:cNvContentPartPr/>
                <p14:nvPr/>
              </p14:nvContentPartPr>
              <p14:xfrm>
                <a:off x="6549917" y="4226827"/>
                <a:ext cx="396090" cy="1571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A55430B-75C0-9F40-8B24-D413080C30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86960" y="4163755"/>
                  <a:ext cx="521644" cy="2829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54506D4-A0CB-C14F-A17D-66213D2EBC5C}"/>
                    </a:ext>
                  </a:extLst>
                </p14:cNvPr>
                <p14:cNvContentPartPr/>
                <p14:nvPr/>
              </p14:nvContentPartPr>
              <p14:xfrm>
                <a:off x="7822697" y="4521127"/>
                <a:ext cx="288090" cy="199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54506D4-A0CB-C14F-A17D-66213D2EBC5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59756" y="4458689"/>
                  <a:ext cx="413612" cy="144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FACE1E7-E869-7845-8B06-1D13EE15B8D9}"/>
                    </a:ext>
                  </a:extLst>
                </p14:cNvPr>
                <p14:cNvContentPartPr/>
                <p14:nvPr/>
              </p14:nvContentPartPr>
              <p14:xfrm>
                <a:off x="7942307" y="4288387"/>
                <a:ext cx="154980" cy="491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FACE1E7-E869-7845-8B06-1D13EE15B8D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06349" y="4252518"/>
                  <a:ext cx="226537" cy="1205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2E87E61-0772-DC41-AB5B-AD7E6D9A063B}"/>
                    </a:ext>
                  </a:extLst>
                </p14:cNvPr>
                <p14:cNvContentPartPr/>
                <p14:nvPr/>
              </p14:nvContentPartPr>
              <p14:xfrm>
                <a:off x="5045207" y="3946027"/>
                <a:ext cx="270" cy="27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2E87E61-0772-DC41-AB5B-AD7E6D9A06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18207" y="3919027"/>
                  <a:ext cx="54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F5377B0-46C0-C946-90C5-B7006E540246}"/>
                    </a:ext>
                  </a:extLst>
                </p14:cNvPr>
                <p14:cNvContentPartPr/>
                <p14:nvPr/>
              </p14:nvContentPartPr>
              <p14:xfrm>
                <a:off x="4901297" y="4129627"/>
                <a:ext cx="270" cy="27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F5377B0-46C0-C946-90C5-B7006E54024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74297" y="4102627"/>
                  <a:ext cx="54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7034743-9ADA-084F-8915-07FADA526D57}"/>
                    </a:ext>
                  </a:extLst>
                </p14:cNvPr>
                <p14:cNvContentPartPr/>
                <p14:nvPr/>
              </p14:nvContentPartPr>
              <p14:xfrm>
                <a:off x="4933697" y="3575857"/>
                <a:ext cx="307260" cy="3234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7034743-9ADA-084F-8915-07FADA526D5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97718" y="3539877"/>
                  <a:ext cx="378858" cy="395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8BF766E-10C8-634A-8ABD-79873D32CE94}"/>
                    </a:ext>
                  </a:extLst>
                </p14:cNvPr>
                <p14:cNvContentPartPr/>
                <p14:nvPr/>
              </p14:nvContentPartPr>
              <p14:xfrm>
                <a:off x="4777907" y="4271917"/>
                <a:ext cx="167670" cy="13473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8BF766E-10C8-634A-8ABD-79873D32CE9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41926" y="4235989"/>
                  <a:ext cx="239272" cy="206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14467E2-0BB5-8949-9E65-EF96DBBB2307}"/>
                    </a:ext>
                  </a:extLst>
                </p14:cNvPr>
                <p14:cNvContentPartPr/>
                <p14:nvPr/>
              </p14:nvContentPartPr>
              <p14:xfrm>
                <a:off x="4777637" y="3891757"/>
                <a:ext cx="74790" cy="8235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14467E2-0BB5-8949-9E65-EF96DBBB230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41680" y="3855796"/>
                  <a:ext cx="146344" cy="1539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EB83A4-32DE-A951-E595-CCD014281735}"/>
              </a:ext>
            </a:extLst>
          </p:cNvPr>
          <p:cNvGrpSpPr/>
          <p:nvPr/>
        </p:nvGrpSpPr>
        <p:grpSpPr>
          <a:xfrm>
            <a:off x="718077" y="2723256"/>
            <a:ext cx="3221677" cy="3067224"/>
            <a:chOff x="761213" y="2151029"/>
            <a:chExt cx="3221677" cy="3067224"/>
          </a:xfrm>
        </p:grpSpPr>
        <p:pic>
          <p:nvPicPr>
            <p:cNvPr id="32770" name="Picture 2" descr="Colorful, Five Fingers, Kid, Fingers">
              <a:extLst>
                <a:ext uri="{FF2B5EF4-FFF2-40B4-BE49-F238E27FC236}">
                  <a16:creationId xmlns:a16="http://schemas.microsoft.com/office/drawing/2014/main" id="{944D27FC-B40E-E84E-815E-2D9F1FB5C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8" t="4735" r="22250" b="13205"/>
            <a:stretch/>
          </p:blipFill>
          <p:spPr bwMode="auto">
            <a:xfrm>
              <a:off x="761213" y="2151029"/>
              <a:ext cx="3221677" cy="30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0B97ADF-B8EE-FB40-ADF3-33A2860F05CB}"/>
                    </a:ext>
                  </a:extLst>
                </p14:cNvPr>
                <p14:cNvContentPartPr/>
                <p14:nvPr/>
              </p14:nvContentPartPr>
              <p14:xfrm>
                <a:off x="1671708" y="2623302"/>
                <a:ext cx="270" cy="27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0B97ADF-B8EE-FB40-ADF3-33A2860F05C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658208" y="2609802"/>
                  <a:ext cx="27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7236215-FE92-E84C-B15C-00A50404F373}"/>
                    </a:ext>
                  </a:extLst>
                </p14:cNvPr>
                <p14:cNvContentPartPr/>
                <p14:nvPr/>
              </p14:nvContentPartPr>
              <p14:xfrm>
                <a:off x="1764318" y="2604402"/>
                <a:ext cx="270" cy="27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7236215-FE92-E84C-B15C-00A50404F3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50818" y="2590902"/>
                  <a:ext cx="27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57BCC3-7042-714E-BE9C-AE4C7C816FA3}"/>
                    </a:ext>
                  </a:extLst>
                </p14:cNvPr>
                <p14:cNvContentPartPr/>
                <p14:nvPr/>
              </p14:nvContentPartPr>
              <p14:xfrm>
                <a:off x="1705458" y="2665422"/>
                <a:ext cx="83700" cy="804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57BCC3-7042-714E-BE9C-AE4C7C816FA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87497" y="2647462"/>
                  <a:ext cx="119264" cy="1160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11F765-EF1A-F540-8EAC-348425EB5D88}"/>
                    </a:ext>
                  </a:extLst>
                </p14:cNvPr>
                <p14:cNvContentPartPr/>
                <p14:nvPr/>
              </p14:nvContentPartPr>
              <p14:xfrm>
                <a:off x="1895808" y="2735892"/>
                <a:ext cx="82080" cy="19035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11F765-EF1A-F540-8EAC-348425EB5D8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877887" y="2717901"/>
                  <a:ext cx="117564" cy="2259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58A8C2-FE30-7249-B1B7-7C244C7484AD}"/>
                    </a:ext>
                  </a:extLst>
                </p14:cNvPr>
                <p14:cNvContentPartPr/>
                <p14:nvPr/>
              </p14:nvContentPartPr>
              <p14:xfrm>
                <a:off x="1503498" y="2940822"/>
                <a:ext cx="165510" cy="11961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58A8C2-FE30-7249-B1B7-7C244C7484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85508" y="2922863"/>
                  <a:ext cx="201131" cy="1551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BD4BEC-C433-4641-B09B-EDC70C27E1BA}"/>
                    </a:ext>
                  </a:extLst>
                </p14:cNvPr>
                <p14:cNvContentPartPr/>
                <p14:nvPr/>
              </p14:nvContentPartPr>
              <p14:xfrm>
                <a:off x="2157978" y="2494242"/>
                <a:ext cx="270" cy="102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BD4BEC-C433-4641-B09B-EDC70C27E1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4478" y="2475921"/>
                  <a:ext cx="27000" cy="465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9F32087-F911-2A42-8EB3-DAF7CB22D37E}"/>
                    </a:ext>
                  </a:extLst>
                </p14:cNvPr>
                <p14:cNvContentPartPr/>
                <p14:nvPr/>
              </p14:nvContentPartPr>
              <p14:xfrm>
                <a:off x="2285958" y="2490732"/>
                <a:ext cx="270" cy="27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9F32087-F911-2A42-8EB3-DAF7CB22D37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72458" y="2477232"/>
                  <a:ext cx="27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7DB4E5F-0F4F-BD41-8FA8-978003E9C9BA}"/>
                    </a:ext>
                  </a:extLst>
                </p14:cNvPr>
                <p14:cNvContentPartPr/>
                <p14:nvPr/>
              </p14:nvContentPartPr>
              <p14:xfrm>
                <a:off x="2175258" y="2665962"/>
                <a:ext cx="86400" cy="307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7DB4E5F-0F4F-BD41-8FA8-978003E9C9B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157258" y="2648067"/>
                  <a:ext cx="122040" cy="662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169DE78-94FD-AD41-92E1-B3C73D600CA0}"/>
                    </a:ext>
                  </a:extLst>
                </p14:cNvPr>
                <p14:cNvContentPartPr/>
                <p14:nvPr/>
              </p14:nvContentPartPr>
              <p14:xfrm>
                <a:off x="2376408" y="2749392"/>
                <a:ext cx="108540" cy="15309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169DE78-94FD-AD41-92E1-B3C73D600CA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358497" y="2731381"/>
                  <a:ext cx="144004" cy="1887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4884ADC-079C-584C-90B6-F489499D2E1B}"/>
                    </a:ext>
                  </a:extLst>
                </p14:cNvPr>
                <p14:cNvContentPartPr/>
                <p14:nvPr/>
              </p14:nvContentPartPr>
              <p14:xfrm>
                <a:off x="1984638" y="2744262"/>
                <a:ext cx="98280" cy="14121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4884ADC-079C-584C-90B6-F489499D2E1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966638" y="2726296"/>
                  <a:ext cx="133920" cy="17678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161C8A7-4B62-014E-9C9C-D15ABE0ADB6C}"/>
                </a:ext>
              </a:extLst>
            </p:cNvPr>
            <p:cNvGrpSpPr/>
            <p:nvPr/>
          </p:nvGrpSpPr>
          <p:grpSpPr>
            <a:xfrm>
              <a:off x="2479818" y="2742912"/>
              <a:ext cx="410940" cy="292140"/>
              <a:chOff x="3306424" y="2514216"/>
              <a:chExt cx="547920" cy="38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D4DEC339-9050-5648-ACB9-983E6C37A39C}"/>
                      </a:ext>
                    </a:extLst>
                  </p14:cNvPr>
                  <p14:cNvContentPartPr/>
                  <p14:nvPr/>
                </p14:nvContentPartPr>
                <p14:xfrm>
                  <a:off x="3726904" y="2596656"/>
                  <a:ext cx="36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D4DEC339-9050-5648-ACB9-983E6C37A39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708904" y="257865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2496CE1B-0774-D642-B5D5-FD607C6CDD74}"/>
                      </a:ext>
                    </a:extLst>
                  </p14:cNvPr>
                  <p14:cNvContentPartPr/>
                  <p14:nvPr/>
                </p14:nvContentPartPr>
                <p14:xfrm>
                  <a:off x="3853984" y="2617896"/>
                  <a:ext cx="36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2496CE1B-0774-D642-B5D5-FD607C6CDD7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836344" y="260025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2BB86970-81C1-A049-8057-6E9B6D32CB96}"/>
                      </a:ext>
                    </a:extLst>
                  </p14:cNvPr>
                  <p14:cNvContentPartPr/>
                  <p14:nvPr/>
                </p14:nvContentPartPr>
                <p14:xfrm>
                  <a:off x="3653104" y="2792856"/>
                  <a:ext cx="163440" cy="1108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2BB86970-81C1-A049-8057-6E9B6D32CB9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635464" y="2774856"/>
                    <a:ext cx="19908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DED227B-7D64-AB4F-9425-83F1522FD23F}"/>
                      </a:ext>
                    </a:extLst>
                  </p14:cNvPr>
                  <p14:cNvContentPartPr/>
                  <p14:nvPr/>
                </p14:nvContentPartPr>
                <p14:xfrm>
                  <a:off x="3306424" y="2514216"/>
                  <a:ext cx="232200" cy="330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DED227B-7D64-AB4F-9425-83F1522FD23F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288424" y="2496576"/>
                    <a:ext cx="267840" cy="366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284A6B8-2403-4B42-9993-0E83ED0978E6}"/>
                    </a:ext>
                  </a:extLst>
                </p14:cNvPr>
                <p14:cNvContentPartPr/>
                <p14:nvPr/>
              </p14:nvContentPartPr>
              <p14:xfrm>
                <a:off x="2877528" y="3088512"/>
                <a:ext cx="109080" cy="8667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284A6B8-2403-4B42-9993-0E83ED0978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59528" y="3070531"/>
                  <a:ext cx="144720" cy="122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DB85D7E-7C22-674E-B434-5A46DF7F3DDF}"/>
                    </a:ext>
                  </a:extLst>
                </p14:cNvPr>
                <p14:cNvContentPartPr/>
                <p14:nvPr/>
              </p14:nvContentPartPr>
              <p14:xfrm>
                <a:off x="3322758" y="4066182"/>
                <a:ext cx="270" cy="27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DB85D7E-7C22-674E-B434-5A46DF7F3DD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09258" y="4052682"/>
                  <a:ext cx="27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9EBACDE-AA42-9B48-8580-CA3B55F60635}"/>
                    </a:ext>
                  </a:extLst>
                </p14:cNvPr>
                <p14:cNvContentPartPr/>
                <p14:nvPr/>
              </p14:nvContentPartPr>
              <p14:xfrm>
                <a:off x="3343548" y="4152312"/>
                <a:ext cx="270" cy="27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9EBACDE-AA42-9B48-8580-CA3B55F6063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0048" y="4138812"/>
                  <a:ext cx="27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31F5387-13EC-9943-926C-6A5A21B948F2}"/>
                    </a:ext>
                  </a:extLst>
                </p14:cNvPr>
                <p14:cNvContentPartPr/>
                <p14:nvPr/>
              </p14:nvContentPartPr>
              <p14:xfrm>
                <a:off x="3175608" y="4095882"/>
                <a:ext cx="68850" cy="8559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31F5387-13EC-9943-926C-6A5A21B948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157678" y="4077976"/>
                  <a:ext cx="104351" cy="1210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14B87CF-3625-424C-9FD7-107DCB0AC227}"/>
                    </a:ext>
                  </a:extLst>
                </p14:cNvPr>
                <p14:cNvContentPartPr/>
                <p14:nvPr/>
              </p14:nvContentPartPr>
              <p14:xfrm>
                <a:off x="3041958" y="3850452"/>
                <a:ext cx="270" cy="19845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14B87CF-3625-424C-9FD7-107DCB0AC22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028458" y="3832444"/>
                  <a:ext cx="27000" cy="2341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BFA38BF-E5B4-B948-A58E-249A51EACDB9}"/>
                    </a:ext>
                  </a:extLst>
                </p14:cNvPr>
                <p14:cNvContentPartPr/>
                <p14:nvPr/>
              </p14:nvContentPartPr>
              <p14:xfrm>
                <a:off x="3014958" y="4117482"/>
                <a:ext cx="34020" cy="1744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BFA38BF-E5B4-B948-A58E-249A51EACDB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997239" y="4099501"/>
                  <a:ext cx="69103" cy="21002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782" name="Group 32781">
              <a:extLst>
                <a:ext uri="{FF2B5EF4-FFF2-40B4-BE49-F238E27FC236}">
                  <a16:creationId xmlns:a16="http://schemas.microsoft.com/office/drawing/2014/main" id="{F3487E03-EAF6-5D44-83F3-CED81D86B5EF}"/>
                </a:ext>
              </a:extLst>
            </p:cNvPr>
            <p:cNvGrpSpPr/>
            <p:nvPr/>
          </p:nvGrpSpPr>
          <p:grpSpPr>
            <a:xfrm>
              <a:off x="1048008" y="3129012"/>
              <a:ext cx="325350" cy="366930"/>
              <a:chOff x="1397344" y="3029016"/>
              <a:chExt cx="433800" cy="48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16FABE7-D48C-B549-951C-7BA6D03A13B3}"/>
                      </a:ext>
                    </a:extLst>
                  </p14:cNvPr>
                  <p14:cNvContentPartPr/>
                  <p14:nvPr/>
                </p14:nvContentPartPr>
                <p14:xfrm>
                  <a:off x="1465744" y="3076536"/>
                  <a:ext cx="360" cy="3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16FABE7-D48C-B549-951C-7BA6D03A13B3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448104" y="305889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2768" name="Ink 32767">
                    <a:extLst>
                      <a:ext uri="{FF2B5EF4-FFF2-40B4-BE49-F238E27FC236}">
                        <a16:creationId xmlns:a16="http://schemas.microsoft.com/office/drawing/2014/main" id="{8809E437-EFCF-9741-9EA4-2C55274DFBA1}"/>
                      </a:ext>
                    </a:extLst>
                  </p14:cNvPr>
                  <p14:cNvContentPartPr/>
                  <p14:nvPr/>
                </p14:nvContentPartPr>
                <p14:xfrm>
                  <a:off x="1397344" y="3147456"/>
                  <a:ext cx="360" cy="360"/>
                </p14:xfrm>
              </p:contentPart>
            </mc:Choice>
            <mc:Fallback xmlns="">
              <p:pic>
                <p:nvPicPr>
                  <p:cNvPr id="32768" name="Ink 32767">
                    <a:extLst>
                      <a:ext uri="{FF2B5EF4-FFF2-40B4-BE49-F238E27FC236}">
                        <a16:creationId xmlns:a16="http://schemas.microsoft.com/office/drawing/2014/main" id="{8809E437-EFCF-9741-9EA4-2C55274DFBA1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379704" y="312945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2776" name="Ink 32775">
                    <a:extLst>
                      <a:ext uri="{FF2B5EF4-FFF2-40B4-BE49-F238E27FC236}">
                        <a16:creationId xmlns:a16="http://schemas.microsoft.com/office/drawing/2014/main" id="{5A529B70-6D31-AA4E-85BE-17A8B6B7D9A9}"/>
                      </a:ext>
                    </a:extLst>
                  </p14:cNvPr>
                  <p14:cNvContentPartPr/>
                  <p14:nvPr/>
                </p14:nvContentPartPr>
                <p14:xfrm>
                  <a:off x="1687864" y="3029016"/>
                  <a:ext cx="143280" cy="236520"/>
                </p14:xfrm>
              </p:contentPart>
            </mc:Choice>
            <mc:Fallback xmlns="">
              <p:pic>
                <p:nvPicPr>
                  <p:cNvPr id="32776" name="Ink 32775">
                    <a:extLst>
                      <a:ext uri="{FF2B5EF4-FFF2-40B4-BE49-F238E27FC236}">
                        <a16:creationId xmlns:a16="http://schemas.microsoft.com/office/drawing/2014/main" id="{5A529B70-6D31-AA4E-85BE-17A8B6B7D9A9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1669864" y="3011376"/>
                    <a:ext cx="178920" cy="27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2777" name="Ink 32776">
                    <a:extLst>
                      <a:ext uri="{FF2B5EF4-FFF2-40B4-BE49-F238E27FC236}">
                        <a16:creationId xmlns:a16="http://schemas.microsoft.com/office/drawing/2014/main" id="{C8A1C3C8-87F4-B241-A83E-8A2C16062AD1}"/>
                      </a:ext>
                    </a:extLst>
                  </p14:cNvPr>
                  <p14:cNvContentPartPr/>
                  <p14:nvPr/>
                </p14:nvContentPartPr>
                <p14:xfrm>
                  <a:off x="1522264" y="3340056"/>
                  <a:ext cx="262080" cy="178200"/>
                </p14:xfrm>
              </p:contentPart>
            </mc:Choice>
            <mc:Fallback xmlns="">
              <p:pic>
                <p:nvPicPr>
                  <p:cNvPr id="32777" name="Ink 32776">
                    <a:extLst>
                      <a:ext uri="{FF2B5EF4-FFF2-40B4-BE49-F238E27FC236}">
                        <a16:creationId xmlns:a16="http://schemas.microsoft.com/office/drawing/2014/main" id="{C8A1C3C8-87F4-B241-A83E-8A2C16062AD1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1504624" y="3322416"/>
                    <a:ext cx="29772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32781" name="Ink 32780">
                    <a:extLst>
                      <a:ext uri="{FF2B5EF4-FFF2-40B4-BE49-F238E27FC236}">
                        <a16:creationId xmlns:a16="http://schemas.microsoft.com/office/drawing/2014/main" id="{969E6B10-CF0C-2C4C-9124-6C26FDFC29E1}"/>
                      </a:ext>
                    </a:extLst>
                  </p14:cNvPr>
                  <p14:cNvContentPartPr/>
                  <p14:nvPr/>
                </p14:nvContentPartPr>
                <p14:xfrm>
                  <a:off x="1468624" y="3226656"/>
                  <a:ext cx="87120" cy="64440"/>
                </p14:xfrm>
              </p:contentPart>
            </mc:Choice>
            <mc:Fallback xmlns="">
              <p:pic>
                <p:nvPicPr>
                  <p:cNvPr id="32781" name="Ink 32780">
                    <a:extLst>
                      <a:ext uri="{FF2B5EF4-FFF2-40B4-BE49-F238E27FC236}">
                        <a16:creationId xmlns:a16="http://schemas.microsoft.com/office/drawing/2014/main" id="{969E6B10-CF0C-2C4C-9124-6C26FDFC29E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1450624" y="3209016"/>
                    <a:ext cx="12276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2CCE04E-5A0A-1712-8988-5501BDA87DE1}"/>
              </a:ext>
            </a:extLst>
          </p:cNvPr>
          <p:cNvSpPr txBox="1">
            <a:spLocks/>
          </p:cNvSpPr>
          <p:nvPr/>
        </p:nvSpPr>
        <p:spPr>
          <a:xfrm>
            <a:off x="765769" y="1139003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B57DC-681A-B6C8-C393-9FBC440EC24C}"/>
              </a:ext>
            </a:extLst>
          </p:cNvPr>
          <p:cNvSpPr/>
          <p:nvPr/>
        </p:nvSpPr>
        <p:spPr>
          <a:xfrm>
            <a:off x="681363" y="1488792"/>
            <a:ext cx="6992491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going to make some digital art inspired by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Sean Charmatz</a:t>
            </a:r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examples:</a:t>
            </a:r>
          </a:p>
        </p:txBody>
      </p:sp>
    </p:spTree>
    <p:extLst>
      <p:ext uri="{BB962C8B-B14F-4D97-AF65-F5344CB8AC3E}">
        <p14:creationId xmlns:p14="http://schemas.microsoft.com/office/powerpoint/2010/main" val="48268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221551" y="1934855"/>
            <a:ext cx="4350449" cy="37625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1 -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Take the photo of your everyday item or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Top tips!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Try and have an idea in your head already so you can pose them.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What action are your items doing? Hugging, swimming dancing etc.</a:t>
            </a:r>
          </a:p>
        </p:txBody>
      </p:sp>
      <p:pic>
        <p:nvPicPr>
          <p:cNvPr id="9" name="Picture 6" descr="Leaves, Water, Blue, Red, Orange, Sheet In The Water">
            <a:extLst>
              <a:ext uri="{FF2B5EF4-FFF2-40B4-BE49-F238E27FC236}">
                <a16:creationId xmlns:a16="http://schemas.microsoft.com/office/drawing/2014/main" id="{2380BD13-EF67-4140-ADC3-17EC33CD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31" y="1848329"/>
            <a:ext cx="3293918" cy="247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1541C3-4139-EC4C-B207-4C5F8D0E5490}"/>
              </a:ext>
            </a:extLst>
          </p:cNvPr>
          <p:cNvSpPr/>
          <p:nvPr/>
        </p:nvSpPr>
        <p:spPr>
          <a:xfrm>
            <a:off x="4659665" y="4398775"/>
            <a:ext cx="435044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Action: Swimming or relaxing in the water.</a:t>
            </a:r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B582B-6A07-269A-8ECE-5D9EE7079EC9}"/>
              </a:ext>
            </a:extLst>
          </p:cNvPr>
          <p:cNvSpPr txBox="1">
            <a:spLocks/>
          </p:cNvSpPr>
          <p:nvPr/>
        </p:nvSpPr>
        <p:spPr>
          <a:xfrm>
            <a:off x="765769" y="1139003"/>
            <a:ext cx="7886700" cy="5123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turn!</a:t>
            </a:r>
          </a:p>
        </p:txBody>
      </p:sp>
    </p:spTree>
    <p:extLst>
      <p:ext uri="{BB962C8B-B14F-4D97-AF65-F5344CB8AC3E}">
        <p14:creationId xmlns:p14="http://schemas.microsoft.com/office/powerpoint/2010/main" val="1996043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221551" y="1479704"/>
            <a:ext cx="4350449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2 -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Import your photo to PowerPoint or Print it out.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If you are using an iPad, watch the video on the next slide to draw straight onto your image.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9D835-EDFA-3348-969A-C2259FF3E194}"/>
              </a:ext>
            </a:extLst>
          </p:cNvPr>
          <p:cNvSpPr/>
          <p:nvPr/>
        </p:nvSpPr>
        <p:spPr>
          <a:xfrm>
            <a:off x="221551" y="3429000"/>
            <a:ext cx="4350449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3 -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Add in the features: arms, legs, face etc. </a:t>
            </a:r>
          </a:p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Top tips!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Remember to consider the emotions of your items. Are they happy, sad, excited or scared etc.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202ED9-B7D8-604C-9C2C-530A5C257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83" y="1978065"/>
            <a:ext cx="4606517" cy="3516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5384A-DB90-AC66-1592-32391F50C2A7}"/>
              </a:ext>
            </a:extLst>
          </p:cNvPr>
          <p:cNvSpPr txBox="1">
            <a:spLocks/>
          </p:cNvSpPr>
          <p:nvPr/>
        </p:nvSpPr>
        <p:spPr>
          <a:xfrm>
            <a:off x="765769" y="1139003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turn!</a:t>
            </a:r>
          </a:p>
        </p:txBody>
      </p:sp>
    </p:spTree>
    <p:extLst>
      <p:ext uri="{BB962C8B-B14F-4D97-AF65-F5344CB8AC3E}">
        <p14:creationId xmlns:p14="http://schemas.microsoft.com/office/powerpoint/2010/main" val="20509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D9792F-84AB-C847-BD7B-AF0DF70D6280}"/>
              </a:ext>
            </a:extLst>
          </p:cNvPr>
          <p:cNvSpPr/>
          <p:nvPr/>
        </p:nvSpPr>
        <p:spPr>
          <a:xfrm>
            <a:off x="0" y="1258044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Did you get them all right?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915C7-A5A0-714A-AFEF-2D7E5F32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861" y="2464638"/>
            <a:ext cx="882876" cy="1167359"/>
          </a:xfrm>
          <a:prstGeom prst="rect">
            <a:avLst/>
          </a:prstGeom>
        </p:spPr>
      </p:pic>
      <p:pic>
        <p:nvPicPr>
          <p:cNvPr id="3074" name="Picture 2" descr="Pedestrians, Crossing, Traffic, Intersection, Junction">
            <a:extLst>
              <a:ext uri="{FF2B5EF4-FFF2-40B4-BE49-F238E27FC236}">
                <a16:creationId xmlns:a16="http://schemas.microsoft.com/office/drawing/2014/main" id="{08C645B4-A55D-E24F-B651-ED736BEAA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70" y="2702397"/>
            <a:ext cx="1381933" cy="9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bert Duncanson, Landscape, Art, Artistic, Painting">
            <a:extLst>
              <a:ext uri="{FF2B5EF4-FFF2-40B4-BE49-F238E27FC236}">
                <a16:creationId xmlns:a16="http://schemas.microsoft.com/office/drawing/2014/main" id="{CCF0CC8F-20A8-154B-A915-03B1F905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09" y="2730776"/>
            <a:ext cx="1578877" cy="9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ts, Artwork, Pencil Drawing, Pet, Cute, Portrait">
            <a:extLst>
              <a:ext uri="{FF2B5EF4-FFF2-40B4-BE49-F238E27FC236}">
                <a16:creationId xmlns:a16="http://schemas.microsoft.com/office/drawing/2014/main" id="{33C2F21B-C98C-6941-83C8-BB2C6493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84" y="2319427"/>
            <a:ext cx="1094942" cy="1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arcoal, Drawing, Picture, Amateur, Attempt, Pen">
            <a:extLst>
              <a:ext uri="{FF2B5EF4-FFF2-40B4-BE49-F238E27FC236}">
                <a16:creationId xmlns:a16="http://schemas.microsoft.com/office/drawing/2014/main" id="{183627D8-5757-FF40-BEA3-17E1A97C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8" y="2387662"/>
            <a:ext cx="879138" cy="15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lette, Paint, Brushes, Colors, Brush">
            <a:extLst>
              <a:ext uri="{FF2B5EF4-FFF2-40B4-BE49-F238E27FC236}">
                <a16:creationId xmlns:a16="http://schemas.microsoft.com/office/drawing/2014/main" id="{5E51C73F-33CD-174F-8832-59836ABD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84" y="4135560"/>
            <a:ext cx="879139" cy="8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pad, Tablet, Flat, Transparent">
            <a:extLst>
              <a:ext uri="{FF2B5EF4-FFF2-40B4-BE49-F238E27FC236}">
                <a16:creationId xmlns:a16="http://schemas.microsoft.com/office/drawing/2014/main" id="{92936B23-EA9F-484E-A9B4-65F26A50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28" y="3972655"/>
            <a:ext cx="709121" cy="10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amera, Lens, Photography">
            <a:extLst>
              <a:ext uri="{FF2B5EF4-FFF2-40B4-BE49-F238E27FC236}">
                <a16:creationId xmlns:a16="http://schemas.microsoft.com/office/drawing/2014/main" id="{902F2FA8-C7FE-D94A-947B-DCA1CE62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79" y="4270101"/>
            <a:ext cx="1086715" cy="8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harcoal Drawing, Charcoal Pencil">
            <a:extLst>
              <a:ext uri="{FF2B5EF4-FFF2-40B4-BE49-F238E27FC236}">
                <a16:creationId xmlns:a16="http://schemas.microsoft.com/office/drawing/2014/main" id="{2CD0AE1B-03A1-794E-BEDC-482C5DFAD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1" t="2032"/>
          <a:stretch/>
        </p:blipFill>
        <p:spPr bwMode="auto">
          <a:xfrm>
            <a:off x="4348943" y="3878846"/>
            <a:ext cx="879139" cy="12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Pencil, Writing Tool, School Supplies">
            <a:extLst>
              <a:ext uri="{FF2B5EF4-FFF2-40B4-BE49-F238E27FC236}">
                <a16:creationId xmlns:a16="http://schemas.microsoft.com/office/drawing/2014/main" id="{E9CE4566-3455-514C-801F-FE969440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5" y="4097870"/>
            <a:ext cx="738402" cy="9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83138A4-C4E7-C840-8054-6FE6A71B8E29}"/>
              </a:ext>
            </a:extLst>
          </p:cNvPr>
          <p:cNvSpPr txBox="1">
            <a:spLocks/>
          </p:cNvSpPr>
          <p:nvPr/>
        </p:nvSpPr>
        <p:spPr>
          <a:xfrm>
            <a:off x="331198" y="5537976"/>
            <a:ext cx="1560771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Pencil (tonal)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A9ECEF6-C0C0-384F-BA81-12ABFD9F1B01}"/>
              </a:ext>
            </a:extLst>
          </p:cNvPr>
          <p:cNvSpPr txBox="1">
            <a:spLocks/>
          </p:cNvSpPr>
          <p:nvPr/>
        </p:nvSpPr>
        <p:spPr>
          <a:xfrm>
            <a:off x="2181597" y="5541792"/>
            <a:ext cx="1560771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22972B0-933B-994F-AB10-A925894FCD29}"/>
              </a:ext>
            </a:extLst>
          </p:cNvPr>
          <p:cNvSpPr txBox="1">
            <a:spLocks/>
          </p:cNvSpPr>
          <p:nvPr/>
        </p:nvSpPr>
        <p:spPr>
          <a:xfrm>
            <a:off x="4019341" y="5586134"/>
            <a:ext cx="1560771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Charcoal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6355C7-2511-9049-8361-AE12C6AC66C5}"/>
              </a:ext>
            </a:extLst>
          </p:cNvPr>
          <p:cNvSpPr txBox="1">
            <a:spLocks/>
          </p:cNvSpPr>
          <p:nvPr/>
        </p:nvSpPr>
        <p:spPr>
          <a:xfrm>
            <a:off x="7498074" y="5590528"/>
            <a:ext cx="1560771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47CB900-92AF-AC44-BF76-EF9F5DBECC24}"/>
              </a:ext>
            </a:extLst>
          </p:cNvPr>
          <p:cNvSpPr txBox="1">
            <a:spLocks/>
          </p:cNvSpPr>
          <p:nvPr/>
        </p:nvSpPr>
        <p:spPr>
          <a:xfrm>
            <a:off x="5775138" y="5615371"/>
            <a:ext cx="1560771" cy="3648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0BC57-4D08-3E5F-4047-EC3AC8ABB6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610" b="71357" l="5156" r="90048">
                        <a14:foregroundMark x1="64628" y1="26549" x2="5156" y2="41332"/>
                        <a14:foregroundMark x1="5156" y1="41332" x2="66247" y2="46650"/>
                        <a14:foregroundMark x1="66247" y1="46650" x2="60671" y2="27471"/>
                        <a14:foregroundMark x1="26319" y1="20980" x2="82854" y2="36516"/>
                        <a14:foregroundMark x1="82854" y1="36516" x2="73861" y2="59799"/>
                        <a14:foregroundMark x1="44784" y1="17295" x2="80216" y2="54229"/>
                        <a14:foregroundMark x1="80216" y1="54229" x2="77878" y2="57035"/>
                        <a14:foregroundMark x1="52758" y1="14531" x2="9113" y2="50754"/>
                        <a14:foregroundMark x1="9113" y1="50754" x2="72062" y2="34673"/>
                        <a14:foregroundMark x1="72062" y1="34673" x2="76559" y2="24707"/>
                        <a14:foregroundMark x1="48861" y1="13861" x2="38189" y2="14573"/>
                        <a14:foregroundMark x1="38189" y1="14573" x2="20863" y2="23157"/>
                        <a14:foregroundMark x1="20863" y1="23157" x2="15048" y2="28350"/>
                        <a14:foregroundMark x1="15048" y1="28350" x2="15887" y2="56407"/>
                        <a14:foregroundMark x1="15887" y1="56407" x2="20863" y2="61683"/>
                        <a14:foregroundMark x1="20863" y1="61683" x2="42506" y2="65955"/>
                        <a14:foregroundMark x1="42506" y1="65955" x2="70204" y2="66080"/>
                        <a14:foregroundMark x1="70204" y1="66080" x2="78957" y2="63233"/>
                        <a14:foregroundMark x1="78957" y1="63233" x2="83933" y2="56491"/>
                        <a14:foregroundMark x1="83933" y1="56491" x2="85012" y2="48367"/>
                        <a14:foregroundMark x1="85012" y1="48367" x2="77398" y2="28392"/>
                        <a14:foregroundMark x1="77398" y1="28392" x2="70564" y2="21231"/>
                        <a14:foregroundMark x1="70564" y1="21231" x2="52878" y2="13610"/>
                        <a14:foregroundMark x1="52878" y1="13610" x2="48861" y2="14028"/>
                        <a14:foregroundMark x1="37770" y1="14028" x2="28537" y2="16039"/>
                        <a14:foregroundMark x1="28537" y1="16039" x2="14688" y2="24749"/>
                        <a14:foregroundMark x1="14688" y1="24749" x2="5635" y2="37772"/>
                        <a14:foregroundMark x1="5635" y1="37772" x2="11091" y2="51256"/>
                        <a14:foregroundMark x1="11091" y1="51256" x2="21403" y2="63107"/>
                        <a14:foregroundMark x1="61511" y1="15662" x2="73201" y2="19849"/>
                        <a14:foregroundMark x1="73201" y1="19849" x2="82494" y2="33291"/>
                        <a14:foregroundMark x1="82494" y1="33291" x2="85072" y2="51173"/>
                        <a14:foregroundMark x1="85072" y1="51173" x2="80635" y2="58668"/>
                        <a14:foregroundMark x1="80635" y1="58668" x2="66847" y2="67797"/>
                        <a14:foregroundMark x1="66847" y1="67797" x2="43885" y2="71524"/>
                        <a14:foregroundMark x1="43885" y1="71524" x2="32134" y2="71357"/>
                        <a14:foregroundMark x1="32134" y1="71357" x2="8573" y2="53769"/>
                        <a14:foregroundMark x1="8573" y1="53769" x2="11571" y2="36013"/>
                        <a14:foregroundMark x1="11571" y1="36013" x2="27758" y2="23116"/>
                        <a14:foregroundMark x1="27758" y1="23116" x2="47422" y2="17923"/>
                        <a14:foregroundMark x1="47422" y1="17923" x2="56715" y2="17379"/>
                        <a14:foregroundMark x1="56715" y1="17379" x2="61871" y2="15369"/>
                        <a14:foregroundMark x1="82134" y1="30318" x2="88189" y2="35888"/>
                        <a14:foregroundMark x1="88189" y1="35888" x2="85851" y2="50209"/>
                        <a14:foregroundMark x1="85851" y1="50209" x2="81954" y2="55905"/>
                        <a14:foregroundMark x1="39688" y1="33208" x2="40528" y2="39489"/>
                        <a14:foregroundMark x1="40528" y1="39489" x2="40647" y2="39573"/>
                        <a14:foregroundMark x1="26859" y1="24204" x2="20444" y2="39824"/>
                        <a14:foregroundMark x1="20444" y1="39824" x2="20444" y2="40117"/>
                        <a14:foregroundMark x1="40647" y1="33333" x2="40647" y2="39573"/>
                        <a14:foregroundMark x1="40647" y1="39573" x2="40647" y2="39573"/>
                        <a14:foregroundMark x1="42026" y1="34799" x2="63849" y2="34422"/>
                        <a14:foregroundMark x1="63849" y1="34422" x2="64628" y2="34422"/>
                        <a14:foregroundMark x1="88189" y1="35888" x2="90048" y2="42127"/>
                        <a14:foregroundMark x1="90048" y1="42127" x2="89329" y2="4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7" r="7749" b="25410"/>
          <a:stretch/>
        </p:blipFill>
        <p:spPr bwMode="auto">
          <a:xfrm>
            <a:off x="8172400" y="6101532"/>
            <a:ext cx="756745" cy="75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939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iting Images" descr="Editing Images">
            <a:hlinkClick r:id="" action="ppaction://media"/>
            <a:extLst>
              <a:ext uri="{FF2B5EF4-FFF2-40B4-BE49-F238E27FC236}">
                <a16:creationId xmlns:a16="http://schemas.microsoft.com/office/drawing/2014/main" id="{56A45E50-E152-8214-2774-BD21008C5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676" y="1657655"/>
            <a:ext cx="7040648" cy="3960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93108-1638-7F11-AA6E-DEBFB0DB83AD}"/>
              </a:ext>
            </a:extLst>
          </p:cNvPr>
          <p:cNvSpPr txBox="1">
            <a:spLocks/>
          </p:cNvSpPr>
          <p:nvPr/>
        </p:nvSpPr>
        <p:spPr>
          <a:xfrm>
            <a:off x="765769" y="1139003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Editing images using an iPad</a:t>
            </a:r>
          </a:p>
        </p:txBody>
      </p:sp>
    </p:spTree>
    <p:extLst>
      <p:ext uri="{BB962C8B-B14F-4D97-AF65-F5344CB8AC3E}">
        <p14:creationId xmlns:p14="http://schemas.microsoft.com/office/powerpoint/2010/main" val="208140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190F8B-1BFD-A54B-AF4A-948779AB694C}"/>
              </a:ext>
            </a:extLst>
          </p:cNvPr>
          <p:cNvSpPr/>
          <p:nvPr/>
        </p:nvSpPr>
        <p:spPr>
          <a:xfrm>
            <a:off x="467544" y="1772816"/>
            <a:ext cx="54102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Stephen McMennamy makes what he calls ‘combophotos’.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 joins different photos together to make new and exciting images.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Here are some examples of his work: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25644-0504-D998-C5AD-D89BC44CDDBC}"/>
              </a:ext>
            </a:extLst>
          </p:cNvPr>
          <p:cNvSpPr txBox="1">
            <a:spLocks/>
          </p:cNvSpPr>
          <p:nvPr/>
        </p:nvSpPr>
        <p:spPr>
          <a:xfrm>
            <a:off x="358389" y="1104229"/>
            <a:ext cx="8785611" cy="59657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Famous artists - </a:t>
            </a:r>
            <a:r>
              <a:rPr lang="en-GB" sz="3600" b="1" dirty="0">
                <a:solidFill>
                  <a:srgbClr val="00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McMennamy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6AE85900-83BF-288F-A2D5-C31424494CA1}"/>
              </a:ext>
            </a:extLst>
          </p:cNvPr>
          <p:cNvSpPr/>
          <p:nvPr/>
        </p:nvSpPr>
        <p:spPr>
          <a:xfrm>
            <a:off x="1569483" y="3991304"/>
            <a:ext cx="272636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solidFill>
                  <a:srgbClr val="00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SEE PICTURES</a:t>
            </a:r>
          </a:p>
        </p:txBody>
      </p:sp>
      <p:sp>
        <p:nvSpPr>
          <p:cNvPr id="4" name="Rounded Rectangular Callout 1">
            <a:extLst>
              <a:ext uri="{FF2B5EF4-FFF2-40B4-BE49-F238E27FC236}">
                <a16:creationId xmlns:a16="http://schemas.microsoft.com/office/drawing/2014/main" id="{F2E4539C-9896-42A2-72E9-D24728179E2D}"/>
              </a:ext>
            </a:extLst>
          </p:cNvPr>
          <p:cNvSpPr/>
          <p:nvPr/>
        </p:nvSpPr>
        <p:spPr>
          <a:xfrm>
            <a:off x="6002694" y="1726899"/>
            <a:ext cx="2907009" cy="663434"/>
          </a:xfrm>
          <a:prstGeom prst="wedgeRoundRectCallout">
            <a:avLst>
              <a:gd name="adj1" fmla="val 53347"/>
              <a:gd name="adj2" fmla="val 91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like about this work?</a:t>
            </a:r>
          </a:p>
        </p:txBody>
      </p:sp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8F783847-99BE-8724-816A-B06602646BC4}"/>
              </a:ext>
            </a:extLst>
          </p:cNvPr>
          <p:cNvSpPr/>
          <p:nvPr/>
        </p:nvSpPr>
        <p:spPr>
          <a:xfrm>
            <a:off x="6005263" y="2672364"/>
            <a:ext cx="2907008" cy="820828"/>
          </a:xfrm>
          <a:prstGeom prst="wedgeRoundRectCallout">
            <a:avLst>
              <a:gd name="adj1" fmla="val 54326"/>
              <a:gd name="adj2" fmla="val 77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dislike about it?</a:t>
            </a:r>
          </a:p>
        </p:txBody>
      </p:sp>
      <p:sp>
        <p:nvSpPr>
          <p:cNvPr id="7" name="Rounded Rectangular Callout 12">
            <a:extLst>
              <a:ext uri="{FF2B5EF4-FFF2-40B4-BE49-F238E27FC236}">
                <a16:creationId xmlns:a16="http://schemas.microsoft.com/office/drawing/2014/main" id="{CE7016C3-B298-BC34-88D0-939A3B2BAD32}"/>
              </a:ext>
            </a:extLst>
          </p:cNvPr>
          <p:cNvSpPr/>
          <p:nvPr/>
        </p:nvSpPr>
        <p:spPr>
          <a:xfrm>
            <a:off x="6005263" y="4941772"/>
            <a:ext cx="2986647" cy="807914"/>
          </a:xfrm>
          <a:prstGeom prst="wedgeRoundRectCallout">
            <a:avLst>
              <a:gd name="adj1" fmla="val 52574"/>
              <a:gd name="adj2" fmla="val 746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does it make you feel?</a:t>
            </a:r>
          </a:p>
        </p:txBody>
      </p:sp>
      <p:sp>
        <p:nvSpPr>
          <p:cNvPr id="8" name="Rounded Rectangular Callout 14">
            <a:extLst>
              <a:ext uri="{FF2B5EF4-FFF2-40B4-BE49-F238E27FC236}">
                <a16:creationId xmlns:a16="http://schemas.microsoft.com/office/drawing/2014/main" id="{BEABF690-3A05-4E3B-A504-D5402B04CAC7}"/>
              </a:ext>
            </a:extLst>
          </p:cNvPr>
          <p:cNvSpPr/>
          <p:nvPr/>
        </p:nvSpPr>
        <p:spPr>
          <a:xfrm>
            <a:off x="6005263" y="3775223"/>
            <a:ext cx="2907009" cy="820828"/>
          </a:xfrm>
          <a:prstGeom prst="wedgeRoundRectCallout">
            <a:avLst>
              <a:gd name="adj1" fmla="val 56524"/>
              <a:gd name="adj2" fmla="val 780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does it make you think of?</a:t>
            </a:r>
          </a:p>
        </p:txBody>
      </p:sp>
    </p:spTree>
    <p:extLst>
      <p:ext uri="{BB962C8B-B14F-4D97-AF65-F5344CB8AC3E}">
        <p14:creationId xmlns:p14="http://schemas.microsoft.com/office/powerpoint/2010/main" val="80090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57FFF-F88F-CE46-8FA5-82288AC7C625}"/>
              </a:ext>
            </a:extLst>
          </p:cNvPr>
          <p:cNvSpPr/>
          <p:nvPr/>
        </p:nvSpPr>
        <p:spPr>
          <a:xfrm>
            <a:off x="611059" y="1761409"/>
            <a:ext cx="803628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We are going to make some “combophotos” of our own giving our selves some crazy hair styles!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Some examples: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FD4B3-E2D3-B147-B240-C7152AC3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87" y="3106373"/>
            <a:ext cx="2324100" cy="2762250"/>
          </a:xfrm>
          <a:prstGeom prst="rect">
            <a:avLst/>
          </a:prstGeom>
        </p:spPr>
      </p:pic>
      <p:pic>
        <p:nvPicPr>
          <p:cNvPr id="19458" name="Picture 2" descr="Girl, Face, Portrait, Smiling, Hat">
            <a:extLst>
              <a:ext uri="{FF2B5EF4-FFF2-40B4-BE49-F238E27FC236}">
                <a16:creationId xmlns:a16="http://schemas.microsoft.com/office/drawing/2014/main" id="{DC5646B6-DC21-2B40-921F-E8ECA2FB8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31243" r="13744"/>
          <a:stretch/>
        </p:blipFill>
        <p:spPr bwMode="auto">
          <a:xfrm>
            <a:off x="3554436" y="4176636"/>
            <a:ext cx="2711606" cy="17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herry Blossom, Japanese Cherry, Smell, Blossom, Bloom">
            <a:extLst>
              <a:ext uri="{FF2B5EF4-FFF2-40B4-BE49-F238E27FC236}">
                <a16:creationId xmlns:a16="http://schemas.microsoft.com/office/drawing/2014/main" id="{B80280F1-A5F6-1445-9EF3-E92352099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96"/>
          <a:stretch/>
        </p:blipFill>
        <p:spPr bwMode="auto">
          <a:xfrm>
            <a:off x="3554436" y="3010477"/>
            <a:ext cx="2711606" cy="11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orest, Stick Pile, Wood, Twigs, Felling, Firewood">
            <a:extLst>
              <a:ext uri="{FF2B5EF4-FFF2-40B4-BE49-F238E27FC236}">
                <a16:creationId xmlns:a16="http://schemas.microsoft.com/office/drawing/2014/main" id="{4FEEBF53-A239-4744-A3C4-90636B923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7" b="18591"/>
          <a:stretch/>
        </p:blipFill>
        <p:spPr bwMode="auto">
          <a:xfrm>
            <a:off x="6827091" y="2540261"/>
            <a:ext cx="1705850" cy="131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Boy, Child, Happy, Portrait, African, Black, Laugh">
            <a:extLst>
              <a:ext uri="{FF2B5EF4-FFF2-40B4-BE49-F238E27FC236}">
                <a16:creationId xmlns:a16="http://schemas.microsoft.com/office/drawing/2014/main" id="{6FFF0679-9ACA-F14C-93ED-7BC268EAE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6" t="25633" r="27371"/>
          <a:stretch/>
        </p:blipFill>
        <p:spPr bwMode="auto">
          <a:xfrm>
            <a:off x="6827091" y="3854009"/>
            <a:ext cx="1705850" cy="21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ED7D216-4EE3-6267-CF30-839DB9645F47}"/>
              </a:ext>
            </a:extLst>
          </p:cNvPr>
          <p:cNvSpPr txBox="1">
            <a:spLocks/>
          </p:cNvSpPr>
          <p:nvPr/>
        </p:nvSpPr>
        <p:spPr>
          <a:xfrm>
            <a:off x="539552" y="1196753"/>
            <a:ext cx="7886700" cy="56838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</p:txBody>
      </p:sp>
    </p:spTree>
    <p:extLst>
      <p:ext uri="{BB962C8B-B14F-4D97-AF65-F5344CB8AC3E}">
        <p14:creationId xmlns:p14="http://schemas.microsoft.com/office/powerpoint/2010/main" val="2966230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221551" y="2340488"/>
            <a:ext cx="4350449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1 -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Take a photo of your partner.</a:t>
            </a:r>
          </a:p>
          <a:p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Top tips!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Make sure the photo has the face in focus and is straight on. </a:t>
            </a:r>
          </a:p>
        </p:txBody>
      </p:sp>
      <p:pic>
        <p:nvPicPr>
          <p:cNvPr id="14338" name="Picture 2" descr="Boy, Kid, Face, Child, Young, Red Hair, Freckles, Cute">
            <a:extLst>
              <a:ext uri="{FF2B5EF4-FFF2-40B4-BE49-F238E27FC236}">
                <a16:creationId xmlns:a16="http://schemas.microsoft.com/office/drawing/2014/main" id="{43FD1462-252D-F147-9955-2BF80743C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8" r="20562" b="22829"/>
          <a:stretch/>
        </p:blipFill>
        <p:spPr bwMode="auto">
          <a:xfrm>
            <a:off x="5164726" y="1916832"/>
            <a:ext cx="3158393" cy="34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78FE3-E035-160E-0A92-233B712230D5}"/>
              </a:ext>
            </a:extLst>
          </p:cNvPr>
          <p:cNvSpPr txBox="1">
            <a:spLocks/>
          </p:cNvSpPr>
          <p:nvPr/>
        </p:nvSpPr>
        <p:spPr>
          <a:xfrm>
            <a:off x="539552" y="1361525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</p:txBody>
      </p:sp>
    </p:spTree>
    <p:extLst>
      <p:ext uri="{BB962C8B-B14F-4D97-AF65-F5344CB8AC3E}">
        <p14:creationId xmlns:p14="http://schemas.microsoft.com/office/powerpoint/2010/main" val="561439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249474" y="1778655"/>
            <a:ext cx="4350449" cy="4131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2 -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Take a photo of an item from around the grounds or in the classroom to use as some crazy hair or a beard.</a:t>
            </a:r>
          </a:p>
          <a:p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Top tips!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Try and find something the same colour as your hair.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Make the colour of the backgrounds the same as this will match up better. </a:t>
            </a:r>
          </a:p>
        </p:txBody>
      </p:sp>
      <p:pic>
        <p:nvPicPr>
          <p:cNvPr id="9" name="Picture 2" descr="Marigold, Calendula Officinalis, Garden Marigold">
            <a:extLst>
              <a:ext uri="{FF2B5EF4-FFF2-40B4-BE49-F238E27FC236}">
                <a16:creationId xmlns:a16="http://schemas.microsoft.com/office/drawing/2014/main" id="{5756F7C9-15FC-9244-B366-96A9123D6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5988" r="27613" b="12322"/>
          <a:stretch/>
        </p:blipFill>
        <p:spPr bwMode="auto">
          <a:xfrm rot="10800000">
            <a:off x="5064487" y="2073479"/>
            <a:ext cx="3621011" cy="30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BA5067-8A14-2B82-A2C6-99D9CA8AD3C3}"/>
              </a:ext>
            </a:extLst>
          </p:cNvPr>
          <p:cNvSpPr txBox="1">
            <a:spLocks/>
          </p:cNvSpPr>
          <p:nvPr/>
        </p:nvSpPr>
        <p:spPr>
          <a:xfrm>
            <a:off x="539552" y="1361525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</p:txBody>
      </p:sp>
    </p:spTree>
    <p:extLst>
      <p:ext uri="{BB962C8B-B14F-4D97-AF65-F5344CB8AC3E}">
        <p14:creationId xmlns:p14="http://schemas.microsoft.com/office/powerpoint/2010/main" val="2537506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347884" y="2086483"/>
            <a:ext cx="4350449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GB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3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– Merge the two photos together, making sure the photos fit together. )</a:t>
            </a:r>
          </a:p>
          <a:p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Use the cropping tool to cut them up and match them up!</a:t>
            </a:r>
          </a:p>
        </p:txBody>
      </p:sp>
      <p:pic>
        <p:nvPicPr>
          <p:cNvPr id="14338" name="Picture 2" descr="Boy, Kid, Face, Child, Young, Red Hair, Freckles, Cute">
            <a:extLst>
              <a:ext uri="{FF2B5EF4-FFF2-40B4-BE49-F238E27FC236}">
                <a16:creationId xmlns:a16="http://schemas.microsoft.com/office/drawing/2014/main" id="{43FD1462-252D-F147-9955-2BF80743C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8" t="24712" r="20562" b="22829"/>
          <a:stretch/>
        </p:blipFill>
        <p:spPr bwMode="auto">
          <a:xfrm>
            <a:off x="5532078" y="3230615"/>
            <a:ext cx="2614394" cy="193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rigold, Calendula Officinalis, Garden Marigold">
            <a:extLst>
              <a:ext uri="{FF2B5EF4-FFF2-40B4-BE49-F238E27FC236}">
                <a16:creationId xmlns:a16="http://schemas.microsoft.com/office/drawing/2014/main" id="{4D426F99-F92C-8A4C-B71F-5DC2292D9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41336" r="27613" b="12323"/>
          <a:stretch/>
        </p:blipFill>
        <p:spPr bwMode="auto">
          <a:xfrm rot="10800000">
            <a:off x="5532078" y="2093646"/>
            <a:ext cx="2614394" cy="12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15659-AAA3-03DA-BE21-EDBC7AEF67F9}"/>
              </a:ext>
            </a:extLst>
          </p:cNvPr>
          <p:cNvSpPr txBox="1">
            <a:spLocks/>
          </p:cNvSpPr>
          <p:nvPr/>
        </p:nvSpPr>
        <p:spPr>
          <a:xfrm>
            <a:off x="539552" y="1124745"/>
            <a:ext cx="7886700" cy="64039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</p:txBody>
      </p:sp>
    </p:spTree>
    <p:extLst>
      <p:ext uri="{BB962C8B-B14F-4D97-AF65-F5344CB8AC3E}">
        <p14:creationId xmlns:p14="http://schemas.microsoft.com/office/powerpoint/2010/main" val="334104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1664096" y="1775983"/>
            <a:ext cx="5658987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Jobs you might like in this area are…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49193E-9C26-5C45-9124-A1EF213EF273}"/>
              </a:ext>
            </a:extLst>
          </p:cNvPr>
          <p:cNvSpPr/>
          <p:nvPr/>
        </p:nvSpPr>
        <p:spPr>
          <a:xfrm>
            <a:off x="363440" y="2492896"/>
            <a:ext cx="5658987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Photographer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Digital artist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Gaming artist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Film/ Video editor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VFX artist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Web Designer </a:t>
            </a:r>
          </a:p>
          <a:p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and so many more! </a:t>
            </a:r>
          </a:p>
        </p:txBody>
      </p:sp>
      <p:pic>
        <p:nvPicPr>
          <p:cNvPr id="13" name="Picture 2" descr="Photographer, Frog, Girl, Barbie, Star">
            <a:extLst>
              <a:ext uri="{FF2B5EF4-FFF2-40B4-BE49-F238E27FC236}">
                <a16:creationId xmlns:a16="http://schemas.microsoft.com/office/drawing/2014/main" id="{F238759F-32EE-0941-BEDD-243EF7BE1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3" r="1443"/>
          <a:stretch/>
        </p:blipFill>
        <p:spPr bwMode="auto">
          <a:xfrm>
            <a:off x="6489873" y="2697109"/>
            <a:ext cx="2220805" cy="24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5385B-C1F1-6F86-2432-73879624CD6F}"/>
              </a:ext>
            </a:extLst>
          </p:cNvPr>
          <p:cNvSpPr txBox="1">
            <a:spLocks/>
          </p:cNvSpPr>
          <p:nvPr/>
        </p:nvSpPr>
        <p:spPr>
          <a:xfrm>
            <a:off x="539552" y="1277117"/>
            <a:ext cx="7886700" cy="4036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Did you enjoy creating digital art?</a:t>
            </a:r>
          </a:p>
        </p:txBody>
      </p:sp>
    </p:spTree>
    <p:extLst>
      <p:ext uri="{BB962C8B-B14F-4D97-AF65-F5344CB8AC3E}">
        <p14:creationId xmlns:p14="http://schemas.microsoft.com/office/powerpoint/2010/main" val="1756627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9AD6526-2BB4-A345-ABE5-D829AF336C24}"/>
              </a:ext>
            </a:extLst>
          </p:cNvPr>
          <p:cNvSpPr/>
          <p:nvPr/>
        </p:nvSpPr>
        <p:spPr>
          <a:xfrm>
            <a:off x="225076" y="1965715"/>
            <a:ext cx="8693849" cy="30239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On the Archives of IT website you can watch short interviews with real digital artists and learn all about their jobs and how they got there.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1: Follow the link </a:t>
            </a: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https://archivesit.org.uk</a:t>
            </a:r>
            <a:endParaRPr lang="en-GB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2: Click on Gallery in the education section of the homepage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Step 3: Click on interviews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5A6B9-3DCA-19AD-C518-E189D3D25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94"/>
          <a:stretch/>
        </p:blipFill>
        <p:spPr>
          <a:xfrm>
            <a:off x="6156176" y="4197111"/>
            <a:ext cx="2592288" cy="1803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1D22B-3B79-48D1-478D-B383D2C3DC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10" b="71357" l="5156" r="90048">
                        <a14:foregroundMark x1="64628" y1="26549" x2="5156" y2="41332"/>
                        <a14:foregroundMark x1="5156" y1="41332" x2="66247" y2="46650"/>
                        <a14:foregroundMark x1="66247" y1="46650" x2="60671" y2="27471"/>
                        <a14:foregroundMark x1="26319" y1="20980" x2="82854" y2="36516"/>
                        <a14:foregroundMark x1="82854" y1="36516" x2="73861" y2="59799"/>
                        <a14:foregroundMark x1="44784" y1="17295" x2="80216" y2="54229"/>
                        <a14:foregroundMark x1="80216" y1="54229" x2="77878" y2="57035"/>
                        <a14:foregroundMark x1="52758" y1="14531" x2="9113" y2="50754"/>
                        <a14:foregroundMark x1="9113" y1="50754" x2="72062" y2="34673"/>
                        <a14:foregroundMark x1="72062" y1="34673" x2="76559" y2="24707"/>
                        <a14:foregroundMark x1="48861" y1="13861" x2="38189" y2="14573"/>
                        <a14:foregroundMark x1="38189" y1="14573" x2="20863" y2="23157"/>
                        <a14:foregroundMark x1="20863" y1="23157" x2="15048" y2="28350"/>
                        <a14:foregroundMark x1="15048" y1="28350" x2="15887" y2="56407"/>
                        <a14:foregroundMark x1="15887" y1="56407" x2="20863" y2="61683"/>
                        <a14:foregroundMark x1="20863" y1="61683" x2="42506" y2="65955"/>
                        <a14:foregroundMark x1="42506" y1="65955" x2="70204" y2="66080"/>
                        <a14:foregroundMark x1="70204" y1="66080" x2="78957" y2="63233"/>
                        <a14:foregroundMark x1="78957" y1="63233" x2="83933" y2="56491"/>
                        <a14:foregroundMark x1="83933" y1="56491" x2="85012" y2="48367"/>
                        <a14:foregroundMark x1="85012" y1="48367" x2="77398" y2="28392"/>
                        <a14:foregroundMark x1="77398" y1="28392" x2="70564" y2="21231"/>
                        <a14:foregroundMark x1="70564" y1="21231" x2="52878" y2="13610"/>
                        <a14:foregroundMark x1="52878" y1="13610" x2="48861" y2="14028"/>
                        <a14:foregroundMark x1="37770" y1="14028" x2="28537" y2="16039"/>
                        <a14:foregroundMark x1="28537" y1="16039" x2="14688" y2="24749"/>
                        <a14:foregroundMark x1="14688" y1="24749" x2="5635" y2="37772"/>
                        <a14:foregroundMark x1="5635" y1="37772" x2="11091" y2="51256"/>
                        <a14:foregroundMark x1="11091" y1="51256" x2="21403" y2="63107"/>
                        <a14:foregroundMark x1="61511" y1="15662" x2="73201" y2="19849"/>
                        <a14:foregroundMark x1="73201" y1="19849" x2="82494" y2="33291"/>
                        <a14:foregroundMark x1="82494" y1="33291" x2="85072" y2="51173"/>
                        <a14:foregroundMark x1="85072" y1="51173" x2="80635" y2="58668"/>
                        <a14:foregroundMark x1="80635" y1="58668" x2="66847" y2="67797"/>
                        <a14:foregroundMark x1="66847" y1="67797" x2="43885" y2="71524"/>
                        <a14:foregroundMark x1="43885" y1="71524" x2="32134" y2="71357"/>
                        <a14:foregroundMark x1="32134" y1="71357" x2="8573" y2="53769"/>
                        <a14:foregroundMark x1="8573" y1="53769" x2="11571" y2="36013"/>
                        <a14:foregroundMark x1="11571" y1="36013" x2="27758" y2="23116"/>
                        <a14:foregroundMark x1="27758" y1="23116" x2="47422" y2="17923"/>
                        <a14:foregroundMark x1="47422" y1="17923" x2="56715" y2="17379"/>
                        <a14:foregroundMark x1="56715" y1="17379" x2="61871" y2="15369"/>
                        <a14:foregroundMark x1="82134" y1="30318" x2="88189" y2="35888"/>
                        <a14:foregroundMark x1="88189" y1="35888" x2="85851" y2="50209"/>
                        <a14:foregroundMark x1="85851" y1="50209" x2="81954" y2="55905"/>
                        <a14:foregroundMark x1="39688" y1="33208" x2="40528" y2="39489"/>
                        <a14:foregroundMark x1="40528" y1="39489" x2="40647" y2="39573"/>
                        <a14:foregroundMark x1="26859" y1="24204" x2="20444" y2="39824"/>
                        <a14:foregroundMark x1="20444" y1="39824" x2="20444" y2="40117"/>
                        <a14:foregroundMark x1="40647" y1="33333" x2="40647" y2="39573"/>
                        <a14:foregroundMark x1="40647" y1="39573" x2="40647" y2="39573"/>
                        <a14:foregroundMark x1="42026" y1="34799" x2="63849" y2="34422"/>
                        <a14:foregroundMark x1="63849" y1="34422" x2="64628" y2="34422"/>
                        <a14:foregroundMark x1="88189" y1="35888" x2="90048" y2="42127"/>
                        <a14:foregroundMark x1="90048" y1="42127" x2="89329" y2="4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7" r="7749" b="25410"/>
          <a:stretch/>
        </p:blipFill>
        <p:spPr bwMode="auto">
          <a:xfrm>
            <a:off x="8172400" y="6101532"/>
            <a:ext cx="756745" cy="75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6AC6FF-4DC9-A2E5-38DB-12997FEA8090}"/>
              </a:ext>
            </a:extLst>
          </p:cNvPr>
          <p:cNvSpPr/>
          <p:nvPr/>
        </p:nvSpPr>
        <p:spPr>
          <a:xfrm>
            <a:off x="6845" y="1124744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Did you enjoy creating digital art?</a:t>
            </a:r>
          </a:p>
        </p:txBody>
      </p:sp>
    </p:spTree>
    <p:extLst>
      <p:ext uri="{BB962C8B-B14F-4D97-AF65-F5344CB8AC3E}">
        <p14:creationId xmlns:p14="http://schemas.microsoft.com/office/powerpoint/2010/main" val="389503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9607-2637-3E49-BBA4-0DD3A398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7087"/>
            <a:ext cx="7886700" cy="994172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Technology in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6B1D5-AA0E-4B40-8DE7-A69D0460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844" y="2204864"/>
            <a:ext cx="6403446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We will be using technology to create our own art… </a:t>
            </a:r>
          </a:p>
          <a:p>
            <a:pPr marL="0" indent="0" algn="ctr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However, first let’s discover how technology has helped to change the way we make art today! </a:t>
            </a:r>
          </a:p>
        </p:txBody>
      </p:sp>
    </p:spTree>
    <p:extLst>
      <p:ext uri="{BB962C8B-B14F-4D97-AF65-F5344CB8AC3E}">
        <p14:creationId xmlns:p14="http://schemas.microsoft.com/office/powerpoint/2010/main" val="37390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9607-2637-3E49-BBA4-0DD3A398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7087"/>
            <a:ext cx="7886700" cy="994172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Technology in Art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0890C5-CDD3-DB46-B6CE-93EA898547C7}"/>
              </a:ext>
            </a:extLst>
          </p:cNvPr>
          <p:cNvCxnSpPr>
            <a:cxnSpLocks/>
          </p:cNvCxnSpPr>
          <p:nvPr/>
        </p:nvCxnSpPr>
        <p:spPr>
          <a:xfrm>
            <a:off x="1143000" y="4324680"/>
            <a:ext cx="7047186" cy="19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651B9E-F12C-5A40-B55A-5495D2D7576A}"/>
              </a:ext>
            </a:extLst>
          </p:cNvPr>
          <p:cNvSpPr txBox="1"/>
          <p:nvPr/>
        </p:nvSpPr>
        <p:spPr>
          <a:xfrm>
            <a:off x="7067879" y="2486017"/>
            <a:ext cx="1970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Apple pencil invented- active stylus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3ABFE-4F3B-0149-9406-7DB57B327988}"/>
              </a:ext>
            </a:extLst>
          </p:cNvPr>
          <p:cNvSpPr txBox="1"/>
          <p:nvPr/>
        </p:nvSpPr>
        <p:spPr>
          <a:xfrm>
            <a:off x="-26785" y="2929252"/>
            <a:ext cx="2213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4000BC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Pottery wheel created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92B39-FEFF-AF42-9831-87580D0EF332}"/>
              </a:ext>
            </a:extLst>
          </p:cNvPr>
          <p:cNvSpPr txBox="1"/>
          <p:nvPr/>
        </p:nvSpPr>
        <p:spPr>
          <a:xfrm>
            <a:off x="1428477" y="4618092"/>
            <a:ext cx="1481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751 AD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Paper is invented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91E53-3891-C048-BCAB-F2C841A77A87}"/>
              </a:ext>
            </a:extLst>
          </p:cNvPr>
          <p:cNvSpPr txBox="1"/>
          <p:nvPr/>
        </p:nvSpPr>
        <p:spPr>
          <a:xfrm>
            <a:off x="3189762" y="4519778"/>
            <a:ext cx="2639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Early 19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camera is invented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1F86CB-538F-8144-96BB-39A83DBEC3D5}"/>
              </a:ext>
            </a:extLst>
          </p:cNvPr>
          <p:cNvSpPr txBox="1"/>
          <p:nvPr/>
        </p:nvSpPr>
        <p:spPr>
          <a:xfrm>
            <a:off x="4606191" y="2168166"/>
            <a:ext cx="2441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1937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Disney  animated movie released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(Snow White)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DAB6A0-9DE9-0E40-BC62-B9A9FDFBC232}"/>
              </a:ext>
            </a:extLst>
          </p:cNvPr>
          <p:cNvCxnSpPr>
            <a:cxnSpLocks/>
          </p:cNvCxnSpPr>
          <p:nvPr/>
        </p:nvCxnSpPr>
        <p:spPr>
          <a:xfrm flipV="1">
            <a:off x="1143000" y="4146328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60654F-0E27-A441-8E12-01036C5ECF8A}"/>
              </a:ext>
            </a:extLst>
          </p:cNvPr>
          <p:cNvCxnSpPr>
            <a:cxnSpLocks/>
          </p:cNvCxnSpPr>
          <p:nvPr/>
        </p:nvCxnSpPr>
        <p:spPr>
          <a:xfrm flipV="1">
            <a:off x="2169453" y="4315812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ACDFF5-AB8F-2B4E-97D6-9709A9BCCD17}"/>
              </a:ext>
            </a:extLst>
          </p:cNvPr>
          <p:cNvCxnSpPr>
            <a:cxnSpLocks/>
          </p:cNvCxnSpPr>
          <p:nvPr/>
        </p:nvCxnSpPr>
        <p:spPr>
          <a:xfrm flipV="1">
            <a:off x="4535218" y="4332562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5C50F5-A683-7943-8DAB-3C0AFAC0D49E}"/>
              </a:ext>
            </a:extLst>
          </p:cNvPr>
          <p:cNvCxnSpPr>
            <a:cxnSpLocks/>
          </p:cNvCxnSpPr>
          <p:nvPr/>
        </p:nvCxnSpPr>
        <p:spPr>
          <a:xfrm flipV="1">
            <a:off x="7015202" y="4367156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734368-AA14-4D40-B47C-CFFEC6B5E6E5}"/>
              </a:ext>
            </a:extLst>
          </p:cNvPr>
          <p:cNvCxnSpPr>
            <a:cxnSpLocks/>
          </p:cNvCxnSpPr>
          <p:nvPr/>
        </p:nvCxnSpPr>
        <p:spPr>
          <a:xfrm flipV="1">
            <a:off x="5672634" y="4153226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ECD21E2-8E30-0241-92C6-38B9A50110CC}"/>
              </a:ext>
            </a:extLst>
          </p:cNvPr>
          <p:cNvSpPr txBox="1"/>
          <p:nvPr/>
        </p:nvSpPr>
        <p:spPr>
          <a:xfrm>
            <a:off x="5497849" y="4579118"/>
            <a:ext cx="3140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2011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National Gallery puts oil paintings online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D7B8DA-3A0B-6442-AA70-AC6C55AF8416}"/>
              </a:ext>
            </a:extLst>
          </p:cNvPr>
          <p:cNvCxnSpPr>
            <a:cxnSpLocks/>
          </p:cNvCxnSpPr>
          <p:nvPr/>
        </p:nvCxnSpPr>
        <p:spPr>
          <a:xfrm flipV="1">
            <a:off x="8190186" y="4153226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B8ED70-B6DA-B942-9450-3661BF62C732}"/>
              </a:ext>
            </a:extLst>
          </p:cNvPr>
          <p:cNvCxnSpPr>
            <a:cxnSpLocks/>
          </p:cNvCxnSpPr>
          <p:nvPr/>
        </p:nvCxnSpPr>
        <p:spPr>
          <a:xfrm flipV="1">
            <a:off x="3474986" y="4144359"/>
            <a:ext cx="0" cy="1714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8A8C03-58FD-584A-83D0-0AE6C8B5B5CA}"/>
              </a:ext>
            </a:extLst>
          </p:cNvPr>
          <p:cNvSpPr txBox="1"/>
          <p:nvPr/>
        </p:nvSpPr>
        <p:spPr>
          <a:xfrm>
            <a:off x="2123825" y="2525839"/>
            <a:ext cx="2639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Camera obscura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used as a drawing aid</a:t>
            </a:r>
          </a:p>
        </p:txBody>
      </p:sp>
      <p:pic>
        <p:nvPicPr>
          <p:cNvPr id="3" name="Picture 2" descr="Ceramics, Clay, Dish, Pot, Pottery">
            <a:extLst>
              <a:ext uri="{FF2B5EF4-FFF2-40B4-BE49-F238E27FC236}">
                <a16:creationId xmlns:a16="http://schemas.microsoft.com/office/drawing/2014/main" id="{227B4065-2FFC-B0A5-BD57-D7FD5AC0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6" y="1976856"/>
            <a:ext cx="1332210" cy="8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4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D9792F-84AB-C847-BD7B-AF0DF70D6280}"/>
              </a:ext>
            </a:extLst>
          </p:cNvPr>
          <p:cNvSpPr/>
          <p:nvPr/>
        </p:nvSpPr>
        <p:spPr>
          <a:xfrm>
            <a:off x="2150738" y="1790729"/>
            <a:ext cx="5563911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Some art is created by taking photos. </a:t>
            </a:r>
          </a:p>
          <a:p>
            <a:pPr algn="ctr"/>
            <a:r>
              <a:rPr lang="en-GB" sz="240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These photos can then be edited.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6D97D2-B730-1C48-9352-3C0DABD13709}"/>
              </a:ext>
            </a:extLst>
          </p:cNvPr>
          <p:cNvSpPr txBox="1">
            <a:spLocks/>
          </p:cNvSpPr>
          <p:nvPr/>
        </p:nvSpPr>
        <p:spPr>
          <a:xfrm>
            <a:off x="628650" y="1293643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hotographer, Frog, Girl, Barbie, Star">
            <a:extLst>
              <a:ext uri="{FF2B5EF4-FFF2-40B4-BE49-F238E27FC236}">
                <a16:creationId xmlns:a16="http://schemas.microsoft.com/office/drawing/2014/main" id="{F8F267C8-B875-7B43-B919-CD4ACA0B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3634"/>
            <a:ext cx="4435857" cy="29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0144DDC-F842-AB4E-B17E-BE46086B4B85}"/>
              </a:ext>
            </a:extLst>
          </p:cNvPr>
          <p:cNvSpPr/>
          <p:nvPr/>
        </p:nvSpPr>
        <p:spPr>
          <a:xfrm>
            <a:off x="564326" y="3103426"/>
            <a:ext cx="2406212" cy="2468629"/>
          </a:xfrm>
          <a:prstGeom prst="wedgeRoundRectCallout">
            <a:avLst>
              <a:gd name="adj1" fmla="val 96439"/>
              <a:gd name="adj2" fmla="val -2858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Remember, don’t take a photo of someone with out their permission!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D7CF4-15F2-64ED-0BBE-1596B031258E}"/>
              </a:ext>
            </a:extLst>
          </p:cNvPr>
          <p:cNvSpPr/>
          <p:nvPr/>
        </p:nvSpPr>
        <p:spPr>
          <a:xfrm>
            <a:off x="3563888" y="1086550"/>
            <a:ext cx="2162293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</p:spTree>
    <p:extLst>
      <p:ext uri="{BB962C8B-B14F-4D97-AF65-F5344CB8AC3E}">
        <p14:creationId xmlns:p14="http://schemas.microsoft.com/office/powerpoint/2010/main" val="97038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D9792F-84AB-C847-BD7B-AF0DF70D6280}"/>
              </a:ext>
            </a:extLst>
          </p:cNvPr>
          <p:cNvSpPr/>
          <p:nvPr/>
        </p:nvSpPr>
        <p:spPr>
          <a:xfrm>
            <a:off x="41292" y="1124744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Ferris Wheel, Amusement Park, Rides, Fun">
            <a:extLst>
              <a:ext uri="{FF2B5EF4-FFF2-40B4-BE49-F238E27FC236}">
                <a16:creationId xmlns:a16="http://schemas.microsoft.com/office/drawing/2014/main" id="{EA15988F-4D00-1B44-80B7-1F73CC5C2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76" y="2023594"/>
            <a:ext cx="4595648" cy="30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35BF38-BE37-4848-96BE-3E9C1093F520}"/>
              </a:ext>
            </a:extLst>
          </p:cNvPr>
          <p:cNvSpPr/>
          <p:nvPr/>
        </p:nvSpPr>
        <p:spPr>
          <a:xfrm>
            <a:off x="1187624" y="5110009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photo is blurry (out of focus/ pixilated)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bottom is cut off</a:t>
            </a: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B52C96-D39B-D2B6-3DB0-C2CD5B97D334}"/>
              </a:ext>
            </a:extLst>
          </p:cNvPr>
          <p:cNvSpPr/>
          <p:nvPr/>
        </p:nvSpPr>
        <p:spPr>
          <a:xfrm>
            <a:off x="47163" y="1124744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erris Wheel, Amusement Park, Rides, Fun">
            <a:extLst>
              <a:ext uri="{FF2B5EF4-FFF2-40B4-BE49-F238E27FC236}">
                <a16:creationId xmlns:a16="http://schemas.microsoft.com/office/drawing/2014/main" id="{0798314C-17C0-EDF3-FB57-C9A8740F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76" y="1897118"/>
            <a:ext cx="4595648" cy="30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4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oys, Meadow, Kids, Hats, Read, Book">
            <a:extLst>
              <a:ext uri="{FF2B5EF4-FFF2-40B4-BE49-F238E27FC236}">
                <a16:creationId xmlns:a16="http://schemas.microsoft.com/office/drawing/2014/main" id="{0B809229-65CA-0149-B914-B0AD19513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2"/>
          <a:stretch/>
        </p:blipFill>
        <p:spPr bwMode="auto">
          <a:xfrm>
            <a:off x="2423948" y="2409169"/>
            <a:ext cx="4229100" cy="204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7C7DEB-0BC6-2638-A39F-E617F5B8E885}"/>
              </a:ext>
            </a:extLst>
          </p:cNvPr>
          <p:cNvSpPr/>
          <p:nvPr/>
        </p:nvSpPr>
        <p:spPr>
          <a:xfrm>
            <a:off x="33443" y="1243043"/>
            <a:ext cx="907711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What is wrong with this photo?</a:t>
            </a:r>
            <a:endParaRPr lang="en-GB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23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1717</Words>
  <Application>Microsoft Office PowerPoint</Application>
  <PresentationFormat>On-screen Show (4:3)</PresentationFormat>
  <Paragraphs>235</Paragraphs>
  <Slides>37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Technology in art </vt:lpstr>
      <vt:lpstr>Technology in 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program?</dc:title>
  <dc:creator>Attainment in Education</dc:creator>
  <cp:lastModifiedBy>Holly Margerison-Smith</cp:lastModifiedBy>
  <cp:revision>61</cp:revision>
  <dcterms:created xsi:type="dcterms:W3CDTF">2012-08-07T14:34:21Z</dcterms:created>
  <dcterms:modified xsi:type="dcterms:W3CDTF">2023-01-16T13:44:58Z</dcterms:modified>
</cp:coreProperties>
</file>