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58" r:id="rId2"/>
    <p:sldId id="366" r:id="rId3"/>
    <p:sldId id="367" r:id="rId4"/>
    <p:sldId id="354" r:id="rId5"/>
    <p:sldId id="361" r:id="rId6"/>
    <p:sldId id="363" r:id="rId7"/>
    <p:sldId id="369" r:id="rId8"/>
    <p:sldId id="370" r:id="rId9"/>
    <p:sldId id="364" r:id="rId10"/>
    <p:sldId id="352" r:id="rId11"/>
    <p:sldId id="353" r:id="rId12"/>
    <p:sldId id="365" r:id="rId13"/>
    <p:sldId id="349" r:id="rId14"/>
    <p:sldId id="350" r:id="rId15"/>
    <p:sldId id="351" r:id="rId16"/>
    <p:sldId id="3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3C86CC-F757-47DC-BEE0-68BEE0964CBB}" v="107" dt="2022-11-16T15:21:57.8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27" autoAdjust="0"/>
  </p:normalViewPr>
  <p:slideViewPr>
    <p:cSldViewPr snapToObjects="1" showGuides="1">
      <p:cViewPr varScale="1">
        <p:scale>
          <a:sx n="56" d="100"/>
          <a:sy n="56" d="100"/>
        </p:scale>
        <p:origin x="1580" y="5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Margerison-Smith" userId="6fca5afb-d5e3-46f0-bea7-7aa28b6d818e" providerId="ADAL" clId="{AF3C86CC-F757-47DC-BEE0-68BEE0964CBB}"/>
    <pc:docChg chg="custSel delSld modSld">
      <pc:chgData name="Holly Margerison-Smith" userId="6fca5afb-d5e3-46f0-bea7-7aa28b6d818e" providerId="ADAL" clId="{AF3C86CC-F757-47DC-BEE0-68BEE0964CBB}" dt="2022-11-16T15:22:15.386" v="725" actId="6549"/>
      <pc:docMkLst>
        <pc:docMk/>
      </pc:docMkLst>
      <pc:sldChg chg="addSp delSp modSp mod">
        <pc:chgData name="Holly Margerison-Smith" userId="6fca5afb-d5e3-46f0-bea7-7aa28b6d818e" providerId="ADAL" clId="{AF3C86CC-F757-47DC-BEE0-68BEE0964CBB}" dt="2022-11-16T15:21:57.868" v="702" actId="20577"/>
        <pc:sldMkLst>
          <pc:docMk/>
          <pc:sldMk cId="1656039343" sldId="258"/>
        </pc:sldMkLst>
        <pc:spChg chg="del">
          <ac:chgData name="Holly Margerison-Smith" userId="6fca5afb-d5e3-46f0-bea7-7aa28b6d818e" providerId="ADAL" clId="{AF3C86CC-F757-47DC-BEE0-68BEE0964CBB}" dt="2022-11-16T15:21:10.261" v="682" actId="478"/>
          <ac:spMkLst>
            <pc:docMk/>
            <pc:sldMk cId="1656039343" sldId="258"/>
            <ac:spMk id="2" creationId="{FBA216D5-150D-CD44-9EA8-C4C0E56F59F4}"/>
          </ac:spMkLst>
        </pc:spChg>
        <pc:spChg chg="mod">
          <ac:chgData name="Holly Margerison-Smith" userId="6fca5afb-d5e3-46f0-bea7-7aa28b6d818e" providerId="ADAL" clId="{AF3C86CC-F757-47DC-BEE0-68BEE0964CBB}" dt="2022-11-16T15:21:57.868" v="702" actId="20577"/>
          <ac:spMkLst>
            <pc:docMk/>
            <pc:sldMk cId="1656039343" sldId="258"/>
            <ac:spMk id="3" creationId="{F0138CBB-FE1D-8648-8A91-A2D20B445438}"/>
          </ac:spMkLst>
        </pc:spChg>
        <pc:spChg chg="add del mod">
          <ac:chgData name="Holly Margerison-Smith" userId="6fca5afb-d5e3-46f0-bea7-7aa28b6d818e" providerId="ADAL" clId="{AF3C86CC-F757-47DC-BEE0-68BEE0964CBB}" dt="2022-11-16T15:21:15.194" v="683" actId="478"/>
          <ac:spMkLst>
            <pc:docMk/>
            <pc:sldMk cId="1656039343" sldId="258"/>
            <ac:spMk id="6" creationId="{F2A6D219-7EF4-1960-1DFF-6216FFA67437}"/>
          </ac:spMkLst>
        </pc:spChg>
        <pc:spChg chg="add mod">
          <ac:chgData name="Holly Margerison-Smith" userId="6fca5afb-d5e3-46f0-bea7-7aa28b6d818e" providerId="ADAL" clId="{AF3C86CC-F757-47DC-BEE0-68BEE0964CBB}" dt="2022-11-16T15:21:21.515" v="694" actId="20577"/>
          <ac:spMkLst>
            <pc:docMk/>
            <pc:sldMk cId="1656039343" sldId="258"/>
            <ac:spMk id="7" creationId="{6AFD2B0D-AB1F-C89A-AD36-2046DA20677F}"/>
          </ac:spMkLst>
        </pc:spChg>
        <pc:picChg chg="add mod">
          <ac:chgData name="Holly Margerison-Smith" userId="6fca5afb-d5e3-46f0-bea7-7aa28b6d818e" providerId="ADAL" clId="{AF3C86CC-F757-47DC-BEE0-68BEE0964CBB}" dt="2022-11-16T13:47:17.888" v="38"/>
          <ac:picMkLst>
            <pc:docMk/>
            <pc:sldMk cId="1656039343" sldId="258"/>
            <ac:picMk id="4" creationId="{2E16BCD5-06DD-DDC5-CFD5-F899A8E53E86}"/>
          </ac:picMkLst>
        </pc:picChg>
        <pc:picChg chg="del">
          <ac:chgData name="Holly Margerison-Smith" userId="6fca5afb-d5e3-46f0-bea7-7aa28b6d818e" providerId="ADAL" clId="{AF3C86CC-F757-47DC-BEE0-68BEE0964CBB}" dt="2022-11-16T13:47:21.549" v="39" actId="478"/>
          <ac:picMkLst>
            <pc:docMk/>
            <pc:sldMk cId="1656039343" sldId="258"/>
            <ac:picMk id="8" creationId="{227A5B3B-1D90-9D59-B2E9-F2A55C97FADD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3:53:28.358" v="109" actId="207"/>
        <pc:sldMkLst>
          <pc:docMk/>
          <pc:sldMk cId="489396736" sldId="329"/>
        </pc:sldMkLst>
        <pc:spChg chg="mod">
          <ac:chgData name="Holly Margerison-Smith" userId="6fca5afb-d5e3-46f0-bea7-7aa28b6d818e" providerId="ADAL" clId="{AF3C86CC-F757-47DC-BEE0-68BEE0964CBB}" dt="2022-11-16T13:53:28.358" v="109" actId="207"/>
          <ac:spMkLst>
            <pc:docMk/>
            <pc:sldMk cId="489396736" sldId="329"/>
            <ac:spMk id="6" creationId="{F0D9792F-84AB-C847-BD7B-AF0DF70D6280}"/>
          </ac:spMkLst>
        </pc:spChg>
        <pc:spChg chg="mod">
          <ac:chgData name="Holly Margerison-Smith" userId="6fca5afb-d5e3-46f0-bea7-7aa28b6d818e" providerId="ADAL" clId="{AF3C86CC-F757-47DC-BEE0-68BEE0964CBB}" dt="2022-11-16T13:44:34.030" v="2" actId="27636"/>
          <ac:spMkLst>
            <pc:docMk/>
            <pc:sldMk cId="489396736" sldId="329"/>
            <ac:spMk id="22" creationId="{783138A4-C4E7-C840-8054-6FE6A71B8E29}"/>
          </ac:spMkLst>
        </pc:spChg>
        <pc:picChg chg="add mod">
          <ac:chgData name="Holly Margerison-Smith" userId="6fca5afb-d5e3-46f0-bea7-7aa28b6d818e" providerId="ADAL" clId="{AF3C86CC-F757-47DC-BEE0-68BEE0964CBB}" dt="2022-11-16T13:46:59.001" v="16"/>
          <ac:picMkLst>
            <pc:docMk/>
            <pc:sldMk cId="489396736" sldId="329"/>
            <ac:picMk id="2" creationId="{1FD0BC57-4D08-3E5F-4047-EC3AC8ABB691}"/>
          </ac:picMkLst>
        </pc:picChg>
        <pc:picChg chg="del">
          <ac:chgData name="Holly Margerison-Smith" userId="6fca5afb-d5e3-46f0-bea7-7aa28b6d818e" providerId="ADAL" clId="{AF3C86CC-F757-47DC-BEE0-68BEE0964CBB}" dt="2022-11-16T13:47:47.675" v="57" actId="478"/>
          <ac:picMkLst>
            <pc:docMk/>
            <pc:sldMk cId="489396736" sldId="329"/>
            <ac:picMk id="27" creationId="{F7EEE716-8428-ECED-4AD7-2C6062B648DB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1:42.557" v="334" actId="1076"/>
        <pc:sldMkLst>
          <pc:docMk/>
          <pc:sldMk cId="31049651" sldId="340"/>
        </pc:sldMkLst>
        <pc:spChg chg="add mod">
          <ac:chgData name="Holly Margerison-Smith" userId="6fca5afb-d5e3-46f0-bea7-7aa28b6d818e" providerId="ADAL" clId="{AF3C86CC-F757-47DC-BEE0-68BEE0964CBB}" dt="2022-11-16T15:01:40.101" v="333" actId="1076"/>
          <ac:spMkLst>
            <pc:docMk/>
            <pc:sldMk cId="31049651" sldId="340"/>
            <ac:spMk id="4" creationId="{E4D2178A-6287-7621-62D9-0121DD525DE4}"/>
          </ac:spMkLst>
        </pc:spChg>
        <pc:spChg chg="add mod">
          <ac:chgData name="Holly Margerison-Smith" userId="6fca5afb-d5e3-46f0-bea7-7aa28b6d818e" providerId="ADAL" clId="{AF3C86CC-F757-47DC-BEE0-68BEE0964CBB}" dt="2022-11-16T15:01:38.006" v="332" actId="1076"/>
          <ac:spMkLst>
            <pc:docMk/>
            <pc:sldMk cId="31049651" sldId="340"/>
            <ac:spMk id="5" creationId="{D399ED49-35ED-B2E4-6465-75CEA5B92A3D}"/>
          </ac:spMkLst>
        </pc:spChg>
        <pc:spChg chg="mod">
          <ac:chgData name="Holly Margerison-Smith" userId="6fca5afb-d5e3-46f0-bea7-7aa28b6d818e" providerId="ADAL" clId="{AF3C86CC-F757-47DC-BEE0-68BEE0964CBB}" dt="2022-11-16T13:56:15.858" v="142" actId="1076"/>
          <ac:spMkLst>
            <pc:docMk/>
            <pc:sldMk cId="31049651" sldId="340"/>
            <ac:spMk id="9" creationId="{21402ED9-9FD3-B42A-07EA-FBADB00A3248}"/>
          </ac:spMkLst>
        </pc:spChg>
        <pc:spChg chg="del mod">
          <ac:chgData name="Holly Margerison-Smith" userId="6fca5afb-d5e3-46f0-bea7-7aa28b6d818e" providerId="ADAL" clId="{AF3C86CC-F757-47DC-BEE0-68BEE0964CBB}" dt="2022-11-16T13:56:48.919" v="155" actId="478"/>
          <ac:spMkLst>
            <pc:docMk/>
            <pc:sldMk cId="31049651" sldId="340"/>
            <ac:spMk id="10" creationId="{EEDE4BDA-4CE6-3849-84A7-BB2DA6EAEBE4}"/>
          </ac:spMkLst>
        </pc:spChg>
        <pc:spChg chg="del mod">
          <ac:chgData name="Holly Margerison-Smith" userId="6fca5afb-d5e3-46f0-bea7-7aa28b6d818e" providerId="ADAL" clId="{AF3C86CC-F757-47DC-BEE0-68BEE0964CBB}" dt="2022-11-16T13:56:47.015" v="154" actId="478"/>
          <ac:spMkLst>
            <pc:docMk/>
            <pc:sldMk cId="31049651" sldId="340"/>
            <ac:spMk id="11" creationId="{2ADF731B-98B7-E542-AF8F-39371BF65657}"/>
          </ac:spMkLst>
        </pc:spChg>
        <pc:spChg chg="mod">
          <ac:chgData name="Holly Margerison-Smith" userId="6fca5afb-d5e3-46f0-bea7-7aa28b6d818e" providerId="ADAL" clId="{AF3C86CC-F757-47DC-BEE0-68BEE0964CBB}" dt="2022-11-16T13:56:17.993" v="143" actId="1076"/>
          <ac:spMkLst>
            <pc:docMk/>
            <pc:sldMk cId="31049651" sldId="340"/>
            <ac:spMk id="13" creationId="{E0C600C6-3E81-2AE1-B452-1CF0325A73A2}"/>
          </ac:spMkLst>
        </pc:spChg>
        <pc:picChg chg="add mod">
          <ac:chgData name="Holly Margerison-Smith" userId="6fca5afb-d5e3-46f0-bea7-7aa28b6d818e" providerId="ADAL" clId="{AF3C86CC-F757-47DC-BEE0-68BEE0964CBB}" dt="2022-11-16T13:47:01.116" v="19"/>
          <ac:picMkLst>
            <pc:docMk/>
            <pc:sldMk cId="31049651" sldId="340"/>
            <ac:picMk id="2" creationId="{1DFA1777-68BE-8D0C-372F-92E0F92A8732}"/>
          </ac:picMkLst>
        </pc:picChg>
        <pc:picChg chg="mod">
          <ac:chgData name="Holly Margerison-Smith" userId="6fca5afb-d5e3-46f0-bea7-7aa28b6d818e" providerId="ADAL" clId="{AF3C86CC-F757-47DC-BEE0-68BEE0964CBB}" dt="2022-11-16T15:01:42.557" v="334" actId="1076"/>
          <ac:picMkLst>
            <pc:docMk/>
            <pc:sldMk cId="31049651" sldId="340"/>
            <ac:picMk id="3" creationId="{4688716B-3AFC-5846-BD4F-F9AE10B80128}"/>
          </ac:picMkLst>
        </pc:picChg>
        <pc:picChg chg="del">
          <ac:chgData name="Holly Margerison-Smith" userId="6fca5afb-d5e3-46f0-bea7-7aa28b6d818e" providerId="ADAL" clId="{AF3C86CC-F757-47DC-BEE0-68BEE0964CBB}" dt="2022-11-16T13:47:44.810" v="54" actId="478"/>
          <ac:picMkLst>
            <pc:docMk/>
            <pc:sldMk cId="31049651" sldId="340"/>
            <ac:picMk id="12" creationId="{06F49901-2A06-E320-ABCB-D02D67486DA0}"/>
          </ac:picMkLst>
        </pc:picChg>
        <pc:picChg chg="mod">
          <ac:chgData name="Holly Margerison-Smith" userId="6fca5afb-d5e3-46f0-bea7-7aa28b6d818e" providerId="ADAL" clId="{AF3C86CC-F757-47DC-BEE0-68BEE0964CBB}" dt="2022-11-16T15:01:31.318" v="331" actId="1076"/>
          <ac:picMkLst>
            <pc:docMk/>
            <pc:sldMk cId="31049651" sldId="340"/>
            <ac:picMk id="1026" creationId="{84E5B9F6-33D1-1246-8CF9-162DD102DC06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0:47.904" v="324" actId="478"/>
        <pc:sldMkLst>
          <pc:docMk/>
          <pc:sldMk cId="84609090" sldId="341"/>
        </pc:sldMkLst>
        <pc:spChg chg="del mod">
          <ac:chgData name="Holly Margerison-Smith" userId="6fca5afb-d5e3-46f0-bea7-7aa28b6d818e" providerId="ADAL" clId="{AF3C86CC-F757-47DC-BEE0-68BEE0964CBB}" dt="2022-11-16T14:52:33.810" v="217" actId="478"/>
          <ac:spMkLst>
            <pc:docMk/>
            <pc:sldMk cId="84609090" sldId="341"/>
            <ac:spMk id="4" creationId="{8C44FA7A-AD8D-FD47-8C85-7BE88293C9AB}"/>
          </ac:spMkLst>
        </pc:spChg>
        <pc:spChg chg="add mod">
          <ac:chgData name="Holly Margerison-Smith" userId="6fca5afb-d5e3-46f0-bea7-7aa28b6d818e" providerId="ADAL" clId="{AF3C86CC-F757-47DC-BEE0-68BEE0964CBB}" dt="2022-11-16T14:50:40.603" v="196" actId="1035"/>
          <ac:spMkLst>
            <pc:docMk/>
            <pc:sldMk cId="84609090" sldId="341"/>
            <ac:spMk id="5" creationId="{223A549E-F9EF-7B61-C3C7-DC0DA0DF52F9}"/>
          </ac:spMkLst>
        </pc:spChg>
        <pc:spChg chg="add mod">
          <ac:chgData name="Holly Margerison-Smith" userId="6fca5afb-d5e3-46f0-bea7-7aa28b6d818e" providerId="ADAL" clId="{AF3C86CC-F757-47DC-BEE0-68BEE0964CBB}" dt="2022-11-16T15:00:07.266" v="312" actId="1076"/>
          <ac:spMkLst>
            <pc:docMk/>
            <pc:sldMk cId="84609090" sldId="341"/>
            <ac:spMk id="6" creationId="{EA89C931-DFBD-505B-28FB-7C634CD31257}"/>
          </ac:spMkLst>
        </pc:spChg>
        <pc:spChg chg="del mod">
          <ac:chgData name="Holly Margerison-Smith" userId="6fca5afb-d5e3-46f0-bea7-7aa28b6d818e" providerId="ADAL" clId="{AF3C86CC-F757-47DC-BEE0-68BEE0964CBB}" dt="2022-11-16T15:00:47.904" v="324" actId="478"/>
          <ac:spMkLst>
            <pc:docMk/>
            <pc:sldMk cId="84609090" sldId="341"/>
            <ac:spMk id="7" creationId="{9C149164-4C7C-DF47-933C-901DE5962FB5}"/>
          </ac:spMkLst>
        </pc:spChg>
        <pc:spChg chg="add mod">
          <ac:chgData name="Holly Margerison-Smith" userId="6fca5afb-d5e3-46f0-bea7-7aa28b6d818e" providerId="ADAL" clId="{AF3C86CC-F757-47DC-BEE0-68BEE0964CBB}" dt="2022-11-16T15:00:22.977" v="316" actId="1076"/>
          <ac:spMkLst>
            <pc:docMk/>
            <pc:sldMk cId="84609090" sldId="341"/>
            <ac:spMk id="8" creationId="{498A602A-7B9F-055A-96EA-5F2FF2D290CF}"/>
          </ac:spMkLst>
        </pc:spChg>
        <pc:spChg chg="add mod">
          <ac:chgData name="Holly Margerison-Smith" userId="6fca5afb-d5e3-46f0-bea7-7aa28b6d818e" providerId="ADAL" clId="{AF3C86CC-F757-47DC-BEE0-68BEE0964CBB}" dt="2022-11-16T14:54:53.513" v="298" actId="1076"/>
          <ac:spMkLst>
            <pc:docMk/>
            <pc:sldMk cId="84609090" sldId="341"/>
            <ac:spMk id="11" creationId="{4F63F24E-95C8-CE8E-B256-3BB416D8FE54}"/>
          </ac:spMkLst>
        </pc:spChg>
        <pc:spChg chg="del mod">
          <ac:chgData name="Holly Margerison-Smith" userId="6fca5afb-d5e3-46f0-bea7-7aa28b6d818e" providerId="ADAL" clId="{AF3C86CC-F757-47DC-BEE0-68BEE0964CBB}" dt="2022-11-16T14:52:52.067" v="282" actId="478"/>
          <ac:spMkLst>
            <pc:docMk/>
            <pc:sldMk cId="84609090" sldId="341"/>
            <ac:spMk id="12" creationId="{16C4AE73-7E61-8747-9051-A1BC62C83036}"/>
          </ac:spMkLst>
        </pc:spChg>
        <pc:spChg chg="del">
          <ac:chgData name="Holly Margerison-Smith" userId="6fca5afb-d5e3-46f0-bea7-7aa28b6d818e" providerId="ADAL" clId="{AF3C86CC-F757-47DC-BEE0-68BEE0964CBB}" dt="2022-11-16T14:51:23.458" v="203" actId="478"/>
          <ac:spMkLst>
            <pc:docMk/>
            <pc:sldMk cId="84609090" sldId="341"/>
            <ac:spMk id="13" creationId="{804543E9-4ABA-8540-9EB3-E902AD57ACBB}"/>
          </ac:spMkLst>
        </pc:spChg>
        <pc:spChg chg="del">
          <ac:chgData name="Holly Margerison-Smith" userId="6fca5afb-d5e3-46f0-bea7-7aa28b6d818e" providerId="ADAL" clId="{AF3C86CC-F757-47DC-BEE0-68BEE0964CBB}" dt="2022-11-16T14:51:27.242" v="206" actId="478"/>
          <ac:spMkLst>
            <pc:docMk/>
            <pc:sldMk cId="84609090" sldId="341"/>
            <ac:spMk id="14" creationId="{43A76D57-C0AA-9A4A-8C54-0D98EBFF5FBF}"/>
          </ac:spMkLst>
        </pc:spChg>
        <pc:spChg chg="add mod">
          <ac:chgData name="Holly Margerison-Smith" userId="6fca5afb-d5e3-46f0-bea7-7aa28b6d818e" providerId="ADAL" clId="{AF3C86CC-F757-47DC-BEE0-68BEE0964CBB}" dt="2022-11-16T15:00:15.033" v="315" actId="1076"/>
          <ac:spMkLst>
            <pc:docMk/>
            <pc:sldMk cId="84609090" sldId="341"/>
            <ac:spMk id="15" creationId="{0C89807B-0076-065F-0DB8-444B038818B5}"/>
          </ac:spMkLst>
        </pc:spChg>
        <pc:spChg chg="del">
          <ac:chgData name="Holly Margerison-Smith" userId="6fca5afb-d5e3-46f0-bea7-7aa28b6d818e" providerId="ADAL" clId="{AF3C86CC-F757-47DC-BEE0-68BEE0964CBB}" dt="2022-11-16T14:49:55.794" v="182" actId="478"/>
          <ac:spMkLst>
            <pc:docMk/>
            <pc:sldMk cId="84609090" sldId="341"/>
            <ac:spMk id="18" creationId="{F8CE7497-3C27-E4EE-31D3-6DB2E5806485}"/>
          </ac:spMkLst>
        </pc:spChg>
        <pc:spChg chg="del">
          <ac:chgData name="Holly Margerison-Smith" userId="6fca5afb-d5e3-46f0-bea7-7aa28b6d818e" providerId="ADAL" clId="{AF3C86CC-F757-47DC-BEE0-68BEE0964CBB}" dt="2022-11-16T14:50:17.402" v="187" actId="478"/>
          <ac:spMkLst>
            <pc:docMk/>
            <pc:sldMk cId="84609090" sldId="341"/>
            <ac:spMk id="19" creationId="{7AC8757B-00C5-926C-B2D9-DE4F9E34E76A}"/>
          </ac:spMkLst>
        </pc:spChg>
        <pc:spChg chg="add mod">
          <ac:chgData name="Holly Margerison-Smith" userId="6fca5afb-d5e3-46f0-bea7-7aa28b6d818e" providerId="ADAL" clId="{AF3C86CC-F757-47DC-BEE0-68BEE0964CBB}" dt="2022-11-16T15:00:05.113" v="311" actId="1076"/>
          <ac:spMkLst>
            <pc:docMk/>
            <pc:sldMk cId="84609090" sldId="341"/>
            <ac:spMk id="20" creationId="{18D68DA4-8241-0F1C-FFB6-906CD4229AB4}"/>
          </ac:spMkLst>
        </pc:spChg>
        <pc:spChg chg="del mod">
          <ac:chgData name="Holly Margerison-Smith" userId="6fca5afb-d5e3-46f0-bea7-7aa28b6d818e" providerId="ADAL" clId="{AF3C86CC-F757-47DC-BEE0-68BEE0964CBB}" dt="2022-11-16T15:00:08.545" v="313" actId="478"/>
          <ac:spMkLst>
            <pc:docMk/>
            <pc:sldMk cId="84609090" sldId="341"/>
            <ac:spMk id="22" creationId="{A14B0D72-68AC-6249-AA5C-B48982824EFE}"/>
          </ac:spMkLst>
        </pc:spChg>
        <pc:spChg chg="add mod">
          <ac:chgData name="Holly Margerison-Smith" userId="6fca5afb-d5e3-46f0-bea7-7aa28b6d818e" providerId="ADAL" clId="{AF3C86CC-F757-47DC-BEE0-68BEE0964CBB}" dt="2022-11-16T15:00:45.391" v="321" actId="1076"/>
          <ac:spMkLst>
            <pc:docMk/>
            <pc:sldMk cId="84609090" sldId="341"/>
            <ac:spMk id="23" creationId="{196B6FFA-A43D-51C6-035F-73D46C966417}"/>
          </ac:spMkLst>
        </pc:spChg>
        <pc:picChg chg="add mod">
          <ac:chgData name="Holly Margerison-Smith" userId="6fca5afb-d5e3-46f0-bea7-7aa28b6d818e" providerId="ADAL" clId="{AF3C86CC-F757-47DC-BEE0-68BEE0964CBB}" dt="2022-11-16T13:47:01.818" v="20"/>
          <ac:picMkLst>
            <pc:docMk/>
            <pc:sldMk cId="84609090" sldId="341"/>
            <ac:picMk id="2" creationId="{FDF473B9-F03B-2BFE-7C3D-555E66892125}"/>
          </ac:picMkLst>
        </pc:picChg>
        <pc:picChg chg="del">
          <ac:chgData name="Holly Margerison-Smith" userId="6fca5afb-d5e3-46f0-bea7-7aa28b6d818e" providerId="ADAL" clId="{AF3C86CC-F757-47DC-BEE0-68BEE0964CBB}" dt="2022-11-16T14:51:23.985" v="204" actId="478"/>
          <ac:picMkLst>
            <pc:docMk/>
            <pc:sldMk cId="84609090" sldId="341"/>
            <ac:picMk id="3" creationId="{4688716B-3AFC-5846-BD4F-F9AE10B80128}"/>
          </ac:picMkLst>
        </pc:picChg>
        <pc:picChg chg="add mod modCrop">
          <ac:chgData name="Holly Margerison-Smith" userId="6fca5afb-d5e3-46f0-bea7-7aa28b6d818e" providerId="ADAL" clId="{AF3C86CC-F757-47DC-BEE0-68BEE0964CBB}" dt="2022-11-16T14:55:39.955" v="302" actId="732"/>
          <ac:picMkLst>
            <pc:docMk/>
            <pc:sldMk cId="84609090" sldId="341"/>
            <ac:picMk id="9" creationId="{F8329765-96DE-4AEE-0DB8-A7E2DE536D9B}"/>
          </ac:picMkLst>
        </pc:picChg>
        <pc:picChg chg="add mod">
          <ac:chgData name="Holly Margerison-Smith" userId="6fca5afb-d5e3-46f0-bea7-7aa28b6d818e" providerId="ADAL" clId="{AF3C86CC-F757-47DC-BEE0-68BEE0964CBB}" dt="2022-11-16T15:00:12.553" v="314" actId="1076"/>
          <ac:picMkLst>
            <pc:docMk/>
            <pc:sldMk cId="84609090" sldId="341"/>
            <ac:picMk id="10" creationId="{DE8D8CAB-B7C6-2C1B-48F4-79DFE393F08E}"/>
          </ac:picMkLst>
        </pc:picChg>
        <pc:picChg chg="del">
          <ac:chgData name="Holly Margerison-Smith" userId="6fca5afb-d5e3-46f0-bea7-7aa28b6d818e" providerId="ADAL" clId="{AF3C86CC-F757-47DC-BEE0-68BEE0964CBB}" dt="2022-11-16T13:47:43.907" v="53" actId="478"/>
          <ac:picMkLst>
            <pc:docMk/>
            <pc:sldMk cId="84609090" sldId="341"/>
            <ac:picMk id="16" creationId="{65BBD87B-BC63-3B59-8233-AC67CEA3B578}"/>
          </ac:picMkLst>
        </pc:picChg>
        <pc:picChg chg="del">
          <ac:chgData name="Holly Margerison-Smith" userId="6fca5afb-d5e3-46f0-bea7-7aa28b6d818e" providerId="ADAL" clId="{AF3C86CC-F757-47DC-BEE0-68BEE0964CBB}" dt="2022-11-16T14:51:24.577" v="205" actId="478"/>
          <ac:picMkLst>
            <pc:docMk/>
            <pc:sldMk cId="84609090" sldId="341"/>
            <ac:picMk id="1026" creationId="{84E5B9F6-33D1-1246-8CF9-162DD102DC06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4:50:35.050" v="193" actId="1035"/>
        <pc:sldMkLst>
          <pc:docMk/>
          <pc:sldMk cId="25651383" sldId="342"/>
        </pc:sldMkLst>
        <pc:spChg chg="mod">
          <ac:chgData name="Holly Margerison-Smith" userId="6fca5afb-d5e3-46f0-bea7-7aa28b6d818e" providerId="ADAL" clId="{AF3C86CC-F757-47DC-BEE0-68BEE0964CBB}" dt="2022-11-16T14:50:35.050" v="193" actId="1035"/>
          <ac:spMkLst>
            <pc:docMk/>
            <pc:sldMk cId="25651383" sldId="342"/>
            <ac:spMk id="6" creationId="{F0D9792F-84AB-C847-BD7B-AF0DF70D6280}"/>
          </ac:spMkLst>
        </pc:spChg>
        <pc:spChg chg="mod">
          <ac:chgData name="Holly Margerison-Smith" userId="6fca5afb-d5e3-46f0-bea7-7aa28b6d818e" providerId="ADAL" clId="{AF3C86CC-F757-47DC-BEE0-68BEE0964CBB}" dt="2022-11-16T13:55:05.139" v="128" actId="14100"/>
          <ac:spMkLst>
            <pc:docMk/>
            <pc:sldMk cId="25651383" sldId="342"/>
            <ac:spMk id="20" creationId="{246D97D2-B730-1C48-9352-3C0DABD13709}"/>
          </ac:spMkLst>
        </pc:spChg>
        <pc:picChg chg="add mod">
          <ac:chgData name="Holly Margerison-Smith" userId="6fca5afb-d5e3-46f0-bea7-7aa28b6d818e" providerId="ADAL" clId="{AF3C86CC-F757-47DC-BEE0-68BEE0964CBB}" dt="2022-11-16T13:47:00.425" v="18"/>
          <ac:picMkLst>
            <pc:docMk/>
            <pc:sldMk cId="25651383" sldId="342"/>
            <ac:picMk id="3" creationId="{9BADA682-1BCF-A4C0-0245-A48A0C5A03FC}"/>
          </ac:picMkLst>
        </pc:picChg>
        <pc:picChg chg="del">
          <ac:chgData name="Holly Margerison-Smith" userId="6fca5afb-d5e3-46f0-bea7-7aa28b6d818e" providerId="ADAL" clId="{AF3C86CC-F757-47DC-BEE0-68BEE0964CBB}" dt="2022-11-16T13:47:45.749" v="55" actId="478"/>
          <ac:picMkLst>
            <pc:docMk/>
            <pc:sldMk cId="25651383" sldId="342"/>
            <ac:picMk id="22" creationId="{F3E77C53-4811-5FE1-FAD6-3B51A7AB6DE3}"/>
          </ac:picMkLst>
        </pc:picChg>
        <pc:picChg chg="mod">
          <ac:chgData name="Holly Margerison-Smith" userId="6fca5afb-d5e3-46f0-bea7-7aa28b6d818e" providerId="ADAL" clId="{AF3C86CC-F757-47DC-BEE0-68BEE0964CBB}" dt="2022-11-16T13:55:21.674" v="131" actId="1076"/>
          <ac:picMkLst>
            <pc:docMk/>
            <pc:sldMk cId="25651383" sldId="342"/>
            <ac:picMk id="1026" creationId="{1863BF55-A033-967D-BA13-259309EB5E87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5:23.646" v="386" actId="1076"/>
        <pc:sldMkLst>
          <pc:docMk/>
          <pc:sldMk cId="3329173315" sldId="344"/>
        </pc:sldMkLst>
        <pc:spChg chg="add mod">
          <ac:chgData name="Holly Margerison-Smith" userId="6fca5afb-d5e3-46f0-bea7-7aa28b6d818e" providerId="ADAL" clId="{AF3C86CC-F757-47DC-BEE0-68BEE0964CBB}" dt="2022-11-16T15:05:23.646" v="386" actId="1076"/>
          <ac:spMkLst>
            <pc:docMk/>
            <pc:sldMk cId="3329173315" sldId="344"/>
            <ac:spMk id="3" creationId="{98B9152F-0D8C-D600-4AC8-29918540CB0F}"/>
          </ac:spMkLst>
        </pc:spChg>
        <pc:spChg chg="add mod">
          <ac:chgData name="Holly Margerison-Smith" userId="6fca5afb-d5e3-46f0-bea7-7aa28b6d818e" providerId="ADAL" clId="{AF3C86CC-F757-47DC-BEE0-68BEE0964CBB}" dt="2022-11-16T14:51:10.855" v="202"/>
          <ac:spMkLst>
            <pc:docMk/>
            <pc:sldMk cId="3329173315" sldId="344"/>
            <ac:spMk id="4" creationId="{A4D1B23A-6882-E801-0EC6-2D2F4F8BF2A5}"/>
          </ac:spMkLst>
        </pc:spChg>
        <pc:spChg chg="add mod">
          <ac:chgData name="Holly Margerison-Smith" userId="6fca5afb-d5e3-46f0-bea7-7aa28b6d818e" providerId="ADAL" clId="{AF3C86CC-F757-47DC-BEE0-68BEE0964CBB}" dt="2022-11-16T15:05:20.078" v="385" actId="20577"/>
          <ac:spMkLst>
            <pc:docMk/>
            <pc:sldMk cId="3329173315" sldId="344"/>
            <ac:spMk id="5" creationId="{8FBB71CD-49BB-5713-AB08-86FCDEA4C93C}"/>
          </ac:spMkLst>
        </pc:spChg>
        <pc:spChg chg="add mod">
          <ac:chgData name="Holly Margerison-Smith" userId="6fca5afb-d5e3-46f0-bea7-7aa28b6d818e" providerId="ADAL" clId="{AF3C86CC-F757-47DC-BEE0-68BEE0964CBB}" dt="2022-11-16T15:05:14.815" v="382" actId="1076"/>
          <ac:spMkLst>
            <pc:docMk/>
            <pc:sldMk cId="3329173315" sldId="344"/>
            <ac:spMk id="6" creationId="{6128AE2B-4C81-9D20-ACCB-FE7A5E0BF9E2}"/>
          </ac:spMkLst>
        </pc:spChg>
        <pc:spChg chg="del">
          <ac:chgData name="Holly Margerison-Smith" userId="6fca5afb-d5e3-46f0-bea7-7aa28b6d818e" providerId="ADAL" clId="{AF3C86CC-F757-47DC-BEE0-68BEE0964CBB}" dt="2022-11-16T15:05:06.197" v="379" actId="478"/>
          <ac:spMkLst>
            <pc:docMk/>
            <pc:sldMk cId="3329173315" sldId="344"/>
            <ac:spMk id="11" creationId="{090A9AC9-D59B-7949-81CD-4ADCC330FFA4}"/>
          </ac:spMkLst>
        </pc:spChg>
        <pc:spChg chg="del">
          <ac:chgData name="Holly Margerison-Smith" userId="6fca5afb-d5e3-46f0-bea7-7aa28b6d818e" providerId="ADAL" clId="{AF3C86CC-F757-47DC-BEE0-68BEE0964CBB}" dt="2022-11-16T15:05:04.479" v="378" actId="478"/>
          <ac:spMkLst>
            <pc:docMk/>
            <pc:sldMk cId="3329173315" sldId="344"/>
            <ac:spMk id="13" creationId="{D5789A1A-5B79-814D-9395-B11392883046}"/>
          </ac:spMkLst>
        </pc:spChg>
        <pc:spChg chg="del">
          <ac:chgData name="Holly Margerison-Smith" userId="6fca5afb-d5e3-46f0-bea7-7aa28b6d818e" providerId="ADAL" clId="{AF3C86CC-F757-47DC-BEE0-68BEE0964CBB}" dt="2022-11-16T14:50:08.250" v="186" actId="478"/>
          <ac:spMkLst>
            <pc:docMk/>
            <pc:sldMk cId="3329173315" sldId="344"/>
            <ac:spMk id="15" creationId="{3214A253-8278-DEF1-21C5-CCCE99E15EB0}"/>
          </ac:spMkLst>
        </pc:spChg>
        <pc:spChg chg="del">
          <ac:chgData name="Holly Margerison-Smith" userId="6fca5afb-d5e3-46f0-bea7-7aa28b6d818e" providerId="ADAL" clId="{AF3C86CC-F757-47DC-BEE0-68BEE0964CBB}" dt="2022-11-16T14:50:06.826" v="185" actId="478"/>
          <ac:spMkLst>
            <pc:docMk/>
            <pc:sldMk cId="3329173315" sldId="344"/>
            <ac:spMk id="16" creationId="{0CD39421-9747-CE74-044B-4BD2C47D3E00}"/>
          </ac:spMkLst>
        </pc:spChg>
        <pc:picChg chg="add mod">
          <ac:chgData name="Holly Margerison-Smith" userId="6fca5afb-d5e3-46f0-bea7-7aa28b6d818e" providerId="ADAL" clId="{AF3C86CC-F757-47DC-BEE0-68BEE0964CBB}" dt="2022-11-16T13:47:04.036" v="23"/>
          <ac:picMkLst>
            <pc:docMk/>
            <pc:sldMk cId="3329173315" sldId="344"/>
            <ac:picMk id="2" creationId="{EF672174-2509-60F6-91D8-8F81090CB1BF}"/>
          </ac:picMkLst>
        </pc:picChg>
        <pc:picChg chg="del">
          <ac:chgData name="Holly Margerison-Smith" userId="6fca5afb-d5e3-46f0-bea7-7aa28b6d818e" providerId="ADAL" clId="{AF3C86CC-F757-47DC-BEE0-68BEE0964CBB}" dt="2022-11-16T13:47:39.827" v="50" actId="478"/>
          <ac:picMkLst>
            <pc:docMk/>
            <pc:sldMk cId="3329173315" sldId="344"/>
            <ac:picMk id="12" creationId="{203A271A-395F-34AA-C07A-82E183F4A5C2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7:18.618" v="416" actId="478"/>
        <pc:sldMkLst>
          <pc:docMk/>
          <pc:sldMk cId="488125193" sldId="345"/>
        </pc:sldMkLst>
        <pc:spChg chg="add mod">
          <ac:chgData name="Holly Margerison-Smith" userId="6fca5afb-d5e3-46f0-bea7-7aa28b6d818e" providerId="ADAL" clId="{AF3C86CC-F757-47DC-BEE0-68BEE0964CBB}" dt="2022-11-16T14:50:48.416" v="200"/>
          <ac:spMkLst>
            <pc:docMk/>
            <pc:sldMk cId="488125193" sldId="345"/>
            <ac:spMk id="3" creationId="{E5BEC90D-B60C-0884-28ED-9F8802AE069D}"/>
          </ac:spMkLst>
        </pc:spChg>
        <pc:spChg chg="add mod">
          <ac:chgData name="Holly Margerison-Smith" userId="6fca5afb-d5e3-46f0-bea7-7aa28b6d818e" providerId="ADAL" clId="{AF3C86CC-F757-47DC-BEE0-68BEE0964CBB}" dt="2022-11-16T15:05:42.884" v="392" actId="1076"/>
          <ac:spMkLst>
            <pc:docMk/>
            <pc:sldMk cId="488125193" sldId="345"/>
            <ac:spMk id="4" creationId="{22B5DFDF-3185-7F21-8BE4-F556B08732A9}"/>
          </ac:spMkLst>
        </pc:spChg>
        <pc:spChg chg="add mod">
          <ac:chgData name="Holly Margerison-Smith" userId="6fca5afb-d5e3-46f0-bea7-7aa28b6d818e" providerId="ADAL" clId="{AF3C86CC-F757-47DC-BEE0-68BEE0964CBB}" dt="2022-11-16T15:05:52.829" v="394" actId="1076"/>
          <ac:spMkLst>
            <pc:docMk/>
            <pc:sldMk cId="488125193" sldId="345"/>
            <ac:spMk id="5" creationId="{A5375DE9-2040-AA17-67D1-FAE07FEE360B}"/>
          </ac:spMkLst>
        </pc:spChg>
        <pc:spChg chg="add mod">
          <ac:chgData name="Holly Margerison-Smith" userId="6fca5afb-d5e3-46f0-bea7-7aa28b6d818e" providerId="ADAL" clId="{AF3C86CC-F757-47DC-BEE0-68BEE0964CBB}" dt="2022-11-16T15:06:11.595" v="402" actId="1076"/>
          <ac:spMkLst>
            <pc:docMk/>
            <pc:sldMk cId="488125193" sldId="345"/>
            <ac:spMk id="6" creationId="{1C361D37-6135-516D-2292-3E15847DCD13}"/>
          </ac:spMkLst>
        </pc:spChg>
        <pc:spChg chg="add mod">
          <ac:chgData name="Holly Margerison-Smith" userId="6fca5afb-d5e3-46f0-bea7-7aa28b6d818e" providerId="ADAL" clId="{AF3C86CC-F757-47DC-BEE0-68BEE0964CBB}" dt="2022-11-16T15:06:02.708" v="399" actId="20577"/>
          <ac:spMkLst>
            <pc:docMk/>
            <pc:sldMk cId="488125193" sldId="345"/>
            <ac:spMk id="7" creationId="{5C42C785-25C9-8848-569D-A1409373D42C}"/>
          </ac:spMkLst>
        </pc:spChg>
        <pc:spChg chg="add mod">
          <ac:chgData name="Holly Margerison-Smith" userId="6fca5afb-d5e3-46f0-bea7-7aa28b6d818e" providerId="ADAL" clId="{AF3C86CC-F757-47DC-BEE0-68BEE0964CBB}" dt="2022-11-16T15:06:56.044" v="407" actId="1076"/>
          <ac:spMkLst>
            <pc:docMk/>
            <pc:sldMk cId="488125193" sldId="345"/>
            <ac:spMk id="9" creationId="{C3DD7529-8E1F-67E0-812D-BFC52E6CE74F}"/>
          </ac:spMkLst>
        </pc:spChg>
        <pc:spChg chg="del">
          <ac:chgData name="Holly Margerison-Smith" userId="6fca5afb-d5e3-46f0-bea7-7aa28b6d818e" providerId="ADAL" clId="{AF3C86CC-F757-47DC-BEE0-68BEE0964CBB}" dt="2022-11-16T15:05:31.493" v="389" actId="478"/>
          <ac:spMkLst>
            <pc:docMk/>
            <pc:sldMk cId="488125193" sldId="345"/>
            <ac:spMk id="11" creationId="{090A9AC9-D59B-7949-81CD-4ADCC330FFA4}"/>
          </ac:spMkLst>
        </pc:spChg>
        <pc:spChg chg="del">
          <ac:chgData name="Holly Margerison-Smith" userId="6fca5afb-d5e3-46f0-bea7-7aa28b6d818e" providerId="ADAL" clId="{AF3C86CC-F757-47DC-BEE0-68BEE0964CBB}" dt="2022-11-16T15:05:30.397" v="388" actId="478"/>
          <ac:spMkLst>
            <pc:docMk/>
            <pc:sldMk cId="488125193" sldId="345"/>
            <ac:spMk id="12" creationId="{1F022C0D-88D1-1A41-BE0C-02F626362934}"/>
          </ac:spMkLst>
        </pc:spChg>
        <pc:spChg chg="del">
          <ac:chgData name="Holly Margerison-Smith" userId="6fca5afb-d5e3-46f0-bea7-7aa28b6d818e" providerId="ADAL" clId="{AF3C86CC-F757-47DC-BEE0-68BEE0964CBB}" dt="2022-11-16T15:05:32.956" v="390" actId="478"/>
          <ac:spMkLst>
            <pc:docMk/>
            <pc:sldMk cId="488125193" sldId="345"/>
            <ac:spMk id="13" creationId="{D5789A1A-5B79-814D-9395-B11392883046}"/>
          </ac:spMkLst>
        </pc:spChg>
        <pc:spChg chg="del">
          <ac:chgData name="Holly Margerison-Smith" userId="6fca5afb-d5e3-46f0-bea7-7aa28b6d818e" providerId="ADAL" clId="{AF3C86CC-F757-47DC-BEE0-68BEE0964CBB}" dt="2022-11-16T15:05:28.460" v="387" actId="478"/>
          <ac:spMkLst>
            <pc:docMk/>
            <pc:sldMk cId="488125193" sldId="345"/>
            <ac:spMk id="14" creationId="{B379BABC-FC0D-0C4E-9A46-C67A7A8DE070}"/>
          </ac:spMkLst>
        </pc:spChg>
        <pc:spChg chg="del">
          <ac:chgData name="Holly Margerison-Smith" userId="6fca5afb-d5e3-46f0-bea7-7aa28b6d818e" providerId="ADAL" clId="{AF3C86CC-F757-47DC-BEE0-68BEE0964CBB}" dt="2022-11-16T14:50:26.514" v="191" actId="478"/>
          <ac:spMkLst>
            <pc:docMk/>
            <pc:sldMk cId="488125193" sldId="345"/>
            <ac:spMk id="15" creationId="{AD9022CF-A27D-5F4F-4904-2AA5887A5D32}"/>
          </ac:spMkLst>
        </pc:spChg>
        <pc:spChg chg="del mod">
          <ac:chgData name="Holly Margerison-Smith" userId="6fca5afb-d5e3-46f0-bea7-7aa28b6d818e" providerId="ADAL" clId="{AF3C86CC-F757-47DC-BEE0-68BEE0964CBB}" dt="2022-11-16T15:07:18.618" v="416" actId="478"/>
          <ac:spMkLst>
            <pc:docMk/>
            <pc:sldMk cId="488125193" sldId="345"/>
            <ac:spMk id="16" creationId="{BE1A11CC-5241-9349-A82C-A9ECB949A991}"/>
          </ac:spMkLst>
        </pc:spChg>
        <pc:spChg chg="del">
          <ac:chgData name="Holly Margerison-Smith" userId="6fca5afb-d5e3-46f0-bea7-7aa28b6d818e" providerId="ADAL" clId="{AF3C86CC-F757-47DC-BEE0-68BEE0964CBB}" dt="2022-11-16T14:50:25.226" v="190" actId="478"/>
          <ac:spMkLst>
            <pc:docMk/>
            <pc:sldMk cId="488125193" sldId="345"/>
            <ac:spMk id="17" creationId="{3B9A9C66-2B8B-0450-0C0D-A81EEE3A4244}"/>
          </ac:spMkLst>
        </pc:spChg>
        <pc:spChg chg="add mod">
          <ac:chgData name="Holly Margerison-Smith" userId="6fca5afb-d5e3-46f0-bea7-7aa28b6d818e" providerId="ADAL" clId="{AF3C86CC-F757-47DC-BEE0-68BEE0964CBB}" dt="2022-11-16T15:07:15.827" v="414" actId="1076"/>
          <ac:spMkLst>
            <pc:docMk/>
            <pc:sldMk cId="488125193" sldId="345"/>
            <ac:spMk id="19" creationId="{7C2ADF40-524D-D7F6-EF82-BC603E16DD0C}"/>
          </ac:spMkLst>
        </pc:spChg>
        <pc:spChg chg="del mod">
          <ac:chgData name="Holly Margerison-Smith" userId="6fca5afb-d5e3-46f0-bea7-7aa28b6d818e" providerId="ADAL" clId="{AF3C86CC-F757-47DC-BEE0-68BEE0964CBB}" dt="2022-11-16T15:06:57.786" v="409" actId="478"/>
          <ac:spMkLst>
            <pc:docMk/>
            <pc:sldMk cId="488125193" sldId="345"/>
            <ac:spMk id="22" creationId="{0E84B055-84A0-D747-9825-BFD04A68C1B1}"/>
          </ac:spMkLst>
        </pc:spChg>
        <pc:picChg chg="add mod">
          <ac:chgData name="Holly Margerison-Smith" userId="6fca5afb-d5e3-46f0-bea7-7aa28b6d818e" providerId="ADAL" clId="{AF3C86CC-F757-47DC-BEE0-68BEE0964CBB}" dt="2022-11-16T13:47:04.764" v="24"/>
          <ac:picMkLst>
            <pc:docMk/>
            <pc:sldMk cId="488125193" sldId="345"/>
            <ac:picMk id="2" creationId="{4FF591B8-0E7F-4548-13CE-73E1B85E5059}"/>
          </ac:picMkLst>
        </pc:picChg>
        <pc:picChg chg="mod">
          <ac:chgData name="Holly Margerison-Smith" userId="6fca5afb-d5e3-46f0-bea7-7aa28b6d818e" providerId="ADAL" clId="{AF3C86CC-F757-47DC-BEE0-68BEE0964CBB}" dt="2022-11-16T15:06:08.388" v="401" actId="1076"/>
          <ac:picMkLst>
            <pc:docMk/>
            <pc:sldMk cId="488125193" sldId="345"/>
            <ac:picMk id="4098" creationId="{7303869A-FC75-5045-9717-8EC71373736B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2:39.044" v="347" actId="1076"/>
        <pc:sldMkLst>
          <pc:docMk/>
          <pc:sldMk cId="1951505377" sldId="346"/>
        </pc:sldMkLst>
        <pc:spChg chg="add mod">
          <ac:chgData name="Holly Margerison-Smith" userId="6fca5afb-d5e3-46f0-bea7-7aa28b6d818e" providerId="ADAL" clId="{AF3C86CC-F757-47DC-BEE0-68BEE0964CBB}" dt="2022-11-16T15:02:39.044" v="347" actId="1076"/>
          <ac:spMkLst>
            <pc:docMk/>
            <pc:sldMk cId="1951505377" sldId="346"/>
            <ac:spMk id="4" creationId="{23879461-9E50-F2D0-88CD-9E1957DAF091}"/>
          </ac:spMkLst>
        </pc:spChg>
        <pc:spChg chg="add mod">
          <ac:chgData name="Holly Margerison-Smith" userId="6fca5afb-d5e3-46f0-bea7-7aa28b6d818e" providerId="ADAL" clId="{AF3C86CC-F757-47DC-BEE0-68BEE0964CBB}" dt="2022-11-16T14:51:06.303" v="201"/>
          <ac:spMkLst>
            <pc:docMk/>
            <pc:sldMk cId="1951505377" sldId="346"/>
            <ac:spMk id="5" creationId="{3581BE99-2797-1113-7ED3-DAB585CD7113}"/>
          </ac:spMkLst>
        </pc:spChg>
        <pc:spChg chg="add mod">
          <ac:chgData name="Holly Margerison-Smith" userId="6fca5afb-d5e3-46f0-bea7-7aa28b6d818e" providerId="ADAL" clId="{AF3C86CC-F757-47DC-BEE0-68BEE0964CBB}" dt="2022-11-16T15:02:31.811" v="344" actId="1076"/>
          <ac:spMkLst>
            <pc:docMk/>
            <pc:sldMk cId="1951505377" sldId="346"/>
            <ac:spMk id="6" creationId="{CFCAA3F9-6964-A7C1-6933-ED7E20049A0A}"/>
          </ac:spMkLst>
        </pc:spChg>
        <pc:spChg chg="add mod">
          <ac:chgData name="Holly Margerison-Smith" userId="6fca5afb-d5e3-46f0-bea7-7aa28b6d818e" providerId="ADAL" clId="{AF3C86CC-F757-47DC-BEE0-68BEE0964CBB}" dt="2022-11-16T15:02:28.845" v="343" actId="1076"/>
          <ac:spMkLst>
            <pc:docMk/>
            <pc:sldMk cId="1951505377" sldId="346"/>
            <ac:spMk id="7" creationId="{02C4D7B9-50E5-32C6-95A6-D4F0C702C034}"/>
          </ac:spMkLst>
        </pc:spChg>
        <pc:spChg chg="del">
          <ac:chgData name="Holly Margerison-Smith" userId="6fca5afb-d5e3-46f0-bea7-7aa28b6d818e" providerId="ADAL" clId="{AF3C86CC-F757-47DC-BEE0-68BEE0964CBB}" dt="2022-11-16T15:02:11.901" v="335" actId="478"/>
          <ac:spMkLst>
            <pc:docMk/>
            <pc:sldMk cId="1951505377" sldId="346"/>
            <ac:spMk id="11" creationId="{090A9AC9-D59B-7949-81CD-4ADCC330FFA4}"/>
          </ac:spMkLst>
        </pc:spChg>
        <pc:spChg chg="del">
          <ac:chgData name="Holly Margerison-Smith" userId="6fca5afb-d5e3-46f0-bea7-7aa28b6d818e" providerId="ADAL" clId="{AF3C86CC-F757-47DC-BEE0-68BEE0964CBB}" dt="2022-11-16T15:02:13.828" v="336" actId="478"/>
          <ac:spMkLst>
            <pc:docMk/>
            <pc:sldMk cId="1951505377" sldId="346"/>
            <ac:spMk id="13" creationId="{D5789A1A-5B79-814D-9395-B11392883046}"/>
          </ac:spMkLst>
        </pc:spChg>
        <pc:spChg chg="del">
          <ac:chgData name="Holly Margerison-Smith" userId="6fca5afb-d5e3-46f0-bea7-7aa28b6d818e" providerId="ADAL" clId="{AF3C86CC-F757-47DC-BEE0-68BEE0964CBB}" dt="2022-11-16T14:50:00.490" v="183" actId="478"/>
          <ac:spMkLst>
            <pc:docMk/>
            <pc:sldMk cId="1951505377" sldId="346"/>
            <ac:spMk id="14" creationId="{8B682958-9967-0C2E-95DE-1555B1EABFF3}"/>
          </ac:spMkLst>
        </pc:spChg>
        <pc:spChg chg="del">
          <ac:chgData name="Holly Margerison-Smith" userId="6fca5afb-d5e3-46f0-bea7-7aa28b6d818e" providerId="ADAL" clId="{AF3C86CC-F757-47DC-BEE0-68BEE0964CBB}" dt="2022-11-16T14:50:19.674" v="188" actId="478"/>
          <ac:spMkLst>
            <pc:docMk/>
            <pc:sldMk cId="1951505377" sldId="346"/>
            <ac:spMk id="15" creationId="{174D0F2C-3EDD-A1ED-6F30-053124E47EE7}"/>
          </ac:spMkLst>
        </pc:spChg>
        <pc:picChg chg="add mod">
          <ac:chgData name="Holly Margerison-Smith" userId="6fca5afb-d5e3-46f0-bea7-7aa28b6d818e" providerId="ADAL" clId="{AF3C86CC-F757-47DC-BEE0-68BEE0964CBB}" dt="2022-11-16T13:47:02.509" v="21"/>
          <ac:picMkLst>
            <pc:docMk/>
            <pc:sldMk cId="1951505377" sldId="346"/>
            <ac:picMk id="2" creationId="{49EB421E-A14F-67CF-D304-B1BD81CF1281}"/>
          </ac:picMkLst>
        </pc:picChg>
        <pc:picChg chg="mod">
          <ac:chgData name="Holly Margerison-Smith" userId="6fca5afb-d5e3-46f0-bea7-7aa28b6d818e" providerId="ADAL" clId="{AF3C86CC-F757-47DC-BEE0-68BEE0964CBB}" dt="2022-11-16T15:02:33.925" v="345" actId="1076"/>
          <ac:picMkLst>
            <pc:docMk/>
            <pc:sldMk cId="1951505377" sldId="346"/>
            <ac:picMk id="3" creationId="{42BB7DA6-DE71-DC4A-99CA-AABD73D02833}"/>
          </ac:picMkLst>
        </pc:picChg>
        <pc:picChg chg="del">
          <ac:chgData name="Holly Margerison-Smith" userId="6fca5afb-d5e3-46f0-bea7-7aa28b6d818e" providerId="ADAL" clId="{AF3C86CC-F757-47DC-BEE0-68BEE0964CBB}" dt="2022-11-16T13:47:41.985" v="52" actId="478"/>
          <ac:picMkLst>
            <pc:docMk/>
            <pc:sldMk cId="1951505377" sldId="346"/>
            <ac:picMk id="12" creationId="{A4567ACD-49D8-B48D-E8C7-A3556ACD5729}"/>
          </ac:picMkLst>
        </pc:picChg>
        <pc:picChg chg="mod">
          <ac:chgData name="Holly Margerison-Smith" userId="6fca5afb-d5e3-46f0-bea7-7aa28b6d818e" providerId="ADAL" clId="{AF3C86CC-F757-47DC-BEE0-68BEE0964CBB}" dt="2022-11-16T15:02:35.203" v="346" actId="1076"/>
          <ac:picMkLst>
            <pc:docMk/>
            <pc:sldMk cId="1951505377" sldId="346"/>
            <ac:picMk id="6146" creationId="{5B153247-D49F-CA42-BBE8-49C891462EB8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4:57.838" v="377" actId="1076"/>
        <pc:sldMkLst>
          <pc:docMk/>
          <pc:sldMk cId="1573432682" sldId="347"/>
        </pc:sldMkLst>
        <pc:spChg chg="add mod">
          <ac:chgData name="Holly Margerison-Smith" userId="6fca5afb-d5e3-46f0-bea7-7aa28b6d818e" providerId="ADAL" clId="{AF3C86CC-F757-47DC-BEE0-68BEE0964CBB}" dt="2022-11-16T14:50:45.294" v="198"/>
          <ac:spMkLst>
            <pc:docMk/>
            <pc:sldMk cId="1573432682" sldId="347"/>
            <ac:spMk id="4" creationId="{C3C7B31D-D736-8E0D-1772-C383BB05C1C3}"/>
          </ac:spMkLst>
        </pc:spChg>
        <pc:spChg chg="add mod">
          <ac:chgData name="Holly Margerison-Smith" userId="6fca5afb-d5e3-46f0-bea7-7aa28b6d818e" providerId="ADAL" clId="{AF3C86CC-F757-47DC-BEE0-68BEE0964CBB}" dt="2022-11-16T15:04:57.838" v="377" actId="1076"/>
          <ac:spMkLst>
            <pc:docMk/>
            <pc:sldMk cId="1573432682" sldId="347"/>
            <ac:spMk id="5" creationId="{A1060852-266B-1232-84F5-00808F408F7C}"/>
          </ac:spMkLst>
        </pc:spChg>
        <pc:spChg chg="add mod">
          <ac:chgData name="Holly Margerison-Smith" userId="6fca5afb-d5e3-46f0-bea7-7aa28b6d818e" providerId="ADAL" clId="{AF3C86CC-F757-47DC-BEE0-68BEE0964CBB}" dt="2022-11-16T15:03:21.802" v="355"/>
          <ac:spMkLst>
            <pc:docMk/>
            <pc:sldMk cId="1573432682" sldId="347"/>
            <ac:spMk id="6" creationId="{62ECFFA5-B8B6-5A66-4E7F-38562BE45FED}"/>
          </ac:spMkLst>
        </pc:spChg>
        <pc:spChg chg="add mod">
          <ac:chgData name="Holly Margerison-Smith" userId="6fca5afb-d5e3-46f0-bea7-7aa28b6d818e" providerId="ADAL" clId="{AF3C86CC-F757-47DC-BEE0-68BEE0964CBB}" dt="2022-11-16T15:03:38.451" v="359" actId="1076"/>
          <ac:spMkLst>
            <pc:docMk/>
            <pc:sldMk cId="1573432682" sldId="347"/>
            <ac:spMk id="7" creationId="{BEE28A8F-513C-CADF-C048-11459D10F028}"/>
          </ac:spMkLst>
        </pc:spChg>
        <pc:spChg chg="add mod">
          <ac:chgData name="Holly Margerison-Smith" userId="6fca5afb-d5e3-46f0-bea7-7aa28b6d818e" providerId="ADAL" clId="{AF3C86CC-F757-47DC-BEE0-68BEE0964CBB}" dt="2022-11-16T15:03:35.442" v="358" actId="1076"/>
          <ac:spMkLst>
            <pc:docMk/>
            <pc:sldMk cId="1573432682" sldId="347"/>
            <ac:spMk id="8" creationId="{E2D8B57E-66F4-F9A4-45C0-079B93F56EC0}"/>
          </ac:spMkLst>
        </pc:spChg>
        <pc:spChg chg="add mod">
          <ac:chgData name="Holly Margerison-Smith" userId="6fca5afb-d5e3-46f0-bea7-7aa28b6d818e" providerId="ADAL" clId="{AF3C86CC-F757-47DC-BEE0-68BEE0964CBB}" dt="2022-11-16T15:04:13.866" v="364" actId="1076"/>
          <ac:spMkLst>
            <pc:docMk/>
            <pc:sldMk cId="1573432682" sldId="347"/>
            <ac:spMk id="10" creationId="{3E42F21F-82CE-DADE-1AB0-28B716282FF8}"/>
          </ac:spMkLst>
        </pc:spChg>
        <pc:spChg chg="del">
          <ac:chgData name="Holly Margerison-Smith" userId="6fca5afb-d5e3-46f0-bea7-7aa28b6d818e" providerId="ADAL" clId="{AF3C86CC-F757-47DC-BEE0-68BEE0964CBB}" dt="2022-11-16T15:03:04.539" v="348" actId="478"/>
          <ac:spMkLst>
            <pc:docMk/>
            <pc:sldMk cId="1573432682" sldId="347"/>
            <ac:spMk id="11" creationId="{090A9AC9-D59B-7949-81CD-4ADCC330FFA4}"/>
          </ac:spMkLst>
        </pc:spChg>
        <pc:spChg chg="del mod">
          <ac:chgData name="Holly Margerison-Smith" userId="6fca5afb-d5e3-46f0-bea7-7aa28b6d818e" providerId="ADAL" clId="{AF3C86CC-F757-47DC-BEE0-68BEE0964CBB}" dt="2022-11-16T15:03:06.682" v="350" actId="478"/>
          <ac:spMkLst>
            <pc:docMk/>
            <pc:sldMk cId="1573432682" sldId="347"/>
            <ac:spMk id="12" creationId="{0ADB61E0-6060-3541-A96E-8693045125E8}"/>
          </ac:spMkLst>
        </pc:spChg>
        <pc:spChg chg="del">
          <ac:chgData name="Holly Margerison-Smith" userId="6fca5afb-d5e3-46f0-bea7-7aa28b6d818e" providerId="ADAL" clId="{AF3C86CC-F757-47DC-BEE0-68BEE0964CBB}" dt="2022-11-16T15:03:07.739" v="351" actId="478"/>
          <ac:spMkLst>
            <pc:docMk/>
            <pc:sldMk cId="1573432682" sldId="347"/>
            <ac:spMk id="13" creationId="{D5789A1A-5B79-814D-9395-B11392883046}"/>
          </ac:spMkLst>
        </pc:spChg>
        <pc:spChg chg="del mod">
          <ac:chgData name="Holly Margerison-Smith" userId="6fca5afb-d5e3-46f0-bea7-7aa28b6d818e" providerId="ADAL" clId="{AF3C86CC-F757-47DC-BEE0-68BEE0964CBB}" dt="2022-11-16T15:03:10.099" v="353" actId="478"/>
          <ac:spMkLst>
            <pc:docMk/>
            <pc:sldMk cId="1573432682" sldId="347"/>
            <ac:spMk id="14" creationId="{1FF18349-FC84-0B48-9E53-DEFD25BA7A70}"/>
          </ac:spMkLst>
        </pc:spChg>
        <pc:spChg chg="del mod">
          <ac:chgData name="Holly Margerison-Smith" userId="6fca5afb-d5e3-46f0-bea7-7aa28b6d818e" providerId="ADAL" clId="{AF3C86CC-F757-47DC-BEE0-68BEE0964CBB}" dt="2022-11-16T15:04:15.335" v="366" actId="478"/>
          <ac:spMkLst>
            <pc:docMk/>
            <pc:sldMk cId="1573432682" sldId="347"/>
            <ac:spMk id="15" creationId="{ADAE35E2-2DF1-3C4F-B875-2FD429A8476F}"/>
          </ac:spMkLst>
        </pc:spChg>
        <pc:spChg chg="del mod">
          <ac:chgData name="Holly Margerison-Smith" userId="6fca5afb-d5e3-46f0-bea7-7aa28b6d818e" providerId="ADAL" clId="{AF3C86CC-F757-47DC-BEE0-68BEE0964CBB}" dt="2022-11-16T15:04:53.094" v="376" actId="478"/>
          <ac:spMkLst>
            <pc:docMk/>
            <pc:sldMk cId="1573432682" sldId="347"/>
            <ac:spMk id="16" creationId="{42A6D73A-E6F9-094B-B1B5-AB492EB4E808}"/>
          </ac:spMkLst>
        </pc:spChg>
        <pc:spChg chg="add mod">
          <ac:chgData name="Holly Margerison-Smith" userId="6fca5afb-d5e3-46f0-bea7-7aa28b6d818e" providerId="ADAL" clId="{AF3C86CC-F757-47DC-BEE0-68BEE0964CBB}" dt="2022-11-16T15:04:50.558" v="374" actId="1076"/>
          <ac:spMkLst>
            <pc:docMk/>
            <pc:sldMk cId="1573432682" sldId="347"/>
            <ac:spMk id="18" creationId="{C52E1793-0D6D-02A5-A66D-361C6E22F133}"/>
          </ac:spMkLst>
        </pc:spChg>
        <pc:spChg chg="del">
          <ac:chgData name="Holly Margerison-Smith" userId="6fca5afb-d5e3-46f0-bea7-7aa28b6d818e" providerId="ADAL" clId="{AF3C86CC-F757-47DC-BEE0-68BEE0964CBB}" dt="2022-11-16T14:50:02.970" v="184" actId="478"/>
          <ac:spMkLst>
            <pc:docMk/>
            <pc:sldMk cId="1573432682" sldId="347"/>
            <ac:spMk id="19" creationId="{2F475232-2345-E4ED-01BB-3256FB3ACA6B}"/>
          </ac:spMkLst>
        </pc:spChg>
        <pc:spChg chg="del">
          <ac:chgData name="Holly Margerison-Smith" userId="6fca5afb-d5e3-46f0-bea7-7aa28b6d818e" providerId="ADAL" clId="{AF3C86CC-F757-47DC-BEE0-68BEE0964CBB}" dt="2022-11-16T14:50:21.644" v="189" actId="478"/>
          <ac:spMkLst>
            <pc:docMk/>
            <pc:sldMk cId="1573432682" sldId="347"/>
            <ac:spMk id="21" creationId="{271F825E-671D-1759-45FB-412A6C682706}"/>
          </ac:spMkLst>
        </pc:spChg>
        <pc:picChg chg="add mod">
          <ac:chgData name="Holly Margerison-Smith" userId="6fca5afb-d5e3-46f0-bea7-7aa28b6d818e" providerId="ADAL" clId="{AF3C86CC-F757-47DC-BEE0-68BEE0964CBB}" dt="2022-11-16T13:47:03.252" v="22"/>
          <ac:picMkLst>
            <pc:docMk/>
            <pc:sldMk cId="1573432682" sldId="347"/>
            <ac:picMk id="2" creationId="{C14065A6-455A-48B5-61E9-53574CF42BE1}"/>
          </ac:picMkLst>
        </pc:picChg>
        <pc:picChg chg="del">
          <ac:chgData name="Holly Margerison-Smith" userId="6fca5afb-d5e3-46f0-bea7-7aa28b6d818e" providerId="ADAL" clId="{AF3C86CC-F757-47DC-BEE0-68BEE0964CBB}" dt="2022-11-16T13:47:40.961" v="51" actId="478"/>
          <ac:picMkLst>
            <pc:docMk/>
            <pc:sldMk cId="1573432682" sldId="347"/>
            <ac:picMk id="22" creationId="{AE408B72-F86B-82A1-CE23-FCB5C474EA25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6:01.466" v="531"/>
        <pc:sldMkLst>
          <pc:docMk/>
          <pc:sldMk cId="2628243541" sldId="348"/>
        </pc:sldMkLst>
        <pc:spChg chg="add mod">
          <ac:chgData name="Holly Margerison-Smith" userId="6fca5afb-d5e3-46f0-bea7-7aa28b6d818e" providerId="ADAL" clId="{AF3C86CC-F757-47DC-BEE0-68BEE0964CBB}" dt="2022-11-16T15:15:55.048" v="529"/>
          <ac:spMkLst>
            <pc:docMk/>
            <pc:sldMk cId="2628243541" sldId="348"/>
            <ac:spMk id="4" creationId="{A2A626F8-46AD-9298-E8B4-8D8EB982F350}"/>
          </ac:spMkLst>
        </pc:spChg>
        <pc:spChg chg="add mod">
          <ac:chgData name="Holly Margerison-Smith" userId="6fca5afb-d5e3-46f0-bea7-7aa28b6d818e" providerId="ADAL" clId="{AF3C86CC-F757-47DC-BEE0-68BEE0964CBB}" dt="2022-11-16T15:15:55.048" v="529"/>
          <ac:spMkLst>
            <pc:docMk/>
            <pc:sldMk cId="2628243541" sldId="348"/>
            <ac:spMk id="5" creationId="{C065BCB4-5370-FA8E-58EE-70DC3947C29E}"/>
          </ac:spMkLst>
        </pc:spChg>
        <pc:spChg chg="add mod">
          <ac:chgData name="Holly Margerison-Smith" userId="6fca5afb-d5e3-46f0-bea7-7aa28b6d818e" providerId="ADAL" clId="{AF3C86CC-F757-47DC-BEE0-68BEE0964CBB}" dt="2022-11-16T15:16:01.466" v="531"/>
          <ac:spMkLst>
            <pc:docMk/>
            <pc:sldMk cId="2628243541" sldId="348"/>
            <ac:spMk id="6" creationId="{8507F1A6-9841-32A2-0495-EBF414A2756F}"/>
          </ac:spMkLst>
        </pc:spChg>
        <pc:spChg chg="del">
          <ac:chgData name="Holly Margerison-Smith" userId="6fca5afb-d5e3-46f0-bea7-7aa28b6d818e" providerId="ADAL" clId="{AF3C86CC-F757-47DC-BEE0-68BEE0964CBB}" dt="2022-11-16T15:16:01.086" v="530" actId="478"/>
          <ac:spMkLst>
            <pc:docMk/>
            <pc:sldMk cId="2628243541" sldId="348"/>
            <ac:spMk id="11" creationId="{7C3E98DD-6067-B449-9536-D780C37F2DDC}"/>
          </ac:spMkLst>
        </pc:spChg>
        <pc:spChg chg="del">
          <ac:chgData name="Holly Margerison-Smith" userId="6fca5afb-d5e3-46f0-bea7-7aa28b6d818e" providerId="ADAL" clId="{AF3C86CC-F757-47DC-BEE0-68BEE0964CBB}" dt="2022-11-16T15:15:47.787" v="527" actId="478"/>
          <ac:spMkLst>
            <pc:docMk/>
            <pc:sldMk cId="2628243541" sldId="348"/>
            <ac:spMk id="14" creationId="{0B810D8D-BC22-3041-9221-062D8D2B47FD}"/>
          </ac:spMkLst>
        </pc:spChg>
        <pc:spChg chg="del">
          <ac:chgData name="Holly Margerison-Smith" userId="6fca5afb-d5e3-46f0-bea7-7aa28b6d818e" providerId="ADAL" clId="{AF3C86CC-F757-47DC-BEE0-68BEE0964CBB}" dt="2022-11-16T15:15:49.031" v="528" actId="478"/>
          <ac:spMkLst>
            <pc:docMk/>
            <pc:sldMk cId="2628243541" sldId="348"/>
            <ac:spMk id="17" creationId="{61B2D3A6-6DD3-655F-CC38-998EE4149B1F}"/>
          </ac:spMkLst>
        </pc:spChg>
        <pc:picChg chg="add mod">
          <ac:chgData name="Holly Margerison-Smith" userId="6fca5afb-d5e3-46f0-bea7-7aa28b6d818e" providerId="ADAL" clId="{AF3C86CC-F757-47DC-BEE0-68BEE0964CBB}" dt="2022-11-16T13:47:10.699" v="30"/>
          <ac:picMkLst>
            <pc:docMk/>
            <pc:sldMk cId="2628243541" sldId="348"/>
            <ac:picMk id="3" creationId="{C7AE9EAA-5C94-F68A-3241-D045C5D7F7FD}"/>
          </ac:picMkLst>
        </pc:picChg>
        <pc:picChg chg="del">
          <ac:chgData name="Holly Margerison-Smith" userId="6fca5afb-d5e3-46f0-bea7-7aa28b6d818e" providerId="ADAL" clId="{AF3C86CC-F757-47DC-BEE0-68BEE0964CBB}" dt="2022-11-16T13:47:32.967" v="46" actId="478"/>
          <ac:picMkLst>
            <pc:docMk/>
            <pc:sldMk cId="2628243541" sldId="348"/>
            <ac:picMk id="16" creationId="{D347A86F-5EC1-9196-E881-6D466485A1AB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7:18.276" v="547" actId="2711"/>
        <pc:sldMkLst>
          <pc:docMk/>
          <pc:sldMk cId="3219925330" sldId="349"/>
        </pc:sldMkLst>
        <pc:spChg chg="add mod">
          <ac:chgData name="Holly Margerison-Smith" userId="6fca5afb-d5e3-46f0-bea7-7aa28b6d818e" providerId="ADAL" clId="{AF3C86CC-F757-47DC-BEE0-68BEE0964CBB}" dt="2022-11-16T15:17:07.850" v="545"/>
          <ac:spMkLst>
            <pc:docMk/>
            <pc:sldMk cId="3219925330" sldId="349"/>
            <ac:spMk id="3" creationId="{7DF91906-9F1C-BB0D-B93D-75C151D9BEB9}"/>
          </ac:spMkLst>
        </pc:spChg>
        <pc:spChg chg="mod">
          <ac:chgData name="Holly Margerison-Smith" userId="6fca5afb-d5e3-46f0-bea7-7aa28b6d818e" providerId="ADAL" clId="{AF3C86CC-F757-47DC-BEE0-68BEE0964CBB}" dt="2022-11-16T15:17:18.276" v="547" actId="2711"/>
          <ac:spMkLst>
            <pc:docMk/>
            <pc:sldMk cId="3219925330" sldId="349"/>
            <ac:spMk id="10" creationId="{891541C3-4139-EC4C-B207-4C5F8D0E5490}"/>
          </ac:spMkLst>
        </pc:spChg>
        <pc:spChg chg="del">
          <ac:chgData name="Holly Margerison-Smith" userId="6fca5afb-d5e3-46f0-bea7-7aa28b6d818e" providerId="ADAL" clId="{AF3C86CC-F757-47DC-BEE0-68BEE0964CBB}" dt="2022-11-16T15:17:04.269" v="544" actId="478"/>
          <ac:spMkLst>
            <pc:docMk/>
            <pc:sldMk cId="3219925330" sldId="349"/>
            <ac:spMk id="14" creationId="{0B810D8D-BC22-3041-9221-062D8D2B47FD}"/>
          </ac:spMkLst>
        </pc:spChg>
        <pc:spChg chg="mod">
          <ac:chgData name="Holly Margerison-Smith" userId="6fca5afb-d5e3-46f0-bea7-7aa28b6d818e" providerId="ADAL" clId="{AF3C86CC-F757-47DC-BEE0-68BEE0964CBB}" dt="2022-11-16T15:17:12.710" v="546" actId="2711"/>
          <ac:spMkLst>
            <pc:docMk/>
            <pc:sldMk cId="3219925330" sldId="349"/>
            <ac:spMk id="24" creationId="{69AD6526-2BB4-A345-ABE5-D829AF336C24}"/>
          </ac:spMkLst>
        </pc:spChg>
        <pc:picChg chg="add mod">
          <ac:chgData name="Holly Margerison-Smith" userId="6fca5afb-d5e3-46f0-bea7-7aa28b6d818e" providerId="ADAL" clId="{AF3C86CC-F757-47DC-BEE0-68BEE0964CBB}" dt="2022-11-16T13:47:13.666" v="33"/>
          <ac:picMkLst>
            <pc:docMk/>
            <pc:sldMk cId="3219925330" sldId="349"/>
            <ac:picMk id="2" creationId="{1235F542-D54B-6658-18D6-EC95C8D2F83D}"/>
          </ac:picMkLst>
        </pc:picChg>
        <pc:picChg chg="del">
          <ac:chgData name="Holly Margerison-Smith" userId="6fca5afb-d5e3-46f0-bea7-7aa28b6d818e" providerId="ADAL" clId="{AF3C86CC-F757-47DC-BEE0-68BEE0964CBB}" dt="2022-11-16T13:47:27.207" v="43" actId="478"/>
          <ac:picMkLst>
            <pc:docMk/>
            <pc:sldMk cId="3219925330" sldId="349"/>
            <ac:picMk id="11" creationId="{3EEA0939-6C0C-624D-837E-4B92B395B1A0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7:36.230" v="552" actId="1076"/>
        <pc:sldMkLst>
          <pc:docMk/>
          <pc:sldMk cId="1387707954" sldId="350"/>
        </pc:sldMkLst>
        <pc:spChg chg="add mod">
          <ac:chgData name="Holly Margerison-Smith" userId="6fca5afb-d5e3-46f0-bea7-7aa28b6d818e" providerId="ADAL" clId="{AF3C86CC-F757-47DC-BEE0-68BEE0964CBB}" dt="2022-11-16T15:17:22.946" v="549"/>
          <ac:spMkLst>
            <pc:docMk/>
            <pc:sldMk cId="1387707954" sldId="350"/>
            <ac:spMk id="4" creationId="{A8BAC682-8C23-C697-5C98-59ACE0A38B6F}"/>
          </ac:spMkLst>
        </pc:spChg>
        <pc:spChg chg="mod">
          <ac:chgData name="Holly Margerison-Smith" userId="6fca5afb-d5e3-46f0-bea7-7aa28b6d818e" providerId="ADAL" clId="{AF3C86CC-F757-47DC-BEE0-68BEE0964CBB}" dt="2022-11-16T15:17:36.230" v="552" actId="1076"/>
          <ac:spMkLst>
            <pc:docMk/>
            <pc:sldMk cId="1387707954" sldId="350"/>
            <ac:spMk id="10" creationId="{891541C3-4139-EC4C-B207-4C5F8D0E5490}"/>
          </ac:spMkLst>
        </pc:spChg>
        <pc:spChg chg="del">
          <ac:chgData name="Holly Margerison-Smith" userId="6fca5afb-d5e3-46f0-bea7-7aa28b6d818e" providerId="ADAL" clId="{AF3C86CC-F757-47DC-BEE0-68BEE0964CBB}" dt="2022-11-16T15:17:21.869" v="548" actId="478"/>
          <ac:spMkLst>
            <pc:docMk/>
            <pc:sldMk cId="1387707954" sldId="350"/>
            <ac:spMk id="14" creationId="{0B810D8D-BC22-3041-9221-062D8D2B47FD}"/>
          </ac:spMkLst>
        </pc:spChg>
        <pc:spChg chg="mod">
          <ac:chgData name="Holly Margerison-Smith" userId="6fca5afb-d5e3-46f0-bea7-7aa28b6d818e" providerId="ADAL" clId="{AF3C86CC-F757-47DC-BEE0-68BEE0964CBB}" dt="2022-11-16T15:17:28.411" v="550" actId="2711"/>
          <ac:spMkLst>
            <pc:docMk/>
            <pc:sldMk cId="1387707954" sldId="350"/>
            <ac:spMk id="24" creationId="{69AD6526-2BB4-A345-ABE5-D829AF336C24}"/>
          </ac:spMkLst>
        </pc:spChg>
        <pc:picChg chg="add mod">
          <ac:chgData name="Holly Margerison-Smith" userId="6fca5afb-d5e3-46f0-bea7-7aa28b6d818e" providerId="ADAL" clId="{AF3C86CC-F757-47DC-BEE0-68BEE0964CBB}" dt="2022-11-16T13:47:14.740" v="34"/>
          <ac:picMkLst>
            <pc:docMk/>
            <pc:sldMk cId="1387707954" sldId="350"/>
            <ac:picMk id="2" creationId="{5A7BFAC6-41EE-DED6-DE6F-329BD5C018F8}"/>
          </ac:picMkLst>
        </pc:picChg>
        <pc:picChg chg="del">
          <ac:chgData name="Holly Margerison-Smith" userId="6fca5afb-d5e3-46f0-bea7-7aa28b6d818e" providerId="ADAL" clId="{AF3C86CC-F757-47DC-BEE0-68BEE0964CBB}" dt="2022-11-16T13:47:26.240" v="42" actId="478"/>
          <ac:picMkLst>
            <pc:docMk/>
            <pc:sldMk cId="1387707954" sldId="350"/>
            <ac:picMk id="11" creationId="{3EEA0939-6C0C-624D-837E-4B92B395B1A0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20:09.286" v="632" actId="113"/>
        <pc:sldMkLst>
          <pc:docMk/>
          <pc:sldMk cId="2759341925" sldId="351"/>
        </pc:sldMkLst>
        <pc:spChg chg="mod">
          <ac:chgData name="Holly Margerison-Smith" userId="6fca5afb-d5e3-46f0-bea7-7aa28b6d818e" providerId="ADAL" clId="{AF3C86CC-F757-47DC-BEE0-68BEE0964CBB}" dt="2022-11-16T15:20:09.286" v="632" actId="113"/>
          <ac:spMkLst>
            <pc:docMk/>
            <pc:sldMk cId="2759341925" sldId="351"/>
            <ac:spMk id="2" creationId="{DEE39B82-1CA4-054A-6A3B-BC4E4B25BA70}"/>
          </ac:spMkLst>
        </pc:spChg>
        <pc:spChg chg="add mod">
          <ac:chgData name="Holly Margerison-Smith" userId="6fca5afb-d5e3-46f0-bea7-7aa28b6d818e" providerId="ADAL" clId="{AF3C86CC-F757-47DC-BEE0-68BEE0964CBB}" dt="2022-11-16T15:18:07.142" v="564" actId="20577"/>
          <ac:spMkLst>
            <pc:docMk/>
            <pc:sldMk cId="2759341925" sldId="351"/>
            <ac:spMk id="4" creationId="{2B60E952-2EC8-42B8-DA67-79EED643B768}"/>
          </ac:spMkLst>
        </pc:spChg>
        <pc:spChg chg="add mod">
          <ac:chgData name="Holly Margerison-Smith" userId="6fca5afb-d5e3-46f0-bea7-7aa28b6d818e" providerId="ADAL" clId="{AF3C86CC-F757-47DC-BEE0-68BEE0964CBB}" dt="2022-11-16T15:20:04.558" v="631" actId="113"/>
          <ac:spMkLst>
            <pc:docMk/>
            <pc:sldMk cId="2759341925" sldId="351"/>
            <ac:spMk id="5" creationId="{C72FF591-CE2C-2B32-FA50-7F6B25409D5D}"/>
          </ac:spMkLst>
        </pc:spChg>
        <pc:spChg chg="add mod">
          <ac:chgData name="Holly Margerison-Smith" userId="6fca5afb-d5e3-46f0-bea7-7aa28b6d818e" providerId="ADAL" clId="{AF3C86CC-F757-47DC-BEE0-68BEE0964CBB}" dt="2022-11-16T15:20:02.086" v="630" actId="113"/>
          <ac:spMkLst>
            <pc:docMk/>
            <pc:sldMk cId="2759341925" sldId="351"/>
            <ac:spMk id="6" creationId="{0DFCEC0E-ACDC-4CC0-8F26-32CC9C8707F2}"/>
          </ac:spMkLst>
        </pc:spChg>
        <pc:spChg chg="add mod">
          <ac:chgData name="Holly Margerison-Smith" userId="6fca5afb-d5e3-46f0-bea7-7aa28b6d818e" providerId="ADAL" clId="{AF3C86CC-F757-47DC-BEE0-68BEE0964CBB}" dt="2022-11-16T15:19:41.363" v="621" actId="1076"/>
          <ac:spMkLst>
            <pc:docMk/>
            <pc:sldMk cId="2759341925" sldId="351"/>
            <ac:spMk id="7" creationId="{1375B86D-7523-CF0D-965F-C4E1FA183918}"/>
          </ac:spMkLst>
        </pc:spChg>
        <pc:spChg chg="add mod">
          <ac:chgData name="Holly Margerison-Smith" userId="6fca5afb-d5e3-46f0-bea7-7aa28b6d818e" providerId="ADAL" clId="{AF3C86CC-F757-47DC-BEE0-68BEE0964CBB}" dt="2022-11-16T15:19:48.184" v="625" actId="20577"/>
          <ac:spMkLst>
            <pc:docMk/>
            <pc:sldMk cId="2759341925" sldId="351"/>
            <ac:spMk id="8" creationId="{92B5FA4D-46FD-7C89-F6D9-65575FAC93BA}"/>
          </ac:spMkLst>
        </pc:spChg>
        <pc:spChg chg="del">
          <ac:chgData name="Holly Margerison-Smith" userId="6fca5afb-d5e3-46f0-bea7-7aa28b6d818e" providerId="ADAL" clId="{AF3C86CC-F757-47DC-BEE0-68BEE0964CBB}" dt="2022-11-16T15:19:33.620" v="617" actId="478"/>
          <ac:spMkLst>
            <pc:docMk/>
            <pc:sldMk cId="2759341925" sldId="351"/>
            <ac:spMk id="9" creationId="{CB159417-AC4D-3A39-FD84-E4CAE729F2D9}"/>
          </ac:spMkLst>
        </pc:spChg>
        <pc:spChg chg="add mod">
          <ac:chgData name="Holly Margerison-Smith" userId="6fca5afb-d5e3-46f0-bea7-7aa28b6d818e" providerId="ADAL" clId="{AF3C86CC-F757-47DC-BEE0-68BEE0964CBB}" dt="2022-11-16T15:19:56.747" v="629" actId="1076"/>
          <ac:spMkLst>
            <pc:docMk/>
            <pc:sldMk cId="2759341925" sldId="351"/>
            <ac:spMk id="10" creationId="{C9942C39-3436-097D-CC25-2EA510D02B13}"/>
          </ac:spMkLst>
        </pc:spChg>
        <pc:spChg chg="del">
          <ac:chgData name="Holly Margerison-Smith" userId="6fca5afb-d5e3-46f0-bea7-7aa28b6d818e" providerId="ADAL" clId="{AF3C86CC-F757-47DC-BEE0-68BEE0964CBB}" dt="2022-11-16T15:19:43.458" v="622" actId="478"/>
          <ac:spMkLst>
            <pc:docMk/>
            <pc:sldMk cId="2759341925" sldId="351"/>
            <ac:spMk id="12" creationId="{5150B9F6-9AF7-7BD5-DEB6-601B840E2339}"/>
          </ac:spMkLst>
        </pc:spChg>
        <pc:spChg chg="del mod">
          <ac:chgData name="Holly Margerison-Smith" userId="6fca5afb-d5e3-46f0-bea7-7aa28b6d818e" providerId="ADAL" clId="{AF3C86CC-F757-47DC-BEE0-68BEE0964CBB}" dt="2022-11-16T15:19:05.421" v="591" actId="478"/>
          <ac:spMkLst>
            <pc:docMk/>
            <pc:sldMk cId="2759341925" sldId="351"/>
            <ac:spMk id="13" creationId="{4A701E3D-C461-E2BA-CD07-51B9D758E961}"/>
          </ac:spMkLst>
        </pc:spChg>
        <pc:spChg chg="del">
          <ac:chgData name="Holly Margerison-Smith" userId="6fca5afb-d5e3-46f0-bea7-7aa28b6d818e" providerId="ADAL" clId="{AF3C86CC-F757-47DC-BEE0-68BEE0964CBB}" dt="2022-11-16T15:18:02.437" v="554" actId="478"/>
          <ac:spMkLst>
            <pc:docMk/>
            <pc:sldMk cId="2759341925" sldId="351"/>
            <ac:spMk id="14" creationId="{0B810D8D-BC22-3041-9221-062D8D2B47FD}"/>
          </ac:spMkLst>
        </pc:spChg>
        <pc:spChg chg="del">
          <ac:chgData name="Holly Margerison-Smith" userId="6fca5afb-d5e3-46f0-bea7-7aa28b6d818e" providerId="ADAL" clId="{AF3C86CC-F757-47DC-BEE0-68BEE0964CBB}" dt="2022-11-16T15:19:50.651" v="626" actId="478"/>
          <ac:spMkLst>
            <pc:docMk/>
            <pc:sldMk cId="2759341925" sldId="351"/>
            <ac:spMk id="15" creationId="{EE8E9639-6921-788A-1B47-8F783CFBF2B8}"/>
          </ac:spMkLst>
        </pc:spChg>
        <pc:spChg chg="del">
          <ac:chgData name="Holly Margerison-Smith" userId="6fca5afb-d5e3-46f0-bea7-7aa28b6d818e" providerId="ADAL" clId="{AF3C86CC-F757-47DC-BEE0-68BEE0964CBB}" dt="2022-11-16T15:19:17.771" v="612" actId="478"/>
          <ac:spMkLst>
            <pc:docMk/>
            <pc:sldMk cId="2759341925" sldId="351"/>
            <ac:spMk id="16" creationId="{C44F7DE7-6187-B9A8-CF64-19D346FA230E}"/>
          </ac:spMkLst>
        </pc:spChg>
        <pc:spChg chg="mod">
          <ac:chgData name="Holly Margerison-Smith" userId="6fca5afb-d5e3-46f0-bea7-7aa28b6d818e" providerId="ADAL" clId="{AF3C86CC-F757-47DC-BEE0-68BEE0964CBB}" dt="2022-11-16T15:18:17.845" v="566" actId="1076"/>
          <ac:spMkLst>
            <pc:docMk/>
            <pc:sldMk cId="2759341925" sldId="351"/>
            <ac:spMk id="24" creationId="{69AD6526-2BB4-A345-ABE5-D829AF336C24}"/>
          </ac:spMkLst>
        </pc:spChg>
        <pc:picChg chg="add mod">
          <ac:chgData name="Holly Margerison-Smith" userId="6fca5afb-d5e3-46f0-bea7-7aa28b6d818e" providerId="ADAL" clId="{AF3C86CC-F757-47DC-BEE0-68BEE0964CBB}" dt="2022-11-16T13:47:16.389" v="36"/>
          <ac:picMkLst>
            <pc:docMk/>
            <pc:sldMk cId="2759341925" sldId="351"/>
            <ac:picMk id="3" creationId="{AFDDB7ED-6348-BD1D-A8F8-DB0264B06E8C}"/>
          </ac:picMkLst>
        </pc:picChg>
        <pc:picChg chg="del">
          <ac:chgData name="Holly Margerison-Smith" userId="6fca5afb-d5e3-46f0-bea7-7aa28b6d818e" providerId="ADAL" clId="{AF3C86CC-F757-47DC-BEE0-68BEE0964CBB}" dt="2022-11-16T15:18:19.372" v="567" actId="478"/>
          <ac:picMkLst>
            <pc:docMk/>
            <pc:sldMk cId="2759341925" sldId="351"/>
            <ac:picMk id="37" creationId="{22031E66-00CF-4153-00FC-B1E04AED2E75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9:26.334" v="452" actId="1076"/>
        <pc:sldMkLst>
          <pc:docMk/>
          <pc:sldMk cId="4284248758" sldId="352"/>
        </pc:sldMkLst>
        <pc:spChg chg="add mod">
          <ac:chgData name="Holly Margerison-Smith" userId="6fca5afb-d5e3-46f0-bea7-7aa28b6d818e" providerId="ADAL" clId="{AF3C86CC-F757-47DC-BEE0-68BEE0964CBB}" dt="2022-11-16T15:09:26.334" v="452" actId="1076"/>
          <ac:spMkLst>
            <pc:docMk/>
            <pc:sldMk cId="4284248758" sldId="352"/>
            <ac:spMk id="4" creationId="{37106E53-F2CD-D285-5B95-59DC7381A68D}"/>
          </ac:spMkLst>
        </pc:spChg>
        <pc:spChg chg="del">
          <ac:chgData name="Holly Margerison-Smith" userId="6fca5afb-d5e3-46f0-bea7-7aa28b6d818e" providerId="ADAL" clId="{AF3C86CC-F757-47DC-BEE0-68BEE0964CBB}" dt="2022-11-16T15:09:18.151" v="432" actId="478"/>
          <ac:spMkLst>
            <pc:docMk/>
            <pc:sldMk cId="4284248758" sldId="352"/>
            <ac:spMk id="14" creationId="{0B810D8D-BC22-3041-9221-062D8D2B47FD}"/>
          </ac:spMkLst>
        </pc:spChg>
        <pc:picChg chg="add mod">
          <ac:chgData name="Holly Margerison-Smith" userId="6fca5afb-d5e3-46f0-bea7-7aa28b6d818e" providerId="ADAL" clId="{AF3C86CC-F757-47DC-BEE0-68BEE0964CBB}" dt="2022-11-16T13:47:06.192" v="26"/>
          <ac:picMkLst>
            <pc:docMk/>
            <pc:sldMk cId="4284248758" sldId="352"/>
            <ac:picMk id="2" creationId="{6D15DD13-8545-9379-CB93-74F3618EF383}"/>
          </ac:picMkLst>
        </pc:picChg>
        <pc:picChg chg="del">
          <ac:chgData name="Holly Margerison-Smith" userId="6fca5afb-d5e3-46f0-bea7-7aa28b6d818e" providerId="ADAL" clId="{AF3C86CC-F757-47DC-BEE0-68BEE0964CBB}" dt="2022-11-16T15:09:10.224" v="430" actId="478"/>
          <ac:picMkLst>
            <pc:docMk/>
            <pc:sldMk cId="4284248758" sldId="352"/>
            <ac:picMk id="10" creationId="{AA03468B-B7AE-F6D7-4780-11FCC6CB2D20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2:12.875" v="483" actId="14100"/>
        <pc:sldMkLst>
          <pc:docMk/>
          <pc:sldMk cId="1743296501" sldId="353"/>
        </pc:sldMkLst>
        <pc:spChg chg="mod">
          <ac:chgData name="Holly Margerison-Smith" userId="6fca5afb-d5e3-46f0-bea7-7aa28b6d818e" providerId="ADAL" clId="{AF3C86CC-F757-47DC-BEE0-68BEE0964CBB}" dt="2022-11-16T15:11:00.587" v="469" actId="255"/>
          <ac:spMkLst>
            <pc:docMk/>
            <pc:sldMk cId="1743296501" sldId="353"/>
            <ac:spMk id="2" creationId="{5720E114-8987-40A8-4042-926170A71927}"/>
          </ac:spMkLst>
        </pc:spChg>
        <pc:spChg chg="add mod">
          <ac:chgData name="Holly Margerison-Smith" userId="6fca5afb-d5e3-46f0-bea7-7aa28b6d818e" providerId="ADAL" clId="{AF3C86CC-F757-47DC-BEE0-68BEE0964CBB}" dt="2022-11-16T15:09:58.069" v="457" actId="1076"/>
          <ac:spMkLst>
            <pc:docMk/>
            <pc:sldMk cId="1743296501" sldId="353"/>
            <ac:spMk id="5" creationId="{4EC1B80F-4892-BB41-F230-00C168E3E209}"/>
          </ac:spMkLst>
        </pc:spChg>
        <pc:spChg chg="del">
          <ac:chgData name="Holly Margerison-Smith" userId="6fca5afb-d5e3-46f0-bea7-7aa28b6d818e" providerId="ADAL" clId="{AF3C86CC-F757-47DC-BEE0-68BEE0964CBB}" dt="2022-11-16T15:09:53.949" v="455" actId="478"/>
          <ac:spMkLst>
            <pc:docMk/>
            <pc:sldMk cId="1743296501" sldId="353"/>
            <ac:spMk id="14" creationId="{0B810D8D-BC22-3041-9221-062D8D2B47FD}"/>
          </ac:spMkLst>
        </pc:spChg>
        <pc:spChg chg="mod">
          <ac:chgData name="Holly Margerison-Smith" userId="6fca5afb-d5e3-46f0-bea7-7aa28b6d818e" providerId="ADAL" clId="{AF3C86CC-F757-47DC-BEE0-68BEE0964CBB}" dt="2022-11-16T15:11:10.172" v="471" actId="255"/>
          <ac:spMkLst>
            <pc:docMk/>
            <pc:sldMk cId="1743296501" sldId="353"/>
            <ac:spMk id="17" creationId="{9250FD6D-B2B1-EC2A-AFD3-4895E3295CAE}"/>
          </ac:spMkLst>
        </pc:spChg>
        <pc:spChg chg="mod">
          <ac:chgData name="Holly Margerison-Smith" userId="6fca5afb-d5e3-46f0-bea7-7aa28b6d818e" providerId="ADAL" clId="{AF3C86CC-F757-47DC-BEE0-68BEE0964CBB}" dt="2022-11-16T15:11:21.117" v="473" actId="255"/>
          <ac:spMkLst>
            <pc:docMk/>
            <pc:sldMk cId="1743296501" sldId="353"/>
            <ac:spMk id="18" creationId="{48206E18-05DB-A5BD-05F4-D464B2B655CC}"/>
          </ac:spMkLst>
        </pc:spChg>
        <pc:spChg chg="mod">
          <ac:chgData name="Holly Margerison-Smith" userId="6fca5afb-d5e3-46f0-bea7-7aa28b6d818e" providerId="ADAL" clId="{AF3C86CC-F757-47DC-BEE0-68BEE0964CBB}" dt="2022-11-16T15:11:33.626" v="475" actId="255"/>
          <ac:spMkLst>
            <pc:docMk/>
            <pc:sldMk cId="1743296501" sldId="353"/>
            <ac:spMk id="19" creationId="{E4162BC5-DEF7-F7B3-08E2-EE21275F7663}"/>
          </ac:spMkLst>
        </pc:spChg>
        <pc:spChg chg="mod">
          <ac:chgData name="Holly Margerison-Smith" userId="6fca5afb-d5e3-46f0-bea7-7aa28b6d818e" providerId="ADAL" clId="{AF3C86CC-F757-47DC-BEE0-68BEE0964CBB}" dt="2022-11-16T15:11:46.530" v="477" actId="2711"/>
          <ac:spMkLst>
            <pc:docMk/>
            <pc:sldMk cId="1743296501" sldId="353"/>
            <ac:spMk id="20" creationId="{42D93C5B-2FB7-3786-A429-8C85DACE66BC}"/>
          </ac:spMkLst>
        </pc:spChg>
        <pc:spChg chg="mod">
          <ac:chgData name="Holly Margerison-Smith" userId="6fca5afb-d5e3-46f0-bea7-7aa28b6d818e" providerId="ADAL" clId="{AF3C86CC-F757-47DC-BEE0-68BEE0964CBB}" dt="2022-11-16T15:11:56.438" v="479" actId="255"/>
          <ac:spMkLst>
            <pc:docMk/>
            <pc:sldMk cId="1743296501" sldId="353"/>
            <ac:spMk id="21" creationId="{EC23869D-2237-775C-27A0-4E075A0D6971}"/>
          </ac:spMkLst>
        </pc:spChg>
        <pc:spChg chg="mod">
          <ac:chgData name="Holly Margerison-Smith" userId="6fca5afb-d5e3-46f0-bea7-7aa28b6d818e" providerId="ADAL" clId="{AF3C86CC-F757-47DC-BEE0-68BEE0964CBB}" dt="2022-11-16T15:10:51.243" v="467" actId="255"/>
          <ac:spMkLst>
            <pc:docMk/>
            <pc:sldMk cId="1743296501" sldId="353"/>
            <ac:spMk id="22" creationId="{F925D375-7BCD-BF7A-48B1-4651C13F153E}"/>
          </ac:spMkLst>
        </pc:spChg>
        <pc:spChg chg="mod">
          <ac:chgData name="Holly Margerison-Smith" userId="6fca5afb-d5e3-46f0-bea7-7aa28b6d818e" providerId="ADAL" clId="{AF3C86CC-F757-47DC-BEE0-68BEE0964CBB}" dt="2022-11-16T15:12:12.875" v="483" actId="14100"/>
          <ac:spMkLst>
            <pc:docMk/>
            <pc:sldMk cId="1743296501" sldId="353"/>
            <ac:spMk id="23" creationId="{32F056D6-8062-88C8-B9FD-F960B0400FFC}"/>
          </ac:spMkLst>
        </pc:spChg>
        <pc:graphicFrameChg chg="modGraphic">
          <ac:chgData name="Holly Margerison-Smith" userId="6fca5afb-d5e3-46f0-bea7-7aa28b6d818e" providerId="ADAL" clId="{AF3C86CC-F757-47DC-BEE0-68BEE0964CBB}" dt="2022-11-16T15:10:23.025" v="461" actId="255"/>
          <ac:graphicFrameMkLst>
            <pc:docMk/>
            <pc:sldMk cId="1743296501" sldId="353"/>
            <ac:graphicFrameMk id="3" creationId="{B31787BA-5598-C058-90CC-4D0EFADF9C4C}"/>
          </ac:graphicFrameMkLst>
        </pc:graphicFrameChg>
        <pc:picChg chg="add mod">
          <ac:chgData name="Holly Margerison-Smith" userId="6fca5afb-d5e3-46f0-bea7-7aa28b6d818e" providerId="ADAL" clId="{AF3C86CC-F757-47DC-BEE0-68BEE0964CBB}" dt="2022-11-16T13:47:07.032" v="27"/>
          <ac:picMkLst>
            <pc:docMk/>
            <pc:sldMk cId="1743296501" sldId="353"/>
            <ac:picMk id="4" creationId="{10E9A780-5423-2BBF-BEEF-CC5DA748B9BC}"/>
          </ac:picMkLst>
        </pc:picChg>
        <pc:picChg chg="del">
          <ac:chgData name="Holly Margerison-Smith" userId="6fca5afb-d5e3-46f0-bea7-7aa28b6d818e" providerId="ADAL" clId="{AF3C86CC-F757-47DC-BEE0-68BEE0964CBB}" dt="2022-11-16T15:09:54.717" v="456" actId="478"/>
          <ac:picMkLst>
            <pc:docMk/>
            <pc:sldMk cId="1743296501" sldId="353"/>
            <ac:picMk id="10" creationId="{AA03468B-B7AE-F6D7-4780-11FCC6CB2D20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3:55:12.877" v="129" actId="122"/>
        <pc:sldMkLst>
          <pc:docMk/>
          <pc:sldMk cId="3974998134" sldId="354"/>
        </pc:sldMkLst>
        <pc:spChg chg="mod">
          <ac:chgData name="Holly Margerison-Smith" userId="6fca5afb-d5e3-46f0-bea7-7aa28b6d818e" providerId="ADAL" clId="{AF3C86CC-F757-47DC-BEE0-68BEE0964CBB}" dt="2022-11-16T13:54:01.301" v="112" actId="207"/>
          <ac:spMkLst>
            <pc:docMk/>
            <pc:sldMk cId="3974998134" sldId="354"/>
            <ac:spMk id="6" creationId="{F0D9792F-84AB-C847-BD7B-AF0DF70D6280}"/>
          </ac:spMkLst>
        </pc:spChg>
        <pc:spChg chg="mod">
          <ac:chgData name="Holly Margerison-Smith" userId="6fca5afb-d5e3-46f0-bea7-7aa28b6d818e" providerId="ADAL" clId="{AF3C86CC-F757-47DC-BEE0-68BEE0964CBB}" dt="2022-11-16T13:55:12.877" v="129" actId="122"/>
          <ac:spMkLst>
            <pc:docMk/>
            <pc:sldMk cId="3974998134" sldId="354"/>
            <ac:spMk id="20" creationId="{246D97D2-B730-1C48-9352-3C0DABD13709}"/>
          </ac:spMkLst>
        </pc:spChg>
        <pc:picChg chg="mod">
          <ac:chgData name="Holly Margerison-Smith" userId="6fca5afb-d5e3-46f0-bea7-7aa28b6d818e" providerId="ADAL" clId="{AF3C86CC-F757-47DC-BEE0-68BEE0964CBB}" dt="2022-11-16T13:54:38.890" v="120" actId="1076"/>
          <ac:picMkLst>
            <pc:docMk/>
            <pc:sldMk cId="3974998134" sldId="354"/>
            <ac:picMk id="2" creationId="{775B63E4-4798-6EED-024B-4DA1DB440417}"/>
          </ac:picMkLst>
        </pc:picChg>
        <pc:picChg chg="add mod">
          <ac:chgData name="Holly Margerison-Smith" userId="6fca5afb-d5e3-46f0-bea7-7aa28b6d818e" providerId="ADAL" clId="{AF3C86CC-F757-47DC-BEE0-68BEE0964CBB}" dt="2022-11-16T13:46:59.698" v="17"/>
          <ac:picMkLst>
            <pc:docMk/>
            <pc:sldMk cId="3974998134" sldId="354"/>
            <ac:picMk id="3" creationId="{50AB90A0-F64A-6D9B-7837-52C6AC450244}"/>
          </ac:picMkLst>
        </pc:picChg>
        <pc:picChg chg="del">
          <ac:chgData name="Holly Margerison-Smith" userId="6fca5afb-d5e3-46f0-bea7-7aa28b6d818e" providerId="ADAL" clId="{AF3C86CC-F757-47DC-BEE0-68BEE0964CBB}" dt="2022-11-16T13:47:46.680" v="56" actId="478"/>
          <ac:picMkLst>
            <pc:docMk/>
            <pc:sldMk cId="3974998134" sldId="354"/>
            <ac:picMk id="22" creationId="{F3E77C53-4811-5FE1-FAD6-3B51A7AB6DE3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22:15.386" v="725" actId="6549"/>
        <pc:sldMkLst>
          <pc:docMk/>
          <pc:sldMk cId="3895037480" sldId="355"/>
        </pc:sldMkLst>
        <pc:spChg chg="add mod">
          <ac:chgData name="Holly Margerison-Smith" userId="6fca5afb-d5e3-46f0-bea7-7aa28b6d818e" providerId="ADAL" clId="{AF3C86CC-F757-47DC-BEE0-68BEE0964CBB}" dt="2022-11-16T15:20:38.435" v="679" actId="20577"/>
          <ac:spMkLst>
            <pc:docMk/>
            <pc:sldMk cId="3895037480" sldId="355"/>
            <ac:spMk id="3" creationId="{1B6AC6FF-4DC9-A2E5-38DB-12997FEA8090}"/>
          </ac:spMkLst>
        </pc:spChg>
        <pc:spChg chg="del mod">
          <ac:chgData name="Holly Margerison-Smith" userId="6fca5afb-d5e3-46f0-bea7-7aa28b6d818e" providerId="ADAL" clId="{AF3C86CC-F757-47DC-BEE0-68BEE0964CBB}" dt="2022-11-16T15:20:24.898" v="637" actId="478"/>
          <ac:spMkLst>
            <pc:docMk/>
            <pc:sldMk cId="3895037480" sldId="355"/>
            <ac:spMk id="14" creationId="{0B810D8D-BC22-3041-9221-062D8D2B47FD}"/>
          </ac:spMkLst>
        </pc:spChg>
        <pc:spChg chg="mod">
          <ac:chgData name="Holly Margerison-Smith" userId="6fca5afb-d5e3-46f0-bea7-7aa28b6d818e" providerId="ADAL" clId="{AF3C86CC-F757-47DC-BEE0-68BEE0964CBB}" dt="2022-11-16T15:22:15.386" v="725" actId="6549"/>
          <ac:spMkLst>
            <pc:docMk/>
            <pc:sldMk cId="3895037480" sldId="355"/>
            <ac:spMk id="24" creationId="{69AD6526-2BB4-A345-ABE5-D829AF336C24}"/>
          </ac:spMkLst>
        </pc:spChg>
        <pc:picChg chg="add mod">
          <ac:chgData name="Holly Margerison-Smith" userId="6fca5afb-d5e3-46f0-bea7-7aa28b6d818e" providerId="ADAL" clId="{AF3C86CC-F757-47DC-BEE0-68BEE0964CBB}" dt="2022-11-16T13:47:17.149" v="37"/>
          <ac:picMkLst>
            <pc:docMk/>
            <pc:sldMk cId="3895037480" sldId="355"/>
            <ac:picMk id="2" creationId="{6BF1D22B-3B79-48D1-478D-B383D2C3DCFD}"/>
          </ac:picMkLst>
        </pc:picChg>
        <pc:picChg chg="del">
          <ac:chgData name="Holly Margerison-Smith" userId="6fca5afb-d5e3-46f0-bea7-7aa28b6d818e" providerId="ADAL" clId="{AF3C86CC-F757-47DC-BEE0-68BEE0964CBB}" dt="2022-11-16T13:47:22.930" v="40" actId="478"/>
          <ac:picMkLst>
            <pc:docMk/>
            <pc:sldMk cId="3895037480" sldId="355"/>
            <ac:picMk id="5" creationId="{530FBD8E-595C-8A89-9ACE-80DC8221BA4B}"/>
          </ac:picMkLst>
        </pc:picChg>
      </pc:sldChg>
      <pc:sldChg chg="addSp modSp del">
        <pc:chgData name="Holly Margerison-Smith" userId="6fca5afb-d5e3-46f0-bea7-7aa28b6d818e" providerId="ADAL" clId="{AF3C86CC-F757-47DC-BEE0-68BEE0964CBB}" dt="2022-11-16T13:49:38.241" v="75" actId="47"/>
        <pc:sldMkLst>
          <pc:docMk/>
          <pc:sldMk cId="1492168428" sldId="356"/>
        </pc:sldMkLst>
        <pc:picChg chg="add mod">
          <ac:chgData name="Holly Margerison-Smith" userId="6fca5afb-d5e3-46f0-bea7-7aa28b6d818e" providerId="ADAL" clId="{AF3C86CC-F757-47DC-BEE0-68BEE0964CBB}" dt="2022-11-16T13:46:57.377" v="14"/>
          <ac:picMkLst>
            <pc:docMk/>
            <pc:sldMk cId="1492168428" sldId="356"/>
            <ac:picMk id="3" creationId="{7E4267A0-B3A1-31A1-7C06-6E578343D769}"/>
          </ac:picMkLst>
        </pc:picChg>
      </pc:sldChg>
      <pc:sldChg chg="modSp mod">
        <pc:chgData name="Holly Margerison-Smith" userId="6fca5afb-d5e3-46f0-bea7-7aa28b6d818e" providerId="ADAL" clId="{AF3C86CC-F757-47DC-BEE0-68BEE0964CBB}" dt="2022-11-16T13:48:05.984" v="63" actId="6549"/>
        <pc:sldMkLst>
          <pc:docMk/>
          <pc:sldMk cId="2701256107" sldId="358"/>
        </pc:sldMkLst>
        <pc:spChg chg="mod">
          <ac:chgData name="Holly Margerison-Smith" userId="6fca5afb-d5e3-46f0-bea7-7aa28b6d818e" providerId="ADAL" clId="{AF3C86CC-F757-47DC-BEE0-68BEE0964CBB}" dt="2022-11-16T13:48:05.984" v="63" actId="6549"/>
          <ac:spMkLst>
            <pc:docMk/>
            <pc:sldMk cId="2701256107" sldId="358"/>
            <ac:spMk id="6" creationId="{F0D9792F-84AB-C847-BD7B-AF0DF70D6280}"/>
          </ac:spMkLst>
        </pc:spChg>
        <pc:picChg chg="mod">
          <ac:chgData name="Holly Margerison-Smith" userId="6fca5afb-d5e3-46f0-bea7-7aa28b6d818e" providerId="ADAL" clId="{AF3C86CC-F757-47DC-BEE0-68BEE0964CBB}" dt="2022-11-16T13:46:30.409" v="8" actId="1076"/>
          <ac:picMkLst>
            <pc:docMk/>
            <pc:sldMk cId="2701256107" sldId="358"/>
            <ac:picMk id="12" creationId="{F639798F-A577-5D6A-5BD0-F7B126A66B57}"/>
          </ac:picMkLst>
        </pc:picChg>
        <pc:picChg chg="mod">
          <ac:chgData name="Holly Margerison-Smith" userId="6fca5afb-d5e3-46f0-bea7-7aa28b6d818e" providerId="ADAL" clId="{AF3C86CC-F757-47DC-BEE0-68BEE0964CBB}" dt="2022-11-16T13:45:02.961" v="6" actId="1076"/>
          <ac:picMkLst>
            <pc:docMk/>
            <pc:sldMk cId="2701256107" sldId="358"/>
            <ac:picMk id="1030" creationId="{9521C523-FAA1-D243-962B-85BD46F3159C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3:49:13.527" v="74" actId="14100"/>
        <pc:sldMkLst>
          <pc:docMk/>
          <pc:sldMk cId="1616685581" sldId="359"/>
        </pc:sldMkLst>
        <pc:spChg chg="add mod">
          <ac:chgData name="Holly Margerison-Smith" userId="6fca5afb-d5e3-46f0-bea7-7aa28b6d818e" providerId="ADAL" clId="{AF3C86CC-F757-47DC-BEE0-68BEE0964CBB}" dt="2022-11-16T13:48:14.576" v="65"/>
          <ac:spMkLst>
            <pc:docMk/>
            <pc:sldMk cId="1616685581" sldId="359"/>
            <ac:spMk id="3" creationId="{278238BE-F543-2C51-7D46-2DB7B35A8CDC}"/>
          </ac:spMkLst>
        </pc:spChg>
        <pc:spChg chg="del">
          <ac:chgData name="Holly Margerison-Smith" userId="6fca5afb-d5e3-46f0-bea7-7aa28b6d818e" providerId="ADAL" clId="{AF3C86CC-F757-47DC-BEE0-68BEE0964CBB}" dt="2022-11-16T13:48:13.789" v="64" actId="478"/>
          <ac:spMkLst>
            <pc:docMk/>
            <pc:sldMk cId="1616685581" sldId="359"/>
            <ac:spMk id="6" creationId="{F0D9792F-84AB-C847-BD7B-AF0DF70D6280}"/>
          </ac:spMkLst>
        </pc:spChg>
        <pc:spChg chg="mod">
          <ac:chgData name="Holly Margerison-Smith" userId="6fca5afb-d5e3-46f0-bea7-7aa28b6d818e" providerId="ADAL" clId="{AF3C86CC-F757-47DC-BEE0-68BEE0964CBB}" dt="2022-11-16T13:49:13.527" v="74" actId="14100"/>
          <ac:spMkLst>
            <pc:docMk/>
            <pc:sldMk cId="1616685581" sldId="359"/>
            <ac:spMk id="20" creationId="{246D97D2-B730-1C48-9352-3C0DABD13709}"/>
          </ac:spMkLst>
        </pc:spChg>
        <pc:spChg chg="mod">
          <ac:chgData name="Holly Margerison-Smith" userId="6fca5afb-d5e3-46f0-bea7-7aa28b6d818e" providerId="ADAL" clId="{AF3C86CC-F757-47DC-BEE0-68BEE0964CBB}" dt="2022-11-16T13:49:08.597" v="73" actId="255"/>
          <ac:spMkLst>
            <pc:docMk/>
            <pc:sldMk cId="1616685581" sldId="359"/>
            <ac:spMk id="22" creationId="{C91C1383-BA63-5240-82AE-EF57939A8B24}"/>
          </ac:spMkLst>
        </pc:spChg>
        <pc:picChg chg="add mod">
          <ac:chgData name="Holly Margerison-Smith" userId="6fca5afb-d5e3-46f0-bea7-7aa28b6d818e" providerId="ADAL" clId="{AF3C86CC-F757-47DC-BEE0-68BEE0964CBB}" dt="2022-11-16T13:46:56.522" v="13"/>
          <ac:picMkLst>
            <pc:docMk/>
            <pc:sldMk cId="1616685581" sldId="359"/>
            <ac:picMk id="2" creationId="{05D5141D-05B7-CC78-D191-BF955A8BBC95}"/>
          </ac:picMkLst>
        </pc:picChg>
        <pc:picChg chg="del mod">
          <ac:chgData name="Holly Margerison-Smith" userId="6fca5afb-d5e3-46f0-bea7-7aa28b6d818e" providerId="ADAL" clId="{AF3C86CC-F757-47DC-BEE0-68BEE0964CBB}" dt="2022-11-16T13:46:53.031" v="12" actId="478"/>
          <ac:picMkLst>
            <pc:docMk/>
            <pc:sldMk cId="1616685581" sldId="359"/>
            <ac:picMk id="11" creationId="{1B80C589-3ABD-A680-D32D-F98649EFC6AA}"/>
          </ac:picMkLst>
        </pc:picChg>
        <pc:picChg chg="mod">
          <ac:chgData name="Holly Margerison-Smith" userId="6fca5afb-d5e3-46f0-bea7-7aa28b6d818e" providerId="ADAL" clId="{AF3C86CC-F757-47DC-BEE0-68BEE0964CBB}" dt="2022-11-16T13:48:44.279" v="71" actId="1076"/>
          <ac:picMkLst>
            <pc:docMk/>
            <pc:sldMk cId="1616685581" sldId="359"/>
            <ac:picMk id="2050" creationId="{5D5AD112-8751-7743-8FCC-AF95B9949198}"/>
          </ac:picMkLst>
        </pc:picChg>
        <pc:picChg chg="mod">
          <ac:chgData name="Holly Margerison-Smith" userId="6fca5afb-d5e3-46f0-bea7-7aa28b6d818e" providerId="ADAL" clId="{AF3C86CC-F757-47DC-BEE0-68BEE0964CBB}" dt="2022-11-16T13:48:38.679" v="70" actId="1076"/>
          <ac:picMkLst>
            <pc:docMk/>
            <pc:sldMk cId="1616685581" sldId="359"/>
            <ac:picMk id="2052" creationId="{E51EC4CB-B800-8344-AD88-D9D02454159A}"/>
          </ac:picMkLst>
        </pc:picChg>
      </pc:sldChg>
      <pc:sldChg chg="addSp delSp modSp mod modNotesTx">
        <pc:chgData name="Holly Margerison-Smith" userId="6fca5afb-d5e3-46f0-bea7-7aa28b6d818e" providerId="ADAL" clId="{AF3C86CC-F757-47DC-BEE0-68BEE0964CBB}" dt="2022-11-16T13:52:29.302" v="106" actId="1076"/>
        <pc:sldMkLst>
          <pc:docMk/>
          <pc:sldMk cId="4197303774" sldId="360"/>
        </pc:sldMkLst>
        <pc:spChg chg="mod">
          <ac:chgData name="Holly Margerison-Smith" userId="6fca5afb-d5e3-46f0-bea7-7aa28b6d818e" providerId="ADAL" clId="{AF3C86CC-F757-47DC-BEE0-68BEE0964CBB}" dt="2022-11-16T13:52:15.862" v="101" actId="1076"/>
          <ac:spMkLst>
            <pc:docMk/>
            <pc:sldMk cId="4197303774" sldId="360"/>
            <ac:spMk id="6" creationId="{F0D9792F-84AB-C847-BD7B-AF0DF70D6280}"/>
          </ac:spMkLst>
        </pc:spChg>
        <pc:spChg chg="mod">
          <ac:chgData name="Holly Margerison-Smith" userId="6fca5afb-d5e3-46f0-bea7-7aa28b6d818e" providerId="ADAL" clId="{AF3C86CC-F757-47DC-BEE0-68BEE0964CBB}" dt="2022-11-16T13:52:12.951" v="100" actId="14100"/>
          <ac:spMkLst>
            <pc:docMk/>
            <pc:sldMk cId="4197303774" sldId="360"/>
            <ac:spMk id="20" creationId="{246D97D2-B730-1C48-9352-3C0DABD13709}"/>
          </ac:spMkLst>
        </pc:spChg>
        <pc:spChg chg="mod">
          <ac:chgData name="Holly Margerison-Smith" userId="6fca5afb-d5e3-46f0-bea7-7aa28b6d818e" providerId="ADAL" clId="{AF3C86CC-F757-47DC-BEE0-68BEE0964CBB}" dt="2022-11-16T13:50:43.815" v="82" actId="1076"/>
          <ac:spMkLst>
            <pc:docMk/>
            <pc:sldMk cId="4197303774" sldId="360"/>
            <ac:spMk id="22" creationId="{783138A4-C4E7-C840-8054-6FE6A71B8E29}"/>
          </ac:spMkLst>
        </pc:spChg>
        <pc:spChg chg="mod">
          <ac:chgData name="Holly Margerison-Smith" userId="6fca5afb-d5e3-46f0-bea7-7aa28b6d818e" providerId="ADAL" clId="{AF3C86CC-F757-47DC-BEE0-68BEE0964CBB}" dt="2022-11-16T13:51:03.974" v="87" actId="1076"/>
          <ac:spMkLst>
            <pc:docMk/>
            <pc:sldMk cId="4197303774" sldId="360"/>
            <ac:spMk id="23" creationId="{9A9ECEF6-C0C0-384F-BA81-12ABFD9F1B01}"/>
          </ac:spMkLst>
        </pc:spChg>
        <pc:spChg chg="mod">
          <ac:chgData name="Holly Margerison-Smith" userId="6fca5afb-d5e3-46f0-bea7-7aa28b6d818e" providerId="ADAL" clId="{AF3C86CC-F757-47DC-BEE0-68BEE0964CBB}" dt="2022-11-16T13:51:06.838" v="88" actId="1076"/>
          <ac:spMkLst>
            <pc:docMk/>
            <pc:sldMk cId="4197303774" sldId="360"/>
            <ac:spMk id="24" creationId="{422972B0-933B-994F-AB10-A925894FCD29}"/>
          </ac:spMkLst>
        </pc:spChg>
        <pc:spChg chg="mod">
          <ac:chgData name="Holly Margerison-Smith" userId="6fca5afb-d5e3-46f0-bea7-7aa28b6d818e" providerId="ADAL" clId="{AF3C86CC-F757-47DC-BEE0-68BEE0964CBB}" dt="2022-11-16T13:51:14.895" v="90" actId="1076"/>
          <ac:spMkLst>
            <pc:docMk/>
            <pc:sldMk cId="4197303774" sldId="360"/>
            <ac:spMk id="25" creationId="{566355C7-2511-9049-8361-AE12C6AC66C5}"/>
          </ac:spMkLst>
        </pc:spChg>
        <pc:spChg chg="mod">
          <ac:chgData name="Holly Margerison-Smith" userId="6fca5afb-d5e3-46f0-bea7-7aa28b6d818e" providerId="ADAL" clId="{AF3C86CC-F757-47DC-BEE0-68BEE0964CBB}" dt="2022-11-16T13:51:11.263" v="89" actId="1076"/>
          <ac:spMkLst>
            <pc:docMk/>
            <pc:sldMk cId="4197303774" sldId="360"/>
            <ac:spMk id="26" creationId="{047CB900-92AF-AC44-BF76-EF9F5DBECC24}"/>
          </ac:spMkLst>
        </pc:spChg>
        <pc:picChg chg="add mod">
          <ac:chgData name="Holly Margerison-Smith" userId="6fca5afb-d5e3-46f0-bea7-7aa28b6d818e" providerId="ADAL" clId="{AF3C86CC-F757-47DC-BEE0-68BEE0964CBB}" dt="2022-11-16T13:46:58.177" v="15"/>
          <ac:picMkLst>
            <pc:docMk/>
            <pc:sldMk cId="4197303774" sldId="360"/>
            <ac:picMk id="2" creationId="{53E2BC8D-B59B-0BA8-A79F-9C8CBE97CFBF}"/>
          </ac:picMkLst>
        </pc:picChg>
        <pc:picChg chg="mod">
          <ac:chgData name="Holly Margerison-Smith" userId="6fca5afb-d5e3-46f0-bea7-7aa28b6d818e" providerId="ADAL" clId="{AF3C86CC-F757-47DC-BEE0-68BEE0964CBB}" dt="2022-11-16T13:52:21.950" v="103" actId="1076"/>
          <ac:picMkLst>
            <pc:docMk/>
            <pc:sldMk cId="4197303774" sldId="360"/>
            <ac:picMk id="11" creationId="{7CA915C7-A5A0-714A-AFEF-2D7E5F32D9DC}"/>
          </ac:picMkLst>
        </pc:picChg>
        <pc:picChg chg="del">
          <ac:chgData name="Holly Margerison-Smith" userId="6fca5afb-d5e3-46f0-bea7-7aa28b6d818e" providerId="ADAL" clId="{AF3C86CC-F757-47DC-BEE0-68BEE0964CBB}" dt="2022-11-16T13:47:48.688" v="58" actId="478"/>
          <ac:picMkLst>
            <pc:docMk/>
            <pc:sldMk cId="4197303774" sldId="360"/>
            <ac:picMk id="27" creationId="{7BC09D5F-2323-2667-2B68-7A2B6EBE875E}"/>
          </ac:picMkLst>
        </pc:picChg>
        <pc:picChg chg="mod">
          <ac:chgData name="Holly Margerison-Smith" userId="6fca5afb-d5e3-46f0-bea7-7aa28b6d818e" providerId="ADAL" clId="{AF3C86CC-F757-47DC-BEE0-68BEE0964CBB}" dt="2022-11-16T13:52:24.758" v="104" actId="1076"/>
          <ac:picMkLst>
            <pc:docMk/>
            <pc:sldMk cId="4197303774" sldId="360"/>
            <ac:picMk id="3074" creationId="{08C645B4-A55D-E24F-B651-ED736BEAA58E}"/>
          </ac:picMkLst>
        </pc:picChg>
        <pc:picChg chg="mod">
          <ac:chgData name="Holly Margerison-Smith" userId="6fca5afb-d5e3-46f0-bea7-7aa28b6d818e" providerId="ADAL" clId="{AF3C86CC-F757-47DC-BEE0-68BEE0964CBB}" dt="2022-11-16T13:52:19.190" v="102" actId="1076"/>
          <ac:picMkLst>
            <pc:docMk/>
            <pc:sldMk cId="4197303774" sldId="360"/>
            <ac:picMk id="3076" creationId="{CCF0CC8F-20A8-154B-A915-03B1F90576E6}"/>
          </ac:picMkLst>
        </pc:picChg>
        <pc:picChg chg="mod">
          <ac:chgData name="Holly Margerison-Smith" userId="6fca5afb-d5e3-46f0-bea7-7aa28b6d818e" providerId="ADAL" clId="{AF3C86CC-F757-47DC-BEE0-68BEE0964CBB}" dt="2022-11-16T13:52:29.302" v="106" actId="1076"/>
          <ac:picMkLst>
            <pc:docMk/>
            <pc:sldMk cId="4197303774" sldId="360"/>
            <ac:picMk id="3078" creationId="{33C2F21B-C98C-6941-83C8-BB2C64930F6B}"/>
          </ac:picMkLst>
        </pc:picChg>
        <pc:picChg chg="mod">
          <ac:chgData name="Holly Margerison-Smith" userId="6fca5afb-d5e3-46f0-bea7-7aa28b6d818e" providerId="ADAL" clId="{AF3C86CC-F757-47DC-BEE0-68BEE0964CBB}" dt="2022-11-16T13:52:27.349" v="105" actId="1076"/>
          <ac:picMkLst>
            <pc:docMk/>
            <pc:sldMk cId="4197303774" sldId="360"/>
            <ac:picMk id="3080" creationId="{183627D8-5757-FF40-BEA3-17E1A97C18AB}"/>
          </ac:picMkLst>
        </pc:picChg>
        <pc:picChg chg="mod">
          <ac:chgData name="Holly Margerison-Smith" userId="6fca5afb-d5e3-46f0-bea7-7aa28b6d818e" providerId="ADAL" clId="{AF3C86CC-F757-47DC-BEE0-68BEE0964CBB}" dt="2022-11-16T13:51:19.646" v="92" actId="1076"/>
          <ac:picMkLst>
            <pc:docMk/>
            <pc:sldMk cId="4197303774" sldId="360"/>
            <ac:picMk id="3082" creationId="{5E51C73F-33CD-174F-8832-59836ABD3B0A}"/>
          </ac:picMkLst>
        </pc:picChg>
        <pc:picChg chg="mod">
          <ac:chgData name="Holly Margerison-Smith" userId="6fca5afb-d5e3-46f0-bea7-7aa28b6d818e" providerId="ADAL" clId="{AF3C86CC-F757-47DC-BEE0-68BEE0964CBB}" dt="2022-11-16T13:51:30.374" v="96" actId="1076"/>
          <ac:picMkLst>
            <pc:docMk/>
            <pc:sldMk cId="4197303774" sldId="360"/>
            <ac:picMk id="3086" creationId="{92936B23-EA9F-484E-A9B4-65F26A502121}"/>
          </ac:picMkLst>
        </pc:picChg>
        <pc:picChg chg="mod">
          <ac:chgData name="Holly Margerison-Smith" userId="6fca5afb-d5e3-46f0-bea7-7aa28b6d818e" providerId="ADAL" clId="{AF3C86CC-F757-47DC-BEE0-68BEE0964CBB}" dt="2022-11-16T13:51:24.926" v="94" actId="1076"/>
          <ac:picMkLst>
            <pc:docMk/>
            <pc:sldMk cId="4197303774" sldId="360"/>
            <ac:picMk id="3088" creationId="{902F2FA8-C7FE-D94A-947B-DCA1CE6253C1}"/>
          </ac:picMkLst>
        </pc:picChg>
        <pc:picChg chg="mod">
          <ac:chgData name="Holly Margerison-Smith" userId="6fca5afb-d5e3-46f0-bea7-7aa28b6d818e" providerId="ADAL" clId="{AF3C86CC-F757-47DC-BEE0-68BEE0964CBB}" dt="2022-11-16T13:51:21.598" v="93" actId="1076"/>
          <ac:picMkLst>
            <pc:docMk/>
            <pc:sldMk cId="4197303774" sldId="360"/>
            <ac:picMk id="3090" creationId="{2CD0AE1B-03A1-794E-BEDC-482C5DFAD47D}"/>
          </ac:picMkLst>
        </pc:picChg>
        <pc:picChg chg="mod">
          <ac:chgData name="Holly Margerison-Smith" userId="6fca5afb-d5e3-46f0-bea7-7aa28b6d818e" providerId="ADAL" clId="{AF3C86CC-F757-47DC-BEE0-68BEE0964CBB}" dt="2022-11-16T13:51:17.718" v="91" actId="1076"/>
          <ac:picMkLst>
            <pc:docMk/>
            <pc:sldMk cId="4197303774" sldId="360"/>
            <ac:picMk id="3092" creationId="{E9CE4566-3455-514C-801F-FE9694400E83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09:00.109" v="429" actId="255"/>
        <pc:sldMkLst>
          <pc:docMk/>
          <pc:sldMk cId="65719217" sldId="361"/>
        </pc:sldMkLst>
        <pc:spChg chg="mod">
          <ac:chgData name="Holly Margerison-Smith" userId="6fca5afb-d5e3-46f0-bea7-7aa28b6d818e" providerId="ADAL" clId="{AF3C86CC-F757-47DC-BEE0-68BEE0964CBB}" dt="2022-11-16T15:09:00.109" v="429" actId="255"/>
          <ac:spMkLst>
            <pc:docMk/>
            <pc:sldMk cId="65719217" sldId="361"/>
            <ac:spMk id="2" creationId="{C8D57FFF-F88F-CE46-8FA5-82288AC7C625}"/>
          </ac:spMkLst>
        </pc:spChg>
        <pc:spChg chg="add mod">
          <ac:chgData name="Holly Margerison-Smith" userId="6fca5afb-d5e3-46f0-bea7-7aa28b6d818e" providerId="ADAL" clId="{AF3C86CC-F757-47DC-BEE0-68BEE0964CBB}" dt="2022-11-16T15:08:42.824" v="426" actId="20577"/>
          <ac:spMkLst>
            <pc:docMk/>
            <pc:sldMk cId="65719217" sldId="361"/>
            <ac:spMk id="4" creationId="{5D56F594-00DD-EF30-F5C0-FAE21ECBE445}"/>
          </ac:spMkLst>
        </pc:spChg>
        <pc:spChg chg="del">
          <ac:chgData name="Holly Margerison-Smith" userId="6fca5afb-d5e3-46f0-bea7-7aa28b6d818e" providerId="ADAL" clId="{AF3C86CC-F757-47DC-BEE0-68BEE0964CBB}" dt="2022-11-16T15:08:45.495" v="427" actId="478"/>
          <ac:spMkLst>
            <pc:docMk/>
            <pc:sldMk cId="65719217" sldId="361"/>
            <ac:spMk id="14" creationId="{0B810D8D-BC22-3041-9221-062D8D2B47FD}"/>
          </ac:spMkLst>
        </pc:spChg>
        <pc:picChg chg="add mod">
          <ac:chgData name="Holly Margerison-Smith" userId="6fca5afb-d5e3-46f0-bea7-7aa28b6d818e" providerId="ADAL" clId="{AF3C86CC-F757-47DC-BEE0-68BEE0964CBB}" dt="2022-11-16T13:47:05.464" v="25"/>
          <ac:picMkLst>
            <pc:docMk/>
            <pc:sldMk cId="65719217" sldId="361"/>
            <ac:picMk id="3" creationId="{FCE2D221-026A-2BD9-4F46-CAA32E282E6A}"/>
          </ac:picMkLst>
        </pc:picChg>
        <pc:picChg chg="del">
          <ac:chgData name="Holly Margerison-Smith" userId="6fca5afb-d5e3-46f0-bea7-7aa28b6d818e" providerId="ADAL" clId="{AF3C86CC-F757-47DC-BEE0-68BEE0964CBB}" dt="2022-11-16T13:47:37.898" v="49" actId="478"/>
          <ac:picMkLst>
            <pc:docMk/>
            <pc:sldMk cId="65719217" sldId="361"/>
            <ac:picMk id="10" creationId="{AA03468B-B7AE-F6D7-4780-11FCC6CB2D20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3:47.761" v="513" actId="20577"/>
        <pc:sldMkLst>
          <pc:docMk/>
          <pc:sldMk cId="4223954867" sldId="362"/>
        </pc:sldMkLst>
        <pc:spChg chg="add mod">
          <ac:chgData name="Holly Margerison-Smith" userId="6fca5afb-d5e3-46f0-bea7-7aa28b6d818e" providerId="ADAL" clId="{AF3C86CC-F757-47DC-BEE0-68BEE0964CBB}" dt="2022-11-16T15:13:04.274" v="503" actId="1076"/>
          <ac:spMkLst>
            <pc:docMk/>
            <pc:sldMk cId="4223954867" sldId="362"/>
            <ac:spMk id="4" creationId="{9ECB7E0A-CC28-9188-B485-AA8331E038CC}"/>
          </ac:spMkLst>
        </pc:spChg>
        <pc:spChg chg="add mod">
          <ac:chgData name="Holly Margerison-Smith" userId="6fca5afb-d5e3-46f0-bea7-7aa28b6d818e" providerId="ADAL" clId="{AF3C86CC-F757-47DC-BEE0-68BEE0964CBB}" dt="2022-11-16T15:13:47.761" v="513" actId="20577"/>
          <ac:spMkLst>
            <pc:docMk/>
            <pc:sldMk cId="4223954867" sldId="362"/>
            <ac:spMk id="5" creationId="{7EBE2E4F-B6FD-1170-8C03-68A665B3F4B8}"/>
          </ac:spMkLst>
        </pc:spChg>
        <pc:spChg chg="mod">
          <ac:chgData name="Holly Margerison-Smith" userId="6fca5afb-d5e3-46f0-bea7-7aa28b6d818e" providerId="ADAL" clId="{AF3C86CC-F757-47DC-BEE0-68BEE0964CBB}" dt="2022-11-16T15:13:26.378" v="507" actId="1076"/>
          <ac:spMkLst>
            <pc:docMk/>
            <pc:sldMk cId="4223954867" sldId="362"/>
            <ac:spMk id="6" creationId="{F0D9792F-84AB-C847-BD7B-AF0DF70D6280}"/>
          </ac:spMkLst>
        </pc:spChg>
        <pc:spChg chg="mod">
          <ac:chgData name="Holly Margerison-Smith" userId="6fca5afb-d5e3-46f0-bea7-7aa28b6d818e" providerId="ADAL" clId="{AF3C86CC-F757-47DC-BEE0-68BEE0964CBB}" dt="2022-11-16T15:13:33.529" v="508" actId="2711"/>
          <ac:spMkLst>
            <pc:docMk/>
            <pc:sldMk cId="4223954867" sldId="362"/>
            <ac:spMk id="12" creationId="{AC190F8B-1BFD-A54B-AF4A-948779AB694C}"/>
          </ac:spMkLst>
        </pc:spChg>
        <pc:spChg chg="del">
          <ac:chgData name="Holly Margerison-Smith" userId="6fca5afb-d5e3-46f0-bea7-7aa28b6d818e" providerId="ADAL" clId="{AF3C86CC-F757-47DC-BEE0-68BEE0964CBB}" dt="2022-11-16T15:13:01.298" v="502" actId="478"/>
          <ac:spMkLst>
            <pc:docMk/>
            <pc:sldMk cId="4223954867" sldId="362"/>
            <ac:spMk id="14" creationId="{0B810D8D-BC22-3041-9221-062D8D2B47FD}"/>
          </ac:spMkLst>
        </pc:spChg>
        <pc:spChg chg="del">
          <ac:chgData name="Holly Margerison-Smith" userId="6fca5afb-d5e3-46f0-bea7-7aa28b6d818e" providerId="ADAL" clId="{AF3C86CC-F757-47DC-BEE0-68BEE0964CBB}" dt="2022-11-16T15:13:38.273" v="509" actId="478"/>
          <ac:spMkLst>
            <pc:docMk/>
            <pc:sldMk cId="4223954867" sldId="362"/>
            <ac:spMk id="20" creationId="{F6CF35BE-92C2-234D-BDEB-1195DDDDB515}"/>
          </ac:spMkLst>
        </pc:spChg>
        <pc:picChg chg="add mod">
          <ac:chgData name="Holly Margerison-Smith" userId="6fca5afb-d5e3-46f0-bea7-7aa28b6d818e" providerId="ADAL" clId="{AF3C86CC-F757-47DC-BEE0-68BEE0964CBB}" dt="2022-11-16T13:47:07.787" v="28"/>
          <ac:picMkLst>
            <pc:docMk/>
            <pc:sldMk cId="4223954867" sldId="362"/>
            <ac:picMk id="3" creationId="{155A2CB3-9A2B-9D06-CBF5-2669829C847A}"/>
          </ac:picMkLst>
        </pc:picChg>
        <pc:picChg chg="del">
          <ac:chgData name="Holly Margerison-Smith" userId="6fca5afb-d5e3-46f0-bea7-7aa28b6d818e" providerId="ADAL" clId="{AF3C86CC-F757-47DC-BEE0-68BEE0964CBB}" dt="2022-11-16T13:47:35.154" v="48" actId="478"/>
          <ac:picMkLst>
            <pc:docMk/>
            <pc:sldMk cId="4223954867" sldId="362"/>
            <ac:picMk id="15" creationId="{21B159FF-99DA-9AA5-1B7D-919E9E1F4E1C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5:21.670" v="526" actId="20577"/>
        <pc:sldMkLst>
          <pc:docMk/>
          <pc:sldMk cId="3744252284" sldId="363"/>
        </pc:sldMkLst>
        <pc:spChg chg="add mod">
          <ac:chgData name="Holly Margerison-Smith" userId="6fca5afb-d5e3-46f0-bea7-7aa28b6d818e" providerId="ADAL" clId="{AF3C86CC-F757-47DC-BEE0-68BEE0964CBB}" dt="2022-11-16T15:14:52.184" v="517" actId="1076"/>
          <ac:spMkLst>
            <pc:docMk/>
            <pc:sldMk cId="3744252284" sldId="363"/>
            <ac:spMk id="4" creationId="{623E33CB-BA48-5859-5E9D-AE4EB2FAE109}"/>
          </ac:spMkLst>
        </pc:spChg>
        <pc:spChg chg="add mod">
          <ac:chgData name="Holly Margerison-Smith" userId="6fca5afb-d5e3-46f0-bea7-7aa28b6d818e" providerId="ADAL" clId="{AF3C86CC-F757-47DC-BEE0-68BEE0964CBB}" dt="2022-11-16T15:15:06.640" v="521" actId="1076"/>
          <ac:spMkLst>
            <pc:docMk/>
            <pc:sldMk cId="3744252284" sldId="363"/>
            <ac:spMk id="5" creationId="{F75DA76D-F8BA-0521-EA5E-CC987090512B}"/>
          </ac:spMkLst>
        </pc:spChg>
        <pc:spChg chg="add mod">
          <ac:chgData name="Holly Margerison-Smith" userId="6fca5afb-d5e3-46f0-bea7-7aa28b6d818e" providerId="ADAL" clId="{AF3C86CC-F757-47DC-BEE0-68BEE0964CBB}" dt="2022-11-16T15:15:21.670" v="526" actId="20577"/>
          <ac:spMkLst>
            <pc:docMk/>
            <pc:sldMk cId="3744252284" sldId="363"/>
            <ac:spMk id="6" creationId="{DA50FA5D-FD91-44AD-D0D0-A8836D34BA98}"/>
          </ac:spMkLst>
        </pc:spChg>
        <pc:spChg chg="del">
          <ac:chgData name="Holly Margerison-Smith" userId="6fca5afb-d5e3-46f0-bea7-7aa28b6d818e" providerId="ADAL" clId="{AF3C86CC-F757-47DC-BEE0-68BEE0964CBB}" dt="2022-11-16T15:14:48.977" v="516" actId="478"/>
          <ac:spMkLst>
            <pc:docMk/>
            <pc:sldMk cId="3744252284" sldId="363"/>
            <ac:spMk id="14" creationId="{0B810D8D-BC22-3041-9221-062D8D2B47FD}"/>
          </ac:spMkLst>
        </pc:spChg>
        <pc:spChg chg="del mod">
          <ac:chgData name="Holly Margerison-Smith" userId="6fca5afb-d5e3-46f0-bea7-7aa28b6d818e" providerId="ADAL" clId="{AF3C86CC-F757-47DC-BEE0-68BEE0964CBB}" dt="2022-11-16T15:14:59.384" v="519" actId="478"/>
          <ac:spMkLst>
            <pc:docMk/>
            <pc:sldMk cId="3744252284" sldId="363"/>
            <ac:spMk id="22" creationId="{232CED07-6415-204F-84EC-42CD62742E9A}"/>
          </ac:spMkLst>
        </pc:spChg>
        <pc:spChg chg="del">
          <ac:chgData name="Holly Margerison-Smith" userId="6fca5afb-d5e3-46f0-bea7-7aa28b6d818e" providerId="ADAL" clId="{AF3C86CC-F757-47DC-BEE0-68BEE0964CBB}" dt="2022-11-16T15:15:10.727" v="522" actId="478"/>
          <ac:spMkLst>
            <pc:docMk/>
            <pc:sldMk cId="3744252284" sldId="363"/>
            <ac:spMk id="24" creationId="{9A9DC5BD-73D4-81E5-ABA9-39A1339D9AD2}"/>
          </ac:spMkLst>
        </pc:spChg>
        <pc:picChg chg="add mod">
          <ac:chgData name="Holly Margerison-Smith" userId="6fca5afb-d5e3-46f0-bea7-7aa28b6d818e" providerId="ADAL" clId="{AF3C86CC-F757-47DC-BEE0-68BEE0964CBB}" dt="2022-11-16T13:47:08.564" v="29"/>
          <ac:picMkLst>
            <pc:docMk/>
            <pc:sldMk cId="3744252284" sldId="363"/>
            <ac:picMk id="3" creationId="{8BDE8B87-9FEA-474A-C108-CCCF851D8D30}"/>
          </ac:picMkLst>
        </pc:picChg>
        <pc:picChg chg="del">
          <ac:chgData name="Holly Margerison-Smith" userId="6fca5afb-d5e3-46f0-bea7-7aa28b6d818e" providerId="ADAL" clId="{AF3C86CC-F757-47DC-BEE0-68BEE0964CBB}" dt="2022-11-16T13:47:34.128" v="47" actId="478"/>
          <ac:picMkLst>
            <pc:docMk/>
            <pc:sldMk cId="3744252284" sldId="363"/>
            <ac:picMk id="16" creationId="{D347A86F-5EC1-9196-E881-6D466485A1AB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6:33.117" v="538" actId="1076"/>
        <pc:sldMkLst>
          <pc:docMk/>
          <pc:sldMk cId="3463303315" sldId="364"/>
        </pc:sldMkLst>
        <pc:spChg chg="mod">
          <ac:chgData name="Holly Margerison-Smith" userId="6fca5afb-d5e3-46f0-bea7-7aa28b6d818e" providerId="ADAL" clId="{AF3C86CC-F757-47DC-BEE0-68BEE0964CBB}" dt="2022-11-16T15:16:33.117" v="538" actId="1076"/>
          <ac:spMkLst>
            <pc:docMk/>
            <pc:sldMk cId="3463303315" sldId="364"/>
            <ac:spMk id="2" creationId="{C8D57FFF-F88F-CE46-8FA5-82288AC7C625}"/>
          </ac:spMkLst>
        </pc:spChg>
        <pc:spChg chg="add mod">
          <ac:chgData name="Holly Margerison-Smith" userId="6fca5afb-d5e3-46f0-bea7-7aa28b6d818e" providerId="ADAL" clId="{AF3C86CC-F757-47DC-BEE0-68BEE0964CBB}" dt="2022-11-16T15:16:18.943" v="533"/>
          <ac:spMkLst>
            <pc:docMk/>
            <pc:sldMk cId="3463303315" sldId="364"/>
            <ac:spMk id="5" creationId="{011858DA-7F07-5F14-1628-6A9AB1D2C634}"/>
          </ac:spMkLst>
        </pc:spChg>
        <pc:spChg chg="del">
          <ac:chgData name="Holly Margerison-Smith" userId="6fca5afb-d5e3-46f0-bea7-7aa28b6d818e" providerId="ADAL" clId="{AF3C86CC-F757-47DC-BEE0-68BEE0964CBB}" dt="2022-11-16T15:16:05.972" v="532" actId="478"/>
          <ac:spMkLst>
            <pc:docMk/>
            <pc:sldMk cId="3463303315" sldId="364"/>
            <ac:spMk id="14" creationId="{0B810D8D-BC22-3041-9221-062D8D2B47FD}"/>
          </ac:spMkLst>
        </pc:spChg>
        <pc:picChg chg="add mod">
          <ac:chgData name="Holly Margerison-Smith" userId="6fca5afb-d5e3-46f0-bea7-7aa28b6d818e" providerId="ADAL" clId="{AF3C86CC-F757-47DC-BEE0-68BEE0964CBB}" dt="2022-11-16T13:47:11.509" v="31"/>
          <ac:picMkLst>
            <pc:docMk/>
            <pc:sldMk cId="3463303315" sldId="364"/>
            <ac:picMk id="3" creationId="{B16C50F6-FFA1-EF34-1E19-7BAD7C0418FE}"/>
          </ac:picMkLst>
        </pc:picChg>
        <pc:picChg chg="del">
          <ac:chgData name="Holly Margerison-Smith" userId="6fca5afb-d5e3-46f0-bea7-7aa28b6d818e" providerId="ADAL" clId="{AF3C86CC-F757-47DC-BEE0-68BEE0964CBB}" dt="2022-11-16T13:47:31.534" v="45" actId="478"/>
          <ac:picMkLst>
            <pc:docMk/>
            <pc:sldMk cId="3463303315" sldId="364"/>
            <ac:picMk id="56" creationId="{6E894FCC-E0F1-6078-B598-6786C784075B}"/>
          </ac:picMkLst>
        </pc:picChg>
      </pc:sldChg>
      <pc:sldChg chg="addSp delSp modSp mod">
        <pc:chgData name="Holly Margerison-Smith" userId="6fca5afb-d5e3-46f0-bea7-7aa28b6d818e" providerId="ADAL" clId="{AF3C86CC-F757-47DC-BEE0-68BEE0964CBB}" dt="2022-11-16T15:16:57.586" v="543" actId="2711"/>
        <pc:sldMkLst>
          <pc:docMk/>
          <pc:sldMk cId="2160780071" sldId="365"/>
        </pc:sldMkLst>
        <pc:spChg chg="add mod">
          <ac:chgData name="Holly Margerison-Smith" userId="6fca5afb-d5e3-46f0-bea7-7aa28b6d818e" providerId="ADAL" clId="{AF3C86CC-F757-47DC-BEE0-68BEE0964CBB}" dt="2022-11-16T15:16:45.190" v="541" actId="1076"/>
          <ac:spMkLst>
            <pc:docMk/>
            <pc:sldMk cId="2160780071" sldId="365"/>
            <ac:spMk id="4" creationId="{763E9A40-3146-473A-5868-38FC9211BE0A}"/>
          </ac:spMkLst>
        </pc:spChg>
        <pc:spChg chg="mod">
          <ac:chgData name="Holly Margerison-Smith" userId="6fca5afb-d5e3-46f0-bea7-7aa28b6d818e" providerId="ADAL" clId="{AF3C86CC-F757-47DC-BEE0-68BEE0964CBB}" dt="2022-11-16T15:16:57.586" v="543" actId="2711"/>
          <ac:spMkLst>
            <pc:docMk/>
            <pc:sldMk cId="2160780071" sldId="365"/>
            <ac:spMk id="10" creationId="{891541C3-4139-EC4C-B207-4C5F8D0E5490}"/>
          </ac:spMkLst>
        </pc:spChg>
        <pc:spChg chg="del">
          <ac:chgData name="Holly Margerison-Smith" userId="6fca5afb-d5e3-46f0-bea7-7aa28b6d818e" providerId="ADAL" clId="{AF3C86CC-F757-47DC-BEE0-68BEE0964CBB}" dt="2022-11-16T15:16:40.094" v="539" actId="478"/>
          <ac:spMkLst>
            <pc:docMk/>
            <pc:sldMk cId="2160780071" sldId="365"/>
            <ac:spMk id="14" creationId="{0B810D8D-BC22-3041-9221-062D8D2B47FD}"/>
          </ac:spMkLst>
        </pc:spChg>
        <pc:spChg chg="mod">
          <ac:chgData name="Holly Margerison-Smith" userId="6fca5afb-d5e3-46f0-bea7-7aa28b6d818e" providerId="ADAL" clId="{AF3C86CC-F757-47DC-BEE0-68BEE0964CBB}" dt="2022-11-16T15:16:51.350" v="542" actId="2711"/>
          <ac:spMkLst>
            <pc:docMk/>
            <pc:sldMk cId="2160780071" sldId="365"/>
            <ac:spMk id="24" creationId="{69AD6526-2BB4-A345-ABE5-D829AF336C24}"/>
          </ac:spMkLst>
        </pc:spChg>
        <pc:picChg chg="add mod">
          <ac:chgData name="Holly Margerison-Smith" userId="6fca5afb-d5e3-46f0-bea7-7aa28b6d818e" providerId="ADAL" clId="{AF3C86CC-F757-47DC-BEE0-68BEE0964CBB}" dt="2022-11-16T13:47:12.674" v="32"/>
          <ac:picMkLst>
            <pc:docMk/>
            <pc:sldMk cId="2160780071" sldId="365"/>
            <ac:picMk id="3" creationId="{D3C0F7AD-69BD-7076-24B1-88F3506B389E}"/>
          </ac:picMkLst>
        </pc:picChg>
        <pc:picChg chg="del">
          <ac:chgData name="Holly Margerison-Smith" userId="6fca5afb-d5e3-46f0-bea7-7aa28b6d818e" providerId="ADAL" clId="{AF3C86CC-F757-47DC-BEE0-68BEE0964CBB}" dt="2022-11-16T13:47:28.200" v="44" actId="478"/>
          <ac:picMkLst>
            <pc:docMk/>
            <pc:sldMk cId="2160780071" sldId="365"/>
            <ac:picMk id="11" creationId="{3EEA0939-6C0C-624D-837E-4B92B395B1A0}"/>
          </ac:picMkLst>
        </pc:picChg>
      </pc:sldChg>
      <pc:sldChg chg="addSp delSp modSp del mod">
        <pc:chgData name="Holly Margerison-Smith" userId="6fca5afb-d5e3-46f0-bea7-7aa28b6d818e" providerId="ADAL" clId="{AF3C86CC-F757-47DC-BEE0-68BEE0964CBB}" dt="2022-11-16T15:17:58.857" v="553" actId="47"/>
        <pc:sldMkLst>
          <pc:docMk/>
          <pc:sldMk cId="887690684" sldId="366"/>
        </pc:sldMkLst>
        <pc:picChg chg="add mod">
          <ac:chgData name="Holly Margerison-Smith" userId="6fca5afb-d5e3-46f0-bea7-7aa28b6d818e" providerId="ADAL" clId="{AF3C86CC-F757-47DC-BEE0-68BEE0964CBB}" dt="2022-11-16T13:47:15.549" v="35"/>
          <ac:picMkLst>
            <pc:docMk/>
            <pc:sldMk cId="887690684" sldId="366"/>
            <ac:picMk id="2" creationId="{EC1C216B-2192-E725-F87E-401C1C9C9477}"/>
          </ac:picMkLst>
        </pc:picChg>
        <pc:picChg chg="del">
          <ac:chgData name="Holly Margerison-Smith" userId="6fca5afb-d5e3-46f0-bea7-7aa28b6d818e" providerId="ADAL" clId="{AF3C86CC-F757-47DC-BEE0-68BEE0964CBB}" dt="2022-11-16T13:47:25.275" v="41" actId="478"/>
          <ac:picMkLst>
            <pc:docMk/>
            <pc:sldMk cId="887690684" sldId="366"/>
            <ac:picMk id="37" creationId="{22031E66-00CF-4153-00FC-B1E04AED2E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22/01/2023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37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Final slide. Ensure learners save their work at the end.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90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Extension for any students who have finished.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270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Careers- Talk through the various jobs learners can do if they enjoy digital art, all on our video which can be accessed via the link provided.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24FC-D112-2147-930B-4BA29970D63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</a:t>
            </a:r>
            <a:r>
              <a:rPr lang="en-US" baseline="0" dirty="0"/>
              <a:t> through each one (top row) and ask class which matches with one from the bottom row - answers on next slide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78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Watch short video about the history of digital art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24FC-D112-2147-930B-4BA29970D6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pieces and the </a:t>
            </a:r>
            <a:r>
              <a:rPr lang="en-GB" dirty="0" err="1"/>
              <a:t>learners’s</a:t>
            </a:r>
            <a:r>
              <a:rPr lang="en-GB" dirty="0"/>
              <a:t> opinions. Remind them it is okay to not like something as long as they can justify why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1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pieces and the </a:t>
            </a:r>
            <a:r>
              <a:rPr lang="en-GB" dirty="0" err="1"/>
              <a:t>learners’s</a:t>
            </a:r>
            <a:r>
              <a:rPr lang="en-GB" dirty="0"/>
              <a:t> opinions. Remind them it is okay to not like something as long as they can justify why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73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through pieces and the </a:t>
            </a:r>
            <a:r>
              <a:rPr lang="en-GB" dirty="0" err="1"/>
              <a:t>learners’s</a:t>
            </a:r>
            <a:r>
              <a:rPr lang="en-GB" dirty="0"/>
              <a:t> opinions. Remind them it is okay to not like something as long as they can justify why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2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the students to play around on paint to see what the different tools do. Talk through the different tools and what they do. Spend a maximum of ten mins on this. Answers on next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20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Answers. This section is up to you and the learners as to whether they believe this is better or not, the answer here is an example.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through steps with learners of how to create a piece. It is up to you how structured you want this to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6AFB7-1BA0-C84C-89E1-FED073F9C5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62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sit.org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lorful, Abstract, Artwork, Art">
            <a:extLst>
              <a:ext uri="{FF2B5EF4-FFF2-40B4-BE49-F238E27FC236}">
                <a16:creationId xmlns:a16="http://schemas.microsoft.com/office/drawing/2014/main" id="{1BCCF3D7-F0F5-F544-BE0E-070755FD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4800">
            <a:off x="3084274" y="3325262"/>
            <a:ext cx="1719427" cy="114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9792F-84AB-C847-BD7B-AF0DF70D6280}"/>
              </a:ext>
            </a:extLst>
          </p:cNvPr>
          <p:cNvSpPr/>
          <p:nvPr/>
        </p:nvSpPr>
        <p:spPr>
          <a:xfrm>
            <a:off x="2588315" y="1137582"/>
            <a:ext cx="3967369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400" b="1" dirty="0">
                <a:ln/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Digital </a:t>
            </a:r>
            <a:r>
              <a:rPr lang="en-GB" sz="4400" b="1" dirty="0">
                <a:ln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painting</a:t>
            </a:r>
          </a:p>
        </p:txBody>
      </p:sp>
      <p:pic>
        <p:nvPicPr>
          <p:cNvPr id="1030" name="Picture 6" descr="Ipad, Tablet, Ipad Mini 5, Ipad Mini, Apple Pencil">
            <a:extLst>
              <a:ext uri="{FF2B5EF4-FFF2-40B4-BE49-F238E27FC236}">
                <a16:creationId xmlns:a16="http://schemas.microsoft.com/office/drawing/2014/main" id="{9521C523-FAA1-D243-962B-85BD46F31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t="2070"/>
          <a:stretch/>
        </p:blipFill>
        <p:spPr bwMode="auto">
          <a:xfrm>
            <a:off x="3037614" y="2363948"/>
            <a:ext cx="3013922" cy="26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39798F-A577-5D6A-5BD0-F7B126A66B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521886-8BDE-57C9-BA8F-37194471CD9A}"/>
              </a:ext>
            </a:extLst>
          </p:cNvPr>
          <p:cNvSpPr txBox="1"/>
          <p:nvPr/>
        </p:nvSpPr>
        <p:spPr>
          <a:xfrm>
            <a:off x="1475656" y="5260992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Create a digital painting</a:t>
            </a:r>
          </a:p>
        </p:txBody>
      </p:sp>
    </p:spTree>
    <p:extLst>
      <p:ext uri="{BB962C8B-B14F-4D97-AF65-F5344CB8AC3E}">
        <p14:creationId xmlns:p14="http://schemas.microsoft.com/office/powerpoint/2010/main" val="270125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1787BA-5598-C058-90CC-4D0EFADF9C4C}"/>
              </a:ext>
            </a:extLst>
          </p:cNvPr>
          <p:cNvGraphicFramePr>
            <a:graphicFrameLocks noGrp="1"/>
          </p:cNvGraphicFramePr>
          <p:nvPr/>
        </p:nvGraphicFramePr>
        <p:xfrm>
          <a:off x="416806" y="2536049"/>
          <a:ext cx="8490332" cy="328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583">
                  <a:extLst>
                    <a:ext uri="{9D8B030D-6E8A-4147-A177-3AD203B41FA5}">
                      <a16:colId xmlns:a16="http://schemas.microsoft.com/office/drawing/2014/main" val="779488931"/>
                    </a:ext>
                  </a:extLst>
                </a:gridCol>
                <a:gridCol w="2122583">
                  <a:extLst>
                    <a:ext uri="{9D8B030D-6E8A-4147-A177-3AD203B41FA5}">
                      <a16:colId xmlns:a16="http://schemas.microsoft.com/office/drawing/2014/main" val="2005421664"/>
                    </a:ext>
                  </a:extLst>
                </a:gridCol>
                <a:gridCol w="2122583">
                  <a:extLst>
                    <a:ext uri="{9D8B030D-6E8A-4147-A177-3AD203B41FA5}">
                      <a16:colId xmlns:a16="http://schemas.microsoft.com/office/drawing/2014/main" val="3185220141"/>
                    </a:ext>
                  </a:extLst>
                </a:gridCol>
                <a:gridCol w="2122583">
                  <a:extLst>
                    <a:ext uri="{9D8B030D-6E8A-4147-A177-3AD203B41FA5}">
                      <a16:colId xmlns:a16="http://schemas.microsoft.com/office/drawing/2014/main" val="4263033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What does the tool do?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Is it better than real life?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Why? Why not?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1758524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2075809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1067067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9598585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1768656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2331801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68677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A6BC63-3AF9-03BA-3ED7-B291539C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530"/>
            <a:ext cx="9144000" cy="746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DACA7-BD5D-34DD-9188-F13C7DAFB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83" r="9081"/>
          <a:stretch/>
        </p:blipFill>
        <p:spPr>
          <a:xfrm>
            <a:off x="809740" y="3909439"/>
            <a:ext cx="1338550" cy="346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F1FF4-FEC6-D30A-A8D4-49B0DCEDC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85" r="92395"/>
          <a:stretch/>
        </p:blipFill>
        <p:spPr>
          <a:xfrm>
            <a:off x="1150574" y="4910422"/>
            <a:ext cx="695440" cy="380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33C45-213E-5B6E-0863-B404B3439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4" r="65692" b="53582"/>
          <a:stretch/>
        </p:blipFill>
        <p:spPr>
          <a:xfrm>
            <a:off x="1268316" y="2904173"/>
            <a:ext cx="425528" cy="346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DD4E6-C8D9-F5C5-3810-860C92AA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1" t="1309" r="53449" b="53129"/>
          <a:stretch/>
        </p:blipFill>
        <p:spPr>
          <a:xfrm>
            <a:off x="1143688" y="3407729"/>
            <a:ext cx="702326" cy="340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BA1A4D-F922-067B-030D-6CD22524B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39" t="46872" r="61039" b="-1310"/>
          <a:stretch/>
        </p:blipFill>
        <p:spPr>
          <a:xfrm>
            <a:off x="1246970" y="4380000"/>
            <a:ext cx="495759" cy="406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A9A9D-E46F-512A-7E2A-68642217B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5" t="52406" r="66009" b="5307"/>
          <a:stretch/>
        </p:blipFill>
        <p:spPr>
          <a:xfrm>
            <a:off x="1322024" y="5440843"/>
            <a:ext cx="371820" cy="315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15DD13-8545-9379-CB93-74F3618EF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106E53-F2CD-D285-5B95-59DC7381A68D}"/>
              </a:ext>
            </a:extLst>
          </p:cNvPr>
          <p:cNvSpPr/>
          <p:nvPr/>
        </p:nvSpPr>
        <p:spPr>
          <a:xfrm>
            <a:off x="0" y="1011037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Understanding Paint</a:t>
            </a:r>
          </a:p>
        </p:txBody>
      </p:sp>
    </p:spTree>
    <p:extLst>
      <p:ext uri="{BB962C8B-B14F-4D97-AF65-F5344CB8AC3E}">
        <p14:creationId xmlns:p14="http://schemas.microsoft.com/office/powerpoint/2010/main" val="428424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31787BA-5598-C058-90CC-4D0EFADF9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98311"/>
              </p:ext>
            </p:extLst>
          </p:nvPr>
        </p:nvGraphicFramePr>
        <p:xfrm>
          <a:off x="416806" y="2536049"/>
          <a:ext cx="8490332" cy="328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583">
                  <a:extLst>
                    <a:ext uri="{9D8B030D-6E8A-4147-A177-3AD203B41FA5}">
                      <a16:colId xmlns:a16="http://schemas.microsoft.com/office/drawing/2014/main" val="779488931"/>
                    </a:ext>
                  </a:extLst>
                </a:gridCol>
                <a:gridCol w="2122583">
                  <a:extLst>
                    <a:ext uri="{9D8B030D-6E8A-4147-A177-3AD203B41FA5}">
                      <a16:colId xmlns:a16="http://schemas.microsoft.com/office/drawing/2014/main" val="2005421664"/>
                    </a:ext>
                  </a:extLst>
                </a:gridCol>
                <a:gridCol w="2122583">
                  <a:extLst>
                    <a:ext uri="{9D8B030D-6E8A-4147-A177-3AD203B41FA5}">
                      <a16:colId xmlns:a16="http://schemas.microsoft.com/office/drawing/2014/main" val="3185220141"/>
                    </a:ext>
                  </a:extLst>
                </a:gridCol>
                <a:gridCol w="2122583">
                  <a:extLst>
                    <a:ext uri="{9D8B030D-6E8A-4147-A177-3AD203B41FA5}">
                      <a16:colId xmlns:a16="http://schemas.microsoft.com/office/drawing/2014/main" val="426303379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What does the tool do?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Is it better than real life?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Why? Why not?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51758524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2075809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1067067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79598585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1768656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52331801"/>
                  </a:ext>
                </a:extLst>
              </a:tr>
              <a:tr h="498525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686773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A6BC63-3AF9-03BA-3ED7-B291539C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530"/>
            <a:ext cx="9144000" cy="7464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DACA7-BD5D-34DD-9188-F13C7DAFB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83" r="9081"/>
          <a:stretch/>
        </p:blipFill>
        <p:spPr>
          <a:xfrm>
            <a:off x="809740" y="3909439"/>
            <a:ext cx="1338550" cy="346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4F1FF4-FEC6-D30A-A8D4-49B0DCEDC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85" r="92395"/>
          <a:stretch/>
        </p:blipFill>
        <p:spPr>
          <a:xfrm>
            <a:off x="1150574" y="4910422"/>
            <a:ext cx="695440" cy="380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33C45-213E-5B6E-0863-B404B3439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54" r="65692" b="53582"/>
          <a:stretch/>
        </p:blipFill>
        <p:spPr>
          <a:xfrm>
            <a:off x="1268316" y="2904173"/>
            <a:ext cx="425528" cy="3464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ADD4E6-C8D9-F5C5-3810-860C92AAC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1" t="1309" r="53449" b="53129"/>
          <a:stretch/>
        </p:blipFill>
        <p:spPr>
          <a:xfrm>
            <a:off x="1143688" y="3407729"/>
            <a:ext cx="702326" cy="340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BA1A4D-F922-067B-030D-6CD22524B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39" t="46872" r="61039" b="-1310"/>
          <a:stretch/>
        </p:blipFill>
        <p:spPr>
          <a:xfrm>
            <a:off x="1246970" y="4380000"/>
            <a:ext cx="495759" cy="4063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EA9A9D-E46F-512A-7E2A-68642217B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5" t="52406" r="66009" b="5307"/>
          <a:stretch/>
        </p:blipFill>
        <p:spPr>
          <a:xfrm>
            <a:off x="1322024" y="5440843"/>
            <a:ext cx="371820" cy="315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0E114-8987-40A8-4042-926170A71927}"/>
              </a:ext>
            </a:extLst>
          </p:cNvPr>
          <p:cNvSpPr txBox="1"/>
          <p:nvPr/>
        </p:nvSpPr>
        <p:spPr>
          <a:xfrm>
            <a:off x="2545354" y="2904414"/>
            <a:ext cx="199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Straight 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0FD6D-B2B1-EC2A-AFD3-4895E3295CAE}"/>
              </a:ext>
            </a:extLst>
          </p:cNvPr>
          <p:cNvSpPr txBox="1"/>
          <p:nvPr/>
        </p:nvSpPr>
        <p:spPr>
          <a:xfrm>
            <a:off x="2545354" y="3407729"/>
            <a:ext cx="215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Shapes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206E18-05DB-A5BD-05F4-D464B2B655CC}"/>
              </a:ext>
            </a:extLst>
          </p:cNvPr>
          <p:cNvSpPr txBox="1"/>
          <p:nvPr/>
        </p:nvSpPr>
        <p:spPr>
          <a:xfrm>
            <a:off x="2541225" y="3909440"/>
            <a:ext cx="215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162BC5-DEF7-F7B3-08E2-EE21275F7663}"/>
              </a:ext>
            </a:extLst>
          </p:cNvPr>
          <p:cNvSpPr txBox="1"/>
          <p:nvPr/>
        </p:nvSpPr>
        <p:spPr>
          <a:xfrm>
            <a:off x="2572894" y="4320339"/>
            <a:ext cx="212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Fill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D93C5B-2FB7-3786-A429-8C85DACE66BC}"/>
              </a:ext>
            </a:extLst>
          </p:cNvPr>
          <p:cNvSpPr txBox="1"/>
          <p:nvPr/>
        </p:nvSpPr>
        <p:spPr>
          <a:xfrm>
            <a:off x="2572894" y="4875953"/>
            <a:ext cx="212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Undo/ Redo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3869D-2237-775C-27A0-4E075A0D6971}"/>
              </a:ext>
            </a:extLst>
          </p:cNvPr>
          <p:cNvSpPr txBox="1"/>
          <p:nvPr/>
        </p:nvSpPr>
        <p:spPr>
          <a:xfrm>
            <a:off x="2545354" y="5388552"/>
            <a:ext cx="2210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Erase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25D375-7BCD-BF7A-48B1-4651C13F153E}"/>
              </a:ext>
            </a:extLst>
          </p:cNvPr>
          <p:cNvSpPr txBox="1"/>
          <p:nvPr/>
        </p:nvSpPr>
        <p:spPr>
          <a:xfrm>
            <a:off x="4694549" y="2879527"/>
            <a:ext cx="212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F056D6-8062-88C8-B9FD-F960B0400FFC}"/>
              </a:ext>
            </a:extLst>
          </p:cNvPr>
          <p:cNvSpPr txBox="1"/>
          <p:nvPr/>
        </p:nvSpPr>
        <p:spPr>
          <a:xfrm>
            <a:off x="6799022" y="2723070"/>
            <a:ext cx="215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easier to draw a straight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9A780-5423-2BBF-BEEF-CC5DA748B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C1B80F-4892-BB41-F230-00C168E3E209}"/>
              </a:ext>
            </a:extLst>
          </p:cNvPr>
          <p:cNvSpPr/>
          <p:nvPr/>
        </p:nvSpPr>
        <p:spPr>
          <a:xfrm>
            <a:off x="-145260" y="1011037"/>
            <a:ext cx="928925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Understanding Paint</a:t>
            </a:r>
          </a:p>
        </p:txBody>
      </p:sp>
    </p:spTree>
    <p:extLst>
      <p:ext uri="{BB962C8B-B14F-4D97-AF65-F5344CB8AC3E}">
        <p14:creationId xmlns:p14="http://schemas.microsoft.com/office/powerpoint/2010/main" val="174329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212698" y="1882423"/>
            <a:ext cx="371291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 Draw your vertical lines. Piet Mondrian uses straight black lines in his pieces.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541C3-4139-EC4C-B207-4C5F8D0E5490}"/>
              </a:ext>
            </a:extLst>
          </p:cNvPr>
          <p:cNvSpPr/>
          <p:nvPr/>
        </p:nvSpPr>
        <p:spPr>
          <a:xfrm>
            <a:off x="70809" y="4046825"/>
            <a:ext cx="3854805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Top Tip: </a:t>
            </a:r>
          </a:p>
          <a:p>
            <a:pPr algn="ctr"/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Use different spacing to add more interest to your piece.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35934A-920F-1BD2-7864-188D7632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718" y="2500394"/>
            <a:ext cx="4879427" cy="2682430"/>
          </a:xfrm>
          <a:prstGeom prst="rect">
            <a:avLst/>
          </a:prstGeom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47BD67EC-EA5C-1513-091B-A11B4652B618}"/>
              </a:ext>
            </a:extLst>
          </p:cNvPr>
          <p:cNvSpPr/>
          <p:nvPr/>
        </p:nvSpPr>
        <p:spPr>
          <a:xfrm rot="3043931">
            <a:off x="5689385" y="1799357"/>
            <a:ext cx="669275" cy="851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0F7AD-69BD-7076-24B1-88F3506B3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3E9A40-3146-473A-5868-38FC9211BE0A}"/>
              </a:ext>
            </a:extLst>
          </p:cNvPr>
          <p:cNvSpPr/>
          <p:nvPr/>
        </p:nvSpPr>
        <p:spPr>
          <a:xfrm>
            <a:off x="0" y="1065000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216078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212698" y="1882423"/>
            <a:ext cx="371291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 Draw your horizontal lines. Piet Mondrian uses straight black lines in his pieces.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541C3-4139-EC4C-B207-4C5F8D0E5490}"/>
              </a:ext>
            </a:extLst>
          </p:cNvPr>
          <p:cNvSpPr/>
          <p:nvPr/>
        </p:nvSpPr>
        <p:spPr>
          <a:xfrm>
            <a:off x="70809" y="4046825"/>
            <a:ext cx="3854805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Top Tip: </a:t>
            </a:r>
          </a:p>
          <a:p>
            <a:pPr algn="ctr"/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Use different spacing to add more interest to your piece.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A7E00-BB9C-5C81-9916-69662472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67" y="2420888"/>
            <a:ext cx="4989786" cy="2719301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6E84E014-585D-2550-FC7B-2D9583A363AE}"/>
              </a:ext>
            </a:extLst>
          </p:cNvPr>
          <p:cNvSpPr/>
          <p:nvPr/>
        </p:nvSpPr>
        <p:spPr>
          <a:xfrm rot="3043931">
            <a:off x="5694693" y="1655755"/>
            <a:ext cx="669275" cy="851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5F542-D54B-6658-18D6-EC95C8D2F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91906-9F1C-BB0D-B93D-75C151D9BEB9}"/>
              </a:ext>
            </a:extLst>
          </p:cNvPr>
          <p:cNvSpPr/>
          <p:nvPr/>
        </p:nvSpPr>
        <p:spPr>
          <a:xfrm>
            <a:off x="0" y="1065000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321992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212698" y="2069349"/>
            <a:ext cx="371291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 3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Fill in different blocks with different colours.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541C3-4139-EC4C-B207-4C5F8D0E5490}"/>
              </a:ext>
            </a:extLst>
          </p:cNvPr>
          <p:cNvSpPr/>
          <p:nvPr/>
        </p:nvSpPr>
        <p:spPr>
          <a:xfrm>
            <a:off x="141753" y="4046825"/>
            <a:ext cx="3854805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GB" sz="2400" b="1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Top Tip: </a:t>
            </a:r>
          </a:p>
          <a:p>
            <a:pPr algn="ctr"/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Piet Mondrian only uses 2-5 different colours.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3FCE45-1F6D-0A1A-1CDF-D115A365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43" y="2657972"/>
            <a:ext cx="4205689" cy="2358470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81C8E299-0E0A-194F-E7A8-96CF4D011F0A}"/>
              </a:ext>
            </a:extLst>
          </p:cNvPr>
          <p:cNvSpPr/>
          <p:nvPr/>
        </p:nvSpPr>
        <p:spPr>
          <a:xfrm rot="3043931">
            <a:off x="5929260" y="2078453"/>
            <a:ext cx="669275" cy="851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5B0E9A4-0D82-19C9-0418-F827A35D2F49}"/>
              </a:ext>
            </a:extLst>
          </p:cNvPr>
          <p:cNvSpPr/>
          <p:nvPr/>
        </p:nvSpPr>
        <p:spPr>
          <a:xfrm>
            <a:off x="7249907" y="1772544"/>
            <a:ext cx="669275" cy="8510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7BFAC6-41EE-DED6-DE6F-329BD5C018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BAC682-8C23-C697-5C98-59ACE0A38B6F}"/>
              </a:ext>
            </a:extLst>
          </p:cNvPr>
          <p:cNvSpPr/>
          <p:nvPr/>
        </p:nvSpPr>
        <p:spPr>
          <a:xfrm>
            <a:off x="0" y="1065000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1387707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525349" y="1694615"/>
            <a:ext cx="5835587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Try using the different tools to see if you can create different effects.</a:t>
            </a:r>
          </a:p>
          <a:p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Why not try and recreate work by other famous artists?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39B82-1CA4-054A-6A3B-BC4E4B25BA70}"/>
              </a:ext>
            </a:extLst>
          </p:cNvPr>
          <p:cNvSpPr txBox="1"/>
          <p:nvPr/>
        </p:nvSpPr>
        <p:spPr>
          <a:xfrm>
            <a:off x="6627708" y="4937067"/>
            <a:ext cx="232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Pablo Picasso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DB7ED-6348-BD1D-A8F8-DB0264B06E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60E952-2EC8-42B8-DA67-79EED643B768}"/>
              </a:ext>
            </a:extLst>
          </p:cNvPr>
          <p:cNvSpPr/>
          <p:nvPr/>
        </p:nvSpPr>
        <p:spPr>
          <a:xfrm>
            <a:off x="0" y="1065000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Finished?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CEC0E-ACDC-4CC0-8F26-32CC9C8707F2}"/>
              </a:ext>
            </a:extLst>
          </p:cNvPr>
          <p:cNvSpPr txBox="1"/>
          <p:nvPr/>
        </p:nvSpPr>
        <p:spPr>
          <a:xfrm>
            <a:off x="4860032" y="5511532"/>
            <a:ext cx="217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Kandinsky</a:t>
            </a:r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59EE51E5-E4EA-F15A-A927-28E4B788BA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64" y="3347647"/>
            <a:ext cx="4441180" cy="2606879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D318068-E431-C14E-9F26-170A13D80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3333" y="1881482"/>
            <a:ext cx="2340966" cy="30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41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9AD6526-2BB4-A345-ABE5-D829AF336C24}"/>
              </a:ext>
            </a:extLst>
          </p:cNvPr>
          <p:cNvSpPr/>
          <p:nvPr/>
        </p:nvSpPr>
        <p:spPr>
          <a:xfrm>
            <a:off x="225076" y="1965715"/>
            <a:ext cx="8693849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On the Archives of IT website you can watch short interviews with real digital artists and learn all about their jobs and how they got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1: Follow the link </a:t>
            </a: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https://archivesit.org.uk</a:t>
            </a:r>
            <a:endParaRPr lang="en-GB" sz="2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2: Click on Gallery in the education section of the homepage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Step 3: Click on interviews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F1D22B-3B79-48D1-478D-B383D2C3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6AC6FF-4DC9-A2E5-38DB-12997FEA8090}"/>
              </a:ext>
            </a:extLst>
          </p:cNvPr>
          <p:cNvSpPr/>
          <p:nvPr/>
        </p:nvSpPr>
        <p:spPr>
          <a:xfrm>
            <a:off x="6845" y="1124744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Did you enjoy creating digital art?</a:t>
            </a:r>
          </a:p>
        </p:txBody>
      </p:sp>
    </p:spTree>
    <p:extLst>
      <p:ext uri="{BB962C8B-B14F-4D97-AF65-F5344CB8AC3E}">
        <p14:creationId xmlns:p14="http://schemas.microsoft.com/office/powerpoint/2010/main" val="365394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D9792F-84AB-C847-BD7B-AF0DF70D6280}"/>
              </a:ext>
            </a:extLst>
          </p:cNvPr>
          <p:cNvSpPr/>
          <p:nvPr/>
        </p:nvSpPr>
        <p:spPr>
          <a:xfrm>
            <a:off x="33443" y="1033294"/>
            <a:ext cx="907711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Look at these pieces of art. </a:t>
            </a:r>
          </a:p>
          <a:p>
            <a:pPr algn="ctr"/>
            <a:r>
              <a:rPr lang="en-GB" sz="32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How do you think they were created?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46D97D2-B730-1C48-9352-3C0DABD13709}"/>
              </a:ext>
            </a:extLst>
          </p:cNvPr>
          <p:cNvSpPr txBox="1">
            <a:spLocks/>
          </p:cNvSpPr>
          <p:nvPr/>
        </p:nvSpPr>
        <p:spPr>
          <a:xfrm>
            <a:off x="628650" y="2007253"/>
            <a:ext cx="7886700" cy="5116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Match the art to the method!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915C7-A5A0-714A-AFEF-2D7E5F32D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79" y="2822784"/>
            <a:ext cx="882876" cy="1167359"/>
          </a:xfrm>
          <a:prstGeom prst="rect">
            <a:avLst/>
          </a:prstGeom>
        </p:spPr>
      </p:pic>
      <p:pic>
        <p:nvPicPr>
          <p:cNvPr id="3074" name="Picture 2" descr="Pedestrians, Crossing, Traffic, Intersection, Junction">
            <a:extLst>
              <a:ext uri="{FF2B5EF4-FFF2-40B4-BE49-F238E27FC236}">
                <a16:creationId xmlns:a16="http://schemas.microsoft.com/office/drawing/2014/main" id="{08C645B4-A55D-E24F-B651-ED736BEA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805" y="2968864"/>
            <a:ext cx="1381933" cy="9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bert Duncanson, Landscape, Art, Artistic, Painting">
            <a:extLst>
              <a:ext uri="{FF2B5EF4-FFF2-40B4-BE49-F238E27FC236}">
                <a16:creationId xmlns:a16="http://schemas.microsoft.com/office/drawing/2014/main" id="{CCF0CC8F-20A8-154B-A915-03B1F905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8" y="2950314"/>
            <a:ext cx="1578877" cy="9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ts, Artwork, Pencil Drawing, Pet, Cute, Portrait">
            <a:extLst>
              <a:ext uri="{FF2B5EF4-FFF2-40B4-BE49-F238E27FC236}">
                <a16:creationId xmlns:a16="http://schemas.microsoft.com/office/drawing/2014/main" id="{33C2F21B-C98C-6941-83C8-BB2C6493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98" y="2682045"/>
            <a:ext cx="1094942" cy="1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arcoal, Drawing, Picture, Amateur, Attempt, Pen">
            <a:extLst>
              <a:ext uri="{FF2B5EF4-FFF2-40B4-BE49-F238E27FC236}">
                <a16:creationId xmlns:a16="http://schemas.microsoft.com/office/drawing/2014/main" id="{183627D8-5757-FF40-BEA3-17E1A97C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37" y="2617112"/>
            <a:ext cx="879138" cy="15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lette, Paint, Brushes, Colors, Brush">
            <a:extLst>
              <a:ext uri="{FF2B5EF4-FFF2-40B4-BE49-F238E27FC236}">
                <a16:creationId xmlns:a16="http://schemas.microsoft.com/office/drawing/2014/main" id="{5E51C73F-33CD-174F-8832-59836ABD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79" y="4559159"/>
            <a:ext cx="879139" cy="8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pad, Tablet, Flat, Transparent">
            <a:extLst>
              <a:ext uri="{FF2B5EF4-FFF2-40B4-BE49-F238E27FC236}">
                <a16:creationId xmlns:a16="http://schemas.microsoft.com/office/drawing/2014/main" id="{92936B23-EA9F-484E-A9B4-65F26A50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08" y="4358067"/>
            <a:ext cx="709121" cy="10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amera, Lens, Photography">
            <a:extLst>
              <a:ext uri="{FF2B5EF4-FFF2-40B4-BE49-F238E27FC236}">
                <a16:creationId xmlns:a16="http://schemas.microsoft.com/office/drawing/2014/main" id="{902F2FA8-C7FE-D94A-947B-DCA1CE62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21" y="4557590"/>
            <a:ext cx="1086715" cy="8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harcoal Drawing, Charcoal Pencil">
            <a:extLst>
              <a:ext uri="{FF2B5EF4-FFF2-40B4-BE49-F238E27FC236}">
                <a16:creationId xmlns:a16="http://schemas.microsoft.com/office/drawing/2014/main" id="{2CD0AE1B-03A1-794E-BEDC-482C5DFAD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1" t="2032"/>
          <a:stretch/>
        </p:blipFill>
        <p:spPr bwMode="auto">
          <a:xfrm>
            <a:off x="4382936" y="4167203"/>
            <a:ext cx="879139" cy="12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encil, Writing Tool, School Supplies">
            <a:extLst>
              <a:ext uri="{FF2B5EF4-FFF2-40B4-BE49-F238E27FC236}">
                <a16:creationId xmlns:a16="http://schemas.microsoft.com/office/drawing/2014/main" id="{E9CE4566-3455-514C-801F-FE969440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79" y="4358067"/>
            <a:ext cx="738402" cy="9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83138A4-C4E7-C840-8054-6FE6A71B8E29}"/>
              </a:ext>
            </a:extLst>
          </p:cNvPr>
          <p:cNvSpPr txBox="1">
            <a:spLocks/>
          </p:cNvSpPr>
          <p:nvPr/>
        </p:nvSpPr>
        <p:spPr>
          <a:xfrm>
            <a:off x="307794" y="5675924"/>
            <a:ext cx="1536242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Pencil (tonal)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A9ECEF6-C0C0-384F-BA81-12ABFD9F1B01}"/>
              </a:ext>
            </a:extLst>
          </p:cNvPr>
          <p:cNvSpPr txBox="1">
            <a:spLocks/>
          </p:cNvSpPr>
          <p:nvPr/>
        </p:nvSpPr>
        <p:spPr>
          <a:xfrm>
            <a:off x="2151865" y="5678036"/>
            <a:ext cx="1536242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Painting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2972B0-933B-994F-AB10-A925894FCD29}"/>
              </a:ext>
            </a:extLst>
          </p:cNvPr>
          <p:cNvSpPr txBox="1">
            <a:spLocks/>
          </p:cNvSpPr>
          <p:nvPr/>
        </p:nvSpPr>
        <p:spPr>
          <a:xfrm>
            <a:off x="3995937" y="5682239"/>
            <a:ext cx="1536242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Charcoal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66355C7-2511-9049-8361-AE12C6AC66C5}"/>
              </a:ext>
            </a:extLst>
          </p:cNvPr>
          <p:cNvSpPr txBox="1">
            <a:spLocks/>
          </p:cNvSpPr>
          <p:nvPr/>
        </p:nvSpPr>
        <p:spPr>
          <a:xfrm>
            <a:off x="7474670" y="5682925"/>
            <a:ext cx="1536242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iPad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47CB900-92AF-AC44-BF76-EF9F5DBECC24}"/>
              </a:ext>
            </a:extLst>
          </p:cNvPr>
          <p:cNvSpPr txBox="1">
            <a:spLocks/>
          </p:cNvSpPr>
          <p:nvPr/>
        </p:nvSpPr>
        <p:spPr>
          <a:xfrm>
            <a:off x="5686561" y="5682239"/>
            <a:ext cx="1536242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2BC8D-B59B-0BA8-A79F-9C8CBE97CFB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857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D9792F-84AB-C847-BD7B-AF0DF70D6280}"/>
              </a:ext>
            </a:extLst>
          </p:cNvPr>
          <p:cNvSpPr/>
          <p:nvPr/>
        </p:nvSpPr>
        <p:spPr>
          <a:xfrm>
            <a:off x="0" y="1258044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Did you get them all right?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A915C7-A5A0-714A-AFEF-2D7E5F32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861" y="2464638"/>
            <a:ext cx="882876" cy="1167359"/>
          </a:xfrm>
          <a:prstGeom prst="rect">
            <a:avLst/>
          </a:prstGeom>
        </p:spPr>
      </p:pic>
      <p:pic>
        <p:nvPicPr>
          <p:cNvPr id="3074" name="Picture 2" descr="Pedestrians, Crossing, Traffic, Intersection, Junction">
            <a:extLst>
              <a:ext uri="{FF2B5EF4-FFF2-40B4-BE49-F238E27FC236}">
                <a16:creationId xmlns:a16="http://schemas.microsoft.com/office/drawing/2014/main" id="{08C645B4-A55D-E24F-B651-ED736BEAA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70" y="2702397"/>
            <a:ext cx="1381933" cy="9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bert Duncanson, Landscape, Art, Artistic, Painting">
            <a:extLst>
              <a:ext uri="{FF2B5EF4-FFF2-40B4-BE49-F238E27FC236}">
                <a16:creationId xmlns:a16="http://schemas.microsoft.com/office/drawing/2014/main" id="{CCF0CC8F-20A8-154B-A915-03B1F905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09" y="2730776"/>
            <a:ext cx="1578877" cy="95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ts, Artwork, Pencil Drawing, Pet, Cute, Portrait">
            <a:extLst>
              <a:ext uri="{FF2B5EF4-FFF2-40B4-BE49-F238E27FC236}">
                <a16:creationId xmlns:a16="http://schemas.microsoft.com/office/drawing/2014/main" id="{33C2F21B-C98C-6941-83C8-BB2C64930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84" y="2319427"/>
            <a:ext cx="1094942" cy="1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harcoal, Drawing, Picture, Amateur, Attempt, Pen">
            <a:extLst>
              <a:ext uri="{FF2B5EF4-FFF2-40B4-BE49-F238E27FC236}">
                <a16:creationId xmlns:a16="http://schemas.microsoft.com/office/drawing/2014/main" id="{183627D8-5757-FF40-BEA3-17E1A97C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8" y="2387662"/>
            <a:ext cx="879138" cy="15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lette, Paint, Brushes, Colors, Brush">
            <a:extLst>
              <a:ext uri="{FF2B5EF4-FFF2-40B4-BE49-F238E27FC236}">
                <a16:creationId xmlns:a16="http://schemas.microsoft.com/office/drawing/2014/main" id="{5E51C73F-33CD-174F-8832-59836ABD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84" y="4135560"/>
            <a:ext cx="879139" cy="8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pad, Tablet, Flat, Transparent">
            <a:extLst>
              <a:ext uri="{FF2B5EF4-FFF2-40B4-BE49-F238E27FC236}">
                <a16:creationId xmlns:a16="http://schemas.microsoft.com/office/drawing/2014/main" id="{92936B23-EA9F-484E-A9B4-65F26A50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28" y="3972655"/>
            <a:ext cx="709121" cy="10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amera, Lens, Photography">
            <a:extLst>
              <a:ext uri="{FF2B5EF4-FFF2-40B4-BE49-F238E27FC236}">
                <a16:creationId xmlns:a16="http://schemas.microsoft.com/office/drawing/2014/main" id="{902F2FA8-C7FE-D94A-947B-DCA1CE62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79" y="4270101"/>
            <a:ext cx="1086715" cy="8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harcoal Drawing, Charcoal Pencil">
            <a:extLst>
              <a:ext uri="{FF2B5EF4-FFF2-40B4-BE49-F238E27FC236}">
                <a16:creationId xmlns:a16="http://schemas.microsoft.com/office/drawing/2014/main" id="{2CD0AE1B-03A1-794E-BEDC-482C5DFAD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1" t="2032"/>
          <a:stretch/>
        </p:blipFill>
        <p:spPr bwMode="auto">
          <a:xfrm>
            <a:off x="4348943" y="3878846"/>
            <a:ext cx="879139" cy="12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Pencil, Writing Tool, School Supplies">
            <a:extLst>
              <a:ext uri="{FF2B5EF4-FFF2-40B4-BE49-F238E27FC236}">
                <a16:creationId xmlns:a16="http://schemas.microsoft.com/office/drawing/2014/main" id="{E9CE4566-3455-514C-801F-FE9694400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5" y="4097870"/>
            <a:ext cx="738402" cy="9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83138A4-C4E7-C840-8054-6FE6A71B8E29}"/>
              </a:ext>
            </a:extLst>
          </p:cNvPr>
          <p:cNvSpPr txBox="1">
            <a:spLocks/>
          </p:cNvSpPr>
          <p:nvPr/>
        </p:nvSpPr>
        <p:spPr>
          <a:xfrm>
            <a:off x="331198" y="5537976"/>
            <a:ext cx="1560771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Pencil (tonal)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A9ECEF6-C0C0-384F-BA81-12ABFD9F1B01}"/>
              </a:ext>
            </a:extLst>
          </p:cNvPr>
          <p:cNvSpPr txBox="1">
            <a:spLocks/>
          </p:cNvSpPr>
          <p:nvPr/>
        </p:nvSpPr>
        <p:spPr>
          <a:xfrm>
            <a:off x="2181597" y="5541792"/>
            <a:ext cx="1560771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Painting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2972B0-933B-994F-AB10-A925894FCD29}"/>
              </a:ext>
            </a:extLst>
          </p:cNvPr>
          <p:cNvSpPr txBox="1">
            <a:spLocks/>
          </p:cNvSpPr>
          <p:nvPr/>
        </p:nvSpPr>
        <p:spPr>
          <a:xfrm>
            <a:off x="4019341" y="5586134"/>
            <a:ext cx="1560771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Charcoal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66355C7-2511-9049-8361-AE12C6AC66C5}"/>
              </a:ext>
            </a:extLst>
          </p:cNvPr>
          <p:cNvSpPr txBox="1">
            <a:spLocks/>
          </p:cNvSpPr>
          <p:nvPr/>
        </p:nvSpPr>
        <p:spPr>
          <a:xfrm>
            <a:off x="7498074" y="5590528"/>
            <a:ext cx="1560771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iPad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47CB900-92AF-AC44-BF76-EF9F5DBECC24}"/>
              </a:ext>
            </a:extLst>
          </p:cNvPr>
          <p:cNvSpPr txBox="1">
            <a:spLocks/>
          </p:cNvSpPr>
          <p:nvPr/>
        </p:nvSpPr>
        <p:spPr>
          <a:xfrm>
            <a:off x="5775138" y="5615371"/>
            <a:ext cx="1560771" cy="36485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0BC57-4D08-3E5F-4047-EC3AC8ABB69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225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0D9792F-84AB-C847-BD7B-AF0DF70D6280}"/>
              </a:ext>
            </a:extLst>
          </p:cNvPr>
          <p:cNvSpPr/>
          <p:nvPr/>
        </p:nvSpPr>
        <p:spPr>
          <a:xfrm>
            <a:off x="0" y="1006486"/>
            <a:ext cx="9077114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2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Computer Art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46D97D2-B730-1C48-9352-3C0DABD13709}"/>
              </a:ext>
            </a:extLst>
          </p:cNvPr>
          <p:cNvSpPr txBox="1">
            <a:spLocks/>
          </p:cNvSpPr>
          <p:nvPr/>
        </p:nvSpPr>
        <p:spPr>
          <a:xfrm>
            <a:off x="595206" y="1568178"/>
            <a:ext cx="8009241" cy="146431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IT to create art might seem like a very new idea, but actually it has been happening for many years!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Watch this video to learn about some of the very first digital artists displaying their work over 50 years ago!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B90A0-F64A-6D9B-7837-52C6AC4502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92BEB50-91CF-0B89-1363-5CE00F6EC000}"/>
              </a:ext>
            </a:extLst>
          </p:cNvPr>
          <p:cNvGrpSpPr/>
          <p:nvPr/>
        </p:nvGrpSpPr>
        <p:grpSpPr>
          <a:xfrm>
            <a:off x="2501178" y="3611341"/>
            <a:ext cx="4680520" cy="1800200"/>
            <a:chOff x="2089428" y="2348880"/>
            <a:chExt cx="4680520" cy="1800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3AD28D-A441-5B52-4AEF-9ABAD1C0B6C8}"/>
                </a:ext>
              </a:extLst>
            </p:cNvPr>
            <p:cNvSpPr/>
            <p:nvPr/>
          </p:nvSpPr>
          <p:spPr>
            <a:xfrm>
              <a:off x="2501178" y="2660357"/>
              <a:ext cx="3779912" cy="117724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GB" sz="24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See separate video files in the download area for this resource.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70BEE4-B6BB-7F98-846C-D9EA3CF7B0E2}"/>
                </a:ext>
              </a:extLst>
            </p:cNvPr>
            <p:cNvSpPr/>
            <p:nvPr/>
          </p:nvSpPr>
          <p:spPr>
            <a:xfrm>
              <a:off x="2089428" y="2348880"/>
              <a:ext cx="4680520" cy="1800200"/>
            </a:xfrm>
            <a:prstGeom prst="rect">
              <a:avLst/>
            </a:prstGeom>
            <a:noFill/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499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57FFF-F88F-CE46-8FA5-82288AC7C625}"/>
              </a:ext>
            </a:extLst>
          </p:cNvPr>
          <p:cNvSpPr/>
          <p:nvPr/>
        </p:nvSpPr>
        <p:spPr>
          <a:xfrm>
            <a:off x="323529" y="1799418"/>
            <a:ext cx="6480719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are going to turn some famous artwork into digital art.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inspiration will be a famous Dutch artist called Piet Mondrian.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 was one of the first artists who created abstract art, using very geometric designs.  </a:t>
            </a:r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2D221-026A-2BD9-4F46-CAA32E282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56F594-00DD-EF30-F5C0-FAE21ECBE445}"/>
              </a:ext>
            </a:extLst>
          </p:cNvPr>
          <p:cNvSpPr/>
          <p:nvPr/>
        </p:nvSpPr>
        <p:spPr>
          <a:xfrm>
            <a:off x="0" y="1164337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Our turn!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EC8693-3DF3-173D-405D-32FAEBA35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27" y="1475961"/>
            <a:ext cx="2056218" cy="27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F4777E-292C-57CC-CB3C-FBCA1BAD4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313" y1="27832" x2="45313" y2="36035"/>
                        <a14:foregroundMark x1="60156" y1="26660" x2="60156" y2="41113"/>
                        <a14:foregroundMark x1="50651" y1="44922" x2="50651" y2="44922"/>
                        <a14:foregroundMark x1="41536" y1="44824" x2="62891" y2="449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09" y="3966666"/>
            <a:ext cx="1837906" cy="2484158"/>
          </a:xfrm>
          <a:prstGeom prst="rect">
            <a:avLst/>
          </a:prstGeom>
        </p:spPr>
      </p:pic>
      <p:sp>
        <p:nvSpPr>
          <p:cNvPr id="7" name="Rounded Rectangular Callout 1">
            <a:extLst>
              <a:ext uri="{FF2B5EF4-FFF2-40B4-BE49-F238E27FC236}">
                <a16:creationId xmlns:a16="http://schemas.microsoft.com/office/drawing/2014/main" id="{8B6946C5-31B8-D10A-E55E-E208EC613B96}"/>
              </a:ext>
            </a:extLst>
          </p:cNvPr>
          <p:cNvSpPr/>
          <p:nvPr/>
        </p:nvSpPr>
        <p:spPr>
          <a:xfrm>
            <a:off x="1783535" y="4347912"/>
            <a:ext cx="2367394" cy="1131591"/>
          </a:xfrm>
          <a:prstGeom prst="wedgeRoundRectCallout">
            <a:avLst>
              <a:gd name="adj1" fmla="val -78715"/>
              <a:gd name="adj2" fmla="val 216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is abstract art?</a:t>
            </a:r>
          </a:p>
        </p:txBody>
      </p:sp>
      <p:sp>
        <p:nvSpPr>
          <p:cNvPr id="8" name="Rounded Rectangular Callout 22">
            <a:extLst>
              <a:ext uri="{FF2B5EF4-FFF2-40B4-BE49-F238E27FC236}">
                <a16:creationId xmlns:a16="http://schemas.microsoft.com/office/drawing/2014/main" id="{FFD71786-3694-47C4-5C20-1C56305A447C}"/>
              </a:ext>
            </a:extLst>
          </p:cNvPr>
          <p:cNvSpPr/>
          <p:nvPr/>
        </p:nvSpPr>
        <p:spPr>
          <a:xfrm>
            <a:off x="4304109" y="4754359"/>
            <a:ext cx="4749982" cy="1144179"/>
          </a:xfrm>
          <a:prstGeom prst="wedgeRoundRectCallout">
            <a:avLst>
              <a:gd name="adj1" fmla="val 23171"/>
              <a:gd name="adj2" fmla="val -1641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Abstract art does not represent images in our everyday world, like objects or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657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04C2731-0CC7-D141-8593-9340AA132AF9}"/>
              </a:ext>
            </a:extLst>
          </p:cNvPr>
          <p:cNvSpPr/>
          <p:nvPr/>
        </p:nvSpPr>
        <p:spPr>
          <a:xfrm>
            <a:off x="222606" y="2042084"/>
            <a:ext cx="2289126" cy="1143515"/>
          </a:xfrm>
          <a:prstGeom prst="wedgeRoundRectCallout">
            <a:avLst>
              <a:gd name="adj1" fmla="val -54877"/>
              <a:gd name="adj2" fmla="val 98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like about this work?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C36D75B-7FE0-7A49-9446-11D5DDA68790}"/>
              </a:ext>
            </a:extLst>
          </p:cNvPr>
          <p:cNvSpPr/>
          <p:nvPr/>
        </p:nvSpPr>
        <p:spPr>
          <a:xfrm>
            <a:off x="6650151" y="1991937"/>
            <a:ext cx="2278994" cy="1414805"/>
          </a:xfrm>
          <a:prstGeom prst="wedgeRoundRectCallout">
            <a:avLst>
              <a:gd name="adj1" fmla="val 54799"/>
              <a:gd name="adj2" fmla="val 86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dislike about this work?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AEB2043-57D7-E943-9FD8-895173F2D6B6}"/>
              </a:ext>
            </a:extLst>
          </p:cNvPr>
          <p:cNvSpPr/>
          <p:nvPr/>
        </p:nvSpPr>
        <p:spPr>
          <a:xfrm>
            <a:off x="6661643" y="3996893"/>
            <a:ext cx="2278994" cy="1392545"/>
          </a:xfrm>
          <a:prstGeom prst="wedgeRoundRectCallout">
            <a:avLst>
              <a:gd name="adj1" fmla="val 52574"/>
              <a:gd name="adj2" fmla="val 74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does it make you feel?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45F2E30-1C95-9142-AFC9-34607C6024FB}"/>
              </a:ext>
            </a:extLst>
          </p:cNvPr>
          <p:cNvSpPr/>
          <p:nvPr/>
        </p:nvSpPr>
        <p:spPr>
          <a:xfrm>
            <a:off x="222606" y="3974633"/>
            <a:ext cx="2289126" cy="1414805"/>
          </a:xfrm>
          <a:prstGeom prst="wedgeRoundRectCallout">
            <a:avLst>
              <a:gd name="adj1" fmla="val -51700"/>
              <a:gd name="adj2" fmla="val 82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it make you think of?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E8B87-9FEA-474A-C108-CCCF851D8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3E33CB-BA48-5859-5E9D-AE4EB2FAE109}"/>
              </a:ext>
            </a:extLst>
          </p:cNvPr>
          <p:cNvSpPr/>
          <p:nvPr/>
        </p:nvSpPr>
        <p:spPr>
          <a:xfrm>
            <a:off x="66886" y="1120940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Famous artists: Piet Mondrian</a:t>
            </a:r>
          </a:p>
        </p:txBody>
      </p:sp>
      <p:pic>
        <p:nvPicPr>
          <p:cNvPr id="8" name="Picture 7" descr="A picture containing text, shoji&#10;&#10;Description automatically generated">
            <a:extLst>
              <a:ext uri="{FF2B5EF4-FFF2-40B4-BE49-F238E27FC236}">
                <a16:creationId xmlns:a16="http://schemas.microsoft.com/office/drawing/2014/main" id="{37046A87-527D-B3D1-2CF1-9A9D12CC0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2207161"/>
            <a:ext cx="3312368" cy="35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5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04C2731-0CC7-D141-8593-9340AA132AF9}"/>
              </a:ext>
            </a:extLst>
          </p:cNvPr>
          <p:cNvSpPr/>
          <p:nvPr/>
        </p:nvSpPr>
        <p:spPr>
          <a:xfrm>
            <a:off x="222606" y="2042084"/>
            <a:ext cx="2289126" cy="1143515"/>
          </a:xfrm>
          <a:prstGeom prst="wedgeRoundRectCallout">
            <a:avLst>
              <a:gd name="adj1" fmla="val -54877"/>
              <a:gd name="adj2" fmla="val 98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like about this work?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C36D75B-7FE0-7A49-9446-11D5DDA68790}"/>
              </a:ext>
            </a:extLst>
          </p:cNvPr>
          <p:cNvSpPr/>
          <p:nvPr/>
        </p:nvSpPr>
        <p:spPr>
          <a:xfrm>
            <a:off x="6650151" y="1991937"/>
            <a:ext cx="2278994" cy="1414805"/>
          </a:xfrm>
          <a:prstGeom prst="wedgeRoundRectCallout">
            <a:avLst>
              <a:gd name="adj1" fmla="val 54799"/>
              <a:gd name="adj2" fmla="val 86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dislike about this work?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AEB2043-57D7-E943-9FD8-895173F2D6B6}"/>
              </a:ext>
            </a:extLst>
          </p:cNvPr>
          <p:cNvSpPr/>
          <p:nvPr/>
        </p:nvSpPr>
        <p:spPr>
          <a:xfrm>
            <a:off x="6661643" y="3996893"/>
            <a:ext cx="2278994" cy="1392545"/>
          </a:xfrm>
          <a:prstGeom prst="wedgeRoundRectCallout">
            <a:avLst>
              <a:gd name="adj1" fmla="val 52574"/>
              <a:gd name="adj2" fmla="val 74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does it make you feel?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45F2E30-1C95-9142-AFC9-34607C6024FB}"/>
              </a:ext>
            </a:extLst>
          </p:cNvPr>
          <p:cNvSpPr/>
          <p:nvPr/>
        </p:nvSpPr>
        <p:spPr>
          <a:xfrm>
            <a:off x="222606" y="3974633"/>
            <a:ext cx="2289126" cy="1414805"/>
          </a:xfrm>
          <a:prstGeom prst="wedgeRoundRectCallout">
            <a:avLst>
              <a:gd name="adj1" fmla="val -51700"/>
              <a:gd name="adj2" fmla="val 82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it make you think of?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E8B87-9FEA-474A-C108-CCCF851D8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3E33CB-BA48-5859-5E9D-AE4EB2FAE109}"/>
              </a:ext>
            </a:extLst>
          </p:cNvPr>
          <p:cNvSpPr/>
          <p:nvPr/>
        </p:nvSpPr>
        <p:spPr>
          <a:xfrm>
            <a:off x="66886" y="1120940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Famous artists: Piet Mondrian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CF05A68-1E31-CD50-CDE4-799D94F9B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084" y="1991937"/>
            <a:ext cx="3534718" cy="358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8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104C2731-0CC7-D141-8593-9340AA132AF9}"/>
              </a:ext>
            </a:extLst>
          </p:cNvPr>
          <p:cNvSpPr/>
          <p:nvPr/>
        </p:nvSpPr>
        <p:spPr>
          <a:xfrm>
            <a:off x="222606" y="2042084"/>
            <a:ext cx="2289126" cy="1143515"/>
          </a:xfrm>
          <a:prstGeom prst="wedgeRoundRectCallout">
            <a:avLst>
              <a:gd name="adj1" fmla="val -54877"/>
              <a:gd name="adj2" fmla="val 988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like about this work?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BC36D75B-7FE0-7A49-9446-11D5DDA68790}"/>
              </a:ext>
            </a:extLst>
          </p:cNvPr>
          <p:cNvSpPr/>
          <p:nvPr/>
        </p:nvSpPr>
        <p:spPr>
          <a:xfrm>
            <a:off x="6650151" y="1991937"/>
            <a:ext cx="2278994" cy="1414805"/>
          </a:xfrm>
          <a:prstGeom prst="wedgeRoundRectCallout">
            <a:avLst>
              <a:gd name="adj1" fmla="val 54799"/>
              <a:gd name="adj2" fmla="val 86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dislike about this work?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AEB2043-57D7-E943-9FD8-895173F2D6B6}"/>
              </a:ext>
            </a:extLst>
          </p:cNvPr>
          <p:cNvSpPr/>
          <p:nvPr/>
        </p:nvSpPr>
        <p:spPr>
          <a:xfrm>
            <a:off x="6661643" y="3996893"/>
            <a:ext cx="2278994" cy="1392545"/>
          </a:xfrm>
          <a:prstGeom prst="wedgeRoundRectCallout">
            <a:avLst>
              <a:gd name="adj1" fmla="val 52574"/>
              <a:gd name="adj2" fmla="val 74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does it make you feel?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545F2E30-1C95-9142-AFC9-34607C6024FB}"/>
              </a:ext>
            </a:extLst>
          </p:cNvPr>
          <p:cNvSpPr/>
          <p:nvPr/>
        </p:nvSpPr>
        <p:spPr>
          <a:xfrm>
            <a:off x="222606" y="3974633"/>
            <a:ext cx="2289126" cy="1414805"/>
          </a:xfrm>
          <a:prstGeom prst="wedgeRoundRectCallout">
            <a:avLst>
              <a:gd name="adj1" fmla="val -51700"/>
              <a:gd name="adj2" fmla="val 82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does it make you think of?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DE8B87-9FEA-474A-C108-CCCF851D8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3E33CB-BA48-5859-5E9D-AE4EB2FAE109}"/>
              </a:ext>
            </a:extLst>
          </p:cNvPr>
          <p:cNvSpPr/>
          <p:nvPr/>
        </p:nvSpPr>
        <p:spPr>
          <a:xfrm>
            <a:off x="66886" y="1120940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Famous artists: Piet Mondrian</a:t>
            </a:r>
          </a:p>
        </p:txBody>
      </p:sp>
      <p:pic>
        <p:nvPicPr>
          <p:cNvPr id="6" name="Picture 5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F2453325-5EF5-95BF-DF87-C5F660B5F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057" y="2160078"/>
            <a:ext cx="3200772" cy="357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7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D57FFF-F88F-CE46-8FA5-82288AC7C625}"/>
              </a:ext>
            </a:extLst>
          </p:cNvPr>
          <p:cNvSpPr/>
          <p:nvPr/>
        </p:nvSpPr>
        <p:spPr>
          <a:xfrm>
            <a:off x="425669" y="1736629"/>
            <a:ext cx="2769805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FF52F-B41E-3438-312A-5BEE8ACC5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" t="23755" r="54693" b="24292"/>
          <a:stretch/>
        </p:blipFill>
        <p:spPr>
          <a:xfrm>
            <a:off x="425669" y="2567801"/>
            <a:ext cx="3618186" cy="267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BF3068-B9DC-A999-38D8-B5D72E52D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817" y="2567801"/>
            <a:ext cx="3547226" cy="2656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6C50F6-FFA1-EF34-1E19-7BAD7C0418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10" b="71357" l="5156" r="90048">
                        <a14:foregroundMark x1="64628" y1="26549" x2="5156" y2="41332"/>
                        <a14:foregroundMark x1="5156" y1="41332" x2="66247" y2="46650"/>
                        <a14:foregroundMark x1="66247" y1="46650" x2="60671" y2="27471"/>
                        <a14:foregroundMark x1="26319" y1="20980" x2="82854" y2="36516"/>
                        <a14:foregroundMark x1="82854" y1="36516" x2="73861" y2="59799"/>
                        <a14:foregroundMark x1="44784" y1="17295" x2="80216" y2="54229"/>
                        <a14:foregroundMark x1="80216" y1="54229" x2="77878" y2="57035"/>
                        <a14:foregroundMark x1="52758" y1="14531" x2="9113" y2="50754"/>
                        <a14:foregroundMark x1="9113" y1="50754" x2="72062" y2="34673"/>
                        <a14:foregroundMark x1="72062" y1="34673" x2="76559" y2="24707"/>
                        <a14:foregroundMark x1="48861" y1="13861" x2="38189" y2="14573"/>
                        <a14:foregroundMark x1="38189" y1="14573" x2="20863" y2="23157"/>
                        <a14:foregroundMark x1="20863" y1="23157" x2="15048" y2="28350"/>
                        <a14:foregroundMark x1="15048" y1="28350" x2="15887" y2="56407"/>
                        <a14:foregroundMark x1="15887" y1="56407" x2="20863" y2="61683"/>
                        <a14:foregroundMark x1="20863" y1="61683" x2="42506" y2="65955"/>
                        <a14:foregroundMark x1="42506" y1="65955" x2="70204" y2="66080"/>
                        <a14:foregroundMark x1="70204" y1="66080" x2="78957" y2="63233"/>
                        <a14:foregroundMark x1="78957" y1="63233" x2="83933" y2="56491"/>
                        <a14:foregroundMark x1="83933" y1="56491" x2="85012" y2="48367"/>
                        <a14:foregroundMark x1="85012" y1="48367" x2="77398" y2="28392"/>
                        <a14:foregroundMark x1="77398" y1="28392" x2="70564" y2="21231"/>
                        <a14:foregroundMark x1="70564" y1="21231" x2="52878" y2="13610"/>
                        <a14:foregroundMark x1="52878" y1="13610" x2="48861" y2="14028"/>
                        <a14:foregroundMark x1="37770" y1="14028" x2="28537" y2="16039"/>
                        <a14:foregroundMark x1="28537" y1="16039" x2="14688" y2="24749"/>
                        <a14:foregroundMark x1="14688" y1="24749" x2="5635" y2="37772"/>
                        <a14:foregroundMark x1="5635" y1="37772" x2="11091" y2="51256"/>
                        <a14:foregroundMark x1="11091" y1="51256" x2="21403" y2="63107"/>
                        <a14:foregroundMark x1="61511" y1="15662" x2="73201" y2="19849"/>
                        <a14:foregroundMark x1="73201" y1="19849" x2="82494" y2="33291"/>
                        <a14:foregroundMark x1="82494" y1="33291" x2="85072" y2="51173"/>
                        <a14:foregroundMark x1="85072" y1="51173" x2="80635" y2="58668"/>
                        <a14:foregroundMark x1="80635" y1="58668" x2="66847" y2="67797"/>
                        <a14:foregroundMark x1="66847" y1="67797" x2="43885" y2="71524"/>
                        <a14:foregroundMark x1="43885" y1="71524" x2="32134" y2="71357"/>
                        <a14:foregroundMark x1="32134" y1="71357" x2="8573" y2="53769"/>
                        <a14:foregroundMark x1="8573" y1="53769" x2="11571" y2="36013"/>
                        <a14:foregroundMark x1="11571" y1="36013" x2="27758" y2="23116"/>
                        <a14:foregroundMark x1="27758" y1="23116" x2="47422" y2="17923"/>
                        <a14:foregroundMark x1="47422" y1="17923" x2="56715" y2="17379"/>
                        <a14:foregroundMark x1="56715" y1="17379" x2="61871" y2="15369"/>
                        <a14:foregroundMark x1="82134" y1="30318" x2="88189" y2="35888"/>
                        <a14:foregroundMark x1="88189" y1="35888" x2="85851" y2="50209"/>
                        <a14:foregroundMark x1="85851" y1="50209" x2="81954" y2="55905"/>
                        <a14:foregroundMark x1="39688" y1="33208" x2="40528" y2="39489"/>
                        <a14:foregroundMark x1="40528" y1="39489" x2="40647" y2="39573"/>
                        <a14:foregroundMark x1="26859" y1="24204" x2="20444" y2="39824"/>
                        <a14:foregroundMark x1="20444" y1="39824" x2="20444" y2="40117"/>
                        <a14:foregroundMark x1="40647" y1="33333" x2="40647" y2="39573"/>
                        <a14:foregroundMark x1="40647" y1="39573" x2="40647" y2="39573"/>
                        <a14:foregroundMark x1="42026" y1="34799" x2="63849" y2="34422"/>
                        <a14:foregroundMark x1="63849" y1="34422" x2="64628" y2="34422"/>
                        <a14:foregroundMark x1="88189" y1="35888" x2="90048" y2="42127"/>
                        <a14:foregroundMark x1="90048" y1="42127" x2="89329" y2="47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7749" b="25410"/>
          <a:stretch/>
        </p:blipFill>
        <p:spPr bwMode="auto">
          <a:xfrm>
            <a:off x="8172400" y="6101532"/>
            <a:ext cx="756745" cy="750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1858DA-7F07-5F14-1628-6A9AB1D2C634}"/>
              </a:ext>
            </a:extLst>
          </p:cNvPr>
          <p:cNvSpPr/>
          <p:nvPr/>
        </p:nvSpPr>
        <p:spPr>
          <a:xfrm>
            <a:off x="0" y="1164337"/>
            <a:ext cx="9077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36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346330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796</Words>
  <Application>Microsoft Office PowerPoint</Application>
  <PresentationFormat>On-screen Show (4:3)</PresentationFormat>
  <Paragraphs>105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Holly Margerison-Smith</cp:lastModifiedBy>
  <cp:revision>54</cp:revision>
  <dcterms:created xsi:type="dcterms:W3CDTF">2012-08-07T14:34:21Z</dcterms:created>
  <dcterms:modified xsi:type="dcterms:W3CDTF">2023-01-22T12:59:40Z</dcterms:modified>
</cp:coreProperties>
</file>