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43"/>
  </p:notesMasterIdLst>
  <p:sldIdLst>
    <p:sldId id="301" r:id="rId5"/>
    <p:sldId id="304" r:id="rId6"/>
    <p:sldId id="299" r:id="rId7"/>
    <p:sldId id="298" r:id="rId8"/>
    <p:sldId id="297" r:id="rId9"/>
    <p:sldId id="296" r:id="rId10"/>
    <p:sldId id="295" r:id="rId11"/>
    <p:sldId id="294" r:id="rId12"/>
    <p:sldId id="293" r:id="rId13"/>
    <p:sldId id="292" r:id="rId14"/>
    <p:sldId id="291" r:id="rId15"/>
    <p:sldId id="290" r:id="rId16"/>
    <p:sldId id="289" r:id="rId17"/>
    <p:sldId id="288" r:id="rId18"/>
    <p:sldId id="287" r:id="rId19"/>
    <p:sldId id="286" r:id="rId20"/>
    <p:sldId id="285" r:id="rId21"/>
    <p:sldId id="284" r:id="rId22"/>
    <p:sldId id="283" r:id="rId23"/>
    <p:sldId id="302" r:id="rId24"/>
    <p:sldId id="281" r:id="rId25"/>
    <p:sldId id="280" r:id="rId26"/>
    <p:sldId id="279" r:id="rId27"/>
    <p:sldId id="278" r:id="rId28"/>
    <p:sldId id="277" r:id="rId29"/>
    <p:sldId id="276" r:id="rId30"/>
    <p:sldId id="275" r:id="rId31"/>
    <p:sldId id="274" r:id="rId32"/>
    <p:sldId id="273" r:id="rId33"/>
    <p:sldId id="272" r:id="rId34"/>
    <p:sldId id="271" r:id="rId35"/>
    <p:sldId id="270" r:id="rId36"/>
    <p:sldId id="269" r:id="rId37"/>
    <p:sldId id="303" r:id="rId38"/>
    <p:sldId id="267" r:id="rId39"/>
    <p:sldId id="266" r:id="rId40"/>
    <p:sldId id="265" r:id="rId41"/>
    <p:sldId id="264" r:id="rId42"/>
  </p:sldIdLst>
  <p:sldSz cx="9144000" cy="6858000" type="screen4x3"/>
  <p:notesSz cx="6669088" cy="977582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913B9E-369A-6EBF-1CA9-28530030D0B9}" v="55" dt="2022-12-19T12:56:12.812"/>
    <p1510:client id="{96F31DB6-CF37-7894-0A86-D791EF3284D9}" v="18" dt="2022-12-01T15:22:42.042"/>
    <p1510:client id="{B60B3881-AE86-792B-04CB-6C44D85672AC}" v="68" dt="2022-12-01T11:48:46.129"/>
    <p1510:client id="{B9649071-213B-F325-1847-E100866A1430}" v="9" dt="2022-12-02T10:20:55.479"/>
    <p1510:client id="{D708ECDC-25AA-F655-D505-962399B3979B}" v="72" dt="2022-12-07T09:32:50.819"/>
    <p1510:client id="{FBD79AD4-3ED9-41D8-BD3F-CB18EED62C92}" v="8" dt="2022-08-18T14:17:36.6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8"/>
    <p:restoredTop sz="59073"/>
  </p:normalViewPr>
  <p:slideViewPr>
    <p:cSldViewPr snapToGrid="0" snapToObjects="1">
      <p:cViewPr varScale="1">
        <p:scale>
          <a:sx n="48" d="100"/>
          <a:sy n="48" d="100"/>
        </p:scale>
        <p:origin x="245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Hall | CIHT" userId="S::john.hall@ciht.org.uk::37683320-3066-4684-8b8b-2b4281b08e0a" providerId="AD" clId="Web-{F6C5C242-F8BF-0691-330F-48DB90F61DD8}"/>
    <pc:docChg chg="modSld">
      <pc:chgData name="John Hall | CIHT" userId="S::john.hall@ciht.org.uk::37683320-3066-4684-8b8b-2b4281b08e0a" providerId="AD" clId="Web-{F6C5C242-F8BF-0691-330F-48DB90F61DD8}" dt="2022-12-12T14:58:46.521" v="15"/>
      <pc:docMkLst>
        <pc:docMk/>
      </pc:docMkLst>
      <pc:sldChg chg="modNotes">
        <pc:chgData name="John Hall | CIHT" userId="S::john.hall@ciht.org.uk::37683320-3066-4684-8b8b-2b4281b08e0a" providerId="AD" clId="Web-{F6C5C242-F8BF-0691-330F-48DB90F61DD8}" dt="2022-12-12T14:58:46.521" v="15"/>
        <pc:sldMkLst>
          <pc:docMk/>
          <pc:sldMk cId="2229392500" sldId="298"/>
        </pc:sldMkLst>
      </pc:sldChg>
    </pc:docChg>
  </pc:docChgLst>
  <pc:docChgLst>
    <pc:chgData name="John Hall | CIHT" userId="S::john.hall@ciht.org.uk::37683320-3066-4684-8b8b-2b4281b08e0a" providerId="AD" clId="Web-{C3A79B3C-53FB-45DE-1085-5EBEA18EBD18}"/>
    <pc:docChg chg="modSld">
      <pc:chgData name="John Hall | CIHT" userId="S::john.hall@ciht.org.uk::37683320-3066-4684-8b8b-2b4281b08e0a" providerId="AD" clId="Web-{C3A79B3C-53FB-45DE-1085-5EBEA18EBD18}" dt="2022-12-09T10:28:20.306" v="12"/>
      <pc:docMkLst>
        <pc:docMk/>
      </pc:docMkLst>
      <pc:sldChg chg="modNotes">
        <pc:chgData name="John Hall | CIHT" userId="S::john.hall@ciht.org.uk::37683320-3066-4684-8b8b-2b4281b08e0a" providerId="AD" clId="Web-{C3A79B3C-53FB-45DE-1085-5EBEA18EBD18}" dt="2022-12-09T10:28:20.306" v="12"/>
        <pc:sldMkLst>
          <pc:docMk/>
          <pc:sldMk cId="1860579674" sldId="301"/>
        </pc:sldMkLst>
      </pc:sldChg>
    </pc:docChg>
  </pc:docChgLst>
  <pc:docChgLst>
    <pc:chgData name="John Hall | CIHT" userId="37683320-3066-4684-8b8b-2b4281b08e0a" providerId="ADAL" clId="{FBD79AD4-3ED9-41D8-BD3F-CB18EED62C92}"/>
    <pc:docChg chg="undo redo custSel addSld delSld modSld">
      <pc:chgData name="John Hall | CIHT" userId="37683320-3066-4684-8b8b-2b4281b08e0a" providerId="ADAL" clId="{FBD79AD4-3ED9-41D8-BD3F-CB18EED62C92}" dt="2022-08-18T14:21:25.376" v="323" actId="20577"/>
      <pc:docMkLst>
        <pc:docMk/>
      </pc:docMkLst>
      <pc:sldChg chg="modNotesTx">
        <pc:chgData name="John Hall | CIHT" userId="37683320-3066-4684-8b8b-2b4281b08e0a" providerId="ADAL" clId="{FBD79AD4-3ED9-41D8-BD3F-CB18EED62C92}" dt="2022-08-18T14:19:22.781" v="55" actId="33524"/>
        <pc:sldMkLst>
          <pc:docMk/>
          <pc:sldMk cId="1199084655" sldId="259"/>
        </pc:sldMkLst>
      </pc:sldChg>
      <pc:sldChg chg="del">
        <pc:chgData name="John Hall | CIHT" userId="37683320-3066-4684-8b8b-2b4281b08e0a" providerId="ADAL" clId="{FBD79AD4-3ED9-41D8-BD3F-CB18EED62C92}" dt="2022-08-18T14:18:35.759" v="13" actId="2696"/>
        <pc:sldMkLst>
          <pc:docMk/>
          <pc:sldMk cId="1442880179" sldId="266"/>
        </pc:sldMkLst>
      </pc:sldChg>
      <pc:sldChg chg="addSp delSp modSp new mod modNotesTx">
        <pc:chgData name="John Hall | CIHT" userId="37683320-3066-4684-8b8b-2b4281b08e0a" providerId="ADAL" clId="{FBD79AD4-3ED9-41D8-BD3F-CB18EED62C92}" dt="2022-08-18T14:21:25.376" v="323" actId="20577"/>
        <pc:sldMkLst>
          <pc:docMk/>
          <pc:sldMk cId="3084692337" sldId="268"/>
        </pc:sldMkLst>
        <pc:spChg chg="del">
          <ac:chgData name="John Hall | CIHT" userId="37683320-3066-4684-8b8b-2b4281b08e0a" providerId="ADAL" clId="{FBD79AD4-3ED9-41D8-BD3F-CB18EED62C92}" dt="2022-08-18T14:15:38.665" v="2" actId="478"/>
          <ac:spMkLst>
            <pc:docMk/>
            <pc:sldMk cId="3084692337" sldId="268"/>
            <ac:spMk id="2" creationId="{4815C319-F960-06D6-F8D2-52EA62174A2C}"/>
          </ac:spMkLst>
        </pc:spChg>
        <pc:spChg chg="del">
          <ac:chgData name="John Hall | CIHT" userId="37683320-3066-4684-8b8b-2b4281b08e0a" providerId="ADAL" clId="{FBD79AD4-3ED9-41D8-BD3F-CB18EED62C92}" dt="2022-08-18T14:15:30.057" v="1"/>
          <ac:spMkLst>
            <pc:docMk/>
            <pc:sldMk cId="3084692337" sldId="268"/>
            <ac:spMk id="3" creationId="{7C5F9E7D-4C3E-890A-3AE2-5A7BA4B79D63}"/>
          </ac:spMkLst>
        </pc:spChg>
        <pc:graphicFrameChg chg="add mod">
          <ac:chgData name="John Hall | CIHT" userId="37683320-3066-4684-8b8b-2b4281b08e0a" providerId="ADAL" clId="{FBD79AD4-3ED9-41D8-BD3F-CB18EED62C92}" dt="2022-08-18T14:16:18.514" v="8" actId="14100"/>
          <ac:graphicFrameMkLst>
            <pc:docMk/>
            <pc:sldMk cId="3084692337" sldId="268"/>
            <ac:graphicFrameMk id="4" creationId="{7C45F1D8-2F3F-12E4-D2A9-F62944862A51}"/>
          </ac:graphicFrameMkLst>
        </pc:graphicFrameChg>
      </pc:sldChg>
      <pc:sldChg chg="add del">
        <pc:chgData name="John Hall | CIHT" userId="37683320-3066-4684-8b8b-2b4281b08e0a" providerId="ADAL" clId="{FBD79AD4-3ED9-41D8-BD3F-CB18EED62C92}" dt="2022-08-18T14:18:02.494" v="12" actId="2890"/>
        <pc:sldMkLst>
          <pc:docMk/>
          <pc:sldMk cId="3941245437" sldId="270"/>
        </pc:sldMkLst>
      </pc:sldChg>
    </pc:docChg>
  </pc:docChgLst>
  <pc:docChgLst>
    <pc:chgData name="John Hall | CIHT" userId="S::john.hall@ciht.org.uk::37683320-3066-4684-8b8b-2b4281b08e0a" providerId="AD" clId="Web-{D708ECDC-25AA-F655-D505-962399B3979B}"/>
    <pc:docChg chg="addSld delSld modSld sldOrd">
      <pc:chgData name="John Hall | CIHT" userId="S::john.hall@ciht.org.uk::37683320-3066-4684-8b8b-2b4281b08e0a" providerId="AD" clId="Web-{D708ECDC-25AA-F655-D505-962399B3979B}" dt="2022-12-07T09:36:46.280" v="164"/>
      <pc:docMkLst>
        <pc:docMk/>
      </pc:docMkLst>
      <pc:sldChg chg="del">
        <pc:chgData name="John Hall | CIHT" userId="S::john.hall@ciht.org.uk::37683320-3066-4684-8b8b-2b4281b08e0a" providerId="AD" clId="Web-{D708ECDC-25AA-F655-D505-962399B3979B}" dt="2022-12-07T09:32:11.568" v="29"/>
        <pc:sldMkLst>
          <pc:docMk/>
          <pc:sldMk cId="465668292" sldId="257"/>
        </pc:sldMkLst>
      </pc:sldChg>
      <pc:sldChg chg="del">
        <pc:chgData name="John Hall | CIHT" userId="S::john.hall@ciht.org.uk::37683320-3066-4684-8b8b-2b4281b08e0a" providerId="AD" clId="Web-{D708ECDC-25AA-F655-D505-962399B3979B}" dt="2022-12-07T09:32:11.552" v="8"/>
        <pc:sldMkLst>
          <pc:docMk/>
          <pc:sldMk cId="296537589" sldId="258"/>
        </pc:sldMkLst>
      </pc:sldChg>
      <pc:sldChg chg="del">
        <pc:chgData name="John Hall | CIHT" userId="S::john.hall@ciht.org.uk::37683320-3066-4684-8b8b-2b4281b08e0a" providerId="AD" clId="Web-{D708ECDC-25AA-F655-D505-962399B3979B}" dt="2022-12-07T09:32:11.552" v="7"/>
        <pc:sldMkLst>
          <pc:docMk/>
          <pc:sldMk cId="1199084655" sldId="259"/>
        </pc:sldMkLst>
      </pc:sldChg>
      <pc:sldChg chg="del">
        <pc:chgData name="John Hall | CIHT" userId="S::john.hall@ciht.org.uk::37683320-3066-4684-8b8b-2b4281b08e0a" providerId="AD" clId="Web-{D708ECDC-25AA-F655-D505-962399B3979B}" dt="2022-12-07T09:32:11.536" v="4"/>
        <pc:sldMkLst>
          <pc:docMk/>
          <pc:sldMk cId="436226245" sldId="261"/>
        </pc:sldMkLst>
      </pc:sldChg>
      <pc:sldChg chg="del">
        <pc:chgData name="John Hall | CIHT" userId="S::john.hall@ciht.org.uk::37683320-3066-4684-8b8b-2b4281b08e0a" providerId="AD" clId="Web-{D708ECDC-25AA-F655-D505-962399B3979B}" dt="2022-12-07T09:32:11.536" v="3"/>
        <pc:sldMkLst>
          <pc:docMk/>
          <pc:sldMk cId="853192960" sldId="262"/>
        </pc:sldMkLst>
      </pc:sldChg>
      <pc:sldChg chg="del">
        <pc:chgData name="John Hall | CIHT" userId="S::john.hall@ciht.org.uk::37683320-3066-4684-8b8b-2b4281b08e0a" providerId="AD" clId="Web-{D708ECDC-25AA-F655-D505-962399B3979B}" dt="2022-12-07T09:32:11.536" v="2"/>
        <pc:sldMkLst>
          <pc:docMk/>
          <pc:sldMk cId="1756042282" sldId="263"/>
        </pc:sldMkLst>
      </pc:sldChg>
      <pc:sldChg chg="ord">
        <pc:chgData name="John Hall | CIHT" userId="S::john.hall@ciht.org.uk::37683320-3066-4684-8b8b-2b4281b08e0a" providerId="AD" clId="Web-{D708ECDC-25AA-F655-D505-962399B3979B}" dt="2022-12-07T09:32:50.819" v="71"/>
        <pc:sldMkLst>
          <pc:docMk/>
          <pc:sldMk cId="1417678919" sldId="264"/>
        </pc:sldMkLst>
      </pc:sldChg>
      <pc:sldChg chg="del">
        <pc:chgData name="John Hall | CIHT" userId="S::john.hall@ciht.org.uk::37683320-3066-4684-8b8b-2b4281b08e0a" providerId="AD" clId="Web-{D708ECDC-25AA-F655-D505-962399B3979B}" dt="2022-12-07T09:32:11.536" v="1"/>
        <pc:sldMkLst>
          <pc:docMk/>
          <pc:sldMk cId="1768637648" sldId="265"/>
        </pc:sldMkLst>
      </pc:sldChg>
      <pc:sldChg chg="add">
        <pc:chgData name="John Hall | CIHT" userId="S::john.hall@ciht.org.uk::37683320-3066-4684-8b8b-2b4281b08e0a" providerId="AD" clId="Web-{D708ECDC-25AA-F655-D505-962399B3979B}" dt="2022-12-07T09:32:26.943" v="32"/>
        <pc:sldMkLst>
          <pc:docMk/>
          <pc:sldMk cId="4091440489" sldId="265"/>
        </pc:sldMkLst>
      </pc:sldChg>
      <pc:sldChg chg="add">
        <pc:chgData name="John Hall | CIHT" userId="S::john.hall@ciht.org.uk::37683320-3066-4684-8b8b-2b4281b08e0a" providerId="AD" clId="Web-{D708ECDC-25AA-F655-D505-962399B3979B}" dt="2022-12-07T09:32:27.099" v="33"/>
        <pc:sldMkLst>
          <pc:docMk/>
          <pc:sldMk cId="1794955773" sldId="266"/>
        </pc:sldMkLst>
      </pc:sldChg>
      <pc:sldChg chg="del">
        <pc:chgData name="John Hall | CIHT" userId="S::john.hall@ciht.org.uk::37683320-3066-4684-8b8b-2b4281b08e0a" providerId="AD" clId="Web-{D708ECDC-25AA-F655-D505-962399B3979B}" dt="2022-12-07T09:32:11.568" v="31"/>
        <pc:sldMkLst>
          <pc:docMk/>
          <pc:sldMk cId="565660111" sldId="267"/>
        </pc:sldMkLst>
      </pc:sldChg>
      <pc:sldChg chg="add">
        <pc:chgData name="John Hall | CIHT" userId="S::john.hall@ciht.org.uk::37683320-3066-4684-8b8b-2b4281b08e0a" providerId="AD" clId="Web-{D708ECDC-25AA-F655-D505-962399B3979B}" dt="2022-12-07T09:32:27.271" v="34"/>
        <pc:sldMkLst>
          <pc:docMk/>
          <pc:sldMk cId="1931593164" sldId="267"/>
        </pc:sldMkLst>
      </pc:sldChg>
      <pc:sldChg chg="add">
        <pc:chgData name="John Hall | CIHT" userId="S::john.hall@ciht.org.uk::37683320-3066-4684-8b8b-2b4281b08e0a" providerId="AD" clId="Web-{D708ECDC-25AA-F655-D505-962399B3979B}" dt="2022-12-07T09:32:27.443" v="35"/>
        <pc:sldMkLst>
          <pc:docMk/>
          <pc:sldMk cId="2914700829" sldId="268"/>
        </pc:sldMkLst>
      </pc:sldChg>
      <pc:sldChg chg="del">
        <pc:chgData name="John Hall | CIHT" userId="S::john.hall@ciht.org.uk::37683320-3066-4684-8b8b-2b4281b08e0a" providerId="AD" clId="Web-{D708ECDC-25AA-F655-D505-962399B3979B}" dt="2022-12-07T09:32:11.552" v="6"/>
        <pc:sldMkLst>
          <pc:docMk/>
          <pc:sldMk cId="3084692337" sldId="268"/>
        </pc:sldMkLst>
      </pc:sldChg>
      <pc:sldChg chg="del">
        <pc:chgData name="John Hall | CIHT" userId="S::john.hall@ciht.org.uk::37683320-3066-4684-8b8b-2b4281b08e0a" providerId="AD" clId="Web-{D708ECDC-25AA-F655-D505-962399B3979B}" dt="2022-12-07T09:32:11.536" v="5"/>
        <pc:sldMkLst>
          <pc:docMk/>
          <pc:sldMk cId="3245150190" sldId="269"/>
        </pc:sldMkLst>
      </pc:sldChg>
      <pc:sldChg chg="add">
        <pc:chgData name="John Hall | CIHT" userId="S::john.hall@ciht.org.uk::37683320-3066-4684-8b8b-2b4281b08e0a" providerId="AD" clId="Web-{D708ECDC-25AA-F655-D505-962399B3979B}" dt="2022-12-07T09:32:27.474" v="36"/>
        <pc:sldMkLst>
          <pc:docMk/>
          <pc:sldMk cId="3871640211" sldId="269"/>
        </pc:sldMkLst>
      </pc:sldChg>
      <pc:sldChg chg="del">
        <pc:chgData name="John Hall | CIHT" userId="S::john.hall@ciht.org.uk::37683320-3066-4684-8b8b-2b4281b08e0a" providerId="AD" clId="Web-{D708ECDC-25AA-F655-D505-962399B3979B}" dt="2022-12-07T09:32:11.552" v="11"/>
        <pc:sldMkLst>
          <pc:docMk/>
          <pc:sldMk cId="1672484268" sldId="270"/>
        </pc:sldMkLst>
      </pc:sldChg>
      <pc:sldChg chg="add">
        <pc:chgData name="John Hall | CIHT" userId="S::john.hall@ciht.org.uk::37683320-3066-4684-8b8b-2b4281b08e0a" providerId="AD" clId="Web-{D708ECDC-25AA-F655-D505-962399B3979B}" dt="2022-12-07T09:32:27.552" v="37"/>
        <pc:sldMkLst>
          <pc:docMk/>
          <pc:sldMk cId="2520761924" sldId="270"/>
        </pc:sldMkLst>
      </pc:sldChg>
      <pc:sldChg chg="add">
        <pc:chgData name="John Hall | CIHT" userId="S::john.hall@ciht.org.uk::37683320-3066-4684-8b8b-2b4281b08e0a" providerId="AD" clId="Web-{D708ECDC-25AA-F655-D505-962399B3979B}" dt="2022-12-07T09:32:27.631" v="38"/>
        <pc:sldMkLst>
          <pc:docMk/>
          <pc:sldMk cId="1562965408" sldId="271"/>
        </pc:sldMkLst>
      </pc:sldChg>
      <pc:sldChg chg="del">
        <pc:chgData name="John Hall | CIHT" userId="S::john.hall@ciht.org.uk::37683320-3066-4684-8b8b-2b4281b08e0a" providerId="AD" clId="Web-{D708ECDC-25AA-F655-D505-962399B3979B}" dt="2022-12-07T09:32:11.552" v="13"/>
        <pc:sldMkLst>
          <pc:docMk/>
          <pc:sldMk cId="4220516911" sldId="271"/>
        </pc:sldMkLst>
      </pc:sldChg>
      <pc:sldChg chg="add">
        <pc:chgData name="John Hall | CIHT" userId="S::john.hall@ciht.org.uk::37683320-3066-4684-8b8b-2b4281b08e0a" providerId="AD" clId="Web-{D708ECDC-25AA-F655-D505-962399B3979B}" dt="2022-12-07T09:32:27.740" v="39"/>
        <pc:sldMkLst>
          <pc:docMk/>
          <pc:sldMk cId="653394910" sldId="272"/>
        </pc:sldMkLst>
      </pc:sldChg>
      <pc:sldChg chg="del">
        <pc:chgData name="John Hall | CIHT" userId="S::john.hall@ciht.org.uk::37683320-3066-4684-8b8b-2b4281b08e0a" providerId="AD" clId="Web-{D708ECDC-25AA-F655-D505-962399B3979B}" dt="2022-12-07T09:32:11.552" v="14"/>
        <pc:sldMkLst>
          <pc:docMk/>
          <pc:sldMk cId="2580329977" sldId="272"/>
        </pc:sldMkLst>
      </pc:sldChg>
      <pc:sldChg chg="del">
        <pc:chgData name="John Hall | CIHT" userId="S::john.hall@ciht.org.uk::37683320-3066-4684-8b8b-2b4281b08e0a" providerId="AD" clId="Web-{D708ECDC-25AA-F655-D505-962399B3979B}" dt="2022-12-07T09:32:11.552" v="15"/>
        <pc:sldMkLst>
          <pc:docMk/>
          <pc:sldMk cId="1621540097" sldId="273"/>
        </pc:sldMkLst>
      </pc:sldChg>
      <pc:sldChg chg="add">
        <pc:chgData name="John Hall | CIHT" userId="S::john.hall@ciht.org.uk::37683320-3066-4684-8b8b-2b4281b08e0a" providerId="AD" clId="Web-{D708ECDC-25AA-F655-D505-962399B3979B}" dt="2022-12-07T09:32:27.818" v="40"/>
        <pc:sldMkLst>
          <pc:docMk/>
          <pc:sldMk cId="2070104032" sldId="273"/>
        </pc:sldMkLst>
      </pc:sldChg>
      <pc:sldChg chg="del">
        <pc:chgData name="John Hall | CIHT" userId="S::john.hall@ciht.org.uk::37683320-3066-4684-8b8b-2b4281b08e0a" providerId="AD" clId="Web-{D708ECDC-25AA-F655-D505-962399B3979B}" dt="2022-12-07T09:32:11.552" v="16"/>
        <pc:sldMkLst>
          <pc:docMk/>
          <pc:sldMk cId="70226470" sldId="274"/>
        </pc:sldMkLst>
      </pc:sldChg>
      <pc:sldChg chg="add">
        <pc:chgData name="John Hall | CIHT" userId="S::john.hall@ciht.org.uk::37683320-3066-4684-8b8b-2b4281b08e0a" providerId="AD" clId="Web-{D708ECDC-25AA-F655-D505-962399B3979B}" dt="2022-12-07T09:32:27.881" v="41"/>
        <pc:sldMkLst>
          <pc:docMk/>
          <pc:sldMk cId="351333714" sldId="274"/>
        </pc:sldMkLst>
      </pc:sldChg>
      <pc:sldChg chg="add">
        <pc:chgData name="John Hall | CIHT" userId="S::john.hall@ciht.org.uk::37683320-3066-4684-8b8b-2b4281b08e0a" providerId="AD" clId="Web-{D708ECDC-25AA-F655-D505-962399B3979B}" dt="2022-12-07T09:32:27.959" v="42"/>
        <pc:sldMkLst>
          <pc:docMk/>
          <pc:sldMk cId="42193113" sldId="275"/>
        </pc:sldMkLst>
      </pc:sldChg>
      <pc:sldChg chg="del">
        <pc:chgData name="John Hall | CIHT" userId="S::john.hall@ciht.org.uk::37683320-3066-4684-8b8b-2b4281b08e0a" providerId="AD" clId="Web-{D708ECDC-25AA-F655-D505-962399B3979B}" dt="2022-12-07T09:32:11.552" v="17"/>
        <pc:sldMkLst>
          <pc:docMk/>
          <pc:sldMk cId="2009635377" sldId="275"/>
        </pc:sldMkLst>
      </pc:sldChg>
      <pc:sldChg chg="add">
        <pc:chgData name="John Hall | CIHT" userId="S::john.hall@ciht.org.uk::37683320-3066-4684-8b8b-2b4281b08e0a" providerId="AD" clId="Web-{D708ECDC-25AA-F655-D505-962399B3979B}" dt="2022-12-07T09:32:28.099" v="43"/>
        <pc:sldMkLst>
          <pc:docMk/>
          <pc:sldMk cId="1010219108" sldId="276"/>
        </pc:sldMkLst>
      </pc:sldChg>
      <pc:sldChg chg="del">
        <pc:chgData name="John Hall | CIHT" userId="S::john.hall@ciht.org.uk::37683320-3066-4684-8b8b-2b4281b08e0a" providerId="AD" clId="Web-{D708ECDC-25AA-F655-D505-962399B3979B}" dt="2022-12-07T09:32:11.552" v="18"/>
        <pc:sldMkLst>
          <pc:docMk/>
          <pc:sldMk cId="2998342236" sldId="276"/>
        </pc:sldMkLst>
      </pc:sldChg>
      <pc:sldChg chg="add">
        <pc:chgData name="John Hall | CIHT" userId="S::john.hall@ciht.org.uk::37683320-3066-4684-8b8b-2b4281b08e0a" providerId="AD" clId="Web-{D708ECDC-25AA-F655-D505-962399B3979B}" dt="2022-12-07T09:32:28.193" v="44"/>
        <pc:sldMkLst>
          <pc:docMk/>
          <pc:sldMk cId="936494064" sldId="277"/>
        </pc:sldMkLst>
      </pc:sldChg>
      <pc:sldChg chg="del">
        <pc:chgData name="John Hall | CIHT" userId="S::john.hall@ciht.org.uk::37683320-3066-4684-8b8b-2b4281b08e0a" providerId="AD" clId="Web-{D708ECDC-25AA-F655-D505-962399B3979B}" dt="2022-12-07T09:32:11.568" v="19"/>
        <pc:sldMkLst>
          <pc:docMk/>
          <pc:sldMk cId="4128467843" sldId="277"/>
        </pc:sldMkLst>
      </pc:sldChg>
      <pc:sldChg chg="del">
        <pc:chgData name="John Hall | CIHT" userId="S::john.hall@ciht.org.uk::37683320-3066-4684-8b8b-2b4281b08e0a" providerId="AD" clId="Web-{D708ECDC-25AA-F655-D505-962399B3979B}" dt="2022-12-07T09:32:11.568" v="20"/>
        <pc:sldMkLst>
          <pc:docMk/>
          <pc:sldMk cId="151304937" sldId="278"/>
        </pc:sldMkLst>
      </pc:sldChg>
      <pc:sldChg chg="add">
        <pc:chgData name="John Hall | CIHT" userId="S::john.hall@ciht.org.uk::37683320-3066-4684-8b8b-2b4281b08e0a" providerId="AD" clId="Web-{D708ECDC-25AA-F655-D505-962399B3979B}" dt="2022-12-07T09:32:28.240" v="45"/>
        <pc:sldMkLst>
          <pc:docMk/>
          <pc:sldMk cId="274231846" sldId="278"/>
        </pc:sldMkLst>
      </pc:sldChg>
      <pc:sldChg chg="add">
        <pc:chgData name="John Hall | CIHT" userId="S::john.hall@ciht.org.uk::37683320-3066-4684-8b8b-2b4281b08e0a" providerId="AD" clId="Web-{D708ECDC-25AA-F655-D505-962399B3979B}" dt="2022-12-07T09:32:28.303" v="46"/>
        <pc:sldMkLst>
          <pc:docMk/>
          <pc:sldMk cId="2508081833" sldId="279"/>
        </pc:sldMkLst>
      </pc:sldChg>
      <pc:sldChg chg="del">
        <pc:chgData name="John Hall | CIHT" userId="S::john.hall@ciht.org.uk::37683320-3066-4684-8b8b-2b4281b08e0a" providerId="AD" clId="Web-{D708ECDC-25AA-F655-D505-962399B3979B}" dt="2022-12-07T09:32:11.568" v="21"/>
        <pc:sldMkLst>
          <pc:docMk/>
          <pc:sldMk cId="3175973304" sldId="279"/>
        </pc:sldMkLst>
      </pc:sldChg>
      <pc:sldChg chg="add">
        <pc:chgData name="John Hall | CIHT" userId="S::john.hall@ciht.org.uk::37683320-3066-4684-8b8b-2b4281b08e0a" providerId="AD" clId="Web-{D708ECDC-25AA-F655-D505-962399B3979B}" dt="2022-12-07T09:32:28.349" v="47"/>
        <pc:sldMkLst>
          <pc:docMk/>
          <pc:sldMk cId="2891476308" sldId="280"/>
        </pc:sldMkLst>
      </pc:sldChg>
      <pc:sldChg chg="del">
        <pc:chgData name="John Hall | CIHT" userId="S::john.hall@ciht.org.uk::37683320-3066-4684-8b8b-2b4281b08e0a" providerId="AD" clId="Web-{D708ECDC-25AA-F655-D505-962399B3979B}" dt="2022-12-07T09:32:11.568" v="22"/>
        <pc:sldMkLst>
          <pc:docMk/>
          <pc:sldMk cId="2935405732" sldId="280"/>
        </pc:sldMkLst>
      </pc:sldChg>
      <pc:sldChg chg="del">
        <pc:chgData name="John Hall | CIHT" userId="S::john.hall@ciht.org.uk::37683320-3066-4684-8b8b-2b4281b08e0a" providerId="AD" clId="Web-{D708ECDC-25AA-F655-D505-962399B3979B}" dt="2022-12-07T09:32:11.568" v="23"/>
        <pc:sldMkLst>
          <pc:docMk/>
          <pc:sldMk cId="2245289593" sldId="281"/>
        </pc:sldMkLst>
      </pc:sldChg>
      <pc:sldChg chg="add">
        <pc:chgData name="John Hall | CIHT" userId="S::john.hall@ciht.org.uk::37683320-3066-4684-8b8b-2b4281b08e0a" providerId="AD" clId="Web-{D708ECDC-25AA-F655-D505-962399B3979B}" dt="2022-12-07T09:32:28.428" v="48"/>
        <pc:sldMkLst>
          <pc:docMk/>
          <pc:sldMk cId="3269502101" sldId="281"/>
        </pc:sldMkLst>
      </pc:sldChg>
      <pc:sldChg chg="add">
        <pc:chgData name="John Hall | CIHT" userId="S::john.hall@ciht.org.uk::37683320-3066-4684-8b8b-2b4281b08e0a" providerId="AD" clId="Web-{D708ECDC-25AA-F655-D505-962399B3979B}" dt="2022-12-07T09:32:28.506" v="49"/>
        <pc:sldMkLst>
          <pc:docMk/>
          <pc:sldMk cId="2300605311" sldId="282"/>
        </pc:sldMkLst>
      </pc:sldChg>
      <pc:sldChg chg="del">
        <pc:chgData name="John Hall | CIHT" userId="S::john.hall@ciht.org.uk::37683320-3066-4684-8b8b-2b4281b08e0a" providerId="AD" clId="Web-{D708ECDC-25AA-F655-D505-962399B3979B}" dt="2022-12-07T09:32:11.568" v="24"/>
        <pc:sldMkLst>
          <pc:docMk/>
          <pc:sldMk cId="4142070859" sldId="282"/>
        </pc:sldMkLst>
      </pc:sldChg>
      <pc:sldChg chg="add">
        <pc:chgData name="John Hall | CIHT" userId="S::john.hall@ciht.org.uk::37683320-3066-4684-8b8b-2b4281b08e0a" providerId="AD" clId="Web-{D708ECDC-25AA-F655-D505-962399B3979B}" dt="2022-12-07T09:32:28.631" v="50"/>
        <pc:sldMkLst>
          <pc:docMk/>
          <pc:sldMk cId="4167660823" sldId="283"/>
        </pc:sldMkLst>
      </pc:sldChg>
      <pc:sldChg chg="del">
        <pc:chgData name="John Hall | CIHT" userId="S::john.hall@ciht.org.uk::37683320-3066-4684-8b8b-2b4281b08e0a" providerId="AD" clId="Web-{D708ECDC-25AA-F655-D505-962399B3979B}" dt="2022-12-07T09:32:11.568" v="25"/>
        <pc:sldMkLst>
          <pc:docMk/>
          <pc:sldMk cId="3247736282" sldId="284"/>
        </pc:sldMkLst>
      </pc:sldChg>
      <pc:sldChg chg="add">
        <pc:chgData name="John Hall | CIHT" userId="S::john.hall@ciht.org.uk::37683320-3066-4684-8b8b-2b4281b08e0a" providerId="AD" clId="Web-{D708ECDC-25AA-F655-D505-962399B3979B}" dt="2022-12-07T09:32:28.693" v="51"/>
        <pc:sldMkLst>
          <pc:docMk/>
          <pc:sldMk cId="3344999092" sldId="284"/>
        </pc:sldMkLst>
      </pc:sldChg>
      <pc:sldChg chg="del">
        <pc:chgData name="John Hall | CIHT" userId="S::john.hall@ciht.org.uk::37683320-3066-4684-8b8b-2b4281b08e0a" providerId="AD" clId="Web-{D708ECDC-25AA-F655-D505-962399B3979B}" dt="2022-12-07T09:32:11.568" v="26"/>
        <pc:sldMkLst>
          <pc:docMk/>
          <pc:sldMk cId="170077431" sldId="285"/>
        </pc:sldMkLst>
      </pc:sldChg>
      <pc:sldChg chg="add">
        <pc:chgData name="John Hall | CIHT" userId="S::john.hall@ciht.org.uk::37683320-3066-4684-8b8b-2b4281b08e0a" providerId="AD" clId="Web-{D708ECDC-25AA-F655-D505-962399B3979B}" dt="2022-12-07T09:32:28.756" v="52"/>
        <pc:sldMkLst>
          <pc:docMk/>
          <pc:sldMk cId="3984948037" sldId="285"/>
        </pc:sldMkLst>
      </pc:sldChg>
      <pc:sldChg chg="add">
        <pc:chgData name="John Hall | CIHT" userId="S::john.hall@ciht.org.uk::37683320-3066-4684-8b8b-2b4281b08e0a" providerId="AD" clId="Web-{D708ECDC-25AA-F655-D505-962399B3979B}" dt="2022-12-07T09:32:28.803" v="53"/>
        <pc:sldMkLst>
          <pc:docMk/>
          <pc:sldMk cId="106174141" sldId="286"/>
        </pc:sldMkLst>
      </pc:sldChg>
      <pc:sldChg chg="del">
        <pc:chgData name="John Hall | CIHT" userId="S::john.hall@ciht.org.uk::37683320-3066-4684-8b8b-2b4281b08e0a" providerId="AD" clId="Web-{D708ECDC-25AA-F655-D505-962399B3979B}" dt="2022-12-07T09:32:11.568" v="27"/>
        <pc:sldMkLst>
          <pc:docMk/>
          <pc:sldMk cId="3451834749" sldId="286"/>
        </pc:sldMkLst>
      </pc:sldChg>
      <pc:sldChg chg="del">
        <pc:chgData name="John Hall | CIHT" userId="S::john.hall@ciht.org.uk::37683320-3066-4684-8b8b-2b4281b08e0a" providerId="AD" clId="Web-{D708ECDC-25AA-F655-D505-962399B3979B}" dt="2022-12-07T09:32:11.568" v="28"/>
        <pc:sldMkLst>
          <pc:docMk/>
          <pc:sldMk cId="3606250203" sldId="287"/>
        </pc:sldMkLst>
      </pc:sldChg>
      <pc:sldChg chg="add">
        <pc:chgData name="John Hall | CIHT" userId="S::john.hall@ciht.org.uk::37683320-3066-4684-8b8b-2b4281b08e0a" providerId="AD" clId="Web-{D708ECDC-25AA-F655-D505-962399B3979B}" dt="2022-12-07T09:32:28.865" v="54"/>
        <pc:sldMkLst>
          <pc:docMk/>
          <pc:sldMk cId="3999955714" sldId="287"/>
        </pc:sldMkLst>
      </pc:sldChg>
      <pc:sldChg chg="add">
        <pc:chgData name="John Hall | CIHT" userId="S::john.hall@ciht.org.uk::37683320-3066-4684-8b8b-2b4281b08e0a" providerId="AD" clId="Web-{D708ECDC-25AA-F655-D505-962399B3979B}" dt="2022-12-07T09:32:28.943" v="55"/>
        <pc:sldMkLst>
          <pc:docMk/>
          <pc:sldMk cId="2581259509" sldId="288"/>
        </pc:sldMkLst>
      </pc:sldChg>
      <pc:sldChg chg="del">
        <pc:chgData name="John Hall | CIHT" userId="S::john.hall@ciht.org.uk::37683320-3066-4684-8b8b-2b4281b08e0a" providerId="AD" clId="Web-{D708ECDC-25AA-F655-D505-962399B3979B}" dt="2022-12-07T09:32:11.552" v="12"/>
        <pc:sldMkLst>
          <pc:docMk/>
          <pc:sldMk cId="4277868090" sldId="288"/>
        </pc:sldMkLst>
      </pc:sldChg>
      <pc:sldChg chg="add">
        <pc:chgData name="John Hall | CIHT" userId="S::john.hall@ciht.org.uk::37683320-3066-4684-8b8b-2b4281b08e0a" providerId="AD" clId="Web-{D708ECDC-25AA-F655-D505-962399B3979B}" dt="2022-12-07T09:32:29.053" v="56"/>
        <pc:sldMkLst>
          <pc:docMk/>
          <pc:sldMk cId="1908623843" sldId="289"/>
        </pc:sldMkLst>
      </pc:sldChg>
      <pc:sldChg chg="del">
        <pc:chgData name="John Hall | CIHT" userId="S::john.hall@ciht.org.uk::37683320-3066-4684-8b8b-2b4281b08e0a" providerId="AD" clId="Web-{D708ECDC-25AA-F655-D505-962399B3979B}" dt="2022-12-07T09:31:54.051" v="0"/>
        <pc:sldMkLst>
          <pc:docMk/>
          <pc:sldMk cId="2722766547" sldId="289"/>
        </pc:sldMkLst>
      </pc:sldChg>
      <pc:sldChg chg="del">
        <pc:chgData name="John Hall | CIHT" userId="S::john.hall@ciht.org.uk::37683320-3066-4684-8b8b-2b4281b08e0a" providerId="AD" clId="Web-{D708ECDC-25AA-F655-D505-962399B3979B}" dt="2022-12-07T09:32:11.552" v="10"/>
        <pc:sldMkLst>
          <pc:docMk/>
          <pc:sldMk cId="2339521104" sldId="290"/>
        </pc:sldMkLst>
      </pc:sldChg>
      <pc:sldChg chg="add">
        <pc:chgData name="John Hall | CIHT" userId="S::john.hall@ciht.org.uk::37683320-3066-4684-8b8b-2b4281b08e0a" providerId="AD" clId="Web-{D708ECDC-25AA-F655-D505-962399B3979B}" dt="2022-12-07T09:32:29.162" v="57"/>
        <pc:sldMkLst>
          <pc:docMk/>
          <pc:sldMk cId="2783865322" sldId="290"/>
        </pc:sldMkLst>
      </pc:sldChg>
      <pc:sldChg chg="del">
        <pc:chgData name="John Hall | CIHT" userId="S::john.hall@ciht.org.uk::37683320-3066-4684-8b8b-2b4281b08e0a" providerId="AD" clId="Web-{D708ECDC-25AA-F655-D505-962399B3979B}" dt="2022-12-07T09:32:11.568" v="30"/>
        <pc:sldMkLst>
          <pc:docMk/>
          <pc:sldMk cId="791070736" sldId="291"/>
        </pc:sldMkLst>
      </pc:sldChg>
      <pc:sldChg chg="add">
        <pc:chgData name="John Hall | CIHT" userId="S::john.hall@ciht.org.uk::37683320-3066-4684-8b8b-2b4281b08e0a" providerId="AD" clId="Web-{D708ECDC-25AA-F655-D505-962399B3979B}" dt="2022-12-07T09:32:29.256" v="58"/>
        <pc:sldMkLst>
          <pc:docMk/>
          <pc:sldMk cId="3878566922" sldId="291"/>
        </pc:sldMkLst>
      </pc:sldChg>
      <pc:sldChg chg="add">
        <pc:chgData name="John Hall | CIHT" userId="S::john.hall@ciht.org.uk::37683320-3066-4684-8b8b-2b4281b08e0a" providerId="AD" clId="Web-{D708ECDC-25AA-F655-D505-962399B3979B}" dt="2022-12-07T09:32:29.303" v="59"/>
        <pc:sldMkLst>
          <pc:docMk/>
          <pc:sldMk cId="1155267744" sldId="292"/>
        </pc:sldMkLst>
      </pc:sldChg>
      <pc:sldChg chg="del">
        <pc:chgData name="John Hall | CIHT" userId="S::john.hall@ciht.org.uk::37683320-3066-4684-8b8b-2b4281b08e0a" providerId="AD" clId="Web-{D708ECDC-25AA-F655-D505-962399B3979B}" dt="2022-12-07T09:32:11.552" v="9"/>
        <pc:sldMkLst>
          <pc:docMk/>
          <pc:sldMk cId="3013814241" sldId="293"/>
        </pc:sldMkLst>
      </pc:sldChg>
      <pc:sldChg chg="add">
        <pc:chgData name="John Hall | CIHT" userId="S::john.hall@ciht.org.uk::37683320-3066-4684-8b8b-2b4281b08e0a" providerId="AD" clId="Web-{D708ECDC-25AA-F655-D505-962399B3979B}" dt="2022-12-07T09:32:29.396" v="60"/>
        <pc:sldMkLst>
          <pc:docMk/>
          <pc:sldMk cId="4187527087" sldId="293"/>
        </pc:sldMkLst>
      </pc:sldChg>
      <pc:sldChg chg="add">
        <pc:chgData name="John Hall | CIHT" userId="S::john.hall@ciht.org.uk::37683320-3066-4684-8b8b-2b4281b08e0a" providerId="AD" clId="Web-{D708ECDC-25AA-F655-D505-962399B3979B}" dt="2022-12-07T09:32:29.459" v="61"/>
        <pc:sldMkLst>
          <pc:docMk/>
          <pc:sldMk cId="810808647" sldId="294"/>
        </pc:sldMkLst>
      </pc:sldChg>
      <pc:sldChg chg="add">
        <pc:chgData name="John Hall | CIHT" userId="S::john.hall@ciht.org.uk::37683320-3066-4684-8b8b-2b4281b08e0a" providerId="AD" clId="Web-{D708ECDC-25AA-F655-D505-962399B3979B}" dt="2022-12-07T09:32:29.490" v="62"/>
        <pc:sldMkLst>
          <pc:docMk/>
          <pc:sldMk cId="3861198323" sldId="295"/>
        </pc:sldMkLst>
      </pc:sldChg>
      <pc:sldChg chg="add">
        <pc:chgData name="John Hall | CIHT" userId="S::john.hall@ciht.org.uk::37683320-3066-4684-8b8b-2b4281b08e0a" providerId="AD" clId="Web-{D708ECDC-25AA-F655-D505-962399B3979B}" dt="2022-12-07T09:32:29.568" v="63"/>
        <pc:sldMkLst>
          <pc:docMk/>
          <pc:sldMk cId="150508525" sldId="296"/>
        </pc:sldMkLst>
      </pc:sldChg>
      <pc:sldChg chg="add">
        <pc:chgData name="John Hall | CIHT" userId="S::john.hall@ciht.org.uk::37683320-3066-4684-8b8b-2b4281b08e0a" providerId="AD" clId="Web-{D708ECDC-25AA-F655-D505-962399B3979B}" dt="2022-12-07T09:32:29.646" v="64"/>
        <pc:sldMkLst>
          <pc:docMk/>
          <pc:sldMk cId="1204012056" sldId="297"/>
        </pc:sldMkLst>
      </pc:sldChg>
      <pc:sldChg chg="add">
        <pc:chgData name="John Hall | CIHT" userId="S::john.hall@ciht.org.uk::37683320-3066-4684-8b8b-2b4281b08e0a" providerId="AD" clId="Web-{D708ECDC-25AA-F655-D505-962399B3979B}" dt="2022-12-07T09:32:29.709" v="65"/>
        <pc:sldMkLst>
          <pc:docMk/>
          <pc:sldMk cId="2229392500" sldId="298"/>
        </pc:sldMkLst>
      </pc:sldChg>
      <pc:sldChg chg="add">
        <pc:chgData name="John Hall | CIHT" userId="S::john.hall@ciht.org.uk::37683320-3066-4684-8b8b-2b4281b08e0a" providerId="AD" clId="Web-{D708ECDC-25AA-F655-D505-962399B3979B}" dt="2022-12-07T09:32:29.740" v="66"/>
        <pc:sldMkLst>
          <pc:docMk/>
          <pc:sldMk cId="3696592560" sldId="299"/>
        </pc:sldMkLst>
      </pc:sldChg>
      <pc:sldChg chg="add">
        <pc:chgData name="John Hall | CIHT" userId="S::john.hall@ciht.org.uk::37683320-3066-4684-8b8b-2b4281b08e0a" providerId="AD" clId="Web-{D708ECDC-25AA-F655-D505-962399B3979B}" dt="2022-12-07T09:32:29.787" v="67"/>
        <pc:sldMkLst>
          <pc:docMk/>
          <pc:sldMk cId="330137158" sldId="300"/>
        </pc:sldMkLst>
      </pc:sldChg>
      <pc:sldChg chg="add modNotes">
        <pc:chgData name="John Hall | CIHT" userId="S::john.hall@ciht.org.uk::37683320-3066-4684-8b8b-2b4281b08e0a" providerId="AD" clId="Web-{D708ECDC-25AA-F655-D505-962399B3979B}" dt="2022-12-07T09:36:46.280" v="164"/>
        <pc:sldMkLst>
          <pc:docMk/>
          <pc:sldMk cId="1860579674" sldId="301"/>
        </pc:sldMkLst>
      </pc:sldChg>
    </pc:docChg>
  </pc:docChgLst>
  <pc:docChgLst>
    <pc:chgData name="John Hall | CIHT" userId="S::john.hall@ciht.org.uk::37683320-3066-4684-8b8b-2b4281b08e0a" providerId="AD" clId="Web-{B9649071-213B-F325-1847-E100866A1430}"/>
    <pc:docChg chg="addSld delSld modSld">
      <pc:chgData name="John Hall | CIHT" userId="S::john.hall@ciht.org.uk::37683320-3066-4684-8b8b-2b4281b08e0a" providerId="AD" clId="Web-{B9649071-213B-F325-1847-E100866A1430}" dt="2022-12-02T10:33:11.875" v="51"/>
      <pc:docMkLst>
        <pc:docMk/>
      </pc:docMkLst>
      <pc:sldChg chg="del modNotes">
        <pc:chgData name="John Hall | CIHT" userId="S::john.hall@ciht.org.uk::37683320-3066-4684-8b8b-2b4281b08e0a" providerId="AD" clId="Web-{B9649071-213B-F325-1847-E100866A1430}" dt="2022-12-02T10:17:51.802" v="33"/>
        <pc:sldMkLst>
          <pc:docMk/>
          <pc:sldMk cId="1598879416" sldId="256"/>
        </pc:sldMkLst>
      </pc:sldChg>
      <pc:sldChg chg="add del modNotes">
        <pc:chgData name="John Hall | CIHT" userId="S::john.hall@ciht.org.uk::37683320-3066-4684-8b8b-2b4281b08e0a" providerId="AD" clId="Web-{B9649071-213B-F325-1847-E100866A1430}" dt="2022-12-02T10:33:11.875" v="51"/>
        <pc:sldMkLst>
          <pc:docMk/>
          <pc:sldMk cId="2722766547" sldId="289"/>
        </pc:sldMkLst>
      </pc:sldChg>
      <pc:sldChg chg="add replId">
        <pc:chgData name="John Hall | CIHT" userId="S::john.hall@ciht.org.uk::37683320-3066-4684-8b8b-2b4281b08e0a" providerId="AD" clId="Web-{B9649071-213B-F325-1847-E100866A1430}" dt="2022-12-02T10:20:02.587" v="36"/>
        <pc:sldMkLst>
          <pc:docMk/>
          <pc:sldMk cId="2339521104" sldId="290"/>
        </pc:sldMkLst>
      </pc:sldChg>
      <pc:sldChg chg="add">
        <pc:chgData name="John Hall | CIHT" userId="S::john.hall@ciht.org.uk::37683320-3066-4684-8b8b-2b4281b08e0a" providerId="AD" clId="Web-{B9649071-213B-F325-1847-E100866A1430}" dt="2022-12-02T10:20:25.509" v="37"/>
        <pc:sldMkLst>
          <pc:docMk/>
          <pc:sldMk cId="791070736" sldId="291"/>
        </pc:sldMkLst>
      </pc:sldChg>
      <pc:sldChg chg="add del">
        <pc:chgData name="John Hall | CIHT" userId="S::john.hall@ciht.org.uk::37683320-3066-4684-8b8b-2b4281b08e0a" providerId="AD" clId="Web-{B9649071-213B-F325-1847-E100866A1430}" dt="2022-12-02T10:20:55.479" v="40"/>
        <pc:sldMkLst>
          <pc:docMk/>
          <pc:sldMk cId="2294141196" sldId="292"/>
        </pc:sldMkLst>
      </pc:sldChg>
      <pc:sldChg chg="add">
        <pc:chgData name="John Hall | CIHT" userId="S::john.hall@ciht.org.uk::37683320-3066-4684-8b8b-2b4281b08e0a" providerId="AD" clId="Web-{B9649071-213B-F325-1847-E100866A1430}" dt="2022-12-02T10:20:53.448" v="39"/>
        <pc:sldMkLst>
          <pc:docMk/>
          <pc:sldMk cId="3013814241" sldId="293"/>
        </pc:sldMkLst>
      </pc:sldChg>
    </pc:docChg>
  </pc:docChgLst>
  <pc:docChgLst>
    <pc:chgData name="John Hall | CIHT" userId="S::john.hall@ciht.org.uk::37683320-3066-4684-8b8b-2b4281b08e0a" providerId="AD" clId="Web-{5B913B9E-369A-6EBF-1CA9-28530030D0B9}"/>
    <pc:docChg chg="addSld delSld modSld sldOrd">
      <pc:chgData name="John Hall | CIHT" userId="S::john.hall@ciht.org.uk::37683320-3066-4684-8b8b-2b4281b08e0a" providerId="AD" clId="Web-{5B913B9E-369A-6EBF-1CA9-28530030D0B9}" dt="2022-12-19T13:00:06.790" v="149"/>
      <pc:docMkLst>
        <pc:docMk/>
      </pc:docMkLst>
      <pc:sldChg chg="modNotes">
        <pc:chgData name="John Hall | CIHT" userId="S::john.hall@ciht.org.uk::37683320-3066-4684-8b8b-2b4281b08e0a" providerId="AD" clId="Web-{5B913B9E-369A-6EBF-1CA9-28530030D0B9}" dt="2022-12-19T13:00:06.790" v="149"/>
        <pc:sldMkLst>
          <pc:docMk/>
          <pc:sldMk cId="1794955773" sldId="266"/>
        </pc:sldMkLst>
      </pc:sldChg>
      <pc:sldChg chg="modNotes">
        <pc:chgData name="John Hall | CIHT" userId="S::john.hall@ciht.org.uk::37683320-3066-4684-8b8b-2b4281b08e0a" providerId="AD" clId="Web-{5B913B9E-369A-6EBF-1CA9-28530030D0B9}" dt="2022-12-19T12:57:08.158" v="107"/>
        <pc:sldMkLst>
          <pc:docMk/>
          <pc:sldMk cId="1931593164" sldId="267"/>
        </pc:sldMkLst>
      </pc:sldChg>
      <pc:sldChg chg="del modNotes">
        <pc:chgData name="John Hall | CIHT" userId="S::john.hall@ciht.org.uk::37683320-3066-4684-8b8b-2b4281b08e0a" providerId="AD" clId="Web-{5B913B9E-369A-6EBF-1CA9-28530030D0B9}" dt="2022-12-19T12:56:12.812" v="89"/>
        <pc:sldMkLst>
          <pc:docMk/>
          <pc:sldMk cId="2914700829" sldId="268"/>
        </pc:sldMkLst>
      </pc:sldChg>
      <pc:sldChg chg="addSp delSp modSp mod setBg">
        <pc:chgData name="John Hall | CIHT" userId="S::john.hall@ciht.org.uk::37683320-3066-4684-8b8b-2b4281b08e0a" providerId="AD" clId="Web-{5B913B9E-369A-6EBF-1CA9-28530030D0B9}" dt="2022-12-19T12:54:51.247" v="85"/>
        <pc:sldMkLst>
          <pc:docMk/>
          <pc:sldMk cId="2891476308" sldId="280"/>
        </pc:sldMkLst>
        <pc:spChg chg="add">
          <ac:chgData name="John Hall | CIHT" userId="S::john.hall@ciht.org.uk::37683320-3066-4684-8b8b-2b4281b08e0a" providerId="AD" clId="Web-{5B913B9E-369A-6EBF-1CA9-28530030D0B9}" dt="2022-12-19T12:54:51.247" v="85"/>
          <ac:spMkLst>
            <pc:docMk/>
            <pc:sldMk cId="2891476308" sldId="280"/>
            <ac:spMk id="7" creationId="{57845966-6EFC-468A-9CC7-BAB4B95854E7}"/>
          </ac:spMkLst>
        </pc:spChg>
        <pc:spChg chg="add">
          <ac:chgData name="John Hall | CIHT" userId="S::john.hall@ciht.org.uk::37683320-3066-4684-8b8b-2b4281b08e0a" providerId="AD" clId="Web-{5B913B9E-369A-6EBF-1CA9-28530030D0B9}" dt="2022-12-19T12:54:51.247" v="85"/>
          <ac:spMkLst>
            <pc:docMk/>
            <pc:sldMk cId="2891476308" sldId="280"/>
            <ac:spMk id="11" creationId="{ADAD1991-FFD1-4E94-ABAB-7560D33008E4}"/>
          </ac:spMkLst>
        </pc:spChg>
        <pc:picChg chg="add mod">
          <ac:chgData name="John Hall | CIHT" userId="S::john.hall@ciht.org.uk::37683320-3066-4684-8b8b-2b4281b08e0a" providerId="AD" clId="Web-{5B913B9E-369A-6EBF-1CA9-28530030D0B9}" dt="2022-12-19T12:54:51.247" v="85"/>
          <ac:picMkLst>
            <pc:docMk/>
            <pc:sldMk cId="2891476308" sldId="280"/>
            <ac:picMk id="2" creationId="{20EC8041-8423-4879-4033-44F3BC54D31F}"/>
          </ac:picMkLst>
        </pc:picChg>
        <pc:picChg chg="del">
          <ac:chgData name="John Hall | CIHT" userId="S::john.hall@ciht.org.uk::37683320-3066-4684-8b8b-2b4281b08e0a" providerId="AD" clId="Web-{5B913B9E-369A-6EBF-1CA9-28530030D0B9}" dt="2022-12-19T12:54:46.450" v="83"/>
          <ac:picMkLst>
            <pc:docMk/>
            <pc:sldMk cId="2891476308" sldId="280"/>
            <ac:picMk id="4" creationId="{8BB7322C-34DF-1D01-9867-F449BC8D0F1E}"/>
          </ac:picMkLst>
        </pc:picChg>
        <pc:picChg chg="add">
          <ac:chgData name="John Hall | CIHT" userId="S::john.hall@ciht.org.uk::37683320-3066-4684-8b8b-2b4281b08e0a" providerId="AD" clId="Web-{5B913B9E-369A-6EBF-1CA9-28530030D0B9}" dt="2022-12-19T12:54:51.247" v="85"/>
          <ac:picMkLst>
            <pc:docMk/>
            <pc:sldMk cId="2891476308" sldId="280"/>
            <ac:picMk id="9" creationId="{75554383-98AF-4A47-BB65-705FAAA4BE6A}"/>
          </ac:picMkLst>
        </pc:picChg>
      </pc:sldChg>
      <pc:sldChg chg="addSp delSp modSp mod setBg">
        <pc:chgData name="John Hall | CIHT" userId="S::john.hall@ciht.org.uk::37683320-3066-4684-8b8b-2b4281b08e0a" providerId="AD" clId="Web-{5B913B9E-369A-6EBF-1CA9-28530030D0B9}" dt="2022-12-19T12:54:20.574" v="82"/>
        <pc:sldMkLst>
          <pc:docMk/>
          <pc:sldMk cId="3269502101" sldId="281"/>
        </pc:sldMkLst>
        <pc:spChg chg="add">
          <ac:chgData name="John Hall | CIHT" userId="S::john.hall@ciht.org.uk::37683320-3066-4684-8b8b-2b4281b08e0a" providerId="AD" clId="Web-{5B913B9E-369A-6EBF-1CA9-28530030D0B9}" dt="2022-12-19T12:54:20.574" v="82"/>
          <ac:spMkLst>
            <pc:docMk/>
            <pc:sldMk cId="3269502101" sldId="281"/>
            <ac:spMk id="7" creationId="{57845966-6EFC-468A-9CC7-BAB4B95854E7}"/>
          </ac:spMkLst>
        </pc:spChg>
        <pc:spChg chg="add">
          <ac:chgData name="John Hall | CIHT" userId="S::john.hall@ciht.org.uk::37683320-3066-4684-8b8b-2b4281b08e0a" providerId="AD" clId="Web-{5B913B9E-369A-6EBF-1CA9-28530030D0B9}" dt="2022-12-19T12:54:20.574" v="82"/>
          <ac:spMkLst>
            <pc:docMk/>
            <pc:sldMk cId="3269502101" sldId="281"/>
            <ac:spMk id="11" creationId="{ADAD1991-FFD1-4E94-ABAB-7560D33008E4}"/>
          </ac:spMkLst>
        </pc:spChg>
        <pc:picChg chg="add mod">
          <ac:chgData name="John Hall | CIHT" userId="S::john.hall@ciht.org.uk::37683320-3066-4684-8b8b-2b4281b08e0a" providerId="AD" clId="Web-{5B913B9E-369A-6EBF-1CA9-28530030D0B9}" dt="2022-12-19T12:54:20.574" v="82"/>
          <ac:picMkLst>
            <pc:docMk/>
            <pc:sldMk cId="3269502101" sldId="281"/>
            <ac:picMk id="2" creationId="{E46DE53D-AD41-341F-3496-FF905B37D451}"/>
          </ac:picMkLst>
        </pc:picChg>
        <pc:picChg chg="del">
          <ac:chgData name="John Hall | CIHT" userId="S::john.hall@ciht.org.uk::37683320-3066-4684-8b8b-2b4281b08e0a" providerId="AD" clId="Web-{5B913B9E-369A-6EBF-1CA9-28530030D0B9}" dt="2022-12-19T12:54:16.214" v="80"/>
          <ac:picMkLst>
            <pc:docMk/>
            <pc:sldMk cId="3269502101" sldId="281"/>
            <ac:picMk id="4" creationId="{93F5033B-125F-9B5E-0084-F5D394140168}"/>
          </ac:picMkLst>
        </pc:picChg>
        <pc:picChg chg="add">
          <ac:chgData name="John Hall | CIHT" userId="S::john.hall@ciht.org.uk::37683320-3066-4684-8b8b-2b4281b08e0a" providerId="AD" clId="Web-{5B913B9E-369A-6EBF-1CA9-28530030D0B9}" dt="2022-12-19T12:54:20.574" v="82"/>
          <ac:picMkLst>
            <pc:docMk/>
            <pc:sldMk cId="3269502101" sldId="281"/>
            <ac:picMk id="9" creationId="{75554383-98AF-4A47-BB65-705FAAA4BE6A}"/>
          </ac:picMkLst>
        </pc:picChg>
      </pc:sldChg>
      <pc:sldChg chg="addSp delSp modSp add del">
        <pc:chgData name="John Hall | CIHT" userId="S::john.hall@ciht.org.uk::37683320-3066-4684-8b8b-2b4281b08e0a" providerId="AD" clId="Web-{5B913B9E-369A-6EBF-1CA9-28530030D0B9}" dt="2022-12-19T12:52:59.727" v="73"/>
        <pc:sldMkLst>
          <pc:docMk/>
          <pc:sldMk cId="2300605311" sldId="282"/>
        </pc:sldMkLst>
        <pc:picChg chg="add mod">
          <ac:chgData name="John Hall | CIHT" userId="S::john.hall@ciht.org.uk::37683320-3066-4684-8b8b-2b4281b08e0a" providerId="AD" clId="Web-{5B913B9E-369A-6EBF-1CA9-28530030D0B9}" dt="2022-12-19T12:52:32.413" v="70"/>
          <ac:picMkLst>
            <pc:docMk/>
            <pc:sldMk cId="2300605311" sldId="282"/>
            <ac:picMk id="2" creationId="{33191F31-05ED-3CEB-078A-B216F514821A}"/>
          </ac:picMkLst>
        </pc:picChg>
        <pc:picChg chg="del">
          <ac:chgData name="John Hall | CIHT" userId="S::john.hall@ciht.org.uk::37683320-3066-4684-8b8b-2b4281b08e0a" providerId="AD" clId="Web-{5B913B9E-369A-6EBF-1CA9-28530030D0B9}" dt="2022-12-19T12:52:30.085" v="69"/>
          <ac:picMkLst>
            <pc:docMk/>
            <pc:sldMk cId="2300605311" sldId="282"/>
            <ac:picMk id="4" creationId="{965754BD-075D-CC68-6650-A6AE1658AC5F}"/>
          </ac:picMkLst>
        </pc:picChg>
      </pc:sldChg>
      <pc:sldChg chg="addSp delSp modSp mod setBg">
        <pc:chgData name="John Hall | CIHT" userId="S::john.hall@ciht.org.uk::37683320-3066-4684-8b8b-2b4281b08e0a" providerId="AD" clId="Web-{5B913B9E-369A-6EBF-1CA9-28530030D0B9}" dt="2022-12-19T12:51:36.114" v="66"/>
        <pc:sldMkLst>
          <pc:docMk/>
          <pc:sldMk cId="4167660823" sldId="283"/>
        </pc:sldMkLst>
        <pc:spChg chg="add">
          <ac:chgData name="John Hall | CIHT" userId="S::john.hall@ciht.org.uk::37683320-3066-4684-8b8b-2b4281b08e0a" providerId="AD" clId="Web-{5B913B9E-369A-6EBF-1CA9-28530030D0B9}" dt="2022-12-19T12:51:36.114" v="66"/>
          <ac:spMkLst>
            <pc:docMk/>
            <pc:sldMk cId="4167660823" sldId="283"/>
            <ac:spMk id="7" creationId="{57845966-6EFC-468A-9CC7-BAB4B95854E7}"/>
          </ac:spMkLst>
        </pc:spChg>
        <pc:spChg chg="add">
          <ac:chgData name="John Hall | CIHT" userId="S::john.hall@ciht.org.uk::37683320-3066-4684-8b8b-2b4281b08e0a" providerId="AD" clId="Web-{5B913B9E-369A-6EBF-1CA9-28530030D0B9}" dt="2022-12-19T12:51:36.114" v="66"/>
          <ac:spMkLst>
            <pc:docMk/>
            <pc:sldMk cId="4167660823" sldId="283"/>
            <ac:spMk id="11" creationId="{ADAD1991-FFD1-4E94-ABAB-7560D33008E4}"/>
          </ac:spMkLst>
        </pc:spChg>
        <pc:picChg chg="add mod">
          <ac:chgData name="John Hall | CIHT" userId="S::john.hall@ciht.org.uk::37683320-3066-4684-8b8b-2b4281b08e0a" providerId="AD" clId="Web-{5B913B9E-369A-6EBF-1CA9-28530030D0B9}" dt="2022-12-19T12:51:36.114" v="66"/>
          <ac:picMkLst>
            <pc:docMk/>
            <pc:sldMk cId="4167660823" sldId="283"/>
            <ac:picMk id="2" creationId="{7ED573B6-6B6F-B3CF-9187-8D922B7B52B5}"/>
          </ac:picMkLst>
        </pc:picChg>
        <pc:picChg chg="del">
          <ac:chgData name="John Hall | CIHT" userId="S::john.hall@ciht.org.uk::37683320-3066-4684-8b8b-2b4281b08e0a" providerId="AD" clId="Web-{5B913B9E-369A-6EBF-1CA9-28530030D0B9}" dt="2022-12-19T12:51:30.724" v="64"/>
          <ac:picMkLst>
            <pc:docMk/>
            <pc:sldMk cId="4167660823" sldId="283"/>
            <ac:picMk id="4" creationId="{43EC7A98-B8EB-ACC8-D41B-26211E1BF551}"/>
          </ac:picMkLst>
        </pc:picChg>
        <pc:picChg chg="add">
          <ac:chgData name="John Hall | CIHT" userId="S::john.hall@ciht.org.uk::37683320-3066-4684-8b8b-2b4281b08e0a" providerId="AD" clId="Web-{5B913B9E-369A-6EBF-1CA9-28530030D0B9}" dt="2022-12-19T12:51:36.114" v="66"/>
          <ac:picMkLst>
            <pc:docMk/>
            <pc:sldMk cId="4167660823" sldId="283"/>
            <ac:picMk id="9" creationId="{75554383-98AF-4A47-BB65-705FAAA4BE6A}"/>
          </ac:picMkLst>
        </pc:picChg>
      </pc:sldChg>
      <pc:sldChg chg="addSp delSp modSp mod setBg">
        <pc:chgData name="John Hall | CIHT" userId="S::john.hall@ciht.org.uk::37683320-3066-4684-8b8b-2b4281b08e0a" providerId="AD" clId="Web-{5B913B9E-369A-6EBF-1CA9-28530030D0B9}" dt="2022-12-19T12:51:08.004" v="63"/>
        <pc:sldMkLst>
          <pc:docMk/>
          <pc:sldMk cId="3344999092" sldId="284"/>
        </pc:sldMkLst>
        <pc:spChg chg="add">
          <ac:chgData name="John Hall | CIHT" userId="S::john.hall@ciht.org.uk::37683320-3066-4684-8b8b-2b4281b08e0a" providerId="AD" clId="Web-{5B913B9E-369A-6EBF-1CA9-28530030D0B9}" dt="2022-12-19T12:51:08.004" v="63"/>
          <ac:spMkLst>
            <pc:docMk/>
            <pc:sldMk cId="3344999092" sldId="284"/>
            <ac:spMk id="7" creationId="{57845966-6EFC-468A-9CC7-BAB4B95854E7}"/>
          </ac:spMkLst>
        </pc:spChg>
        <pc:spChg chg="add">
          <ac:chgData name="John Hall | CIHT" userId="S::john.hall@ciht.org.uk::37683320-3066-4684-8b8b-2b4281b08e0a" providerId="AD" clId="Web-{5B913B9E-369A-6EBF-1CA9-28530030D0B9}" dt="2022-12-19T12:51:08.004" v="63"/>
          <ac:spMkLst>
            <pc:docMk/>
            <pc:sldMk cId="3344999092" sldId="284"/>
            <ac:spMk id="11" creationId="{ADAD1991-FFD1-4E94-ABAB-7560D33008E4}"/>
          </ac:spMkLst>
        </pc:spChg>
        <pc:picChg chg="add mod">
          <ac:chgData name="John Hall | CIHT" userId="S::john.hall@ciht.org.uk::37683320-3066-4684-8b8b-2b4281b08e0a" providerId="AD" clId="Web-{5B913B9E-369A-6EBF-1CA9-28530030D0B9}" dt="2022-12-19T12:51:08.004" v="63"/>
          <ac:picMkLst>
            <pc:docMk/>
            <pc:sldMk cId="3344999092" sldId="284"/>
            <ac:picMk id="2" creationId="{310EF93C-BE87-303A-0E91-31505B0EC902}"/>
          </ac:picMkLst>
        </pc:picChg>
        <pc:picChg chg="del">
          <ac:chgData name="John Hall | CIHT" userId="S::john.hall@ciht.org.uk::37683320-3066-4684-8b8b-2b4281b08e0a" providerId="AD" clId="Web-{5B913B9E-369A-6EBF-1CA9-28530030D0B9}" dt="2022-12-19T12:51:03.004" v="61"/>
          <ac:picMkLst>
            <pc:docMk/>
            <pc:sldMk cId="3344999092" sldId="284"/>
            <ac:picMk id="4" creationId="{FC49D765-D8B0-1075-AEF6-2AA8161942E0}"/>
          </ac:picMkLst>
        </pc:picChg>
        <pc:picChg chg="add">
          <ac:chgData name="John Hall | CIHT" userId="S::john.hall@ciht.org.uk::37683320-3066-4684-8b8b-2b4281b08e0a" providerId="AD" clId="Web-{5B913B9E-369A-6EBF-1CA9-28530030D0B9}" dt="2022-12-19T12:51:08.004" v="63"/>
          <ac:picMkLst>
            <pc:docMk/>
            <pc:sldMk cId="3344999092" sldId="284"/>
            <ac:picMk id="9" creationId="{75554383-98AF-4A47-BB65-705FAAA4BE6A}"/>
          </ac:picMkLst>
        </pc:picChg>
      </pc:sldChg>
      <pc:sldChg chg="addSp delSp modSp mod setBg">
        <pc:chgData name="John Hall | CIHT" userId="S::john.hall@ciht.org.uk::37683320-3066-4684-8b8b-2b4281b08e0a" providerId="AD" clId="Web-{5B913B9E-369A-6EBF-1CA9-28530030D0B9}" dt="2022-12-19T12:49:45.485" v="60"/>
        <pc:sldMkLst>
          <pc:docMk/>
          <pc:sldMk cId="3984948037" sldId="285"/>
        </pc:sldMkLst>
        <pc:spChg chg="add">
          <ac:chgData name="John Hall | CIHT" userId="S::john.hall@ciht.org.uk::37683320-3066-4684-8b8b-2b4281b08e0a" providerId="AD" clId="Web-{5B913B9E-369A-6EBF-1CA9-28530030D0B9}" dt="2022-12-19T12:49:45.485" v="60"/>
          <ac:spMkLst>
            <pc:docMk/>
            <pc:sldMk cId="3984948037" sldId="285"/>
            <ac:spMk id="7" creationId="{57845966-6EFC-468A-9CC7-BAB4B95854E7}"/>
          </ac:spMkLst>
        </pc:spChg>
        <pc:spChg chg="add">
          <ac:chgData name="John Hall | CIHT" userId="S::john.hall@ciht.org.uk::37683320-3066-4684-8b8b-2b4281b08e0a" providerId="AD" clId="Web-{5B913B9E-369A-6EBF-1CA9-28530030D0B9}" dt="2022-12-19T12:49:45.485" v="60"/>
          <ac:spMkLst>
            <pc:docMk/>
            <pc:sldMk cId="3984948037" sldId="285"/>
            <ac:spMk id="11" creationId="{ADAD1991-FFD1-4E94-ABAB-7560D33008E4}"/>
          </ac:spMkLst>
        </pc:spChg>
        <pc:picChg chg="add mod">
          <ac:chgData name="John Hall | CIHT" userId="S::john.hall@ciht.org.uk::37683320-3066-4684-8b8b-2b4281b08e0a" providerId="AD" clId="Web-{5B913B9E-369A-6EBF-1CA9-28530030D0B9}" dt="2022-12-19T12:49:45.485" v="60"/>
          <ac:picMkLst>
            <pc:docMk/>
            <pc:sldMk cId="3984948037" sldId="285"/>
            <ac:picMk id="2" creationId="{E4FF0EC4-74E0-09D8-2C5D-05541F0880F4}"/>
          </ac:picMkLst>
        </pc:picChg>
        <pc:picChg chg="del">
          <ac:chgData name="John Hall | CIHT" userId="S::john.hall@ciht.org.uk::37683320-3066-4684-8b8b-2b4281b08e0a" providerId="AD" clId="Web-{5B913B9E-369A-6EBF-1CA9-28530030D0B9}" dt="2022-12-19T12:49:40.423" v="58"/>
          <ac:picMkLst>
            <pc:docMk/>
            <pc:sldMk cId="3984948037" sldId="285"/>
            <ac:picMk id="4" creationId="{FFF989E3-D780-0AF9-9D2C-C89304D06956}"/>
          </ac:picMkLst>
        </pc:picChg>
        <pc:picChg chg="add">
          <ac:chgData name="John Hall | CIHT" userId="S::john.hall@ciht.org.uk::37683320-3066-4684-8b8b-2b4281b08e0a" providerId="AD" clId="Web-{5B913B9E-369A-6EBF-1CA9-28530030D0B9}" dt="2022-12-19T12:49:45.485" v="60"/>
          <ac:picMkLst>
            <pc:docMk/>
            <pc:sldMk cId="3984948037" sldId="285"/>
            <ac:picMk id="9" creationId="{75554383-98AF-4A47-BB65-705FAAA4BE6A}"/>
          </ac:picMkLst>
        </pc:picChg>
      </pc:sldChg>
      <pc:sldChg chg="addSp delSp modSp mod setBg">
        <pc:chgData name="John Hall | CIHT" userId="S::john.hall@ciht.org.uk::37683320-3066-4684-8b8b-2b4281b08e0a" providerId="AD" clId="Web-{5B913B9E-369A-6EBF-1CA9-28530030D0B9}" dt="2022-12-19T12:48:29.576" v="57"/>
        <pc:sldMkLst>
          <pc:docMk/>
          <pc:sldMk cId="106174141" sldId="286"/>
        </pc:sldMkLst>
        <pc:spChg chg="add">
          <ac:chgData name="John Hall | CIHT" userId="S::john.hall@ciht.org.uk::37683320-3066-4684-8b8b-2b4281b08e0a" providerId="AD" clId="Web-{5B913B9E-369A-6EBF-1CA9-28530030D0B9}" dt="2022-12-19T12:48:29.576" v="57"/>
          <ac:spMkLst>
            <pc:docMk/>
            <pc:sldMk cId="106174141" sldId="286"/>
            <ac:spMk id="7" creationId="{57845966-6EFC-468A-9CC7-BAB4B95854E7}"/>
          </ac:spMkLst>
        </pc:spChg>
        <pc:spChg chg="add">
          <ac:chgData name="John Hall | CIHT" userId="S::john.hall@ciht.org.uk::37683320-3066-4684-8b8b-2b4281b08e0a" providerId="AD" clId="Web-{5B913B9E-369A-6EBF-1CA9-28530030D0B9}" dt="2022-12-19T12:48:29.576" v="57"/>
          <ac:spMkLst>
            <pc:docMk/>
            <pc:sldMk cId="106174141" sldId="286"/>
            <ac:spMk id="11" creationId="{ADAD1991-FFD1-4E94-ABAB-7560D33008E4}"/>
          </ac:spMkLst>
        </pc:spChg>
        <pc:picChg chg="add mod">
          <ac:chgData name="John Hall | CIHT" userId="S::john.hall@ciht.org.uk::37683320-3066-4684-8b8b-2b4281b08e0a" providerId="AD" clId="Web-{5B913B9E-369A-6EBF-1CA9-28530030D0B9}" dt="2022-12-19T12:48:29.576" v="57"/>
          <ac:picMkLst>
            <pc:docMk/>
            <pc:sldMk cId="106174141" sldId="286"/>
            <ac:picMk id="2" creationId="{0020F748-DED4-ECC6-0F4E-A7166B780E26}"/>
          </ac:picMkLst>
        </pc:picChg>
        <pc:picChg chg="del">
          <ac:chgData name="John Hall | CIHT" userId="S::john.hall@ciht.org.uk::37683320-3066-4684-8b8b-2b4281b08e0a" providerId="AD" clId="Web-{5B913B9E-369A-6EBF-1CA9-28530030D0B9}" dt="2022-12-19T12:48:25.014" v="55"/>
          <ac:picMkLst>
            <pc:docMk/>
            <pc:sldMk cId="106174141" sldId="286"/>
            <ac:picMk id="4" creationId="{24A409EF-4FC8-85EE-9DA0-8B914E213222}"/>
          </ac:picMkLst>
        </pc:picChg>
        <pc:picChg chg="add">
          <ac:chgData name="John Hall | CIHT" userId="S::john.hall@ciht.org.uk::37683320-3066-4684-8b8b-2b4281b08e0a" providerId="AD" clId="Web-{5B913B9E-369A-6EBF-1CA9-28530030D0B9}" dt="2022-12-19T12:48:29.576" v="57"/>
          <ac:picMkLst>
            <pc:docMk/>
            <pc:sldMk cId="106174141" sldId="286"/>
            <ac:picMk id="9" creationId="{75554383-98AF-4A47-BB65-705FAAA4BE6A}"/>
          </ac:picMkLst>
        </pc:picChg>
      </pc:sldChg>
      <pc:sldChg chg="addSp delSp modSp mod setBg">
        <pc:chgData name="John Hall | CIHT" userId="S::john.hall@ciht.org.uk::37683320-3066-4684-8b8b-2b4281b08e0a" providerId="AD" clId="Web-{5B913B9E-369A-6EBF-1CA9-28530030D0B9}" dt="2022-12-19T12:46:12.618" v="54"/>
        <pc:sldMkLst>
          <pc:docMk/>
          <pc:sldMk cId="3999955714" sldId="287"/>
        </pc:sldMkLst>
        <pc:spChg chg="add">
          <ac:chgData name="John Hall | CIHT" userId="S::john.hall@ciht.org.uk::37683320-3066-4684-8b8b-2b4281b08e0a" providerId="AD" clId="Web-{5B913B9E-369A-6EBF-1CA9-28530030D0B9}" dt="2022-12-19T12:46:12.618" v="54"/>
          <ac:spMkLst>
            <pc:docMk/>
            <pc:sldMk cId="3999955714" sldId="287"/>
            <ac:spMk id="7" creationId="{57845966-6EFC-468A-9CC7-BAB4B95854E7}"/>
          </ac:spMkLst>
        </pc:spChg>
        <pc:spChg chg="add">
          <ac:chgData name="John Hall | CIHT" userId="S::john.hall@ciht.org.uk::37683320-3066-4684-8b8b-2b4281b08e0a" providerId="AD" clId="Web-{5B913B9E-369A-6EBF-1CA9-28530030D0B9}" dt="2022-12-19T12:46:12.618" v="54"/>
          <ac:spMkLst>
            <pc:docMk/>
            <pc:sldMk cId="3999955714" sldId="287"/>
            <ac:spMk id="11" creationId="{ADAD1991-FFD1-4E94-ABAB-7560D33008E4}"/>
          </ac:spMkLst>
        </pc:spChg>
        <pc:picChg chg="add mod">
          <ac:chgData name="John Hall | CIHT" userId="S::john.hall@ciht.org.uk::37683320-3066-4684-8b8b-2b4281b08e0a" providerId="AD" clId="Web-{5B913B9E-369A-6EBF-1CA9-28530030D0B9}" dt="2022-12-19T12:46:12.618" v="54"/>
          <ac:picMkLst>
            <pc:docMk/>
            <pc:sldMk cId="3999955714" sldId="287"/>
            <ac:picMk id="2" creationId="{596983B4-7E79-953A-DD80-D12D8CAD29FF}"/>
          </ac:picMkLst>
        </pc:picChg>
        <pc:picChg chg="del">
          <ac:chgData name="John Hall | CIHT" userId="S::john.hall@ciht.org.uk::37683320-3066-4684-8b8b-2b4281b08e0a" providerId="AD" clId="Web-{5B913B9E-369A-6EBF-1CA9-28530030D0B9}" dt="2022-12-19T12:46:07.134" v="52"/>
          <ac:picMkLst>
            <pc:docMk/>
            <pc:sldMk cId="3999955714" sldId="287"/>
            <ac:picMk id="4" creationId="{43AA8571-ABBB-069A-B15A-CC12B6396218}"/>
          </ac:picMkLst>
        </pc:picChg>
        <pc:picChg chg="add">
          <ac:chgData name="John Hall | CIHT" userId="S::john.hall@ciht.org.uk::37683320-3066-4684-8b8b-2b4281b08e0a" providerId="AD" clId="Web-{5B913B9E-369A-6EBF-1CA9-28530030D0B9}" dt="2022-12-19T12:46:12.618" v="54"/>
          <ac:picMkLst>
            <pc:docMk/>
            <pc:sldMk cId="3999955714" sldId="287"/>
            <ac:picMk id="9" creationId="{75554383-98AF-4A47-BB65-705FAAA4BE6A}"/>
          </ac:picMkLst>
        </pc:picChg>
      </pc:sldChg>
      <pc:sldChg chg="addSp delSp modSp mod setBg">
        <pc:chgData name="John Hall | CIHT" userId="S::john.hall@ciht.org.uk::37683320-3066-4684-8b8b-2b4281b08e0a" providerId="AD" clId="Web-{5B913B9E-369A-6EBF-1CA9-28530030D0B9}" dt="2022-12-19T12:44:22.395" v="51"/>
        <pc:sldMkLst>
          <pc:docMk/>
          <pc:sldMk cId="2581259509" sldId="288"/>
        </pc:sldMkLst>
        <pc:spChg chg="add">
          <ac:chgData name="John Hall | CIHT" userId="S::john.hall@ciht.org.uk::37683320-3066-4684-8b8b-2b4281b08e0a" providerId="AD" clId="Web-{5B913B9E-369A-6EBF-1CA9-28530030D0B9}" dt="2022-12-19T12:44:22.395" v="51"/>
          <ac:spMkLst>
            <pc:docMk/>
            <pc:sldMk cId="2581259509" sldId="288"/>
            <ac:spMk id="7" creationId="{57845966-6EFC-468A-9CC7-BAB4B95854E7}"/>
          </ac:spMkLst>
        </pc:spChg>
        <pc:spChg chg="add">
          <ac:chgData name="John Hall | CIHT" userId="S::john.hall@ciht.org.uk::37683320-3066-4684-8b8b-2b4281b08e0a" providerId="AD" clId="Web-{5B913B9E-369A-6EBF-1CA9-28530030D0B9}" dt="2022-12-19T12:44:22.395" v="51"/>
          <ac:spMkLst>
            <pc:docMk/>
            <pc:sldMk cId="2581259509" sldId="288"/>
            <ac:spMk id="11" creationId="{ADAD1991-FFD1-4E94-ABAB-7560D33008E4}"/>
          </ac:spMkLst>
        </pc:spChg>
        <pc:picChg chg="add mod">
          <ac:chgData name="John Hall | CIHT" userId="S::john.hall@ciht.org.uk::37683320-3066-4684-8b8b-2b4281b08e0a" providerId="AD" clId="Web-{5B913B9E-369A-6EBF-1CA9-28530030D0B9}" dt="2022-12-19T12:44:22.395" v="51"/>
          <ac:picMkLst>
            <pc:docMk/>
            <pc:sldMk cId="2581259509" sldId="288"/>
            <ac:picMk id="2" creationId="{EF2722B6-62D8-0414-CE86-6679322237E1}"/>
          </ac:picMkLst>
        </pc:picChg>
        <pc:picChg chg="del">
          <ac:chgData name="John Hall | CIHT" userId="S::john.hall@ciht.org.uk::37683320-3066-4684-8b8b-2b4281b08e0a" providerId="AD" clId="Web-{5B913B9E-369A-6EBF-1CA9-28530030D0B9}" dt="2022-12-19T12:44:15.473" v="49"/>
          <ac:picMkLst>
            <pc:docMk/>
            <pc:sldMk cId="2581259509" sldId="288"/>
            <ac:picMk id="4" creationId="{E540C63B-8EBD-ECA3-11A5-B962194231AD}"/>
          </ac:picMkLst>
        </pc:picChg>
        <pc:picChg chg="add">
          <ac:chgData name="John Hall | CIHT" userId="S::john.hall@ciht.org.uk::37683320-3066-4684-8b8b-2b4281b08e0a" providerId="AD" clId="Web-{5B913B9E-369A-6EBF-1CA9-28530030D0B9}" dt="2022-12-19T12:44:22.395" v="51"/>
          <ac:picMkLst>
            <pc:docMk/>
            <pc:sldMk cId="2581259509" sldId="288"/>
            <ac:picMk id="9" creationId="{75554383-98AF-4A47-BB65-705FAAA4BE6A}"/>
          </ac:picMkLst>
        </pc:picChg>
      </pc:sldChg>
      <pc:sldChg chg="addSp delSp modSp mod setBg">
        <pc:chgData name="John Hall | CIHT" userId="S::john.hall@ciht.org.uk::37683320-3066-4684-8b8b-2b4281b08e0a" providerId="AD" clId="Web-{5B913B9E-369A-6EBF-1CA9-28530030D0B9}" dt="2022-12-19T12:42:20.953" v="48"/>
        <pc:sldMkLst>
          <pc:docMk/>
          <pc:sldMk cId="1908623843" sldId="289"/>
        </pc:sldMkLst>
        <pc:spChg chg="add">
          <ac:chgData name="John Hall | CIHT" userId="S::john.hall@ciht.org.uk::37683320-3066-4684-8b8b-2b4281b08e0a" providerId="AD" clId="Web-{5B913B9E-369A-6EBF-1CA9-28530030D0B9}" dt="2022-12-19T12:42:20.953" v="48"/>
          <ac:spMkLst>
            <pc:docMk/>
            <pc:sldMk cId="1908623843" sldId="289"/>
            <ac:spMk id="7" creationId="{57845966-6EFC-468A-9CC7-BAB4B95854E7}"/>
          </ac:spMkLst>
        </pc:spChg>
        <pc:spChg chg="add">
          <ac:chgData name="John Hall | CIHT" userId="S::john.hall@ciht.org.uk::37683320-3066-4684-8b8b-2b4281b08e0a" providerId="AD" clId="Web-{5B913B9E-369A-6EBF-1CA9-28530030D0B9}" dt="2022-12-19T12:42:20.953" v="48"/>
          <ac:spMkLst>
            <pc:docMk/>
            <pc:sldMk cId="1908623843" sldId="289"/>
            <ac:spMk id="11" creationId="{ADAD1991-FFD1-4E94-ABAB-7560D33008E4}"/>
          </ac:spMkLst>
        </pc:spChg>
        <pc:picChg chg="add mod">
          <ac:chgData name="John Hall | CIHT" userId="S::john.hall@ciht.org.uk::37683320-3066-4684-8b8b-2b4281b08e0a" providerId="AD" clId="Web-{5B913B9E-369A-6EBF-1CA9-28530030D0B9}" dt="2022-12-19T12:42:20.953" v="48"/>
          <ac:picMkLst>
            <pc:docMk/>
            <pc:sldMk cId="1908623843" sldId="289"/>
            <ac:picMk id="2" creationId="{F9CFE8EE-8C1F-B9B0-AEFD-A776098F1E67}"/>
          </ac:picMkLst>
        </pc:picChg>
        <pc:picChg chg="del">
          <ac:chgData name="John Hall | CIHT" userId="S::john.hall@ciht.org.uk::37683320-3066-4684-8b8b-2b4281b08e0a" providerId="AD" clId="Web-{5B913B9E-369A-6EBF-1CA9-28530030D0B9}" dt="2022-12-19T12:42:12.844" v="46"/>
          <ac:picMkLst>
            <pc:docMk/>
            <pc:sldMk cId="1908623843" sldId="289"/>
            <ac:picMk id="4" creationId="{559D7CDF-435A-8F2D-27E2-87B24F477B20}"/>
          </ac:picMkLst>
        </pc:picChg>
        <pc:picChg chg="add">
          <ac:chgData name="John Hall | CIHT" userId="S::john.hall@ciht.org.uk::37683320-3066-4684-8b8b-2b4281b08e0a" providerId="AD" clId="Web-{5B913B9E-369A-6EBF-1CA9-28530030D0B9}" dt="2022-12-19T12:42:20.953" v="48"/>
          <ac:picMkLst>
            <pc:docMk/>
            <pc:sldMk cId="1908623843" sldId="289"/>
            <ac:picMk id="9" creationId="{75554383-98AF-4A47-BB65-705FAAA4BE6A}"/>
          </ac:picMkLst>
        </pc:picChg>
      </pc:sldChg>
      <pc:sldChg chg="addSp delSp modSp mod setBg">
        <pc:chgData name="John Hall | CIHT" userId="S::john.hall@ciht.org.uk::37683320-3066-4684-8b8b-2b4281b08e0a" providerId="AD" clId="Web-{5B913B9E-369A-6EBF-1CA9-28530030D0B9}" dt="2022-12-19T12:41:51.093" v="45"/>
        <pc:sldMkLst>
          <pc:docMk/>
          <pc:sldMk cId="2783865322" sldId="290"/>
        </pc:sldMkLst>
        <pc:spChg chg="add">
          <ac:chgData name="John Hall | CIHT" userId="S::john.hall@ciht.org.uk::37683320-3066-4684-8b8b-2b4281b08e0a" providerId="AD" clId="Web-{5B913B9E-369A-6EBF-1CA9-28530030D0B9}" dt="2022-12-19T12:41:51.093" v="45"/>
          <ac:spMkLst>
            <pc:docMk/>
            <pc:sldMk cId="2783865322" sldId="290"/>
            <ac:spMk id="7" creationId="{57845966-6EFC-468A-9CC7-BAB4B95854E7}"/>
          </ac:spMkLst>
        </pc:spChg>
        <pc:spChg chg="add">
          <ac:chgData name="John Hall | CIHT" userId="S::john.hall@ciht.org.uk::37683320-3066-4684-8b8b-2b4281b08e0a" providerId="AD" clId="Web-{5B913B9E-369A-6EBF-1CA9-28530030D0B9}" dt="2022-12-19T12:41:51.093" v="45"/>
          <ac:spMkLst>
            <pc:docMk/>
            <pc:sldMk cId="2783865322" sldId="290"/>
            <ac:spMk id="11" creationId="{ADAD1991-FFD1-4E94-ABAB-7560D33008E4}"/>
          </ac:spMkLst>
        </pc:spChg>
        <pc:picChg chg="add mod">
          <ac:chgData name="John Hall | CIHT" userId="S::john.hall@ciht.org.uk::37683320-3066-4684-8b8b-2b4281b08e0a" providerId="AD" clId="Web-{5B913B9E-369A-6EBF-1CA9-28530030D0B9}" dt="2022-12-19T12:41:51.093" v="45"/>
          <ac:picMkLst>
            <pc:docMk/>
            <pc:sldMk cId="2783865322" sldId="290"/>
            <ac:picMk id="2" creationId="{DD29748C-27FB-C663-BB31-45046B850925}"/>
          </ac:picMkLst>
        </pc:picChg>
        <pc:picChg chg="del">
          <ac:chgData name="John Hall | CIHT" userId="S::john.hall@ciht.org.uk::37683320-3066-4684-8b8b-2b4281b08e0a" providerId="AD" clId="Web-{5B913B9E-369A-6EBF-1CA9-28530030D0B9}" dt="2022-12-19T12:41:43.468" v="43"/>
          <ac:picMkLst>
            <pc:docMk/>
            <pc:sldMk cId="2783865322" sldId="290"/>
            <ac:picMk id="4" creationId="{F672566C-084B-887A-295B-01D0453ECE0C}"/>
          </ac:picMkLst>
        </pc:picChg>
        <pc:picChg chg="add">
          <ac:chgData name="John Hall | CIHT" userId="S::john.hall@ciht.org.uk::37683320-3066-4684-8b8b-2b4281b08e0a" providerId="AD" clId="Web-{5B913B9E-369A-6EBF-1CA9-28530030D0B9}" dt="2022-12-19T12:41:51.093" v="45"/>
          <ac:picMkLst>
            <pc:docMk/>
            <pc:sldMk cId="2783865322" sldId="290"/>
            <ac:picMk id="9" creationId="{75554383-98AF-4A47-BB65-705FAAA4BE6A}"/>
          </ac:picMkLst>
        </pc:picChg>
      </pc:sldChg>
      <pc:sldChg chg="addSp delSp modSp mod setBg">
        <pc:chgData name="John Hall | CIHT" userId="S::john.hall@ciht.org.uk::37683320-3066-4684-8b8b-2b4281b08e0a" providerId="AD" clId="Web-{5B913B9E-369A-6EBF-1CA9-28530030D0B9}" dt="2022-12-19T12:40:55.669" v="42"/>
        <pc:sldMkLst>
          <pc:docMk/>
          <pc:sldMk cId="3878566922" sldId="291"/>
        </pc:sldMkLst>
        <pc:spChg chg="add">
          <ac:chgData name="John Hall | CIHT" userId="S::john.hall@ciht.org.uk::37683320-3066-4684-8b8b-2b4281b08e0a" providerId="AD" clId="Web-{5B913B9E-369A-6EBF-1CA9-28530030D0B9}" dt="2022-12-19T12:40:55.669" v="42"/>
          <ac:spMkLst>
            <pc:docMk/>
            <pc:sldMk cId="3878566922" sldId="291"/>
            <ac:spMk id="7" creationId="{57845966-6EFC-468A-9CC7-BAB4B95854E7}"/>
          </ac:spMkLst>
        </pc:spChg>
        <pc:spChg chg="add">
          <ac:chgData name="John Hall | CIHT" userId="S::john.hall@ciht.org.uk::37683320-3066-4684-8b8b-2b4281b08e0a" providerId="AD" clId="Web-{5B913B9E-369A-6EBF-1CA9-28530030D0B9}" dt="2022-12-19T12:40:55.669" v="42"/>
          <ac:spMkLst>
            <pc:docMk/>
            <pc:sldMk cId="3878566922" sldId="291"/>
            <ac:spMk id="11" creationId="{ADAD1991-FFD1-4E94-ABAB-7560D33008E4}"/>
          </ac:spMkLst>
        </pc:spChg>
        <pc:picChg chg="add mod">
          <ac:chgData name="John Hall | CIHT" userId="S::john.hall@ciht.org.uk::37683320-3066-4684-8b8b-2b4281b08e0a" providerId="AD" clId="Web-{5B913B9E-369A-6EBF-1CA9-28530030D0B9}" dt="2022-12-19T12:40:55.669" v="42"/>
          <ac:picMkLst>
            <pc:docMk/>
            <pc:sldMk cId="3878566922" sldId="291"/>
            <ac:picMk id="2" creationId="{C74988D2-55C1-5FE6-12DD-8D9E844205D1}"/>
          </ac:picMkLst>
        </pc:picChg>
        <pc:picChg chg="del">
          <ac:chgData name="John Hall | CIHT" userId="S::john.hall@ciht.org.uk::37683320-3066-4684-8b8b-2b4281b08e0a" providerId="AD" clId="Web-{5B913B9E-369A-6EBF-1CA9-28530030D0B9}" dt="2022-12-19T12:40:27.449" v="40"/>
          <ac:picMkLst>
            <pc:docMk/>
            <pc:sldMk cId="3878566922" sldId="291"/>
            <ac:picMk id="4" creationId="{F31B7D4F-2B74-660B-60FA-CC73FEC03C22}"/>
          </ac:picMkLst>
        </pc:picChg>
        <pc:picChg chg="add">
          <ac:chgData name="John Hall | CIHT" userId="S::john.hall@ciht.org.uk::37683320-3066-4684-8b8b-2b4281b08e0a" providerId="AD" clId="Web-{5B913B9E-369A-6EBF-1CA9-28530030D0B9}" dt="2022-12-19T12:40:55.669" v="42"/>
          <ac:picMkLst>
            <pc:docMk/>
            <pc:sldMk cId="3878566922" sldId="291"/>
            <ac:picMk id="9" creationId="{75554383-98AF-4A47-BB65-705FAAA4BE6A}"/>
          </ac:picMkLst>
        </pc:picChg>
      </pc:sldChg>
      <pc:sldChg chg="addSp delSp modSp mod setBg">
        <pc:chgData name="John Hall | CIHT" userId="S::john.hall@ciht.org.uk::37683320-3066-4684-8b8b-2b4281b08e0a" providerId="AD" clId="Web-{5B913B9E-369A-6EBF-1CA9-28530030D0B9}" dt="2022-12-19T12:40:00.604" v="39"/>
        <pc:sldMkLst>
          <pc:docMk/>
          <pc:sldMk cId="1155267744" sldId="292"/>
        </pc:sldMkLst>
        <pc:spChg chg="add">
          <ac:chgData name="John Hall | CIHT" userId="S::john.hall@ciht.org.uk::37683320-3066-4684-8b8b-2b4281b08e0a" providerId="AD" clId="Web-{5B913B9E-369A-6EBF-1CA9-28530030D0B9}" dt="2022-12-19T12:40:00.604" v="39"/>
          <ac:spMkLst>
            <pc:docMk/>
            <pc:sldMk cId="1155267744" sldId="292"/>
            <ac:spMk id="7" creationId="{57845966-6EFC-468A-9CC7-BAB4B95854E7}"/>
          </ac:spMkLst>
        </pc:spChg>
        <pc:spChg chg="add">
          <ac:chgData name="John Hall | CIHT" userId="S::john.hall@ciht.org.uk::37683320-3066-4684-8b8b-2b4281b08e0a" providerId="AD" clId="Web-{5B913B9E-369A-6EBF-1CA9-28530030D0B9}" dt="2022-12-19T12:40:00.604" v="39"/>
          <ac:spMkLst>
            <pc:docMk/>
            <pc:sldMk cId="1155267744" sldId="292"/>
            <ac:spMk id="11" creationId="{ADAD1991-FFD1-4E94-ABAB-7560D33008E4}"/>
          </ac:spMkLst>
        </pc:spChg>
        <pc:picChg chg="add mod">
          <ac:chgData name="John Hall | CIHT" userId="S::john.hall@ciht.org.uk::37683320-3066-4684-8b8b-2b4281b08e0a" providerId="AD" clId="Web-{5B913B9E-369A-6EBF-1CA9-28530030D0B9}" dt="2022-12-19T12:40:00.604" v="39"/>
          <ac:picMkLst>
            <pc:docMk/>
            <pc:sldMk cId="1155267744" sldId="292"/>
            <ac:picMk id="2" creationId="{994F0EE3-693B-1E8A-2573-B94BE9684517}"/>
          </ac:picMkLst>
        </pc:picChg>
        <pc:picChg chg="del">
          <ac:chgData name="John Hall | CIHT" userId="S::john.hall@ciht.org.uk::37683320-3066-4684-8b8b-2b4281b08e0a" providerId="AD" clId="Web-{5B913B9E-369A-6EBF-1CA9-28530030D0B9}" dt="2022-12-19T12:39:55.026" v="37"/>
          <ac:picMkLst>
            <pc:docMk/>
            <pc:sldMk cId="1155267744" sldId="292"/>
            <ac:picMk id="4" creationId="{25457EAD-C7B6-D277-A934-A7954DAD1E36}"/>
          </ac:picMkLst>
        </pc:picChg>
        <pc:picChg chg="add">
          <ac:chgData name="John Hall | CIHT" userId="S::john.hall@ciht.org.uk::37683320-3066-4684-8b8b-2b4281b08e0a" providerId="AD" clId="Web-{5B913B9E-369A-6EBF-1CA9-28530030D0B9}" dt="2022-12-19T12:40:00.604" v="39"/>
          <ac:picMkLst>
            <pc:docMk/>
            <pc:sldMk cId="1155267744" sldId="292"/>
            <ac:picMk id="9" creationId="{75554383-98AF-4A47-BB65-705FAAA4BE6A}"/>
          </ac:picMkLst>
        </pc:picChg>
      </pc:sldChg>
      <pc:sldChg chg="addSp delSp modSp mod setBg">
        <pc:chgData name="John Hall | CIHT" userId="S::john.hall@ciht.org.uk::37683320-3066-4684-8b8b-2b4281b08e0a" providerId="AD" clId="Web-{5B913B9E-369A-6EBF-1CA9-28530030D0B9}" dt="2022-12-19T12:39:17.462" v="36"/>
        <pc:sldMkLst>
          <pc:docMk/>
          <pc:sldMk cId="4187527087" sldId="293"/>
        </pc:sldMkLst>
        <pc:spChg chg="add">
          <ac:chgData name="John Hall | CIHT" userId="S::john.hall@ciht.org.uk::37683320-3066-4684-8b8b-2b4281b08e0a" providerId="AD" clId="Web-{5B913B9E-369A-6EBF-1CA9-28530030D0B9}" dt="2022-12-19T12:39:17.462" v="36"/>
          <ac:spMkLst>
            <pc:docMk/>
            <pc:sldMk cId="4187527087" sldId="293"/>
            <ac:spMk id="7" creationId="{57845966-6EFC-468A-9CC7-BAB4B95854E7}"/>
          </ac:spMkLst>
        </pc:spChg>
        <pc:spChg chg="add">
          <ac:chgData name="John Hall | CIHT" userId="S::john.hall@ciht.org.uk::37683320-3066-4684-8b8b-2b4281b08e0a" providerId="AD" clId="Web-{5B913B9E-369A-6EBF-1CA9-28530030D0B9}" dt="2022-12-19T12:39:17.462" v="36"/>
          <ac:spMkLst>
            <pc:docMk/>
            <pc:sldMk cId="4187527087" sldId="293"/>
            <ac:spMk id="11" creationId="{ADAD1991-FFD1-4E94-ABAB-7560D33008E4}"/>
          </ac:spMkLst>
        </pc:spChg>
        <pc:picChg chg="add mod">
          <ac:chgData name="John Hall | CIHT" userId="S::john.hall@ciht.org.uk::37683320-3066-4684-8b8b-2b4281b08e0a" providerId="AD" clId="Web-{5B913B9E-369A-6EBF-1CA9-28530030D0B9}" dt="2022-12-19T12:39:17.462" v="36"/>
          <ac:picMkLst>
            <pc:docMk/>
            <pc:sldMk cId="4187527087" sldId="293"/>
            <ac:picMk id="2" creationId="{1844879B-4CD9-43F1-361A-6DDEB2689ACF}"/>
          </ac:picMkLst>
        </pc:picChg>
        <pc:picChg chg="del">
          <ac:chgData name="John Hall | CIHT" userId="S::john.hall@ciht.org.uk::37683320-3066-4684-8b8b-2b4281b08e0a" providerId="AD" clId="Web-{5B913B9E-369A-6EBF-1CA9-28530030D0B9}" dt="2022-12-19T12:39:12.024" v="34"/>
          <ac:picMkLst>
            <pc:docMk/>
            <pc:sldMk cId="4187527087" sldId="293"/>
            <ac:picMk id="4" creationId="{4F4CC5A8-A4ED-B74C-74F1-3454135816A8}"/>
          </ac:picMkLst>
        </pc:picChg>
        <pc:picChg chg="add">
          <ac:chgData name="John Hall | CIHT" userId="S::john.hall@ciht.org.uk::37683320-3066-4684-8b8b-2b4281b08e0a" providerId="AD" clId="Web-{5B913B9E-369A-6EBF-1CA9-28530030D0B9}" dt="2022-12-19T12:39:17.462" v="36"/>
          <ac:picMkLst>
            <pc:docMk/>
            <pc:sldMk cId="4187527087" sldId="293"/>
            <ac:picMk id="9" creationId="{75554383-98AF-4A47-BB65-705FAAA4BE6A}"/>
          </ac:picMkLst>
        </pc:picChg>
      </pc:sldChg>
      <pc:sldChg chg="addSp delSp modSp mod setBg">
        <pc:chgData name="John Hall | CIHT" userId="S::john.hall@ciht.org.uk::37683320-3066-4684-8b8b-2b4281b08e0a" providerId="AD" clId="Web-{5B913B9E-369A-6EBF-1CA9-28530030D0B9}" dt="2022-12-19T12:38:30.242" v="33"/>
        <pc:sldMkLst>
          <pc:docMk/>
          <pc:sldMk cId="810808647" sldId="294"/>
        </pc:sldMkLst>
        <pc:spChg chg="add">
          <ac:chgData name="John Hall | CIHT" userId="S::john.hall@ciht.org.uk::37683320-3066-4684-8b8b-2b4281b08e0a" providerId="AD" clId="Web-{5B913B9E-369A-6EBF-1CA9-28530030D0B9}" dt="2022-12-19T12:38:30.242" v="33"/>
          <ac:spMkLst>
            <pc:docMk/>
            <pc:sldMk cId="810808647" sldId="294"/>
            <ac:spMk id="7" creationId="{57845966-6EFC-468A-9CC7-BAB4B95854E7}"/>
          </ac:spMkLst>
        </pc:spChg>
        <pc:spChg chg="add">
          <ac:chgData name="John Hall | CIHT" userId="S::john.hall@ciht.org.uk::37683320-3066-4684-8b8b-2b4281b08e0a" providerId="AD" clId="Web-{5B913B9E-369A-6EBF-1CA9-28530030D0B9}" dt="2022-12-19T12:38:30.242" v="33"/>
          <ac:spMkLst>
            <pc:docMk/>
            <pc:sldMk cId="810808647" sldId="294"/>
            <ac:spMk id="11" creationId="{ADAD1991-FFD1-4E94-ABAB-7560D33008E4}"/>
          </ac:spMkLst>
        </pc:spChg>
        <pc:picChg chg="add mod">
          <ac:chgData name="John Hall | CIHT" userId="S::john.hall@ciht.org.uk::37683320-3066-4684-8b8b-2b4281b08e0a" providerId="AD" clId="Web-{5B913B9E-369A-6EBF-1CA9-28530030D0B9}" dt="2022-12-19T12:38:30.242" v="33"/>
          <ac:picMkLst>
            <pc:docMk/>
            <pc:sldMk cId="810808647" sldId="294"/>
            <ac:picMk id="2" creationId="{6239C1C7-26DC-A277-2013-1708E2745640}"/>
          </ac:picMkLst>
        </pc:picChg>
        <pc:picChg chg="del">
          <ac:chgData name="John Hall | CIHT" userId="S::john.hall@ciht.org.uk::37683320-3066-4684-8b8b-2b4281b08e0a" providerId="AD" clId="Web-{5B913B9E-369A-6EBF-1CA9-28530030D0B9}" dt="2022-12-19T12:38:22.195" v="31"/>
          <ac:picMkLst>
            <pc:docMk/>
            <pc:sldMk cId="810808647" sldId="294"/>
            <ac:picMk id="4" creationId="{049D89DE-7FA3-A571-6BCA-3BC3913DFC59}"/>
          </ac:picMkLst>
        </pc:picChg>
        <pc:picChg chg="add">
          <ac:chgData name="John Hall | CIHT" userId="S::john.hall@ciht.org.uk::37683320-3066-4684-8b8b-2b4281b08e0a" providerId="AD" clId="Web-{5B913B9E-369A-6EBF-1CA9-28530030D0B9}" dt="2022-12-19T12:38:30.242" v="33"/>
          <ac:picMkLst>
            <pc:docMk/>
            <pc:sldMk cId="810808647" sldId="294"/>
            <ac:picMk id="9" creationId="{75554383-98AF-4A47-BB65-705FAAA4BE6A}"/>
          </ac:picMkLst>
        </pc:picChg>
      </pc:sldChg>
      <pc:sldChg chg="addSp delSp modSp mod setBg">
        <pc:chgData name="John Hall | CIHT" userId="S::john.hall@ciht.org.uk::37683320-3066-4684-8b8b-2b4281b08e0a" providerId="AD" clId="Web-{5B913B9E-369A-6EBF-1CA9-28530030D0B9}" dt="2022-12-19T12:35:21.969" v="30"/>
        <pc:sldMkLst>
          <pc:docMk/>
          <pc:sldMk cId="3861198323" sldId="295"/>
        </pc:sldMkLst>
        <pc:spChg chg="add">
          <ac:chgData name="John Hall | CIHT" userId="S::john.hall@ciht.org.uk::37683320-3066-4684-8b8b-2b4281b08e0a" providerId="AD" clId="Web-{5B913B9E-369A-6EBF-1CA9-28530030D0B9}" dt="2022-12-19T12:35:21.969" v="30"/>
          <ac:spMkLst>
            <pc:docMk/>
            <pc:sldMk cId="3861198323" sldId="295"/>
            <ac:spMk id="7" creationId="{57845966-6EFC-468A-9CC7-BAB4B95854E7}"/>
          </ac:spMkLst>
        </pc:spChg>
        <pc:spChg chg="add">
          <ac:chgData name="John Hall | CIHT" userId="S::john.hall@ciht.org.uk::37683320-3066-4684-8b8b-2b4281b08e0a" providerId="AD" clId="Web-{5B913B9E-369A-6EBF-1CA9-28530030D0B9}" dt="2022-12-19T12:35:21.969" v="30"/>
          <ac:spMkLst>
            <pc:docMk/>
            <pc:sldMk cId="3861198323" sldId="295"/>
            <ac:spMk id="11" creationId="{ADAD1991-FFD1-4E94-ABAB-7560D33008E4}"/>
          </ac:spMkLst>
        </pc:spChg>
        <pc:picChg chg="add mod">
          <ac:chgData name="John Hall | CIHT" userId="S::john.hall@ciht.org.uk::37683320-3066-4684-8b8b-2b4281b08e0a" providerId="AD" clId="Web-{5B913B9E-369A-6EBF-1CA9-28530030D0B9}" dt="2022-12-19T12:35:21.969" v="30"/>
          <ac:picMkLst>
            <pc:docMk/>
            <pc:sldMk cId="3861198323" sldId="295"/>
            <ac:picMk id="2" creationId="{EE34E4D2-8B5D-9D1B-42BA-7E108AA2400F}"/>
          </ac:picMkLst>
        </pc:picChg>
        <pc:picChg chg="del">
          <ac:chgData name="John Hall | CIHT" userId="S::john.hall@ciht.org.uk::37683320-3066-4684-8b8b-2b4281b08e0a" providerId="AD" clId="Web-{5B913B9E-369A-6EBF-1CA9-28530030D0B9}" dt="2022-12-19T12:35:16.469" v="28"/>
          <ac:picMkLst>
            <pc:docMk/>
            <pc:sldMk cId="3861198323" sldId="295"/>
            <ac:picMk id="3" creationId="{0A4E63FA-C144-2F41-DC13-C641527257EC}"/>
          </ac:picMkLst>
        </pc:picChg>
        <pc:picChg chg="add">
          <ac:chgData name="John Hall | CIHT" userId="S::john.hall@ciht.org.uk::37683320-3066-4684-8b8b-2b4281b08e0a" providerId="AD" clId="Web-{5B913B9E-369A-6EBF-1CA9-28530030D0B9}" dt="2022-12-19T12:35:21.969" v="30"/>
          <ac:picMkLst>
            <pc:docMk/>
            <pc:sldMk cId="3861198323" sldId="295"/>
            <ac:picMk id="9" creationId="{75554383-98AF-4A47-BB65-705FAAA4BE6A}"/>
          </ac:picMkLst>
        </pc:picChg>
      </pc:sldChg>
      <pc:sldChg chg="addSp delSp modSp mod setBg">
        <pc:chgData name="John Hall | CIHT" userId="S::john.hall@ciht.org.uk::37683320-3066-4684-8b8b-2b4281b08e0a" providerId="AD" clId="Web-{5B913B9E-369A-6EBF-1CA9-28530030D0B9}" dt="2022-12-19T12:34:08.670" v="27"/>
        <pc:sldMkLst>
          <pc:docMk/>
          <pc:sldMk cId="150508525" sldId="296"/>
        </pc:sldMkLst>
        <pc:spChg chg="add">
          <ac:chgData name="John Hall | CIHT" userId="S::john.hall@ciht.org.uk::37683320-3066-4684-8b8b-2b4281b08e0a" providerId="AD" clId="Web-{5B913B9E-369A-6EBF-1CA9-28530030D0B9}" dt="2022-12-19T12:34:08.670" v="27"/>
          <ac:spMkLst>
            <pc:docMk/>
            <pc:sldMk cId="150508525" sldId="296"/>
            <ac:spMk id="7" creationId="{57845966-6EFC-468A-9CC7-BAB4B95854E7}"/>
          </ac:spMkLst>
        </pc:spChg>
        <pc:spChg chg="add">
          <ac:chgData name="John Hall | CIHT" userId="S::john.hall@ciht.org.uk::37683320-3066-4684-8b8b-2b4281b08e0a" providerId="AD" clId="Web-{5B913B9E-369A-6EBF-1CA9-28530030D0B9}" dt="2022-12-19T12:34:08.670" v="27"/>
          <ac:spMkLst>
            <pc:docMk/>
            <pc:sldMk cId="150508525" sldId="296"/>
            <ac:spMk id="11" creationId="{ADAD1991-FFD1-4E94-ABAB-7560D33008E4}"/>
          </ac:spMkLst>
        </pc:spChg>
        <pc:picChg chg="add mod">
          <ac:chgData name="John Hall | CIHT" userId="S::john.hall@ciht.org.uk::37683320-3066-4684-8b8b-2b4281b08e0a" providerId="AD" clId="Web-{5B913B9E-369A-6EBF-1CA9-28530030D0B9}" dt="2022-12-19T12:34:08.670" v="27"/>
          <ac:picMkLst>
            <pc:docMk/>
            <pc:sldMk cId="150508525" sldId="296"/>
            <ac:picMk id="2" creationId="{5F26A738-E504-FD7A-5D0D-453F02B03EDC}"/>
          </ac:picMkLst>
        </pc:picChg>
        <pc:picChg chg="del">
          <ac:chgData name="John Hall | CIHT" userId="S::john.hall@ciht.org.uk::37683320-3066-4684-8b8b-2b4281b08e0a" providerId="AD" clId="Web-{5B913B9E-369A-6EBF-1CA9-28530030D0B9}" dt="2022-12-19T12:34:02.341" v="25"/>
          <ac:picMkLst>
            <pc:docMk/>
            <pc:sldMk cId="150508525" sldId="296"/>
            <ac:picMk id="4" creationId="{BE122A0B-5541-EF16-4E0F-C20F54286CDE}"/>
          </ac:picMkLst>
        </pc:picChg>
        <pc:picChg chg="add">
          <ac:chgData name="John Hall | CIHT" userId="S::john.hall@ciht.org.uk::37683320-3066-4684-8b8b-2b4281b08e0a" providerId="AD" clId="Web-{5B913B9E-369A-6EBF-1CA9-28530030D0B9}" dt="2022-12-19T12:34:08.670" v="27"/>
          <ac:picMkLst>
            <pc:docMk/>
            <pc:sldMk cId="150508525" sldId="296"/>
            <ac:picMk id="9" creationId="{75554383-98AF-4A47-BB65-705FAAA4BE6A}"/>
          </ac:picMkLst>
        </pc:picChg>
      </pc:sldChg>
      <pc:sldChg chg="addSp delSp modSp mod setBg">
        <pc:chgData name="John Hall | CIHT" userId="S::john.hall@ciht.org.uk::37683320-3066-4684-8b8b-2b4281b08e0a" providerId="AD" clId="Web-{5B913B9E-369A-6EBF-1CA9-28530030D0B9}" dt="2022-12-19T12:32:52.823" v="24"/>
        <pc:sldMkLst>
          <pc:docMk/>
          <pc:sldMk cId="1204012056" sldId="297"/>
        </pc:sldMkLst>
        <pc:spChg chg="add del">
          <ac:chgData name="John Hall | CIHT" userId="S::john.hall@ciht.org.uk::37683320-3066-4684-8b8b-2b4281b08e0a" providerId="AD" clId="Web-{5B913B9E-369A-6EBF-1CA9-28530030D0B9}" dt="2022-12-19T12:32:52.807" v="23"/>
          <ac:spMkLst>
            <pc:docMk/>
            <pc:sldMk cId="1204012056" sldId="297"/>
            <ac:spMk id="7" creationId="{22F15A2D-2324-487D-A02A-BF46C5C580EB}"/>
          </ac:spMkLst>
        </pc:spChg>
        <pc:spChg chg="add del">
          <ac:chgData name="John Hall | CIHT" userId="S::john.hall@ciht.org.uk::37683320-3066-4684-8b8b-2b4281b08e0a" providerId="AD" clId="Web-{5B913B9E-369A-6EBF-1CA9-28530030D0B9}" dt="2022-12-19T12:32:52.807" v="23"/>
          <ac:spMkLst>
            <pc:docMk/>
            <pc:sldMk cId="1204012056" sldId="297"/>
            <ac:spMk id="9" creationId="{2AEAFA59-923A-4F54-8B49-44C970BCC323}"/>
          </ac:spMkLst>
        </pc:spChg>
        <pc:spChg chg="add del">
          <ac:chgData name="John Hall | CIHT" userId="S::john.hall@ciht.org.uk::37683320-3066-4684-8b8b-2b4281b08e0a" providerId="AD" clId="Web-{5B913B9E-369A-6EBF-1CA9-28530030D0B9}" dt="2022-12-19T12:32:52.807" v="23"/>
          <ac:spMkLst>
            <pc:docMk/>
            <pc:sldMk cId="1204012056" sldId="297"/>
            <ac:spMk id="11" creationId="{C37E9D4B-7BFA-4D10-B666-547BAC499469}"/>
          </ac:spMkLst>
        </pc:spChg>
        <pc:spChg chg="add">
          <ac:chgData name="John Hall | CIHT" userId="S::john.hall@ciht.org.uk::37683320-3066-4684-8b8b-2b4281b08e0a" providerId="AD" clId="Web-{5B913B9E-369A-6EBF-1CA9-28530030D0B9}" dt="2022-12-19T12:32:52.823" v="24"/>
          <ac:spMkLst>
            <pc:docMk/>
            <pc:sldMk cId="1204012056" sldId="297"/>
            <ac:spMk id="13" creationId="{57845966-6EFC-468A-9CC7-BAB4B95854E7}"/>
          </ac:spMkLst>
        </pc:spChg>
        <pc:spChg chg="add">
          <ac:chgData name="John Hall | CIHT" userId="S::john.hall@ciht.org.uk::37683320-3066-4684-8b8b-2b4281b08e0a" providerId="AD" clId="Web-{5B913B9E-369A-6EBF-1CA9-28530030D0B9}" dt="2022-12-19T12:32:52.823" v="24"/>
          <ac:spMkLst>
            <pc:docMk/>
            <pc:sldMk cId="1204012056" sldId="297"/>
            <ac:spMk id="15" creationId="{ADAD1991-FFD1-4E94-ABAB-7560D33008E4}"/>
          </ac:spMkLst>
        </pc:spChg>
        <pc:picChg chg="add mod">
          <ac:chgData name="John Hall | CIHT" userId="S::john.hall@ciht.org.uk::37683320-3066-4684-8b8b-2b4281b08e0a" providerId="AD" clId="Web-{5B913B9E-369A-6EBF-1CA9-28530030D0B9}" dt="2022-12-19T12:32:52.823" v="24"/>
          <ac:picMkLst>
            <pc:docMk/>
            <pc:sldMk cId="1204012056" sldId="297"/>
            <ac:picMk id="2" creationId="{F1BA2ACD-64E5-6533-EE24-CB38336FCF4D}"/>
          </ac:picMkLst>
        </pc:picChg>
        <pc:picChg chg="del">
          <ac:chgData name="John Hall | CIHT" userId="S::john.hall@ciht.org.uk::37683320-3066-4684-8b8b-2b4281b08e0a" providerId="AD" clId="Web-{5B913B9E-369A-6EBF-1CA9-28530030D0B9}" dt="2022-12-19T12:32:17.868" v="20"/>
          <ac:picMkLst>
            <pc:docMk/>
            <pc:sldMk cId="1204012056" sldId="297"/>
            <ac:picMk id="4" creationId="{DF69442C-9235-167C-DDD5-0C7A0131ABB8}"/>
          </ac:picMkLst>
        </pc:picChg>
        <pc:picChg chg="add">
          <ac:chgData name="John Hall | CIHT" userId="S::john.hall@ciht.org.uk::37683320-3066-4684-8b8b-2b4281b08e0a" providerId="AD" clId="Web-{5B913B9E-369A-6EBF-1CA9-28530030D0B9}" dt="2022-12-19T12:32:52.823" v="24"/>
          <ac:picMkLst>
            <pc:docMk/>
            <pc:sldMk cId="1204012056" sldId="297"/>
            <ac:picMk id="14" creationId="{75554383-98AF-4A47-BB65-705FAAA4BE6A}"/>
          </ac:picMkLst>
        </pc:picChg>
      </pc:sldChg>
      <pc:sldChg chg="modNotes">
        <pc:chgData name="John Hall | CIHT" userId="S::john.hall@ciht.org.uk::37683320-3066-4684-8b8b-2b4281b08e0a" providerId="AD" clId="Web-{5B913B9E-369A-6EBF-1CA9-28530030D0B9}" dt="2022-12-19T12:32:15.321" v="19"/>
        <pc:sldMkLst>
          <pc:docMk/>
          <pc:sldMk cId="1860579674" sldId="301"/>
        </pc:sldMkLst>
      </pc:sldChg>
      <pc:sldChg chg="addSp delSp modSp add ord replId">
        <pc:chgData name="John Hall | CIHT" userId="S::john.hall@ciht.org.uk::37683320-3066-4684-8b8b-2b4281b08e0a" providerId="AD" clId="Web-{5B913B9E-369A-6EBF-1CA9-28530030D0B9}" dt="2022-12-19T12:53:14.915" v="79" actId="1076"/>
        <pc:sldMkLst>
          <pc:docMk/>
          <pc:sldMk cId="1227625565" sldId="302"/>
        </pc:sldMkLst>
        <pc:picChg chg="del">
          <ac:chgData name="John Hall | CIHT" userId="S::john.hall@ciht.org.uk::37683320-3066-4684-8b8b-2b4281b08e0a" providerId="AD" clId="Web-{5B913B9E-369A-6EBF-1CA9-28530030D0B9}" dt="2022-12-19T12:53:01.852" v="74"/>
          <ac:picMkLst>
            <pc:docMk/>
            <pc:sldMk cId="1227625565" sldId="302"/>
            <ac:picMk id="2" creationId="{7ED573B6-6B6F-B3CF-9187-8D922B7B52B5}"/>
          </ac:picMkLst>
        </pc:picChg>
        <pc:picChg chg="add mod">
          <ac:chgData name="John Hall | CIHT" userId="S::john.hall@ciht.org.uk::37683320-3066-4684-8b8b-2b4281b08e0a" providerId="AD" clId="Web-{5B913B9E-369A-6EBF-1CA9-28530030D0B9}" dt="2022-12-19T12:53:14.915" v="79" actId="1076"/>
          <ac:picMkLst>
            <pc:docMk/>
            <pc:sldMk cId="1227625565" sldId="302"/>
            <ac:picMk id="3" creationId="{C926A362-2D5B-46EC-3590-50581602782D}"/>
          </ac:picMkLst>
        </pc:picChg>
      </pc:sldChg>
      <pc:sldChg chg="add">
        <pc:chgData name="John Hall | CIHT" userId="S::john.hall@ciht.org.uk::37683320-3066-4684-8b8b-2b4281b08e0a" providerId="AD" clId="Web-{5B913B9E-369A-6EBF-1CA9-28530030D0B9}" dt="2022-12-19T12:56:09.437" v="88"/>
        <pc:sldMkLst>
          <pc:docMk/>
          <pc:sldMk cId="2237369350" sldId="303"/>
        </pc:sldMkLst>
      </pc:sldChg>
    </pc:docChg>
  </pc:docChgLst>
  <pc:docChgLst>
    <pc:chgData name="John Hall | CIHT" userId="S::john.hall@ciht.org.uk::37683320-3066-4684-8b8b-2b4281b08e0a" providerId="AD" clId="Web-{6B9375E2-3AA5-C3BA-2434-404C9C304A80}"/>
    <pc:docChg chg="modSld">
      <pc:chgData name="John Hall | CIHT" userId="S::john.hall@ciht.org.uk::37683320-3066-4684-8b8b-2b4281b08e0a" providerId="AD" clId="Web-{6B9375E2-3AA5-C3BA-2434-404C9C304A80}" dt="2022-07-29T10:22:17.377" v="20"/>
      <pc:docMkLst>
        <pc:docMk/>
      </pc:docMkLst>
      <pc:sldChg chg="modNotes">
        <pc:chgData name="John Hall | CIHT" userId="S::john.hall@ciht.org.uk::37683320-3066-4684-8b8b-2b4281b08e0a" providerId="AD" clId="Web-{6B9375E2-3AA5-C3BA-2434-404C9C304A80}" dt="2022-07-29T10:16:21.149" v="13"/>
        <pc:sldMkLst>
          <pc:docMk/>
          <pc:sldMk cId="1598879416" sldId="256"/>
        </pc:sldMkLst>
      </pc:sldChg>
      <pc:sldChg chg="modNotes">
        <pc:chgData name="John Hall | CIHT" userId="S::john.hall@ciht.org.uk::37683320-3066-4684-8b8b-2b4281b08e0a" providerId="AD" clId="Web-{6B9375E2-3AA5-C3BA-2434-404C9C304A80}" dt="2022-07-29T10:18:51.653" v="16"/>
        <pc:sldMkLst>
          <pc:docMk/>
          <pc:sldMk cId="296537589" sldId="258"/>
        </pc:sldMkLst>
      </pc:sldChg>
      <pc:sldChg chg="modNotes">
        <pc:chgData name="John Hall | CIHT" userId="S::john.hall@ciht.org.uk::37683320-3066-4684-8b8b-2b4281b08e0a" providerId="AD" clId="Web-{6B9375E2-3AA5-C3BA-2434-404C9C304A80}" dt="2022-07-29T10:22:17.377" v="20"/>
        <pc:sldMkLst>
          <pc:docMk/>
          <pc:sldMk cId="436226245" sldId="261"/>
        </pc:sldMkLst>
      </pc:sldChg>
      <pc:sldChg chg="modNotes">
        <pc:chgData name="John Hall | CIHT" userId="S::john.hall@ciht.org.uk::37683320-3066-4684-8b8b-2b4281b08e0a" providerId="AD" clId="Web-{6B9375E2-3AA5-C3BA-2434-404C9C304A80}" dt="2022-07-29T10:21:03.625" v="18"/>
        <pc:sldMkLst>
          <pc:docMk/>
          <pc:sldMk cId="853192960" sldId="262"/>
        </pc:sldMkLst>
      </pc:sldChg>
    </pc:docChg>
  </pc:docChgLst>
  <pc:docChgLst>
    <pc:chgData name="John Hall | CIHT" userId="S::john.hall@ciht.org.uk::37683320-3066-4684-8b8b-2b4281b08e0a" providerId="AD" clId="Web-{96F31DB6-CF37-7894-0A86-D791EF3284D9}"/>
    <pc:docChg chg="sldOrd">
      <pc:chgData name="John Hall | CIHT" userId="S::john.hall@ciht.org.uk::37683320-3066-4684-8b8b-2b4281b08e0a" providerId="AD" clId="Web-{96F31DB6-CF37-7894-0A86-D791EF3284D9}" dt="2022-12-01T15:22:42.042" v="17"/>
      <pc:docMkLst>
        <pc:docMk/>
      </pc:docMkLst>
      <pc:sldChg chg="ord">
        <pc:chgData name="John Hall | CIHT" userId="S::john.hall@ciht.org.uk::37683320-3066-4684-8b8b-2b4281b08e0a" providerId="AD" clId="Web-{96F31DB6-CF37-7894-0A86-D791EF3284D9}" dt="2022-12-01T15:22:42.042" v="0"/>
        <pc:sldMkLst>
          <pc:docMk/>
          <pc:sldMk cId="1672484268" sldId="270"/>
        </pc:sldMkLst>
      </pc:sldChg>
      <pc:sldChg chg="ord">
        <pc:chgData name="John Hall | CIHT" userId="S::john.hall@ciht.org.uk::37683320-3066-4684-8b8b-2b4281b08e0a" providerId="AD" clId="Web-{96F31DB6-CF37-7894-0A86-D791EF3284D9}" dt="2022-12-01T15:22:42.042" v="2"/>
        <pc:sldMkLst>
          <pc:docMk/>
          <pc:sldMk cId="4220516911" sldId="271"/>
        </pc:sldMkLst>
      </pc:sldChg>
      <pc:sldChg chg="ord">
        <pc:chgData name="John Hall | CIHT" userId="S::john.hall@ciht.org.uk::37683320-3066-4684-8b8b-2b4281b08e0a" providerId="AD" clId="Web-{96F31DB6-CF37-7894-0A86-D791EF3284D9}" dt="2022-12-01T15:22:42.042" v="3"/>
        <pc:sldMkLst>
          <pc:docMk/>
          <pc:sldMk cId="2580329977" sldId="272"/>
        </pc:sldMkLst>
      </pc:sldChg>
      <pc:sldChg chg="ord">
        <pc:chgData name="John Hall | CIHT" userId="S::john.hall@ciht.org.uk::37683320-3066-4684-8b8b-2b4281b08e0a" providerId="AD" clId="Web-{96F31DB6-CF37-7894-0A86-D791EF3284D9}" dt="2022-12-01T15:22:42.042" v="4"/>
        <pc:sldMkLst>
          <pc:docMk/>
          <pc:sldMk cId="1621540097" sldId="273"/>
        </pc:sldMkLst>
      </pc:sldChg>
      <pc:sldChg chg="ord">
        <pc:chgData name="John Hall | CIHT" userId="S::john.hall@ciht.org.uk::37683320-3066-4684-8b8b-2b4281b08e0a" providerId="AD" clId="Web-{96F31DB6-CF37-7894-0A86-D791EF3284D9}" dt="2022-12-01T15:22:42.042" v="5"/>
        <pc:sldMkLst>
          <pc:docMk/>
          <pc:sldMk cId="70226470" sldId="274"/>
        </pc:sldMkLst>
      </pc:sldChg>
      <pc:sldChg chg="ord">
        <pc:chgData name="John Hall | CIHT" userId="S::john.hall@ciht.org.uk::37683320-3066-4684-8b8b-2b4281b08e0a" providerId="AD" clId="Web-{96F31DB6-CF37-7894-0A86-D791EF3284D9}" dt="2022-12-01T15:22:42.042" v="6"/>
        <pc:sldMkLst>
          <pc:docMk/>
          <pc:sldMk cId="2009635377" sldId="275"/>
        </pc:sldMkLst>
      </pc:sldChg>
      <pc:sldChg chg="ord">
        <pc:chgData name="John Hall | CIHT" userId="S::john.hall@ciht.org.uk::37683320-3066-4684-8b8b-2b4281b08e0a" providerId="AD" clId="Web-{96F31DB6-CF37-7894-0A86-D791EF3284D9}" dt="2022-12-01T15:22:42.042" v="7"/>
        <pc:sldMkLst>
          <pc:docMk/>
          <pc:sldMk cId="2998342236" sldId="276"/>
        </pc:sldMkLst>
      </pc:sldChg>
      <pc:sldChg chg="ord">
        <pc:chgData name="John Hall | CIHT" userId="S::john.hall@ciht.org.uk::37683320-3066-4684-8b8b-2b4281b08e0a" providerId="AD" clId="Web-{96F31DB6-CF37-7894-0A86-D791EF3284D9}" dt="2022-12-01T15:22:42.042" v="8"/>
        <pc:sldMkLst>
          <pc:docMk/>
          <pc:sldMk cId="4128467843" sldId="277"/>
        </pc:sldMkLst>
      </pc:sldChg>
      <pc:sldChg chg="ord">
        <pc:chgData name="John Hall | CIHT" userId="S::john.hall@ciht.org.uk::37683320-3066-4684-8b8b-2b4281b08e0a" providerId="AD" clId="Web-{96F31DB6-CF37-7894-0A86-D791EF3284D9}" dt="2022-12-01T15:22:42.042" v="9"/>
        <pc:sldMkLst>
          <pc:docMk/>
          <pc:sldMk cId="151304937" sldId="278"/>
        </pc:sldMkLst>
      </pc:sldChg>
      <pc:sldChg chg="ord">
        <pc:chgData name="John Hall | CIHT" userId="S::john.hall@ciht.org.uk::37683320-3066-4684-8b8b-2b4281b08e0a" providerId="AD" clId="Web-{96F31DB6-CF37-7894-0A86-D791EF3284D9}" dt="2022-12-01T15:22:42.042" v="10"/>
        <pc:sldMkLst>
          <pc:docMk/>
          <pc:sldMk cId="3175973304" sldId="279"/>
        </pc:sldMkLst>
      </pc:sldChg>
      <pc:sldChg chg="ord">
        <pc:chgData name="John Hall | CIHT" userId="S::john.hall@ciht.org.uk::37683320-3066-4684-8b8b-2b4281b08e0a" providerId="AD" clId="Web-{96F31DB6-CF37-7894-0A86-D791EF3284D9}" dt="2022-12-01T15:22:42.042" v="11"/>
        <pc:sldMkLst>
          <pc:docMk/>
          <pc:sldMk cId="2935405732" sldId="280"/>
        </pc:sldMkLst>
      </pc:sldChg>
      <pc:sldChg chg="ord">
        <pc:chgData name="John Hall | CIHT" userId="S::john.hall@ciht.org.uk::37683320-3066-4684-8b8b-2b4281b08e0a" providerId="AD" clId="Web-{96F31DB6-CF37-7894-0A86-D791EF3284D9}" dt="2022-12-01T15:22:42.042" v="12"/>
        <pc:sldMkLst>
          <pc:docMk/>
          <pc:sldMk cId="2245289593" sldId="281"/>
        </pc:sldMkLst>
      </pc:sldChg>
      <pc:sldChg chg="ord">
        <pc:chgData name="John Hall | CIHT" userId="S::john.hall@ciht.org.uk::37683320-3066-4684-8b8b-2b4281b08e0a" providerId="AD" clId="Web-{96F31DB6-CF37-7894-0A86-D791EF3284D9}" dt="2022-12-01T15:22:42.042" v="13"/>
        <pc:sldMkLst>
          <pc:docMk/>
          <pc:sldMk cId="4142070859" sldId="282"/>
        </pc:sldMkLst>
      </pc:sldChg>
      <pc:sldChg chg="ord">
        <pc:chgData name="John Hall | CIHT" userId="S::john.hall@ciht.org.uk::37683320-3066-4684-8b8b-2b4281b08e0a" providerId="AD" clId="Web-{96F31DB6-CF37-7894-0A86-D791EF3284D9}" dt="2022-12-01T15:22:42.042" v="14"/>
        <pc:sldMkLst>
          <pc:docMk/>
          <pc:sldMk cId="3247736282" sldId="284"/>
        </pc:sldMkLst>
      </pc:sldChg>
      <pc:sldChg chg="ord">
        <pc:chgData name="John Hall | CIHT" userId="S::john.hall@ciht.org.uk::37683320-3066-4684-8b8b-2b4281b08e0a" providerId="AD" clId="Web-{96F31DB6-CF37-7894-0A86-D791EF3284D9}" dt="2022-12-01T15:22:42.042" v="15"/>
        <pc:sldMkLst>
          <pc:docMk/>
          <pc:sldMk cId="170077431" sldId="285"/>
        </pc:sldMkLst>
      </pc:sldChg>
      <pc:sldChg chg="ord">
        <pc:chgData name="John Hall | CIHT" userId="S::john.hall@ciht.org.uk::37683320-3066-4684-8b8b-2b4281b08e0a" providerId="AD" clId="Web-{96F31DB6-CF37-7894-0A86-D791EF3284D9}" dt="2022-12-01T15:22:42.042" v="16"/>
        <pc:sldMkLst>
          <pc:docMk/>
          <pc:sldMk cId="3451834749" sldId="286"/>
        </pc:sldMkLst>
      </pc:sldChg>
      <pc:sldChg chg="ord">
        <pc:chgData name="John Hall | CIHT" userId="S::john.hall@ciht.org.uk::37683320-3066-4684-8b8b-2b4281b08e0a" providerId="AD" clId="Web-{96F31DB6-CF37-7894-0A86-D791EF3284D9}" dt="2022-12-01T15:22:42.042" v="17"/>
        <pc:sldMkLst>
          <pc:docMk/>
          <pc:sldMk cId="3606250203" sldId="287"/>
        </pc:sldMkLst>
      </pc:sldChg>
      <pc:sldChg chg="ord">
        <pc:chgData name="John Hall | CIHT" userId="S::john.hall@ciht.org.uk::37683320-3066-4684-8b8b-2b4281b08e0a" providerId="AD" clId="Web-{96F31DB6-CF37-7894-0A86-D791EF3284D9}" dt="2022-12-01T15:22:42.042" v="1"/>
        <pc:sldMkLst>
          <pc:docMk/>
          <pc:sldMk cId="4277868090" sldId="288"/>
        </pc:sldMkLst>
      </pc:sldChg>
    </pc:docChg>
  </pc:docChgLst>
  <pc:docChgLst>
    <pc:chgData name="John Hall | CIHT" userId="S::john.hall@ciht.org.uk::37683320-3066-4684-8b8b-2b4281b08e0a" providerId="AD" clId="Web-{BA1E38A8-2BD8-F2E7-5FF4-C2A65762932D}"/>
    <pc:docChg chg="modSld">
      <pc:chgData name="John Hall | CIHT" userId="S::john.hall@ciht.org.uk::37683320-3066-4684-8b8b-2b4281b08e0a" providerId="AD" clId="Web-{BA1E38A8-2BD8-F2E7-5FF4-C2A65762932D}" dt="2022-08-18T14:12:19.095" v="22"/>
      <pc:docMkLst>
        <pc:docMk/>
      </pc:docMkLst>
      <pc:sldChg chg="modNotes">
        <pc:chgData name="John Hall | CIHT" userId="S::john.hall@ciht.org.uk::37683320-3066-4684-8b8b-2b4281b08e0a" providerId="AD" clId="Web-{BA1E38A8-2BD8-F2E7-5FF4-C2A65762932D}" dt="2022-08-18T14:12:19.095" v="22"/>
        <pc:sldMkLst>
          <pc:docMk/>
          <pc:sldMk cId="296537589" sldId="258"/>
        </pc:sldMkLst>
      </pc:sldChg>
    </pc:docChg>
  </pc:docChgLst>
  <pc:docChgLst>
    <pc:chgData name="John Hall | CIHT" userId="S::john.hall@ciht.org.uk::37683320-3066-4684-8b8b-2b4281b08e0a" providerId="AD" clId="Web-{B60B3881-AE86-792B-04CB-6C44D85672AC}"/>
    <pc:docChg chg="addSld delSld modSld">
      <pc:chgData name="John Hall | CIHT" userId="S::john.hall@ciht.org.uk::37683320-3066-4684-8b8b-2b4281b08e0a" providerId="AD" clId="Web-{B60B3881-AE86-792B-04CB-6C44D85672AC}" dt="2022-12-01T11:48:46.129" v="66" actId="1076"/>
      <pc:docMkLst>
        <pc:docMk/>
      </pc:docMkLst>
      <pc:sldChg chg="add">
        <pc:chgData name="John Hall | CIHT" userId="S::john.hall@ciht.org.uk::37683320-3066-4684-8b8b-2b4281b08e0a" providerId="AD" clId="Web-{B60B3881-AE86-792B-04CB-6C44D85672AC}" dt="2022-12-01T11:47:10.627" v="36"/>
        <pc:sldMkLst>
          <pc:docMk/>
          <pc:sldMk cId="1672484268" sldId="270"/>
        </pc:sldMkLst>
      </pc:sldChg>
      <pc:sldChg chg="add del">
        <pc:chgData name="John Hall | CIHT" userId="S::john.hall@ciht.org.uk::37683320-3066-4684-8b8b-2b4281b08e0a" providerId="AD" clId="Web-{B60B3881-AE86-792B-04CB-6C44D85672AC}" dt="2022-12-01T11:47:01.189" v="18"/>
        <pc:sldMkLst>
          <pc:docMk/>
          <pc:sldMk cId="3129802969" sldId="270"/>
        </pc:sldMkLst>
      </pc:sldChg>
      <pc:sldChg chg="add del">
        <pc:chgData name="John Hall | CIHT" userId="S::john.hall@ciht.org.uk::37683320-3066-4684-8b8b-2b4281b08e0a" providerId="AD" clId="Web-{B60B3881-AE86-792B-04CB-6C44D85672AC}" dt="2022-12-01T11:47:01.189" v="19"/>
        <pc:sldMkLst>
          <pc:docMk/>
          <pc:sldMk cId="434776235" sldId="271"/>
        </pc:sldMkLst>
      </pc:sldChg>
      <pc:sldChg chg="add">
        <pc:chgData name="John Hall | CIHT" userId="S::john.hall@ciht.org.uk::37683320-3066-4684-8b8b-2b4281b08e0a" providerId="AD" clId="Web-{B60B3881-AE86-792B-04CB-6C44D85672AC}" dt="2022-12-01T11:47:10.674" v="37"/>
        <pc:sldMkLst>
          <pc:docMk/>
          <pc:sldMk cId="4220516911" sldId="271"/>
        </pc:sldMkLst>
      </pc:sldChg>
      <pc:sldChg chg="add">
        <pc:chgData name="John Hall | CIHT" userId="S::john.hall@ciht.org.uk::37683320-3066-4684-8b8b-2b4281b08e0a" providerId="AD" clId="Web-{B60B3881-AE86-792B-04CB-6C44D85672AC}" dt="2022-12-01T11:47:10.752" v="38"/>
        <pc:sldMkLst>
          <pc:docMk/>
          <pc:sldMk cId="2580329977" sldId="272"/>
        </pc:sldMkLst>
      </pc:sldChg>
      <pc:sldChg chg="add del">
        <pc:chgData name="John Hall | CIHT" userId="S::john.hall@ciht.org.uk::37683320-3066-4684-8b8b-2b4281b08e0a" providerId="AD" clId="Web-{B60B3881-AE86-792B-04CB-6C44D85672AC}" dt="2022-12-01T11:47:01.189" v="20"/>
        <pc:sldMkLst>
          <pc:docMk/>
          <pc:sldMk cId="2821288446" sldId="272"/>
        </pc:sldMkLst>
      </pc:sldChg>
      <pc:sldChg chg="add">
        <pc:chgData name="John Hall | CIHT" userId="S::john.hall@ciht.org.uk::37683320-3066-4684-8b8b-2b4281b08e0a" providerId="AD" clId="Web-{B60B3881-AE86-792B-04CB-6C44D85672AC}" dt="2022-12-01T11:47:10.783" v="39"/>
        <pc:sldMkLst>
          <pc:docMk/>
          <pc:sldMk cId="1621540097" sldId="273"/>
        </pc:sldMkLst>
      </pc:sldChg>
      <pc:sldChg chg="add del">
        <pc:chgData name="John Hall | CIHT" userId="S::john.hall@ciht.org.uk::37683320-3066-4684-8b8b-2b4281b08e0a" providerId="AD" clId="Web-{B60B3881-AE86-792B-04CB-6C44D85672AC}" dt="2022-12-01T11:47:01.189" v="21"/>
        <pc:sldMkLst>
          <pc:docMk/>
          <pc:sldMk cId="1860587766" sldId="273"/>
        </pc:sldMkLst>
      </pc:sldChg>
      <pc:sldChg chg="add">
        <pc:chgData name="John Hall | CIHT" userId="S::john.hall@ciht.org.uk::37683320-3066-4684-8b8b-2b4281b08e0a" providerId="AD" clId="Web-{B60B3881-AE86-792B-04CB-6C44D85672AC}" dt="2022-12-01T11:47:10.830" v="40"/>
        <pc:sldMkLst>
          <pc:docMk/>
          <pc:sldMk cId="70226470" sldId="274"/>
        </pc:sldMkLst>
      </pc:sldChg>
      <pc:sldChg chg="add del">
        <pc:chgData name="John Hall | CIHT" userId="S::john.hall@ciht.org.uk::37683320-3066-4684-8b8b-2b4281b08e0a" providerId="AD" clId="Web-{B60B3881-AE86-792B-04CB-6C44D85672AC}" dt="2022-12-01T11:47:01.189" v="22"/>
        <pc:sldMkLst>
          <pc:docMk/>
          <pc:sldMk cId="3803539308" sldId="274"/>
        </pc:sldMkLst>
      </pc:sldChg>
      <pc:sldChg chg="add">
        <pc:chgData name="John Hall | CIHT" userId="S::john.hall@ciht.org.uk::37683320-3066-4684-8b8b-2b4281b08e0a" providerId="AD" clId="Web-{B60B3881-AE86-792B-04CB-6C44D85672AC}" dt="2022-12-01T11:47:10.877" v="41"/>
        <pc:sldMkLst>
          <pc:docMk/>
          <pc:sldMk cId="2009635377" sldId="275"/>
        </pc:sldMkLst>
      </pc:sldChg>
      <pc:sldChg chg="add del">
        <pc:chgData name="John Hall | CIHT" userId="S::john.hall@ciht.org.uk::37683320-3066-4684-8b8b-2b4281b08e0a" providerId="AD" clId="Web-{B60B3881-AE86-792B-04CB-6C44D85672AC}" dt="2022-12-01T11:47:01.189" v="23"/>
        <pc:sldMkLst>
          <pc:docMk/>
          <pc:sldMk cId="3260979780" sldId="275"/>
        </pc:sldMkLst>
      </pc:sldChg>
      <pc:sldChg chg="add">
        <pc:chgData name="John Hall | CIHT" userId="S::john.hall@ciht.org.uk::37683320-3066-4684-8b8b-2b4281b08e0a" providerId="AD" clId="Web-{B60B3881-AE86-792B-04CB-6C44D85672AC}" dt="2022-12-01T11:47:10.924" v="42"/>
        <pc:sldMkLst>
          <pc:docMk/>
          <pc:sldMk cId="2998342236" sldId="276"/>
        </pc:sldMkLst>
      </pc:sldChg>
      <pc:sldChg chg="add del">
        <pc:chgData name="John Hall | CIHT" userId="S::john.hall@ciht.org.uk::37683320-3066-4684-8b8b-2b4281b08e0a" providerId="AD" clId="Web-{B60B3881-AE86-792B-04CB-6C44D85672AC}" dt="2022-12-01T11:47:01.189" v="24"/>
        <pc:sldMkLst>
          <pc:docMk/>
          <pc:sldMk cId="4041381222" sldId="276"/>
        </pc:sldMkLst>
      </pc:sldChg>
      <pc:sldChg chg="add del">
        <pc:chgData name="John Hall | CIHT" userId="S::john.hall@ciht.org.uk::37683320-3066-4684-8b8b-2b4281b08e0a" providerId="AD" clId="Web-{B60B3881-AE86-792B-04CB-6C44D85672AC}" dt="2022-12-01T11:47:01.189" v="25"/>
        <pc:sldMkLst>
          <pc:docMk/>
          <pc:sldMk cId="2848599018" sldId="277"/>
        </pc:sldMkLst>
      </pc:sldChg>
      <pc:sldChg chg="add">
        <pc:chgData name="John Hall | CIHT" userId="S::john.hall@ciht.org.uk::37683320-3066-4684-8b8b-2b4281b08e0a" providerId="AD" clId="Web-{B60B3881-AE86-792B-04CB-6C44D85672AC}" dt="2022-12-01T11:47:10.971" v="43"/>
        <pc:sldMkLst>
          <pc:docMk/>
          <pc:sldMk cId="4128467843" sldId="277"/>
        </pc:sldMkLst>
      </pc:sldChg>
      <pc:sldChg chg="add">
        <pc:chgData name="John Hall | CIHT" userId="S::john.hall@ciht.org.uk::37683320-3066-4684-8b8b-2b4281b08e0a" providerId="AD" clId="Web-{B60B3881-AE86-792B-04CB-6C44D85672AC}" dt="2022-12-01T11:47:11.033" v="44"/>
        <pc:sldMkLst>
          <pc:docMk/>
          <pc:sldMk cId="151304937" sldId="278"/>
        </pc:sldMkLst>
      </pc:sldChg>
      <pc:sldChg chg="add del">
        <pc:chgData name="John Hall | CIHT" userId="S::john.hall@ciht.org.uk::37683320-3066-4684-8b8b-2b4281b08e0a" providerId="AD" clId="Web-{B60B3881-AE86-792B-04CB-6C44D85672AC}" dt="2022-12-01T11:47:01.189" v="26"/>
        <pc:sldMkLst>
          <pc:docMk/>
          <pc:sldMk cId="177620121" sldId="278"/>
        </pc:sldMkLst>
      </pc:sldChg>
      <pc:sldChg chg="add del">
        <pc:chgData name="John Hall | CIHT" userId="S::john.hall@ciht.org.uk::37683320-3066-4684-8b8b-2b4281b08e0a" providerId="AD" clId="Web-{B60B3881-AE86-792B-04CB-6C44D85672AC}" dt="2022-12-01T11:47:01.189" v="27"/>
        <pc:sldMkLst>
          <pc:docMk/>
          <pc:sldMk cId="2911351459" sldId="279"/>
        </pc:sldMkLst>
      </pc:sldChg>
      <pc:sldChg chg="add">
        <pc:chgData name="John Hall | CIHT" userId="S::john.hall@ciht.org.uk::37683320-3066-4684-8b8b-2b4281b08e0a" providerId="AD" clId="Web-{B60B3881-AE86-792B-04CB-6C44D85672AC}" dt="2022-12-01T11:47:11.080" v="45"/>
        <pc:sldMkLst>
          <pc:docMk/>
          <pc:sldMk cId="3175973304" sldId="279"/>
        </pc:sldMkLst>
      </pc:sldChg>
      <pc:sldChg chg="add del">
        <pc:chgData name="John Hall | CIHT" userId="S::john.hall@ciht.org.uk::37683320-3066-4684-8b8b-2b4281b08e0a" providerId="AD" clId="Web-{B60B3881-AE86-792B-04CB-6C44D85672AC}" dt="2022-12-01T11:47:01.189" v="28"/>
        <pc:sldMkLst>
          <pc:docMk/>
          <pc:sldMk cId="1673625225" sldId="280"/>
        </pc:sldMkLst>
      </pc:sldChg>
      <pc:sldChg chg="add">
        <pc:chgData name="John Hall | CIHT" userId="S::john.hall@ciht.org.uk::37683320-3066-4684-8b8b-2b4281b08e0a" providerId="AD" clId="Web-{B60B3881-AE86-792B-04CB-6C44D85672AC}" dt="2022-12-01T11:47:11.111" v="46"/>
        <pc:sldMkLst>
          <pc:docMk/>
          <pc:sldMk cId="2935405732" sldId="280"/>
        </pc:sldMkLst>
      </pc:sldChg>
      <pc:sldChg chg="add">
        <pc:chgData name="John Hall | CIHT" userId="S::john.hall@ciht.org.uk::37683320-3066-4684-8b8b-2b4281b08e0a" providerId="AD" clId="Web-{B60B3881-AE86-792B-04CB-6C44D85672AC}" dt="2022-12-01T11:47:11.142" v="47"/>
        <pc:sldMkLst>
          <pc:docMk/>
          <pc:sldMk cId="2245289593" sldId="281"/>
        </pc:sldMkLst>
      </pc:sldChg>
      <pc:sldChg chg="add del">
        <pc:chgData name="John Hall | CIHT" userId="S::john.hall@ciht.org.uk::37683320-3066-4684-8b8b-2b4281b08e0a" providerId="AD" clId="Web-{B60B3881-AE86-792B-04CB-6C44D85672AC}" dt="2022-12-01T11:47:01.189" v="29"/>
        <pc:sldMkLst>
          <pc:docMk/>
          <pc:sldMk cId="2766252501" sldId="281"/>
        </pc:sldMkLst>
      </pc:sldChg>
      <pc:sldChg chg="add del">
        <pc:chgData name="John Hall | CIHT" userId="S::john.hall@ciht.org.uk::37683320-3066-4684-8b8b-2b4281b08e0a" providerId="AD" clId="Web-{B60B3881-AE86-792B-04CB-6C44D85672AC}" dt="2022-12-01T11:47:01.189" v="30"/>
        <pc:sldMkLst>
          <pc:docMk/>
          <pc:sldMk cId="3679480303" sldId="282"/>
        </pc:sldMkLst>
      </pc:sldChg>
      <pc:sldChg chg="add">
        <pc:chgData name="John Hall | CIHT" userId="S::john.hall@ciht.org.uk::37683320-3066-4684-8b8b-2b4281b08e0a" providerId="AD" clId="Web-{B60B3881-AE86-792B-04CB-6C44D85672AC}" dt="2022-12-01T11:47:11.189" v="48"/>
        <pc:sldMkLst>
          <pc:docMk/>
          <pc:sldMk cId="4142070859" sldId="282"/>
        </pc:sldMkLst>
      </pc:sldChg>
      <pc:sldChg chg="add del">
        <pc:chgData name="John Hall | CIHT" userId="S::john.hall@ciht.org.uk::37683320-3066-4684-8b8b-2b4281b08e0a" providerId="AD" clId="Web-{B60B3881-AE86-792B-04CB-6C44D85672AC}" dt="2022-12-01T11:47:01.205" v="31"/>
        <pc:sldMkLst>
          <pc:docMk/>
          <pc:sldMk cId="4201587592" sldId="283"/>
        </pc:sldMkLst>
      </pc:sldChg>
      <pc:sldChg chg="add del">
        <pc:chgData name="John Hall | CIHT" userId="S::john.hall@ciht.org.uk::37683320-3066-4684-8b8b-2b4281b08e0a" providerId="AD" clId="Web-{B60B3881-AE86-792B-04CB-6C44D85672AC}" dt="2022-12-01T11:47:20.143" v="54"/>
        <pc:sldMkLst>
          <pc:docMk/>
          <pc:sldMk cId="4223852422" sldId="283"/>
        </pc:sldMkLst>
      </pc:sldChg>
      <pc:sldChg chg="add del">
        <pc:chgData name="John Hall | CIHT" userId="S::john.hall@ciht.org.uk::37683320-3066-4684-8b8b-2b4281b08e0a" providerId="AD" clId="Web-{B60B3881-AE86-792B-04CB-6C44D85672AC}" dt="2022-12-01T11:47:01.205" v="32"/>
        <pc:sldMkLst>
          <pc:docMk/>
          <pc:sldMk cId="1589442660" sldId="284"/>
        </pc:sldMkLst>
      </pc:sldChg>
      <pc:sldChg chg="add">
        <pc:chgData name="John Hall | CIHT" userId="S::john.hall@ciht.org.uk::37683320-3066-4684-8b8b-2b4281b08e0a" providerId="AD" clId="Web-{B60B3881-AE86-792B-04CB-6C44D85672AC}" dt="2022-12-01T11:47:11.267" v="50"/>
        <pc:sldMkLst>
          <pc:docMk/>
          <pc:sldMk cId="3247736282" sldId="284"/>
        </pc:sldMkLst>
      </pc:sldChg>
      <pc:sldChg chg="add">
        <pc:chgData name="John Hall | CIHT" userId="S::john.hall@ciht.org.uk::37683320-3066-4684-8b8b-2b4281b08e0a" providerId="AD" clId="Web-{B60B3881-AE86-792B-04CB-6C44D85672AC}" dt="2022-12-01T11:47:11.314" v="51"/>
        <pc:sldMkLst>
          <pc:docMk/>
          <pc:sldMk cId="170077431" sldId="285"/>
        </pc:sldMkLst>
      </pc:sldChg>
      <pc:sldChg chg="add del">
        <pc:chgData name="John Hall | CIHT" userId="S::john.hall@ciht.org.uk::37683320-3066-4684-8b8b-2b4281b08e0a" providerId="AD" clId="Web-{B60B3881-AE86-792B-04CB-6C44D85672AC}" dt="2022-12-01T11:47:01.205" v="33"/>
        <pc:sldMkLst>
          <pc:docMk/>
          <pc:sldMk cId="1619529074" sldId="285"/>
        </pc:sldMkLst>
      </pc:sldChg>
      <pc:sldChg chg="add del">
        <pc:chgData name="John Hall | CIHT" userId="S::john.hall@ciht.org.uk::37683320-3066-4684-8b8b-2b4281b08e0a" providerId="AD" clId="Web-{B60B3881-AE86-792B-04CB-6C44D85672AC}" dt="2022-12-01T11:47:01.205" v="34"/>
        <pc:sldMkLst>
          <pc:docMk/>
          <pc:sldMk cId="461619331" sldId="286"/>
        </pc:sldMkLst>
      </pc:sldChg>
      <pc:sldChg chg="add">
        <pc:chgData name="John Hall | CIHT" userId="S::john.hall@ciht.org.uk::37683320-3066-4684-8b8b-2b4281b08e0a" providerId="AD" clId="Web-{B60B3881-AE86-792B-04CB-6C44D85672AC}" dt="2022-12-01T11:47:11.361" v="52"/>
        <pc:sldMkLst>
          <pc:docMk/>
          <pc:sldMk cId="3451834749" sldId="286"/>
        </pc:sldMkLst>
      </pc:sldChg>
      <pc:sldChg chg="add del">
        <pc:chgData name="John Hall | CIHT" userId="S::john.hall@ciht.org.uk::37683320-3066-4684-8b8b-2b4281b08e0a" providerId="AD" clId="Web-{B60B3881-AE86-792B-04CB-6C44D85672AC}" dt="2022-12-01T11:47:01.205" v="35"/>
        <pc:sldMkLst>
          <pc:docMk/>
          <pc:sldMk cId="2091200249" sldId="287"/>
        </pc:sldMkLst>
      </pc:sldChg>
      <pc:sldChg chg="add">
        <pc:chgData name="John Hall | CIHT" userId="S::john.hall@ciht.org.uk::37683320-3066-4684-8b8b-2b4281b08e0a" providerId="AD" clId="Web-{B60B3881-AE86-792B-04CB-6C44D85672AC}" dt="2022-12-01T11:47:11.392" v="53"/>
        <pc:sldMkLst>
          <pc:docMk/>
          <pc:sldMk cId="3606250203" sldId="287"/>
        </pc:sldMkLst>
      </pc:sldChg>
      <pc:sldChg chg="addSp delSp modSp new">
        <pc:chgData name="John Hall | CIHT" userId="S::john.hall@ciht.org.uk::37683320-3066-4684-8b8b-2b4281b08e0a" providerId="AD" clId="Web-{B60B3881-AE86-792B-04CB-6C44D85672AC}" dt="2022-12-01T11:48:46.129" v="66" actId="1076"/>
        <pc:sldMkLst>
          <pc:docMk/>
          <pc:sldMk cId="4277868090" sldId="288"/>
        </pc:sldMkLst>
        <pc:spChg chg="mod">
          <ac:chgData name="John Hall | CIHT" userId="S::john.hall@ciht.org.uk::37683320-3066-4684-8b8b-2b4281b08e0a" providerId="AD" clId="Web-{B60B3881-AE86-792B-04CB-6C44D85672AC}" dt="2022-12-01T11:48:18.222" v="58" actId="20577"/>
          <ac:spMkLst>
            <pc:docMk/>
            <pc:sldMk cId="4277868090" sldId="288"/>
            <ac:spMk id="2" creationId="{FA47D68F-DCC9-3C11-D521-9FEEC744EA40}"/>
          </ac:spMkLst>
        </pc:spChg>
        <pc:spChg chg="del">
          <ac:chgData name="John Hall | CIHT" userId="S::john.hall@ciht.org.uk::37683320-3066-4684-8b8b-2b4281b08e0a" providerId="AD" clId="Web-{B60B3881-AE86-792B-04CB-6C44D85672AC}" dt="2022-12-01T11:48:20.316" v="59"/>
          <ac:spMkLst>
            <pc:docMk/>
            <pc:sldMk cId="4277868090" sldId="288"/>
            <ac:spMk id="3" creationId="{20307535-A130-53F2-CDBA-A69907485B88}"/>
          </ac:spMkLst>
        </pc:spChg>
        <pc:picChg chg="add mod">
          <ac:chgData name="John Hall | CIHT" userId="S::john.hall@ciht.org.uk::37683320-3066-4684-8b8b-2b4281b08e0a" providerId="AD" clId="Web-{B60B3881-AE86-792B-04CB-6C44D85672AC}" dt="2022-12-01T11:48:46.129" v="66" actId="1076"/>
          <ac:picMkLst>
            <pc:docMk/>
            <pc:sldMk cId="4277868090" sldId="288"/>
            <ac:picMk id="4" creationId="{A414FDC0-6406-2103-95E8-30B1F01504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889938" cy="490489"/>
          </a:xfrm>
          <a:prstGeom prst="rect">
            <a:avLst/>
          </a:prstGeom>
        </p:spPr>
        <p:txBody>
          <a:bodyPr vert="horz" lIns="90582" tIns="45291" rIns="90582" bIns="45291" rtlCol="0"/>
          <a:lstStyle>
            <a:lvl1pPr algn="l">
              <a:defRPr sz="1200"/>
            </a:lvl1pPr>
          </a:lstStyle>
          <a:p>
            <a:endParaRPr lang="en-US"/>
          </a:p>
        </p:txBody>
      </p:sp>
      <p:sp>
        <p:nvSpPr>
          <p:cNvPr id="3" name="Date Placeholder 2"/>
          <p:cNvSpPr>
            <a:spLocks noGrp="1"/>
          </p:cNvSpPr>
          <p:nvPr>
            <p:ph type="dt" idx="1"/>
          </p:nvPr>
        </p:nvSpPr>
        <p:spPr>
          <a:xfrm>
            <a:off x="3777607" y="1"/>
            <a:ext cx="2889938" cy="490489"/>
          </a:xfrm>
          <a:prstGeom prst="rect">
            <a:avLst/>
          </a:prstGeom>
        </p:spPr>
        <p:txBody>
          <a:bodyPr vert="horz" lIns="90582" tIns="45291" rIns="90582" bIns="45291" rtlCol="0"/>
          <a:lstStyle>
            <a:lvl1pPr algn="r">
              <a:defRPr sz="1200"/>
            </a:lvl1pPr>
          </a:lstStyle>
          <a:p>
            <a:fld id="{E5CDB3F4-F2CE-E348-8870-C42B813BDC6E}" type="datetimeFigureOut">
              <a:rPr lang="en-US" smtClean="0"/>
              <a:t>12/20/2022</a:t>
            </a:fld>
            <a:endParaRPr lang="en-US"/>
          </a:p>
        </p:txBody>
      </p:sp>
      <p:sp>
        <p:nvSpPr>
          <p:cNvPr id="4" name="Slide Image Placeholder 3"/>
          <p:cNvSpPr>
            <a:spLocks noGrp="1" noRot="1" noChangeAspect="1"/>
          </p:cNvSpPr>
          <p:nvPr>
            <p:ph type="sldImg" idx="2"/>
          </p:nvPr>
        </p:nvSpPr>
        <p:spPr>
          <a:xfrm>
            <a:off x="1133475" y="1220788"/>
            <a:ext cx="4402138" cy="3300412"/>
          </a:xfrm>
          <a:prstGeom prst="rect">
            <a:avLst/>
          </a:prstGeom>
          <a:noFill/>
          <a:ln w="12700">
            <a:solidFill>
              <a:prstClr val="black"/>
            </a:solidFill>
          </a:ln>
        </p:spPr>
        <p:txBody>
          <a:bodyPr vert="horz" lIns="90582" tIns="45291" rIns="90582" bIns="45291" rtlCol="0" anchor="ctr"/>
          <a:lstStyle/>
          <a:p>
            <a:endParaRPr lang="en-US"/>
          </a:p>
        </p:txBody>
      </p:sp>
      <p:sp>
        <p:nvSpPr>
          <p:cNvPr id="5" name="Notes Placeholder 4"/>
          <p:cNvSpPr>
            <a:spLocks noGrp="1"/>
          </p:cNvSpPr>
          <p:nvPr>
            <p:ph type="body" sz="quarter" idx="3"/>
          </p:nvPr>
        </p:nvSpPr>
        <p:spPr>
          <a:xfrm>
            <a:off x="666909" y="4704616"/>
            <a:ext cx="5335270" cy="3849231"/>
          </a:xfrm>
          <a:prstGeom prst="rect">
            <a:avLst/>
          </a:prstGeom>
        </p:spPr>
        <p:txBody>
          <a:bodyPr vert="horz" lIns="90582" tIns="45291" rIns="90582" bIns="45291"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2" y="9285337"/>
            <a:ext cx="2889938" cy="490488"/>
          </a:xfrm>
          <a:prstGeom prst="rect">
            <a:avLst/>
          </a:prstGeom>
        </p:spPr>
        <p:txBody>
          <a:bodyPr vert="horz" lIns="90582" tIns="45291" rIns="90582" bIns="45291"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285337"/>
            <a:ext cx="2889938" cy="490488"/>
          </a:xfrm>
          <a:prstGeom prst="rect">
            <a:avLst/>
          </a:prstGeom>
        </p:spPr>
        <p:txBody>
          <a:bodyPr vert="horz" lIns="90582" tIns="45291" rIns="90582" bIns="45291" rtlCol="0" anchor="b"/>
          <a:lstStyle>
            <a:lvl1pPr algn="r">
              <a:defRPr sz="1200"/>
            </a:lvl1pPr>
          </a:lstStyle>
          <a:p>
            <a:fld id="{F1B28DE5-CBC2-6E46-B0F6-EAF44DB8AD9C}" type="slidenum">
              <a:rPr lang="en-US" smtClean="0"/>
              <a:t>‹#›</a:t>
            </a:fld>
            <a:endParaRPr lang="en-US"/>
          </a:p>
        </p:txBody>
      </p:sp>
    </p:spTree>
    <p:extLst>
      <p:ext uri="{BB962C8B-B14F-4D97-AF65-F5344CB8AC3E}">
        <p14:creationId xmlns:p14="http://schemas.microsoft.com/office/powerpoint/2010/main" val="103923469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a:cs typeface="Arial"/>
              </a:rPr>
              <a:t>CIHT Education Pack KS2 Ages 8 – 11. </a:t>
            </a:r>
            <a:endParaRPr lang="en-US" b="1" dirty="0">
              <a:latin typeface="Calibri"/>
              <a:cs typeface="Calibri"/>
            </a:endParaRPr>
          </a:p>
          <a:p>
            <a:endParaRPr lang="en-US" sz="1000" b="1" dirty="0">
              <a:latin typeface="Arial"/>
              <a:cs typeface="Arial"/>
            </a:endParaRPr>
          </a:p>
          <a:p>
            <a:r>
              <a:rPr lang="en-US" sz="1000" b="1" dirty="0">
                <a:latin typeface="Arial"/>
                <a:cs typeface="Arial"/>
              </a:rPr>
              <a:t>Please remember that the activities contained within this education pack are aimed at children aged 8 – 11 years of age. Please pitch the information within appropriately. </a:t>
            </a:r>
            <a:endParaRPr lang="en-US" b="1" dirty="0">
              <a:latin typeface="Calibri"/>
              <a:cs typeface="Calibri"/>
            </a:endParaRPr>
          </a:p>
          <a:p>
            <a:endParaRPr lang="en-US" sz="1000" b="1" dirty="0">
              <a:latin typeface="Arial"/>
              <a:cs typeface="Arial"/>
            </a:endParaRPr>
          </a:p>
          <a:p>
            <a:r>
              <a:rPr lang="en-US" sz="1000" b="1" dirty="0">
                <a:latin typeface="Arial"/>
                <a:cs typeface="Arial"/>
              </a:rPr>
              <a:t>Depending on how much time you have, you can deliver one of the below activities or all four of them. There is no time limit for each activity, but they are designed to last around 30 minutes each. The length of time it actually takes to complete each activity, greatly depends on the engagement you receive.</a:t>
            </a:r>
            <a:endParaRPr lang="en-US" b="1">
              <a:latin typeface="Calibri"/>
              <a:cs typeface="Calibri"/>
            </a:endParaRPr>
          </a:p>
          <a:p>
            <a:endParaRPr lang="en-US" sz="1000" b="1" dirty="0">
              <a:latin typeface="Arial"/>
              <a:cs typeface="Arial"/>
            </a:endParaRPr>
          </a:p>
          <a:p>
            <a:r>
              <a:rPr lang="en-US" b="1" dirty="0">
                <a:latin typeface="Calibri"/>
                <a:cs typeface="Calibri"/>
              </a:rPr>
              <a:t>Title</a:t>
            </a:r>
            <a:r>
              <a:rPr lang="en-US" b="1" dirty="0"/>
              <a:t> Slide </a:t>
            </a:r>
            <a:r>
              <a:rPr lang="en-US" dirty="0"/>
              <a:t>– If possible, have this displayed when students walk into the room.</a:t>
            </a:r>
            <a:endParaRPr lang="en-US" dirty="0">
              <a:cs typeface="Calibri"/>
            </a:endParaRPr>
          </a:p>
          <a:p>
            <a:endParaRPr lang="en-US" sz="1000" b="1" dirty="0">
              <a:latin typeface="Arial"/>
              <a:cs typeface="Arial"/>
            </a:endParaRPr>
          </a:p>
          <a:p>
            <a:r>
              <a:rPr lang="en-US" sz="1000" b="1" dirty="0">
                <a:latin typeface="Arial"/>
                <a:cs typeface="Arial"/>
              </a:rPr>
              <a:t>Action: </a:t>
            </a:r>
            <a:r>
              <a:rPr lang="en-US" sz="1000" dirty="0">
                <a:latin typeface="Arial"/>
                <a:cs typeface="Arial"/>
              </a:rPr>
              <a:t>Add your photograph to Slide 2 &amp; introduce yourself, your job title and </a:t>
            </a:r>
            <a:r>
              <a:rPr lang="en-US" sz="1000" dirty="0" err="1">
                <a:latin typeface="Arial"/>
                <a:cs typeface="Arial"/>
              </a:rPr>
              <a:t>organisation</a:t>
            </a:r>
            <a:r>
              <a:rPr lang="en-US" sz="1000" dirty="0">
                <a:latin typeface="Arial"/>
                <a:cs typeface="Arial"/>
              </a:rPr>
              <a:t>. Please also introduce CIHT.</a:t>
            </a:r>
            <a:endParaRPr lang="en-US" sz="1000" b="1" dirty="0">
              <a:latin typeface="Arial"/>
              <a:cs typeface="Arial"/>
            </a:endParaRPr>
          </a:p>
          <a:p>
            <a:pPr marL="170815" indent="-170815">
              <a:buFont typeface="Arial" charset="0"/>
              <a:buChar char="•"/>
            </a:pPr>
            <a:endParaRPr lang="en-US" sz="1000" dirty="0">
              <a:latin typeface="Arial"/>
              <a:cs typeface="Arial"/>
            </a:endParaRPr>
          </a:p>
          <a:p>
            <a:r>
              <a:rPr lang="en-US" sz="1000" b="1" dirty="0">
                <a:latin typeface="Arial"/>
                <a:cs typeface="Arial"/>
              </a:rPr>
              <a:t>Activity 1: </a:t>
            </a:r>
            <a:r>
              <a:rPr lang="en-US" sz="1000" dirty="0">
                <a:latin typeface="Arial"/>
                <a:cs typeface="Arial"/>
              </a:rPr>
              <a:t>How did you get to school today?  </a:t>
            </a:r>
          </a:p>
          <a:p>
            <a:r>
              <a:rPr lang="en-US" sz="1000" dirty="0">
                <a:latin typeface="Arial"/>
                <a:cs typeface="Arial"/>
              </a:rPr>
              <a:t>Slides 4 – 22 are transport cards with different types of transport. You can have some fun with the students and show them all the ways they could get to school. More instructions on how to deliver this activity are on slide 4.</a:t>
            </a:r>
            <a:endParaRPr lang="en-US" dirty="0">
              <a:latin typeface="Calibri" panose="020F0502020204030204"/>
              <a:cs typeface="Calibri" panose="020F0502020204030204"/>
            </a:endParaRPr>
          </a:p>
          <a:p>
            <a:endParaRPr lang="en-US" sz="1000" dirty="0">
              <a:latin typeface="Arial"/>
              <a:cs typeface="Arial"/>
            </a:endParaRPr>
          </a:p>
          <a:p>
            <a:r>
              <a:rPr lang="en-US" sz="1000" b="1" dirty="0">
                <a:latin typeface="Arial"/>
                <a:cs typeface="Arial"/>
              </a:rPr>
              <a:t>Activity 2:</a:t>
            </a:r>
            <a:r>
              <a:rPr lang="en-US" sz="1000" dirty="0">
                <a:latin typeface="Arial"/>
                <a:cs typeface="Arial"/>
              </a:rPr>
              <a:t> Getting from A to B. </a:t>
            </a:r>
            <a:endParaRPr lang="en-US" dirty="0">
              <a:latin typeface="Calibri" panose="020F0502020204030204"/>
              <a:cs typeface="Calibri"/>
            </a:endParaRPr>
          </a:p>
          <a:p>
            <a:r>
              <a:rPr lang="en-US" dirty="0"/>
              <a:t>In this exercise, please get three volunteers to navigate their way between tables and trying to avoid each other. It is an opportunity to talk about the work that Transport Planners and Engineers do to design safe road networks. Instructions on how to deliver activity 2 are on slide 25</a:t>
            </a:r>
            <a:endParaRPr lang="en-US" dirty="0">
              <a:cs typeface="Calibri"/>
            </a:endParaRPr>
          </a:p>
          <a:p>
            <a:endParaRPr lang="en-US" dirty="0"/>
          </a:p>
          <a:p>
            <a:r>
              <a:rPr lang="en-US" b="1" dirty="0"/>
              <a:t>Activity 3: </a:t>
            </a:r>
            <a:r>
              <a:rPr lang="en-US" dirty="0"/>
              <a:t>As a follow up to activity 2, </a:t>
            </a:r>
            <a:r>
              <a:rPr lang="en-US" dirty="0">
                <a:latin typeface="Calibri"/>
                <a:cs typeface="Calibri"/>
              </a:rPr>
              <a:t>print and u</a:t>
            </a:r>
            <a:r>
              <a:rPr lang="en-US" sz="1000" dirty="0">
                <a:latin typeface="Arial"/>
                <a:cs typeface="Arial"/>
              </a:rPr>
              <a:t>se the Stick on Map and Cut-out Sheet Activity on Slides 29 to 31. You will need access to scissors and glue for this activity. The pupils will need to cut out the shapes on the cut-out sheet and place them on the Stick-on map where they think they need to go. The idea is that they stick down the shapes in the correct position on the map and then you can discuss the types of engineers and transport planners who would be involved in building, maintaining and terraforming.</a:t>
            </a:r>
            <a:endParaRPr lang="en-US" dirty="0">
              <a:cs typeface="Calibri"/>
            </a:endParaRPr>
          </a:p>
          <a:p>
            <a:endParaRPr lang="en-US" sz="1000" dirty="0">
              <a:latin typeface="Arial"/>
              <a:cs typeface="Arial"/>
            </a:endParaRPr>
          </a:p>
          <a:p>
            <a:r>
              <a:rPr lang="en-US" sz="1000" b="1" dirty="0">
                <a:latin typeface="Arial"/>
                <a:cs typeface="Arial"/>
              </a:rPr>
              <a:t>Activity 4:</a:t>
            </a:r>
            <a:r>
              <a:rPr lang="en-US" sz="1000" dirty="0">
                <a:latin typeface="Arial"/>
                <a:cs typeface="Arial"/>
              </a:rPr>
              <a:t> Fun Facts</a:t>
            </a:r>
            <a:endParaRPr lang="en-US" dirty="0">
              <a:latin typeface="Calibri" panose="020F0502020204030204"/>
              <a:cs typeface="Calibri"/>
            </a:endParaRPr>
          </a:p>
          <a:p>
            <a:r>
              <a:rPr lang="en-US" sz="1000" dirty="0">
                <a:latin typeface="Arial"/>
                <a:cs typeface="Arial"/>
              </a:rPr>
              <a:t>Use Slides 33 to 37 to discuss and inform the children with some fun facts &amp; finally ask what do you think is the best thing about working in transport?</a:t>
            </a:r>
            <a:endParaRPr lang="en-US" dirty="0">
              <a:latin typeface="Calibri" panose="020F0502020204030204"/>
              <a:cs typeface="Calibri"/>
            </a:endParaRPr>
          </a:p>
          <a:p>
            <a:endParaRPr lang="en-US"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1B28DE5-CBC2-6E46-B0F6-EAF44DB8AD9C}" type="slidenum">
              <a:rPr lang="en-US" smtClean="0"/>
              <a:t>1</a:t>
            </a:fld>
            <a:endParaRPr lang="en-US"/>
          </a:p>
        </p:txBody>
      </p:sp>
    </p:spTree>
    <p:extLst>
      <p:ext uri="{BB962C8B-B14F-4D97-AF65-F5344CB8AC3E}">
        <p14:creationId xmlns:p14="http://schemas.microsoft.com/office/powerpoint/2010/main" val="932984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Motorbike</a:t>
            </a:r>
          </a:p>
        </p:txBody>
      </p:sp>
      <p:sp>
        <p:nvSpPr>
          <p:cNvPr id="4" name="Slide Number Placeholder 3"/>
          <p:cNvSpPr>
            <a:spLocks noGrp="1"/>
          </p:cNvSpPr>
          <p:nvPr>
            <p:ph type="sldNum" sz="quarter" idx="5"/>
          </p:nvPr>
        </p:nvSpPr>
        <p:spPr/>
        <p:txBody>
          <a:bodyPr/>
          <a:lstStyle/>
          <a:p>
            <a:fld id="{F1B28DE5-CBC2-6E46-B0F6-EAF44DB8AD9C}" type="slidenum">
              <a:rPr lang="en-US" smtClean="0"/>
              <a:t>15</a:t>
            </a:fld>
            <a:endParaRPr lang="en-US"/>
          </a:p>
        </p:txBody>
      </p:sp>
    </p:spTree>
    <p:extLst>
      <p:ext uri="{BB962C8B-B14F-4D97-AF65-F5344CB8AC3E}">
        <p14:creationId xmlns:p14="http://schemas.microsoft.com/office/powerpoint/2010/main" val="2922438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Submarine</a:t>
            </a:r>
          </a:p>
        </p:txBody>
      </p:sp>
      <p:sp>
        <p:nvSpPr>
          <p:cNvPr id="4" name="Slide Number Placeholder 3"/>
          <p:cNvSpPr>
            <a:spLocks noGrp="1"/>
          </p:cNvSpPr>
          <p:nvPr>
            <p:ph type="sldNum" sz="quarter" idx="5"/>
          </p:nvPr>
        </p:nvSpPr>
        <p:spPr/>
        <p:txBody>
          <a:bodyPr/>
          <a:lstStyle/>
          <a:p>
            <a:fld id="{F1B28DE5-CBC2-6E46-B0F6-EAF44DB8AD9C}" type="slidenum">
              <a:rPr lang="en-US" smtClean="0"/>
              <a:t>16</a:t>
            </a:fld>
            <a:endParaRPr lang="en-US"/>
          </a:p>
        </p:txBody>
      </p:sp>
    </p:spTree>
    <p:extLst>
      <p:ext uri="{BB962C8B-B14F-4D97-AF65-F5344CB8AC3E}">
        <p14:creationId xmlns:p14="http://schemas.microsoft.com/office/powerpoint/2010/main" val="1929810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panose="020B0604020202020204" pitchFamily="34" charset="0"/>
                <a:cs typeface="Arial" panose="020B0604020202020204" pitchFamily="34" charset="0"/>
              </a:rPr>
              <a:t>PRESENTATION END</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Thank you.</a:t>
            </a:r>
          </a:p>
        </p:txBody>
      </p:sp>
      <p:sp>
        <p:nvSpPr>
          <p:cNvPr id="4" name="Slide Number Placeholder 3"/>
          <p:cNvSpPr>
            <a:spLocks noGrp="1"/>
          </p:cNvSpPr>
          <p:nvPr>
            <p:ph type="sldNum" sz="quarter" idx="10"/>
          </p:nvPr>
        </p:nvSpPr>
        <p:spPr/>
        <p:txBody>
          <a:bodyPr/>
          <a:lstStyle/>
          <a:p>
            <a:fld id="{F1B28DE5-CBC2-6E46-B0F6-EAF44DB8AD9C}" type="slidenum">
              <a:rPr lang="en-US" smtClean="0"/>
              <a:t>23</a:t>
            </a:fld>
            <a:endParaRPr lang="en-US"/>
          </a:p>
        </p:txBody>
      </p:sp>
    </p:spTree>
    <p:extLst>
      <p:ext uri="{BB962C8B-B14F-4D97-AF65-F5344CB8AC3E}">
        <p14:creationId xmlns:p14="http://schemas.microsoft.com/office/powerpoint/2010/main" val="2589252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a:cs typeface="Arial"/>
              </a:rPr>
              <a:t>In this exercise you get three volunteers to move carefully across the room, navigating their way between tables and trying to avoid each other. It is an opportunity to talk about the work that Transport Planners and Engineers do to design safe road networks.</a:t>
            </a:r>
            <a:r>
              <a:rPr lang="en-GB" sz="1000" dirty="0">
                <a:latin typeface="Arial"/>
                <a:cs typeface="Arial"/>
              </a:rPr>
              <a:t> </a:t>
            </a:r>
            <a:endParaRPr lang="en-US" sz="1000">
              <a:latin typeface="Arial"/>
              <a:cs typeface="Arial"/>
            </a:endParaRPr>
          </a:p>
          <a:p>
            <a:endParaRPr lang="en-GB" sz="1000" dirty="0">
              <a:latin typeface="Arial" panose="020B0604020202020204" pitchFamily="34" charset="0"/>
              <a:cs typeface="Arial" panose="020B0604020202020204" pitchFamily="34" charset="0"/>
            </a:endParaRPr>
          </a:p>
          <a:p>
            <a:r>
              <a:rPr lang="en-GB" sz="1000" dirty="0">
                <a:latin typeface="Arial"/>
                <a:cs typeface="Arial"/>
              </a:rPr>
              <a:t>This activity depends on the room in question. You may need to set up o, or use the other pupils in the room to act as mountains or buildings – so if it is a clear room the pupils will be the </a:t>
            </a:r>
            <a:r>
              <a:rPr lang="en-GB" sz="1000" dirty="0" err="1">
                <a:latin typeface="Arial"/>
                <a:cs typeface="Arial"/>
              </a:rPr>
              <a:t>obsticles</a:t>
            </a:r>
            <a:r>
              <a:rPr lang="en-GB" sz="1000" dirty="0">
                <a:latin typeface="Arial"/>
                <a:cs typeface="Arial"/>
              </a:rPr>
              <a:t> (using hand gestures to pretend to be a mountain or a river.</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Slide – Getting from A to B</a:t>
            </a:r>
          </a:p>
          <a:p>
            <a:endParaRPr lang="en-US" sz="10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Instructions</a:t>
            </a:r>
          </a:p>
          <a:p>
            <a:pPr defTabSz="685741">
              <a:defRPr/>
            </a:pPr>
            <a:r>
              <a:rPr lang="en-US" sz="1000" dirty="0">
                <a:latin typeface="Arial"/>
                <a:cs typeface="Arial"/>
              </a:rPr>
              <a:t>Print the (A &amp; B) slides (26 and 27) or write A &amp; B on two pieces of paper and place them at opposite sides of the room.</a:t>
            </a:r>
            <a:endParaRPr lang="en-US" sz="1000" b="1" dirty="0">
              <a:latin typeface="Arial"/>
              <a:cs typeface="Arial"/>
            </a:endParaRPr>
          </a:p>
          <a:p>
            <a:r>
              <a:rPr lang="en-GB" sz="1000"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r>
              <a:rPr lang="en-US" sz="1000" b="1" dirty="0">
                <a:latin typeface="Arial"/>
                <a:cs typeface="Arial"/>
              </a:rPr>
              <a:t>Activity 1:</a:t>
            </a:r>
            <a:endParaRPr lang="en-US" sz="1000" b="1" dirty="0">
              <a:latin typeface="Arial" panose="020B0604020202020204" pitchFamily="34" charset="0"/>
              <a:cs typeface="Arial" panose="020B0604020202020204" pitchFamily="34" charset="0"/>
            </a:endParaRPr>
          </a:p>
          <a:p>
            <a:pPr marL="169828" indent="-169828">
              <a:buFont typeface="Arial" charset="0"/>
              <a:buChar char="•"/>
            </a:pPr>
            <a:r>
              <a:rPr lang="en-US" sz="1000" dirty="0">
                <a:latin typeface="Arial" panose="020B0604020202020204" pitchFamily="34" charset="0"/>
                <a:cs typeface="Arial" panose="020B0604020202020204" pitchFamily="34" charset="0"/>
              </a:rPr>
              <a:t>Hands up if you would like to help me with an experiment? [Choose one pupil]</a:t>
            </a:r>
          </a:p>
          <a:p>
            <a:pPr marL="169545" indent="-169545">
              <a:buFont typeface="Arial" charset="0"/>
              <a:buChar char="•"/>
            </a:pPr>
            <a:r>
              <a:rPr lang="en-US" sz="1000" dirty="0">
                <a:latin typeface="Arial"/>
                <a:cs typeface="Arial"/>
              </a:rPr>
              <a:t>I would like you to stand by piece of paper A, and carefully travel to piece of paper B at the opposite side of the room [Point to the opposite side]. Choose any route that you would like across the room without touching anything.</a:t>
            </a:r>
          </a:p>
          <a:p>
            <a:pPr marL="169545" indent="-169545">
              <a:buFont typeface="Arial" charset="0"/>
              <a:buChar char="•"/>
            </a:pPr>
            <a:r>
              <a:rPr lang="en-US" sz="1000" dirty="0">
                <a:latin typeface="Arial"/>
                <a:cs typeface="Arial"/>
              </a:rPr>
              <a:t>[Now choose another pupil] Please could you now stand by piece of paper A.  Do you think that there is only one route or path that you can take to paper B? [Elicit response].  Can you find a different route across to piece of paper B?</a:t>
            </a:r>
          </a:p>
          <a:p>
            <a:pPr marL="169545" indent="-169545">
              <a:buFont typeface="Arial" charset="0"/>
              <a:buChar char="•"/>
            </a:pPr>
            <a:r>
              <a:rPr lang="en-US" sz="1000" dirty="0">
                <a:latin typeface="Arial"/>
                <a:cs typeface="Arial"/>
              </a:rPr>
              <a:t>[Choose a third pupil and a different starting point, but one where they will have to use some of the same route as one of the previous pupils] Did you use any of the same routes or paths as either one of your peers?  </a:t>
            </a:r>
            <a:endParaRPr lang="en-US" sz="1000" dirty="0">
              <a:latin typeface="Arial" panose="020B0604020202020204" pitchFamily="34" charset="0"/>
              <a:cs typeface="Arial" panose="020B0604020202020204" pitchFamily="34" charset="0"/>
            </a:endParaRPr>
          </a:p>
          <a:p>
            <a:endParaRPr lang="sk-SK" sz="1000" dirty="0">
              <a:latin typeface="Arial" panose="020B0604020202020204" pitchFamily="34" charset="0"/>
              <a:cs typeface="Arial" panose="020B0604020202020204" pitchFamily="34" charset="0"/>
            </a:endParaRPr>
          </a:p>
          <a:p>
            <a:r>
              <a:rPr lang="sk-SK" sz="1000" b="1" dirty="0" err="1">
                <a:latin typeface="Arial"/>
                <a:cs typeface="Arial"/>
              </a:rPr>
              <a:t>Explain</a:t>
            </a:r>
            <a:endParaRPr lang="sk-SK" sz="1000" b="1" dirty="0" err="1">
              <a:latin typeface="Arial" panose="020B0604020202020204" pitchFamily="34" charset="0"/>
              <a:cs typeface="Arial" panose="020B0604020202020204" pitchFamily="34" charset="0"/>
            </a:endParaRPr>
          </a:p>
          <a:p>
            <a:pPr marL="169545" indent="-169545">
              <a:buFont typeface="Arial" charset="0"/>
              <a:buChar char="•"/>
            </a:pPr>
            <a:r>
              <a:rPr lang="sk-SK" sz="1000" dirty="0" err="1">
                <a:latin typeface="Arial"/>
                <a:cs typeface="Arial"/>
              </a:rPr>
              <a:t>Now</a:t>
            </a:r>
            <a:r>
              <a:rPr lang="sk-SK" sz="1000" dirty="0">
                <a:latin typeface="Arial"/>
                <a:cs typeface="Arial"/>
              </a:rPr>
              <a:t> </a:t>
            </a:r>
            <a:r>
              <a:rPr lang="sk-SK" sz="1000" dirty="0" err="1">
                <a:latin typeface="Arial"/>
                <a:cs typeface="Arial"/>
              </a:rPr>
              <a:t>you</a:t>
            </a:r>
            <a:r>
              <a:rPr lang="sk-SK" sz="1000" dirty="0">
                <a:latin typeface="Arial"/>
                <a:cs typeface="Arial"/>
              </a:rPr>
              <a:t> </a:t>
            </a:r>
            <a:r>
              <a:rPr lang="sk-SK" sz="1000" dirty="0" err="1">
                <a:latin typeface="Arial"/>
                <a:cs typeface="Arial"/>
              </a:rPr>
              <a:t>can</a:t>
            </a:r>
            <a:r>
              <a:rPr lang="sk-SK" sz="1000" dirty="0">
                <a:latin typeface="Arial"/>
                <a:cs typeface="Arial"/>
              </a:rPr>
              <a:t> show </a:t>
            </a:r>
            <a:r>
              <a:rPr lang="sk-SK" sz="1000" dirty="0" err="1">
                <a:latin typeface="Arial"/>
                <a:cs typeface="Arial"/>
              </a:rPr>
              <a:t>the</a:t>
            </a:r>
            <a:r>
              <a:rPr lang="sk-SK" sz="1000" dirty="0">
                <a:latin typeface="Arial"/>
                <a:cs typeface="Arial"/>
              </a:rPr>
              <a:t> </a:t>
            </a:r>
            <a:r>
              <a:rPr lang="sk-SK" sz="1000" dirty="0" err="1">
                <a:latin typeface="Arial"/>
                <a:cs typeface="Arial"/>
              </a:rPr>
              <a:t>pupils</a:t>
            </a:r>
            <a:r>
              <a:rPr lang="sk-SK" sz="1000" dirty="0">
                <a:latin typeface="Arial"/>
                <a:cs typeface="Arial"/>
              </a:rPr>
              <a:t> </a:t>
            </a:r>
            <a:r>
              <a:rPr lang="sk-SK" sz="1000" dirty="0" err="1">
                <a:latin typeface="Arial"/>
                <a:cs typeface="Arial"/>
              </a:rPr>
              <a:t>all</a:t>
            </a:r>
            <a:r>
              <a:rPr lang="sk-SK" sz="1000" dirty="0">
                <a:latin typeface="Arial"/>
                <a:cs typeface="Arial"/>
              </a:rPr>
              <a:t> </a:t>
            </a:r>
            <a:r>
              <a:rPr lang="sk-SK" sz="1000" dirty="0" err="1">
                <a:latin typeface="Arial"/>
                <a:cs typeface="Arial"/>
              </a:rPr>
              <a:t>the</a:t>
            </a:r>
            <a:r>
              <a:rPr lang="sk-SK" sz="1000" dirty="0">
                <a:latin typeface="Arial"/>
                <a:cs typeface="Arial"/>
              </a:rPr>
              <a:t> </a:t>
            </a:r>
            <a:r>
              <a:rPr lang="sk-SK" sz="1000" dirty="0" err="1">
                <a:latin typeface="Arial"/>
                <a:cs typeface="Arial"/>
              </a:rPr>
              <a:t>other</a:t>
            </a:r>
            <a:r>
              <a:rPr lang="sk-SK" sz="1000" dirty="0">
                <a:latin typeface="Arial"/>
                <a:cs typeface="Arial"/>
              </a:rPr>
              <a:t> </a:t>
            </a:r>
            <a:r>
              <a:rPr lang="sk-SK" sz="1000" dirty="0" err="1">
                <a:latin typeface="Arial"/>
                <a:cs typeface="Arial"/>
              </a:rPr>
              <a:t>ways</a:t>
            </a:r>
            <a:r>
              <a:rPr lang="sk-SK" sz="1000" dirty="0">
                <a:latin typeface="Arial"/>
                <a:cs typeface="Arial"/>
              </a:rPr>
              <a:t> and </a:t>
            </a:r>
            <a:r>
              <a:rPr lang="sk-SK" sz="1000" dirty="0" err="1">
                <a:latin typeface="Arial"/>
                <a:cs typeface="Arial"/>
              </a:rPr>
              <a:t>routhes</a:t>
            </a:r>
            <a:r>
              <a:rPr lang="sk-SK" sz="1000" dirty="0">
                <a:latin typeface="Arial"/>
                <a:cs typeface="Arial"/>
              </a:rPr>
              <a:t> </a:t>
            </a:r>
            <a:r>
              <a:rPr lang="sk-SK" sz="1000" dirty="0" err="1">
                <a:latin typeface="Arial"/>
                <a:cs typeface="Arial"/>
              </a:rPr>
              <a:t>they</a:t>
            </a:r>
            <a:r>
              <a:rPr lang="sk-SK" sz="1000" dirty="0">
                <a:latin typeface="Arial"/>
                <a:cs typeface="Arial"/>
              </a:rPr>
              <a:t> </a:t>
            </a:r>
            <a:r>
              <a:rPr lang="sk-SK" sz="1000" dirty="0" err="1">
                <a:latin typeface="Arial"/>
                <a:cs typeface="Arial"/>
              </a:rPr>
              <a:t>could</a:t>
            </a:r>
            <a:r>
              <a:rPr lang="sk-SK" sz="1000" dirty="0">
                <a:latin typeface="Arial"/>
                <a:cs typeface="Arial"/>
              </a:rPr>
              <a:t> </a:t>
            </a:r>
            <a:r>
              <a:rPr lang="sk-SK" sz="1000" dirty="0" err="1">
                <a:latin typeface="Arial"/>
                <a:cs typeface="Arial"/>
              </a:rPr>
              <a:t>have</a:t>
            </a:r>
            <a:r>
              <a:rPr lang="sk-SK" sz="1000" dirty="0">
                <a:latin typeface="Arial"/>
                <a:cs typeface="Arial"/>
              </a:rPr>
              <a:t> </a:t>
            </a:r>
            <a:r>
              <a:rPr lang="sk-SK" sz="1000" dirty="0" err="1">
                <a:latin typeface="Arial"/>
                <a:cs typeface="Arial"/>
              </a:rPr>
              <a:t>taken</a:t>
            </a:r>
            <a:r>
              <a:rPr lang="sk-SK" sz="1000" dirty="0">
                <a:latin typeface="Arial"/>
                <a:cs typeface="Arial"/>
              </a:rPr>
              <a:t>. </a:t>
            </a:r>
            <a:r>
              <a:rPr lang="sk-SK" sz="1000" dirty="0" err="1">
                <a:latin typeface="Arial"/>
                <a:cs typeface="Arial"/>
              </a:rPr>
              <a:t>If</a:t>
            </a:r>
            <a:r>
              <a:rPr lang="sk-SK" sz="1000" dirty="0">
                <a:latin typeface="Arial"/>
                <a:cs typeface="Arial"/>
              </a:rPr>
              <a:t> </a:t>
            </a:r>
            <a:r>
              <a:rPr lang="sk-SK" sz="1000" dirty="0" err="1">
                <a:latin typeface="Arial"/>
                <a:cs typeface="Arial"/>
              </a:rPr>
              <a:t>we</a:t>
            </a:r>
            <a:r>
              <a:rPr lang="sk-SK" sz="1000" dirty="0">
                <a:latin typeface="Arial"/>
                <a:cs typeface="Arial"/>
              </a:rPr>
              <a:t> look at </a:t>
            </a:r>
            <a:r>
              <a:rPr lang="sk-SK" sz="1000" dirty="0" err="1">
                <a:latin typeface="Arial"/>
                <a:cs typeface="Arial"/>
              </a:rPr>
              <a:t>the</a:t>
            </a:r>
            <a:r>
              <a:rPr lang="sk-SK" sz="1000" dirty="0">
                <a:latin typeface="Arial"/>
                <a:cs typeface="Arial"/>
              </a:rPr>
              <a:t> </a:t>
            </a:r>
            <a:r>
              <a:rPr lang="sk-SK" sz="1000" dirty="0" err="1">
                <a:latin typeface="Arial"/>
                <a:cs typeface="Arial"/>
              </a:rPr>
              <a:t>gaps</a:t>
            </a:r>
            <a:r>
              <a:rPr lang="sk-SK" sz="1000" dirty="0">
                <a:latin typeface="Arial"/>
                <a:cs typeface="Arial"/>
              </a:rPr>
              <a:t> </a:t>
            </a:r>
            <a:r>
              <a:rPr lang="sk-SK" sz="1000" dirty="0" err="1">
                <a:latin typeface="Arial"/>
                <a:cs typeface="Arial"/>
              </a:rPr>
              <a:t>between</a:t>
            </a:r>
            <a:r>
              <a:rPr lang="sk-SK" sz="1000" dirty="0">
                <a:latin typeface="Arial"/>
                <a:cs typeface="Arial"/>
              </a:rPr>
              <a:t> </a:t>
            </a:r>
            <a:r>
              <a:rPr lang="sk-SK" sz="1000" dirty="0" err="1">
                <a:latin typeface="Arial"/>
                <a:cs typeface="Arial"/>
              </a:rPr>
              <a:t>the</a:t>
            </a:r>
            <a:r>
              <a:rPr lang="sk-SK" sz="1000" dirty="0">
                <a:latin typeface="Arial"/>
                <a:cs typeface="Arial"/>
              </a:rPr>
              <a:t> </a:t>
            </a:r>
            <a:r>
              <a:rPr lang="sk-SK" sz="1000" dirty="0" err="1">
                <a:latin typeface="Arial"/>
                <a:cs typeface="Arial"/>
              </a:rPr>
              <a:t>tables</a:t>
            </a:r>
            <a:r>
              <a:rPr lang="sk-SK" sz="1000" dirty="0">
                <a:latin typeface="Arial"/>
                <a:cs typeface="Arial"/>
              </a:rPr>
              <a:t> (or </a:t>
            </a:r>
            <a:r>
              <a:rPr lang="sk-SK" sz="1000" dirty="0" err="1">
                <a:latin typeface="Arial"/>
                <a:cs typeface="Arial"/>
              </a:rPr>
              <a:t>pupils</a:t>
            </a:r>
            <a:r>
              <a:rPr lang="sk-SK" sz="1000" dirty="0">
                <a:latin typeface="Arial"/>
                <a:cs typeface="Arial"/>
              </a:rPr>
              <a:t>) in </a:t>
            </a:r>
            <a:r>
              <a:rPr lang="sk-SK" sz="1000" dirty="0" err="1">
                <a:latin typeface="Arial"/>
                <a:cs typeface="Arial"/>
              </a:rPr>
              <a:t>this</a:t>
            </a:r>
            <a:r>
              <a:rPr lang="sk-SK" sz="1000" dirty="0">
                <a:latin typeface="Arial"/>
                <a:cs typeface="Arial"/>
              </a:rPr>
              <a:t> </a:t>
            </a:r>
            <a:r>
              <a:rPr lang="sk-SK" sz="1000" dirty="0" err="1">
                <a:latin typeface="Arial"/>
                <a:cs typeface="Arial"/>
              </a:rPr>
              <a:t>room</a:t>
            </a:r>
            <a:r>
              <a:rPr lang="sk-SK" sz="1000" dirty="0">
                <a:latin typeface="Arial"/>
                <a:cs typeface="Arial"/>
              </a:rPr>
              <a:t> and </a:t>
            </a:r>
            <a:r>
              <a:rPr lang="sk-SK" sz="1000" dirty="0" err="1">
                <a:latin typeface="Arial"/>
                <a:cs typeface="Arial"/>
              </a:rPr>
              <a:t>we</a:t>
            </a:r>
            <a:r>
              <a:rPr lang="sk-SK" sz="1000" dirty="0">
                <a:latin typeface="Arial"/>
                <a:cs typeface="Arial"/>
              </a:rPr>
              <a:t> </a:t>
            </a:r>
            <a:r>
              <a:rPr lang="sk-SK" sz="1000" dirty="0" err="1">
                <a:latin typeface="Arial"/>
                <a:cs typeface="Arial"/>
              </a:rPr>
              <a:t>pretend</a:t>
            </a:r>
            <a:r>
              <a:rPr lang="sk-SK" sz="1000" dirty="0">
                <a:latin typeface="Arial"/>
                <a:cs typeface="Arial"/>
              </a:rPr>
              <a:t> </a:t>
            </a:r>
            <a:r>
              <a:rPr lang="sk-SK" sz="1000" dirty="0" err="1">
                <a:latin typeface="Arial"/>
                <a:cs typeface="Arial"/>
              </a:rPr>
              <a:t>that</a:t>
            </a:r>
            <a:r>
              <a:rPr lang="sk-SK" sz="1000" dirty="0">
                <a:latin typeface="Arial"/>
                <a:cs typeface="Arial"/>
              </a:rPr>
              <a:t> </a:t>
            </a:r>
            <a:r>
              <a:rPr lang="sk-SK" sz="1000" dirty="0" err="1">
                <a:latin typeface="Arial"/>
                <a:cs typeface="Arial"/>
              </a:rPr>
              <a:t>the</a:t>
            </a:r>
            <a:r>
              <a:rPr lang="sk-SK" sz="1000" dirty="0">
                <a:latin typeface="Arial"/>
                <a:cs typeface="Arial"/>
              </a:rPr>
              <a:t> </a:t>
            </a:r>
            <a:r>
              <a:rPr lang="sk-SK" sz="1000" dirty="0" err="1">
                <a:latin typeface="Arial"/>
                <a:cs typeface="Arial"/>
              </a:rPr>
              <a:t>roads</a:t>
            </a:r>
            <a:r>
              <a:rPr lang="sk-SK" sz="1000" dirty="0">
                <a:latin typeface="Arial"/>
                <a:cs typeface="Arial"/>
              </a:rPr>
              <a:t> are </a:t>
            </a:r>
            <a:r>
              <a:rPr lang="sk-SK" sz="1000" dirty="0" err="1">
                <a:latin typeface="Arial"/>
                <a:cs typeface="Arial"/>
              </a:rPr>
              <a:t>between</a:t>
            </a:r>
            <a:r>
              <a:rPr lang="sk-SK" sz="1000" dirty="0">
                <a:latin typeface="Arial"/>
                <a:cs typeface="Arial"/>
              </a:rPr>
              <a:t> </a:t>
            </a:r>
            <a:r>
              <a:rPr lang="sk-SK" sz="1000" dirty="0" err="1">
                <a:latin typeface="Arial"/>
                <a:cs typeface="Arial"/>
              </a:rPr>
              <a:t>them</a:t>
            </a:r>
            <a:r>
              <a:rPr lang="sk-SK" sz="1000" dirty="0">
                <a:latin typeface="Arial"/>
                <a:cs typeface="Arial"/>
              </a:rPr>
              <a:t>, </a:t>
            </a:r>
            <a:r>
              <a:rPr lang="sk-SK" sz="1000" dirty="0" err="1">
                <a:latin typeface="Arial"/>
                <a:cs typeface="Arial"/>
              </a:rPr>
              <a:t>then</a:t>
            </a:r>
            <a:r>
              <a:rPr lang="sk-SK" sz="1000" dirty="0">
                <a:latin typeface="Arial"/>
                <a:cs typeface="Arial"/>
              </a:rPr>
              <a:t> </a:t>
            </a:r>
            <a:r>
              <a:rPr lang="sk-SK" sz="1000" dirty="0" err="1">
                <a:latin typeface="Arial"/>
                <a:cs typeface="Arial"/>
              </a:rPr>
              <a:t>we</a:t>
            </a:r>
            <a:r>
              <a:rPr lang="sk-SK" sz="1000" dirty="0">
                <a:latin typeface="Arial"/>
                <a:cs typeface="Arial"/>
              </a:rPr>
              <a:t> </a:t>
            </a:r>
            <a:r>
              <a:rPr lang="sk-SK" sz="1000" dirty="0" err="1">
                <a:latin typeface="Arial"/>
                <a:cs typeface="Arial"/>
              </a:rPr>
              <a:t>can</a:t>
            </a:r>
            <a:r>
              <a:rPr lang="sk-SK" sz="1000" dirty="0">
                <a:latin typeface="Arial"/>
                <a:cs typeface="Arial"/>
              </a:rPr>
              <a:t> </a:t>
            </a:r>
            <a:r>
              <a:rPr lang="sk-SK" sz="1000" dirty="0" err="1">
                <a:latin typeface="Arial"/>
                <a:cs typeface="Arial"/>
              </a:rPr>
              <a:t>see</a:t>
            </a:r>
            <a:r>
              <a:rPr lang="sk-SK" sz="1000" dirty="0">
                <a:latin typeface="Arial"/>
                <a:cs typeface="Arial"/>
              </a:rPr>
              <a:t> </a:t>
            </a:r>
            <a:r>
              <a:rPr lang="sk-SK" sz="1000" dirty="0" err="1">
                <a:latin typeface="Arial"/>
                <a:cs typeface="Arial"/>
              </a:rPr>
              <a:t>there</a:t>
            </a:r>
            <a:r>
              <a:rPr lang="sk-SK" sz="1000" dirty="0">
                <a:latin typeface="Arial"/>
                <a:cs typeface="Arial"/>
              </a:rPr>
              <a:t> are </a:t>
            </a:r>
            <a:r>
              <a:rPr lang="sk-SK" sz="1000" dirty="0" err="1">
                <a:latin typeface="Arial"/>
                <a:cs typeface="Arial"/>
              </a:rPr>
              <a:t>many</a:t>
            </a:r>
            <a:r>
              <a:rPr lang="sk-SK" sz="1000" dirty="0">
                <a:latin typeface="Arial"/>
                <a:cs typeface="Arial"/>
              </a:rPr>
              <a:t> </a:t>
            </a:r>
            <a:r>
              <a:rPr lang="sk-SK" sz="1000" dirty="0" err="1">
                <a:latin typeface="Arial"/>
                <a:cs typeface="Arial"/>
              </a:rPr>
              <a:t>different</a:t>
            </a:r>
            <a:r>
              <a:rPr lang="sk-SK" sz="1000" dirty="0">
                <a:latin typeface="Arial"/>
                <a:cs typeface="Arial"/>
              </a:rPr>
              <a:t> </a:t>
            </a:r>
            <a:r>
              <a:rPr lang="sk-SK" sz="1000" dirty="0" err="1">
                <a:latin typeface="Arial"/>
                <a:cs typeface="Arial"/>
              </a:rPr>
              <a:t>routes</a:t>
            </a:r>
            <a:r>
              <a:rPr lang="sk-SK" sz="1000" dirty="0">
                <a:latin typeface="Arial"/>
                <a:cs typeface="Arial"/>
              </a:rPr>
              <a:t> </a:t>
            </a:r>
            <a:r>
              <a:rPr lang="sk-SK" sz="1000" dirty="0" err="1">
                <a:latin typeface="Arial"/>
                <a:cs typeface="Arial"/>
              </a:rPr>
              <a:t>that</a:t>
            </a:r>
            <a:r>
              <a:rPr lang="sk-SK" sz="1000" dirty="0">
                <a:latin typeface="Arial"/>
                <a:cs typeface="Arial"/>
              </a:rPr>
              <a:t> </a:t>
            </a:r>
            <a:r>
              <a:rPr lang="sk-SK" sz="1000" dirty="0" err="1">
                <a:latin typeface="Arial"/>
                <a:cs typeface="Arial"/>
              </a:rPr>
              <a:t>you</a:t>
            </a:r>
            <a:r>
              <a:rPr lang="sk-SK" sz="1000" dirty="0">
                <a:latin typeface="Arial"/>
                <a:cs typeface="Arial"/>
              </a:rPr>
              <a:t> </a:t>
            </a:r>
            <a:r>
              <a:rPr lang="sk-SK" sz="1000" dirty="0" err="1">
                <a:latin typeface="Arial"/>
                <a:cs typeface="Arial"/>
              </a:rPr>
              <a:t>could</a:t>
            </a:r>
            <a:r>
              <a:rPr lang="sk-SK" sz="1000" dirty="0">
                <a:latin typeface="Arial"/>
                <a:cs typeface="Arial"/>
              </a:rPr>
              <a:t> </a:t>
            </a:r>
            <a:r>
              <a:rPr lang="sk-SK" sz="1000" dirty="0" err="1">
                <a:latin typeface="Arial"/>
                <a:cs typeface="Arial"/>
              </a:rPr>
              <a:t>have</a:t>
            </a:r>
            <a:r>
              <a:rPr lang="sk-SK" sz="1000" dirty="0">
                <a:latin typeface="Arial"/>
                <a:cs typeface="Arial"/>
              </a:rPr>
              <a:t> </a:t>
            </a:r>
            <a:r>
              <a:rPr lang="sk-SK" sz="1000" dirty="0" err="1">
                <a:latin typeface="Arial"/>
                <a:cs typeface="Arial"/>
              </a:rPr>
              <a:t>taken</a:t>
            </a:r>
            <a:r>
              <a:rPr lang="sk-SK" sz="1000" dirty="0">
                <a:latin typeface="Arial"/>
                <a:cs typeface="Arial"/>
              </a:rPr>
              <a:t>.  </a:t>
            </a:r>
            <a:endParaRPr lang="sk-SK" sz="1000" dirty="0">
              <a:latin typeface="Arial" panose="020B0604020202020204" pitchFamily="34" charset="0"/>
              <a:cs typeface="Arial" panose="020B0604020202020204" pitchFamily="34" charset="0"/>
            </a:endParaRPr>
          </a:p>
          <a:p>
            <a:pPr marL="169545" indent="-169545">
              <a:buFont typeface="Arial" charset="0"/>
              <a:buChar char="•"/>
            </a:pPr>
            <a:r>
              <a:rPr lang="sk-SK" sz="1000" dirty="0" err="1">
                <a:latin typeface="Arial"/>
                <a:cs typeface="Arial"/>
              </a:rPr>
              <a:t>All</a:t>
            </a:r>
            <a:r>
              <a:rPr lang="sk-SK" sz="1000" dirty="0">
                <a:latin typeface="Arial"/>
                <a:cs typeface="Arial"/>
              </a:rPr>
              <a:t> </a:t>
            </a:r>
            <a:r>
              <a:rPr lang="sk-SK" sz="1000" dirty="0" err="1">
                <a:latin typeface="Arial"/>
                <a:cs typeface="Arial"/>
              </a:rPr>
              <a:t>the</a:t>
            </a:r>
            <a:r>
              <a:rPr lang="sk-SK" sz="1000" dirty="0">
                <a:latin typeface="Arial"/>
                <a:cs typeface="Arial"/>
              </a:rPr>
              <a:t> </a:t>
            </a:r>
            <a:r>
              <a:rPr lang="sk-SK" sz="1000" dirty="0" err="1">
                <a:latin typeface="Arial"/>
                <a:cs typeface="Arial"/>
              </a:rPr>
              <a:t>roads</a:t>
            </a:r>
            <a:r>
              <a:rPr lang="sk-SK" sz="1000" dirty="0">
                <a:latin typeface="Arial"/>
                <a:cs typeface="Arial"/>
              </a:rPr>
              <a:t> </a:t>
            </a:r>
            <a:r>
              <a:rPr lang="sk-SK" sz="1000" dirty="0" err="1">
                <a:latin typeface="Arial"/>
                <a:cs typeface="Arial"/>
              </a:rPr>
              <a:t>connect</a:t>
            </a:r>
            <a:r>
              <a:rPr lang="sk-SK" sz="1000" dirty="0">
                <a:latin typeface="Arial"/>
                <a:cs typeface="Arial"/>
              </a:rPr>
              <a:t> and </a:t>
            </a:r>
            <a:r>
              <a:rPr lang="sk-SK" sz="1000" dirty="0" err="1">
                <a:latin typeface="Arial"/>
                <a:cs typeface="Arial"/>
              </a:rPr>
              <a:t>work</a:t>
            </a:r>
            <a:r>
              <a:rPr lang="sk-SK" sz="1000" dirty="0">
                <a:latin typeface="Arial"/>
                <a:cs typeface="Arial"/>
              </a:rPr>
              <a:t> </a:t>
            </a:r>
            <a:r>
              <a:rPr lang="sk-SK" sz="1000" dirty="0" err="1">
                <a:latin typeface="Arial"/>
                <a:cs typeface="Arial"/>
              </a:rPr>
              <a:t>together</a:t>
            </a:r>
            <a:r>
              <a:rPr lang="sk-SK" sz="1000" dirty="0">
                <a:latin typeface="Arial"/>
                <a:cs typeface="Arial"/>
              </a:rPr>
              <a:t> to </a:t>
            </a:r>
            <a:r>
              <a:rPr lang="sk-SK" sz="1000" dirty="0" err="1">
                <a:latin typeface="Arial"/>
                <a:cs typeface="Arial"/>
              </a:rPr>
              <a:t>help</a:t>
            </a:r>
            <a:r>
              <a:rPr lang="sk-SK" sz="1000" dirty="0">
                <a:latin typeface="Arial"/>
                <a:cs typeface="Arial"/>
              </a:rPr>
              <a:t> </a:t>
            </a:r>
            <a:r>
              <a:rPr lang="sk-SK" sz="1000" dirty="0" err="1">
                <a:latin typeface="Arial"/>
                <a:cs typeface="Arial"/>
              </a:rPr>
              <a:t>us</a:t>
            </a:r>
            <a:r>
              <a:rPr lang="sk-SK" sz="1000" dirty="0">
                <a:latin typeface="Arial"/>
                <a:cs typeface="Arial"/>
              </a:rPr>
              <a:t> </a:t>
            </a:r>
            <a:r>
              <a:rPr lang="sk-SK" sz="1000" dirty="0" err="1">
                <a:latin typeface="Arial"/>
                <a:cs typeface="Arial"/>
              </a:rPr>
              <a:t>travel</a:t>
            </a:r>
            <a:r>
              <a:rPr lang="sk-SK" sz="1000" dirty="0">
                <a:latin typeface="Arial"/>
                <a:cs typeface="Arial"/>
              </a:rPr>
              <a:t> to </a:t>
            </a:r>
            <a:r>
              <a:rPr lang="sk-SK" sz="1000" dirty="0" err="1">
                <a:latin typeface="Arial"/>
                <a:cs typeface="Arial"/>
              </a:rPr>
              <a:t>where</a:t>
            </a:r>
            <a:r>
              <a:rPr lang="sk-SK" sz="1000" dirty="0">
                <a:latin typeface="Arial"/>
                <a:cs typeface="Arial"/>
              </a:rPr>
              <a:t> </a:t>
            </a:r>
            <a:r>
              <a:rPr lang="sk-SK" sz="1000" dirty="0" err="1">
                <a:latin typeface="Arial"/>
                <a:cs typeface="Arial"/>
              </a:rPr>
              <a:t>we</a:t>
            </a:r>
            <a:r>
              <a:rPr lang="sk-SK" sz="1000" dirty="0">
                <a:latin typeface="Arial"/>
                <a:cs typeface="Arial"/>
              </a:rPr>
              <a:t> </a:t>
            </a:r>
            <a:r>
              <a:rPr lang="sk-SK" sz="1000" dirty="0" err="1">
                <a:latin typeface="Arial"/>
                <a:cs typeface="Arial"/>
              </a:rPr>
              <a:t>want</a:t>
            </a:r>
            <a:r>
              <a:rPr lang="sk-SK" sz="1000" dirty="0">
                <a:latin typeface="Arial"/>
                <a:cs typeface="Arial"/>
              </a:rPr>
              <a:t> to go.</a:t>
            </a:r>
            <a:endParaRPr lang="sk-SK" sz="1000" dirty="0">
              <a:latin typeface="Arial" panose="020B0604020202020204" pitchFamily="34" charset="0"/>
              <a:cs typeface="Arial" panose="020B0604020202020204" pitchFamily="34" charset="0"/>
            </a:endParaRPr>
          </a:p>
          <a:p>
            <a:pPr marL="169828" indent="-169828">
              <a:buFont typeface="Arial" charset="0"/>
              <a:buChar char="•"/>
            </a:pPr>
            <a:r>
              <a:rPr lang="sk-SK" sz="1000" dirty="0">
                <a:latin typeface="Arial" panose="020B0604020202020204" pitchFamily="34" charset="0"/>
                <a:cs typeface="Arial" panose="020B0604020202020204" pitchFamily="34" charset="0"/>
              </a:rPr>
              <a:t>The way that they are put together allows us to have lots of cars on the road at the same time</a:t>
            </a:r>
            <a:r>
              <a:rPr lang="en-GB" sz="1000" dirty="0">
                <a:latin typeface="Arial" panose="020B0604020202020204" pitchFamily="34" charset="0"/>
                <a:cs typeface="Arial" panose="020B0604020202020204" pitchFamily="34" charset="0"/>
              </a:rPr>
              <a:t>.  W</a:t>
            </a:r>
            <a:r>
              <a:rPr lang="sk-SK" sz="1000" dirty="0">
                <a:latin typeface="Arial" panose="020B0604020202020204" pitchFamily="34" charset="0"/>
                <a:cs typeface="Arial" panose="020B0604020202020204" pitchFamily="34" charset="0"/>
              </a:rPr>
              <a:t>ith the help of traffic lights all the cars can use the roads at the same time without crashing into one another!  </a:t>
            </a:r>
          </a:p>
          <a:p>
            <a:pPr marL="169828" indent="-169828">
              <a:buFont typeface="Arial" charset="0"/>
              <a:buChar char="•"/>
            </a:pPr>
            <a:r>
              <a:rPr lang="sk-SK" sz="1000" dirty="0">
                <a:latin typeface="Arial" panose="020B0604020202020204" pitchFamily="34" charset="0"/>
                <a:cs typeface="Arial" panose="020B0604020202020204" pitchFamily="34" charset="0"/>
              </a:rPr>
              <a:t>Someone has the interesting job of planning how these roads work together.</a:t>
            </a:r>
          </a:p>
          <a:p>
            <a:r>
              <a:rPr lang="sk-SK" sz="1000" dirty="0">
                <a:latin typeface="Arial" panose="020B0604020202020204" pitchFamily="34" charset="0"/>
                <a:cs typeface="Arial" panose="020B0604020202020204" pitchFamily="34" charset="0"/>
              </a:rPr>
              <a:t> </a:t>
            </a:r>
          </a:p>
          <a:p>
            <a:r>
              <a:rPr lang="sk-SK" sz="1000" b="1" dirty="0" err="1">
                <a:latin typeface="Arial"/>
                <a:cs typeface="Arial"/>
              </a:rPr>
              <a:t>Activity</a:t>
            </a:r>
          </a:p>
          <a:p>
            <a:pPr marL="169545" indent="-169545">
              <a:buFont typeface="Arial" charset="0"/>
              <a:buChar char="•"/>
            </a:pPr>
            <a:r>
              <a:rPr lang="sk-SK" sz="1000" dirty="0" err="1">
                <a:latin typeface="Arial"/>
                <a:cs typeface="Arial"/>
              </a:rPr>
              <a:t>Imagine</a:t>
            </a:r>
            <a:r>
              <a:rPr lang="sk-SK" sz="1000" dirty="0">
                <a:latin typeface="Arial"/>
                <a:cs typeface="Arial"/>
              </a:rPr>
              <a:t> </a:t>
            </a:r>
            <a:r>
              <a:rPr lang="sk-SK" sz="1000" dirty="0" err="1">
                <a:latin typeface="Arial"/>
                <a:cs typeface="Arial"/>
              </a:rPr>
              <a:t>there</a:t>
            </a:r>
            <a:r>
              <a:rPr lang="sk-SK" sz="1000" dirty="0">
                <a:latin typeface="Arial"/>
                <a:cs typeface="Arial"/>
              </a:rPr>
              <a:t> </a:t>
            </a:r>
            <a:r>
              <a:rPr lang="sk-SK" sz="1000" dirty="0" err="1">
                <a:latin typeface="Arial"/>
                <a:cs typeface="Arial"/>
              </a:rPr>
              <a:t>is</a:t>
            </a:r>
            <a:r>
              <a:rPr lang="sk-SK" sz="1000" dirty="0">
                <a:latin typeface="Arial"/>
                <a:cs typeface="Arial"/>
              </a:rPr>
              <a:t> a </a:t>
            </a:r>
            <a:r>
              <a:rPr lang="sk-SK" sz="1000" dirty="0" err="1">
                <a:latin typeface="Arial"/>
                <a:cs typeface="Arial"/>
              </a:rPr>
              <a:t>mountain</a:t>
            </a:r>
            <a:r>
              <a:rPr lang="sk-SK" sz="1000" dirty="0">
                <a:latin typeface="Arial"/>
                <a:cs typeface="Arial"/>
              </a:rPr>
              <a:t> in </a:t>
            </a:r>
            <a:r>
              <a:rPr lang="sk-SK" sz="1000" dirty="0" err="1">
                <a:latin typeface="Arial"/>
                <a:cs typeface="Arial"/>
              </a:rPr>
              <a:t>our</a:t>
            </a:r>
            <a:r>
              <a:rPr lang="sk-SK" sz="1000" dirty="0">
                <a:latin typeface="Arial"/>
                <a:cs typeface="Arial"/>
              </a:rPr>
              <a:t> </a:t>
            </a:r>
            <a:r>
              <a:rPr lang="sk-SK" sz="1000" dirty="0" err="1">
                <a:latin typeface="Arial"/>
                <a:cs typeface="Arial"/>
              </a:rPr>
              <a:t>way</a:t>
            </a:r>
            <a:r>
              <a:rPr lang="sk-SK" sz="1000" dirty="0">
                <a:latin typeface="Arial"/>
                <a:cs typeface="Arial"/>
              </a:rPr>
              <a:t>. </a:t>
            </a:r>
            <a:r>
              <a:rPr lang="sk-SK" sz="1000" dirty="0" err="1">
                <a:latin typeface="Arial"/>
                <a:cs typeface="Arial"/>
              </a:rPr>
              <a:t>What</a:t>
            </a:r>
            <a:r>
              <a:rPr lang="sk-SK" sz="1000" dirty="0">
                <a:latin typeface="Arial"/>
                <a:cs typeface="Arial"/>
              </a:rPr>
              <a:t> </a:t>
            </a:r>
            <a:r>
              <a:rPr lang="sk-SK" sz="1000" dirty="0" err="1">
                <a:latin typeface="Arial"/>
                <a:cs typeface="Arial"/>
              </a:rPr>
              <a:t>would</a:t>
            </a:r>
            <a:r>
              <a:rPr lang="sk-SK" sz="1000" dirty="0">
                <a:latin typeface="Arial"/>
                <a:cs typeface="Arial"/>
              </a:rPr>
              <a:t> </a:t>
            </a:r>
            <a:r>
              <a:rPr lang="sk-SK" sz="1000" dirty="0" err="1">
                <a:latin typeface="Arial"/>
                <a:cs typeface="Arial"/>
              </a:rPr>
              <a:t>we</a:t>
            </a:r>
            <a:r>
              <a:rPr lang="sk-SK" sz="1000" dirty="0">
                <a:latin typeface="Arial"/>
                <a:cs typeface="Arial"/>
              </a:rPr>
              <a:t> do to go </a:t>
            </a:r>
            <a:r>
              <a:rPr lang="sk-SK" sz="1000" dirty="0" err="1">
                <a:latin typeface="Arial"/>
                <a:cs typeface="Arial"/>
              </a:rPr>
              <a:t>around</a:t>
            </a:r>
            <a:r>
              <a:rPr lang="sk-SK" sz="1000" dirty="0">
                <a:latin typeface="Arial"/>
                <a:cs typeface="Arial"/>
              </a:rPr>
              <a:t> </a:t>
            </a:r>
            <a:r>
              <a:rPr lang="sk-SK" sz="1000" dirty="0" err="1">
                <a:latin typeface="Arial"/>
                <a:cs typeface="Arial"/>
              </a:rPr>
              <a:t>it</a:t>
            </a:r>
            <a:r>
              <a:rPr lang="sk-SK" sz="1000" dirty="0">
                <a:latin typeface="Arial"/>
                <a:cs typeface="Arial"/>
              </a:rPr>
              <a:t>, </a:t>
            </a:r>
            <a:r>
              <a:rPr lang="sk-SK" sz="1000" dirty="0" err="1">
                <a:latin typeface="Arial"/>
                <a:cs typeface="Arial"/>
              </a:rPr>
              <a:t>through</a:t>
            </a:r>
            <a:r>
              <a:rPr lang="sk-SK" sz="1000" dirty="0">
                <a:latin typeface="Arial"/>
                <a:cs typeface="Arial"/>
              </a:rPr>
              <a:t> </a:t>
            </a:r>
            <a:r>
              <a:rPr lang="sk-SK" sz="1000" dirty="0" err="1">
                <a:latin typeface="Arial"/>
                <a:cs typeface="Arial"/>
              </a:rPr>
              <a:t>it</a:t>
            </a:r>
            <a:r>
              <a:rPr lang="sk-SK" sz="1000" dirty="0">
                <a:latin typeface="Arial"/>
                <a:cs typeface="Arial"/>
              </a:rPr>
              <a:t> or over </a:t>
            </a:r>
            <a:r>
              <a:rPr lang="sk-SK" sz="1000" dirty="0" err="1">
                <a:latin typeface="Arial"/>
                <a:cs typeface="Arial"/>
              </a:rPr>
              <a:t>it</a:t>
            </a:r>
            <a:r>
              <a:rPr lang="sk-SK" sz="1000" dirty="0">
                <a:latin typeface="Arial"/>
                <a:cs typeface="Arial"/>
              </a:rPr>
              <a:t>. </a:t>
            </a:r>
            <a:r>
              <a:rPr lang="sk-SK" sz="1000" dirty="0" err="1">
                <a:latin typeface="Arial"/>
                <a:cs typeface="Arial"/>
              </a:rPr>
              <a:t>What</a:t>
            </a:r>
            <a:r>
              <a:rPr lang="sk-SK" sz="1000" dirty="0">
                <a:latin typeface="Arial"/>
                <a:cs typeface="Arial"/>
              </a:rPr>
              <a:t> </a:t>
            </a:r>
            <a:r>
              <a:rPr lang="sk-SK" sz="1000" dirty="0" err="1">
                <a:latin typeface="Arial"/>
                <a:cs typeface="Arial"/>
              </a:rPr>
              <a:t>would</a:t>
            </a:r>
            <a:r>
              <a:rPr lang="sk-SK" sz="1000" dirty="0">
                <a:latin typeface="Arial"/>
                <a:cs typeface="Arial"/>
              </a:rPr>
              <a:t> </a:t>
            </a:r>
            <a:r>
              <a:rPr lang="sk-SK" sz="1000" dirty="0" err="1">
                <a:latin typeface="Arial"/>
                <a:cs typeface="Arial"/>
              </a:rPr>
              <a:t>we</a:t>
            </a:r>
            <a:r>
              <a:rPr lang="sk-SK" sz="1000" dirty="0">
                <a:latin typeface="Arial"/>
                <a:cs typeface="Arial"/>
              </a:rPr>
              <a:t> </a:t>
            </a:r>
            <a:r>
              <a:rPr lang="sk-SK" sz="1000" dirty="0" err="1">
                <a:latin typeface="Arial"/>
                <a:cs typeface="Arial"/>
              </a:rPr>
              <a:t>need</a:t>
            </a:r>
            <a:r>
              <a:rPr lang="sk-SK" sz="1000" dirty="0">
                <a:latin typeface="Arial"/>
                <a:cs typeface="Arial"/>
              </a:rPr>
              <a:t> to do to go </a:t>
            </a:r>
            <a:r>
              <a:rPr lang="sk-SK" sz="1000" dirty="0" err="1">
                <a:latin typeface="Arial"/>
                <a:cs typeface="Arial"/>
              </a:rPr>
              <a:t>through</a:t>
            </a:r>
            <a:r>
              <a:rPr lang="sk-SK" sz="1000" dirty="0">
                <a:latin typeface="Arial"/>
                <a:cs typeface="Arial"/>
              </a:rPr>
              <a:t> </a:t>
            </a:r>
            <a:r>
              <a:rPr lang="sk-SK" sz="1000" dirty="0" err="1">
                <a:latin typeface="Arial"/>
                <a:cs typeface="Arial"/>
              </a:rPr>
              <a:t>it</a:t>
            </a:r>
            <a:r>
              <a:rPr lang="sk-SK" sz="1000" dirty="0">
                <a:latin typeface="Arial"/>
                <a:cs typeface="Arial"/>
              </a:rPr>
              <a:t>? [</a:t>
            </a:r>
            <a:r>
              <a:rPr lang="sk-SK" sz="1000" dirty="0" err="1">
                <a:latin typeface="Arial"/>
                <a:cs typeface="Arial"/>
              </a:rPr>
              <a:t>correct</a:t>
            </a:r>
            <a:r>
              <a:rPr lang="sk-SK" sz="1000" dirty="0">
                <a:latin typeface="Arial"/>
                <a:cs typeface="Arial"/>
              </a:rPr>
              <a:t> </a:t>
            </a:r>
            <a:r>
              <a:rPr lang="sk-SK" sz="1000" dirty="0" err="1">
                <a:latin typeface="Arial"/>
                <a:cs typeface="Arial"/>
              </a:rPr>
              <a:t>response</a:t>
            </a:r>
            <a:r>
              <a:rPr lang="sk-SK" sz="1000" dirty="0">
                <a:latin typeface="Arial"/>
                <a:cs typeface="Arial"/>
              </a:rPr>
              <a:t> </a:t>
            </a:r>
            <a:r>
              <a:rPr lang="sk-SK" sz="1000" dirty="0" err="1">
                <a:latin typeface="Arial"/>
                <a:cs typeface="Arial"/>
              </a:rPr>
              <a:t>would</a:t>
            </a:r>
            <a:r>
              <a:rPr lang="sk-SK" sz="1000" dirty="0">
                <a:latin typeface="Arial"/>
                <a:cs typeface="Arial"/>
              </a:rPr>
              <a:t> </a:t>
            </a:r>
            <a:r>
              <a:rPr lang="sk-SK" sz="1000" dirty="0" err="1">
                <a:latin typeface="Arial"/>
                <a:cs typeface="Arial"/>
              </a:rPr>
              <a:t>be</a:t>
            </a:r>
            <a:r>
              <a:rPr lang="sk-SK" sz="1000" dirty="0">
                <a:latin typeface="Arial"/>
                <a:cs typeface="Arial"/>
              </a:rPr>
              <a:t> to </a:t>
            </a:r>
            <a:r>
              <a:rPr lang="sk-SK" sz="1000" dirty="0" err="1">
                <a:latin typeface="Arial"/>
                <a:cs typeface="Arial"/>
              </a:rPr>
              <a:t>build</a:t>
            </a:r>
            <a:r>
              <a:rPr lang="sk-SK" sz="1000" dirty="0">
                <a:latin typeface="Arial"/>
                <a:cs typeface="Arial"/>
              </a:rPr>
              <a:t> a </a:t>
            </a:r>
            <a:r>
              <a:rPr lang="sk-SK" sz="1000" dirty="0" err="1">
                <a:latin typeface="Arial"/>
                <a:cs typeface="Arial"/>
              </a:rPr>
              <a:t>tunnel</a:t>
            </a:r>
            <a:r>
              <a:rPr lang="sk-SK" sz="1000" dirty="0">
                <a:latin typeface="Arial"/>
                <a:cs typeface="Arial"/>
              </a:rPr>
              <a:t>] </a:t>
            </a:r>
            <a:endParaRPr lang="sk-SK" sz="1000" dirty="0">
              <a:latin typeface="Arial" panose="020B0604020202020204" pitchFamily="34" charset="0"/>
              <a:cs typeface="Arial" panose="020B0604020202020204" pitchFamily="34" charset="0"/>
            </a:endParaRPr>
          </a:p>
          <a:p>
            <a:pPr marL="169828" indent="-169828">
              <a:buFont typeface="Arial" charset="0"/>
              <a:buChar char="•"/>
            </a:pPr>
            <a:r>
              <a:rPr lang="sk-SK" sz="1000" dirty="0">
                <a:latin typeface="Arial" panose="020B0604020202020204" pitchFamily="34" charset="0"/>
                <a:cs typeface="Arial" panose="020B0604020202020204" pitchFamily="34" charset="0"/>
              </a:rPr>
              <a:t>What would we do if there was a river in our way? [Correct response would be to build a bridge] </a:t>
            </a:r>
          </a:p>
          <a:p>
            <a:r>
              <a:rPr lang="sk-SK" sz="1000" dirty="0">
                <a:latin typeface="Arial"/>
                <a:cs typeface="Arial"/>
              </a:rPr>
              <a:t> </a:t>
            </a:r>
            <a:r>
              <a:rPr lang="sk-SK" sz="1000" dirty="0" err="1">
                <a:latin typeface="Arial"/>
                <a:cs typeface="Arial"/>
              </a:rPr>
              <a:t>Someone</a:t>
            </a:r>
            <a:r>
              <a:rPr lang="sk-SK" sz="1000" dirty="0">
                <a:latin typeface="Arial"/>
                <a:cs typeface="Arial"/>
              </a:rPr>
              <a:t> </a:t>
            </a:r>
            <a:r>
              <a:rPr lang="sk-SK" sz="1000" dirty="0" err="1">
                <a:latin typeface="Arial"/>
                <a:cs typeface="Arial"/>
              </a:rPr>
              <a:t>needs</a:t>
            </a:r>
            <a:r>
              <a:rPr lang="sk-SK" sz="1000" dirty="0">
                <a:latin typeface="Arial"/>
                <a:cs typeface="Arial"/>
              </a:rPr>
              <a:t> to </a:t>
            </a:r>
            <a:r>
              <a:rPr lang="sk-SK" sz="1000" dirty="0" err="1">
                <a:latin typeface="Arial"/>
                <a:cs typeface="Arial"/>
              </a:rPr>
              <a:t>build</a:t>
            </a:r>
            <a:r>
              <a:rPr lang="sk-SK" sz="1000" dirty="0">
                <a:latin typeface="Arial"/>
                <a:cs typeface="Arial"/>
              </a:rPr>
              <a:t> </a:t>
            </a:r>
            <a:r>
              <a:rPr lang="sk-SK" sz="1000" dirty="0" err="1">
                <a:latin typeface="Arial"/>
                <a:cs typeface="Arial"/>
              </a:rPr>
              <a:t>all</a:t>
            </a:r>
            <a:r>
              <a:rPr lang="sk-SK" sz="1000" dirty="0">
                <a:latin typeface="Arial"/>
                <a:cs typeface="Arial"/>
              </a:rPr>
              <a:t> </a:t>
            </a:r>
            <a:r>
              <a:rPr lang="sk-SK" sz="1000" dirty="0" err="1">
                <a:latin typeface="Arial"/>
                <a:cs typeface="Arial"/>
              </a:rPr>
              <a:t>these</a:t>
            </a:r>
            <a:r>
              <a:rPr lang="sk-SK" sz="1000" dirty="0">
                <a:latin typeface="Arial"/>
                <a:cs typeface="Arial"/>
              </a:rPr>
              <a:t> </a:t>
            </a:r>
            <a:r>
              <a:rPr lang="sk-SK" sz="1000" dirty="0" err="1">
                <a:latin typeface="Arial"/>
                <a:cs typeface="Arial"/>
              </a:rPr>
              <a:t>road</a:t>
            </a:r>
            <a:r>
              <a:rPr lang="en-GB" sz="1000" dirty="0">
                <a:latin typeface="Arial"/>
                <a:cs typeface="Arial"/>
              </a:rPr>
              <a:t>s,</a:t>
            </a:r>
            <a:r>
              <a:rPr lang="sk-SK" sz="1000" dirty="0">
                <a:latin typeface="Arial"/>
                <a:cs typeface="Arial"/>
              </a:rPr>
              <a:t> </a:t>
            </a:r>
            <a:r>
              <a:rPr lang="sk-SK" sz="1000" dirty="0" err="1">
                <a:latin typeface="Arial"/>
                <a:cs typeface="Arial"/>
              </a:rPr>
              <a:t>tunnels</a:t>
            </a:r>
            <a:r>
              <a:rPr lang="sk-SK" sz="1000" dirty="0">
                <a:latin typeface="Arial"/>
                <a:cs typeface="Arial"/>
              </a:rPr>
              <a:t> or </a:t>
            </a:r>
            <a:r>
              <a:rPr lang="sk-SK" sz="1000" dirty="0" err="1">
                <a:latin typeface="Arial"/>
                <a:cs typeface="Arial"/>
              </a:rPr>
              <a:t>bridges</a:t>
            </a:r>
            <a:r>
              <a:rPr lang="sk-SK" sz="1000" dirty="0">
                <a:latin typeface="Arial"/>
                <a:cs typeface="Arial"/>
              </a:rPr>
              <a:t> </a:t>
            </a:r>
            <a:r>
              <a:rPr lang="sk-SK" sz="1000" dirty="0" err="1">
                <a:latin typeface="Arial"/>
                <a:cs typeface="Arial"/>
              </a:rPr>
              <a:t>but</a:t>
            </a:r>
            <a:r>
              <a:rPr lang="sk-SK" sz="1000" dirty="0">
                <a:latin typeface="Arial"/>
                <a:cs typeface="Arial"/>
              </a:rPr>
              <a:t> </a:t>
            </a:r>
            <a:r>
              <a:rPr lang="sk-SK" sz="1000" dirty="0" err="1">
                <a:latin typeface="Arial"/>
                <a:cs typeface="Arial"/>
              </a:rPr>
              <a:t>someone</a:t>
            </a:r>
            <a:r>
              <a:rPr lang="sk-SK" sz="1000" dirty="0">
                <a:latin typeface="Arial"/>
                <a:cs typeface="Arial"/>
              </a:rPr>
              <a:t> </a:t>
            </a:r>
            <a:r>
              <a:rPr lang="sk-SK" sz="1000" dirty="0" err="1">
                <a:latin typeface="Arial"/>
                <a:cs typeface="Arial"/>
              </a:rPr>
              <a:t>else</a:t>
            </a:r>
            <a:r>
              <a:rPr lang="sk-SK" sz="1000" dirty="0">
                <a:latin typeface="Arial"/>
                <a:cs typeface="Arial"/>
              </a:rPr>
              <a:t> </a:t>
            </a:r>
            <a:r>
              <a:rPr lang="sk-SK" sz="1000" dirty="0" err="1">
                <a:latin typeface="Arial"/>
                <a:cs typeface="Arial"/>
              </a:rPr>
              <a:t>also</a:t>
            </a:r>
            <a:r>
              <a:rPr lang="sk-SK" sz="1000" dirty="0">
                <a:latin typeface="Arial"/>
                <a:cs typeface="Arial"/>
              </a:rPr>
              <a:t> </a:t>
            </a:r>
            <a:r>
              <a:rPr lang="sk-SK" sz="1000" dirty="0" err="1">
                <a:latin typeface="Arial"/>
                <a:cs typeface="Arial"/>
              </a:rPr>
              <a:t>needs</a:t>
            </a:r>
            <a:r>
              <a:rPr lang="sk-SK" sz="1000" dirty="0">
                <a:latin typeface="Arial"/>
                <a:cs typeface="Arial"/>
              </a:rPr>
              <a:t> to </a:t>
            </a:r>
            <a:r>
              <a:rPr lang="sk-SK" sz="1000" dirty="0" err="1">
                <a:latin typeface="Arial"/>
                <a:cs typeface="Arial"/>
              </a:rPr>
              <a:t>decide</a:t>
            </a:r>
            <a:r>
              <a:rPr lang="sk-SK" sz="1000" dirty="0">
                <a:latin typeface="Arial"/>
                <a:cs typeface="Arial"/>
              </a:rPr>
              <a:t> </a:t>
            </a:r>
            <a:r>
              <a:rPr lang="sk-SK" sz="1000" dirty="0" err="1">
                <a:latin typeface="Arial"/>
                <a:cs typeface="Arial"/>
              </a:rPr>
              <a:t>how</a:t>
            </a:r>
            <a:r>
              <a:rPr lang="sk-SK" sz="1000" dirty="0">
                <a:latin typeface="Arial"/>
                <a:cs typeface="Arial"/>
              </a:rPr>
              <a:t> </a:t>
            </a:r>
            <a:r>
              <a:rPr lang="sk-SK" sz="1000" dirty="0" err="1">
                <a:latin typeface="Arial"/>
                <a:cs typeface="Arial"/>
              </a:rPr>
              <a:t>they</a:t>
            </a:r>
            <a:r>
              <a:rPr lang="sk-SK" sz="1000" dirty="0">
                <a:latin typeface="Arial"/>
                <a:cs typeface="Arial"/>
              </a:rPr>
              <a:t> are </a:t>
            </a:r>
            <a:r>
              <a:rPr lang="sk-SK" sz="1000" dirty="0" err="1">
                <a:latin typeface="Arial"/>
                <a:cs typeface="Arial"/>
              </a:rPr>
              <a:t>going</a:t>
            </a:r>
            <a:r>
              <a:rPr lang="sk-SK" sz="1000" dirty="0">
                <a:latin typeface="Arial"/>
                <a:cs typeface="Arial"/>
              </a:rPr>
              <a:t> to look.  </a:t>
            </a:r>
            <a:r>
              <a:rPr lang="sk-SK" sz="1000" dirty="0" err="1">
                <a:latin typeface="Arial"/>
                <a:cs typeface="Arial"/>
              </a:rPr>
              <a:t>The</a:t>
            </a:r>
            <a:r>
              <a:rPr lang="en-GB" sz="1000" dirty="0">
                <a:latin typeface="Arial"/>
                <a:cs typeface="Arial"/>
              </a:rPr>
              <a:t>se</a:t>
            </a:r>
            <a:r>
              <a:rPr lang="sk-SK" sz="1000" dirty="0">
                <a:latin typeface="Arial"/>
                <a:cs typeface="Arial"/>
              </a:rPr>
              <a:t> </a:t>
            </a:r>
            <a:r>
              <a:rPr lang="sk-SK" sz="1000" dirty="0" err="1">
                <a:latin typeface="Arial"/>
                <a:cs typeface="Arial"/>
              </a:rPr>
              <a:t>people</a:t>
            </a:r>
            <a:r>
              <a:rPr lang="sk-SK" sz="1000" dirty="0">
                <a:latin typeface="Arial"/>
                <a:cs typeface="Arial"/>
              </a:rPr>
              <a:t> are </a:t>
            </a:r>
            <a:r>
              <a:rPr lang="sk-SK" sz="1000" dirty="0" err="1">
                <a:latin typeface="Arial"/>
                <a:cs typeface="Arial"/>
              </a:rPr>
              <a:t>called</a:t>
            </a:r>
            <a:r>
              <a:rPr lang="sk-SK" sz="1000" dirty="0">
                <a:latin typeface="Arial"/>
                <a:cs typeface="Arial"/>
              </a:rPr>
              <a:t> </a:t>
            </a:r>
            <a:r>
              <a:rPr lang="en-GB" sz="1000" dirty="0">
                <a:latin typeface="Arial"/>
                <a:cs typeface="Arial"/>
              </a:rPr>
              <a:t>T</a:t>
            </a:r>
            <a:r>
              <a:rPr lang="sk-SK" sz="1000" dirty="0" err="1">
                <a:latin typeface="Arial"/>
                <a:cs typeface="Arial"/>
              </a:rPr>
              <a:t>ransport</a:t>
            </a:r>
            <a:r>
              <a:rPr lang="sk-SK" sz="1000" dirty="0">
                <a:latin typeface="Arial"/>
                <a:cs typeface="Arial"/>
              </a:rPr>
              <a:t> </a:t>
            </a:r>
            <a:r>
              <a:rPr lang="en-GB" sz="1000" dirty="0">
                <a:latin typeface="Arial"/>
                <a:cs typeface="Arial"/>
              </a:rPr>
              <a:t>P</a:t>
            </a:r>
            <a:r>
              <a:rPr lang="sk-SK" sz="1000" dirty="0" err="1">
                <a:latin typeface="Arial"/>
                <a:cs typeface="Arial"/>
              </a:rPr>
              <a:t>lanners</a:t>
            </a:r>
            <a:r>
              <a:rPr lang="sk-SK" sz="1000" dirty="0">
                <a:latin typeface="Arial"/>
                <a:cs typeface="Arial"/>
              </a:rPr>
              <a:t>, </a:t>
            </a:r>
            <a:r>
              <a:rPr lang="sk-SK" sz="1000" dirty="0" err="1">
                <a:latin typeface="Arial"/>
                <a:cs typeface="Arial"/>
              </a:rPr>
              <a:t>designers</a:t>
            </a:r>
            <a:r>
              <a:rPr lang="sk-SK" sz="1000" dirty="0">
                <a:latin typeface="Arial"/>
                <a:cs typeface="Arial"/>
              </a:rPr>
              <a:t> and </a:t>
            </a:r>
            <a:r>
              <a:rPr lang="en-GB" sz="1000" dirty="0">
                <a:latin typeface="Arial"/>
                <a:cs typeface="Arial"/>
              </a:rPr>
              <a:t>E</a:t>
            </a:r>
            <a:r>
              <a:rPr lang="sk-SK" sz="1000" dirty="0" err="1">
                <a:latin typeface="Arial"/>
                <a:cs typeface="Arial"/>
              </a:rPr>
              <a:t>ngineers</a:t>
            </a:r>
            <a:r>
              <a:rPr lang="sk-SK" sz="1000" dirty="0">
                <a:latin typeface="Arial"/>
                <a:cs typeface="Arial"/>
              </a:rPr>
              <a:t> and </a:t>
            </a:r>
            <a:r>
              <a:rPr lang="sk-SK" sz="1000" dirty="0" err="1">
                <a:latin typeface="Arial"/>
                <a:cs typeface="Arial"/>
              </a:rPr>
              <a:t>they</a:t>
            </a:r>
            <a:r>
              <a:rPr lang="sk-SK" sz="1000" dirty="0">
                <a:latin typeface="Arial"/>
                <a:cs typeface="Arial"/>
              </a:rPr>
              <a:t> </a:t>
            </a:r>
            <a:r>
              <a:rPr lang="sk-SK" sz="1000" dirty="0" err="1">
                <a:latin typeface="Arial"/>
                <a:cs typeface="Arial"/>
              </a:rPr>
              <a:t>all</a:t>
            </a:r>
            <a:r>
              <a:rPr lang="sk-SK" sz="1000" dirty="0">
                <a:latin typeface="Arial"/>
                <a:cs typeface="Arial"/>
              </a:rPr>
              <a:t> </a:t>
            </a:r>
            <a:r>
              <a:rPr lang="sk-SK" sz="1000" dirty="0" err="1">
                <a:latin typeface="Arial"/>
                <a:cs typeface="Arial"/>
              </a:rPr>
              <a:t>work</a:t>
            </a:r>
            <a:r>
              <a:rPr lang="sk-SK" sz="1000" dirty="0">
                <a:latin typeface="Arial"/>
                <a:cs typeface="Arial"/>
              </a:rPr>
              <a:t> </a:t>
            </a:r>
            <a:r>
              <a:rPr lang="sk-SK" sz="1000" dirty="0" err="1">
                <a:latin typeface="Arial"/>
                <a:cs typeface="Arial"/>
              </a:rPr>
              <a:t>within</a:t>
            </a:r>
            <a:r>
              <a:rPr lang="sk-SK" sz="1000" dirty="0">
                <a:latin typeface="Arial"/>
                <a:cs typeface="Arial"/>
              </a:rPr>
              <a:t> </a:t>
            </a:r>
            <a:r>
              <a:rPr lang="sk-SK" sz="1000" dirty="0" err="1">
                <a:latin typeface="Arial"/>
                <a:cs typeface="Arial"/>
              </a:rPr>
              <a:t>Highways</a:t>
            </a:r>
            <a:r>
              <a:rPr lang="sk-SK" sz="1000" dirty="0">
                <a:latin typeface="Arial"/>
                <a:cs typeface="Arial"/>
              </a:rPr>
              <a:t> and </a:t>
            </a:r>
            <a:r>
              <a:rPr lang="sk-SK" sz="1000" dirty="0" err="1">
                <a:latin typeface="Arial"/>
                <a:cs typeface="Arial"/>
              </a:rPr>
              <a:t>transportation</a:t>
            </a:r>
          </a:p>
          <a:p>
            <a:endParaRPr lang="en-US" sz="1000" dirty="0">
              <a:latin typeface="Arial" panose="020B0604020202020204" pitchFamily="34" charset="0"/>
              <a:ea typeface="ＭＳ 明朝"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F1B28DE5-CBC2-6E46-B0F6-EAF44DB8AD9C}" type="slidenum">
              <a:rPr lang="en-US" smtClean="0"/>
              <a:t>25</a:t>
            </a:fld>
            <a:endParaRPr lang="en-US"/>
          </a:p>
        </p:txBody>
      </p:sp>
    </p:spTree>
    <p:extLst>
      <p:ext uri="{BB962C8B-B14F-4D97-AF65-F5344CB8AC3E}">
        <p14:creationId xmlns:p14="http://schemas.microsoft.com/office/powerpoint/2010/main" val="94221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Outline – KS1 version</a:t>
            </a:r>
          </a:p>
          <a:p>
            <a:r>
              <a:rPr lang="en-US" sz="1000" dirty="0">
                <a:latin typeface="Arial" panose="020B0604020202020204" pitchFamily="34" charset="0"/>
                <a:cs typeface="Arial" panose="020B0604020202020204" pitchFamily="34" charset="0"/>
              </a:rPr>
              <a:t>In this exercise you pair up the pupils and give each pair a map showing a road going from start to finish with key pieces of transport infrastructure missing. Their task is to draw in the pieces of transport infrastructure that will enable travelling to get from start to finish.</a:t>
            </a:r>
          </a:p>
          <a:p>
            <a:endParaRPr lang="en-US" sz="1000" dirty="0">
              <a:latin typeface="Arial" panose="020B0604020202020204" pitchFamily="34" charset="0"/>
              <a:cs typeface="Arial" panose="020B0604020202020204" pitchFamily="34" charset="0"/>
            </a:endParaRPr>
          </a:p>
          <a:p>
            <a:pPr defTabSz="685741">
              <a:defRPr/>
            </a:pPr>
            <a:r>
              <a:rPr lang="en-GB" sz="1000" b="1" dirty="0">
                <a:latin typeface="Arial" panose="020B0604020202020204" pitchFamily="34" charset="0"/>
                <a:cs typeface="Arial" panose="020B0604020202020204" pitchFamily="34" charset="0"/>
              </a:rPr>
              <a:t>Slide – KS1 Stick-on map.</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Instructions</a:t>
            </a:r>
            <a:endParaRPr lang="en-US" sz="1000" b="1"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 </a:t>
            </a:r>
            <a:endParaRPr lang="en-US" sz="1000" b="1"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Explain</a:t>
            </a:r>
            <a:endParaRPr lang="en-US" sz="1000" b="1" dirty="0">
              <a:latin typeface="Arial" panose="020B0604020202020204" pitchFamily="34" charset="0"/>
              <a:cs typeface="Arial" panose="020B0604020202020204" pitchFamily="34" charset="0"/>
            </a:endParaRPr>
          </a:p>
          <a:p>
            <a:pPr marL="285750" indent="-285750">
              <a:buFont typeface="Arial"/>
              <a:buChar char="•"/>
            </a:pPr>
            <a:r>
              <a:rPr lang="en-US" sz="1000" dirty="0">
                <a:latin typeface="Arial"/>
                <a:cs typeface="Arial"/>
              </a:rPr>
              <a:t>Hand out the stick-on-map and cut-out sheet.  Explain on your tables you will find some maps. </a:t>
            </a:r>
            <a:r>
              <a:rPr lang="en-US" dirty="0"/>
              <a:t>Ask the pupils to complete the stick-on map (they will need to cut out and stick down the transport structures from the cut-out sheet onto the stick-on map).</a:t>
            </a:r>
            <a:endParaRPr lang="en-US" dirty="0">
              <a:cs typeface="Calibri"/>
            </a:endParaRPr>
          </a:p>
          <a:p>
            <a:pPr marL="170815" indent="-170815">
              <a:buFont typeface="Arial" charset="0"/>
              <a:buChar char="•"/>
            </a:pPr>
            <a:r>
              <a:rPr lang="en-US" sz="1000" dirty="0">
                <a:latin typeface="Arial"/>
                <a:cs typeface="Arial"/>
              </a:rPr>
              <a:t>Here is a map. I am parked here [point to the start] and I want to travel to here [point to finish]. </a:t>
            </a:r>
            <a:endParaRPr lang="en-US" dirty="0"/>
          </a:p>
          <a:p>
            <a:pPr marL="171420" indent="-171420">
              <a:buFont typeface="Arial" charset="0"/>
              <a:buChar char="•"/>
            </a:pPr>
            <a:r>
              <a:rPr lang="en-US" sz="1000" dirty="0">
                <a:latin typeface="Arial" panose="020B0604020202020204" pitchFamily="34" charset="0"/>
                <a:cs typeface="Arial" panose="020B0604020202020204" pitchFamily="34" charset="0"/>
              </a:rPr>
              <a:t>Use a pointer to follow the road and talk about the obstacles that need to be avoided e.g. there is a big hill here, we could go over the hill, around the hill or maybe through the hill.  [These are positional words and sometimes difficult to understand so it is important that you use your hand or pointer to demonstrate]. </a:t>
            </a:r>
          </a:p>
          <a:p>
            <a:pPr marL="170815" indent="-170815">
              <a:buFont typeface="Arial" charset="0"/>
              <a:buChar char="•"/>
            </a:pPr>
            <a:r>
              <a:rPr lang="en-US" sz="1000" dirty="0">
                <a:latin typeface="Arial"/>
                <a:cs typeface="Arial"/>
              </a:rPr>
              <a:t>In pairs imagine you are driving along the road. When you reach an obstacle try to think about what a transport engineer would build or do to avoid or defeat that obstacle.</a:t>
            </a:r>
          </a:p>
          <a:p>
            <a:pPr defTabSz="685681">
              <a:defRPr/>
            </a:pPr>
            <a:endParaRPr lang="en-US" sz="10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F1B28DE5-CBC2-6E46-B0F6-EAF44DB8AD9C}" type="slidenum">
              <a:rPr lang="en-US" smtClean="0"/>
              <a:t>29</a:t>
            </a:fld>
            <a:endParaRPr lang="en-US"/>
          </a:p>
        </p:txBody>
      </p:sp>
    </p:spTree>
    <p:extLst>
      <p:ext uri="{BB962C8B-B14F-4D97-AF65-F5344CB8AC3E}">
        <p14:creationId xmlns:p14="http://schemas.microsoft.com/office/powerpoint/2010/main" val="1338267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Print Out - Cut Out Sheet</a:t>
            </a:r>
          </a:p>
          <a:p>
            <a:r>
              <a:rPr lang="en-US" dirty="0">
                <a:solidFill>
                  <a:schemeClr val="tx1"/>
                </a:solidFill>
              </a:rPr>
              <a:t>Print out and use this cut out sheet for the groups of children. Ask them to use scissors (carefully) to cut out the shapes and place them on the drawing shown on slide 5 of this presentation.</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F1B28DE5-CBC2-6E46-B0F6-EAF44DB8AD9C}" type="slidenum">
              <a:rPr lang="en-US" smtClean="0"/>
              <a:t>30</a:t>
            </a:fld>
            <a:endParaRPr lang="en-US"/>
          </a:p>
        </p:txBody>
      </p:sp>
    </p:spTree>
    <p:extLst>
      <p:ext uri="{BB962C8B-B14F-4D97-AF65-F5344CB8AC3E}">
        <p14:creationId xmlns:p14="http://schemas.microsoft.com/office/powerpoint/2010/main" val="345283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solidFill>
                  <a:srgbClr val="00B050"/>
                </a:solidFill>
                <a:latin typeface="Arial" panose="020B0604020202020204" pitchFamily="34" charset="0"/>
                <a:ea typeface="ＭＳ 明朝" charset="-128"/>
                <a:cs typeface="Arial" panose="020B0604020202020204" pitchFamily="34" charset="0"/>
              </a:rPr>
              <a:t>Outline – KS1 version</a:t>
            </a:r>
          </a:p>
          <a:p>
            <a:r>
              <a:rPr lang="en-GB" sz="1000" dirty="0">
                <a:solidFill>
                  <a:srgbClr val="000000"/>
                </a:solidFill>
                <a:latin typeface="Arial" panose="020B0604020202020204" pitchFamily="34" charset="0"/>
                <a:ea typeface="ＭＳ 明朝" charset="-128"/>
                <a:cs typeface="Arial" panose="020B0604020202020204" pitchFamily="34" charset="0"/>
              </a:rPr>
              <a:t>Complete the map exercise and use it to find out if anyone is interested in designing any of these types of transport infrastructure. </a:t>
            </a:r>
            <a:endParaRPr lang="en-US" sz="1000" dirty="0">
              <a:latin typeface="Arial" panose="020B0604020202020204" pitchFamily="34" charset="0"/>
              <a:ea typeface="ＭＳ 明朝" charset="-128"/>
              <a:cs typeface="Arial" panose="020B0604020202020204" pitchFamily="34" charset="0"/>
            </a:endParaRPr>
          </a:p>
          <a:p>
            <a:r>
              <a:rPr lang="en-GB" sz="1000" dirty="0">
                <a:solidFill>
                  <a:srgbClr val="000000"/>
                </a:solidFill>
                <a:latin typeface="Arial" panose="020B0604020202020204" pitchFamily="34" charset="0"/>
                <a:ea typeface="ＭＳ 明朝" charset="-128"/>
                <a:cs typeface="Arial" panose="020B0604020202020204" pitchFamily="34" charset="0"/>
              </a:rPr>
              <a:t> </a:t>
            </a:r>
            <a:endParaRPr lang="en-US" sz="1000" dirty="0">
              <a:latin typeface="Arial" panose="020B0604020202020204" pitchFamily="34" charset="0"/>
              <a:ea typeface="ＭＳ 明朝" charset="-128"/>
              <a:cs typeface="Arial" panose="020B0604020202020204" pitchFamily="34" charset="0"/>
            </a:endParaRPr>
          </a:p>
          <a:p>
            <a:r>
              <a:rPr lang="en-GB" sz="1000" i="1" dirty="0">
                <a:solidFill>
                  <a:srgbClr val="000000"/>
                </a:solidFill>
                <a:latin typeface="Arial" panose="020B0604020202020204" pitchFamily="34" charset="0"/>
                <a:ea typeface="ＭＳ 明朝" charset="-128"/>
                <a:cs typeface="Arial" panose="020B0604020202020204" pitchFamily="34" charset="0"/>
              </a:rPr>
              <a:t>Instructions</a:t>
            </a:r>
            <a:endParaRPr lang="en-US" sz="1000" dirty="0">
              <a:latin typeface="Arial" panose="020B0604020202020204" pitchFamily="34" charset="0"/>
              <a:ea typeface="ＭＳ 明朝" charset="-128"/>
              <a:cs typeface="Arial" panose="020B0604020202020204" pitchFamily="34" charset="0"/>
            </a:endParaRPr>
          </a:p>
          <a:p>
            <a:r>
              <a:rPr lang="en-GB" sz="1000" b="1" dirty="0">
                <a:solidFill>
                  <a:srgbClr val="000000"/>
                </a:solidFill>
                <a:highlight>
                  <a:srgbClr val="00FFFF"/>
                </a:highlight>
                <a:latin typeface="Arial" panose="020B0604020202020204" pitchFamily="34" charset="0"/>
                <a:ea typeface="ＭＳ 明朝" charset="-128"/>
                <a:cs typeface="Arial" panose="020B0604020202020204" pitchFamily="34" charset="0"/>
              </a:rPr>
              <a:t>Slide – [successfully completed map]</a:t>
            </a:r>
            <a:endParaRPr lang="en-US" sz="1000" b="1" dirty="0">
              <a:latin typeface="Arial" panose="020B0604020202020204" pitchFamily="34" charset="0"/>
              <a:ea typeface="ＭＳ 明朝" charset="-128"/>
              <a:cs typeface="Arial" panose="020B0604020202020204" pitchFamily="34" charset="0"/>
            </a:endParaRPr>
          </a:p>
          <a:p>
            <a:pPr marL="342841" indent="-342841">
              <a:buFont typeface="Symbol" charset="2"/>
              <a:buChar char=""/>
            </a:pPr>
            <a:r>
              <a:rPr lang="en-GB" sz="1000" dirty="0">
                <a:solidFill>
                  <a:srgbClr val="000000"/>
                </a:solidFill>
                <a:latin typeface="Arial" panose="020B0604020202020204" pitchFamily="34" charset="0"/>
                <a:ea typeface="ＭＳ 明朝" charset="-128"/>
                <a:cs typeface="Arial" panose="020B0604020202020204" pitchFamily="34" charset="0"/>
              </a:rPr>
              <a:t>Ask the audience: Hands up if you found two things that you have to build. Keep your hand up if you found three etc.  Well done for placing the two/three transport structures correctly.</a:t>
            </a:r>
            <a:endParaRPr lang="en-US" sz="1000" dirty="0">
              <a:latin typeface="Arial" panose="020B0604020202020204" pitchFamily="34" charset="0"/>
              <a:ea typeface="ＭＳ 明朝" charset="-128"/>
              <a:cs typeface="Arial" panose="020B0604020202020204" pitchFamily="34" charset="0"/>
            </a:endParaRPr>
          </a:p>
          <a:p>
            <a:pPr marL="342841" indent="-342841">
              <a:buFont typeface="Symbol" charset="2"/>
              <a:buChar char=""/>
            </a:pPr>
            <a:r>
              <a:rPr lang="en-GB" sz="1000" dirty="0">
                <a:solidFill>
                  <a:srgbClr val="000000"/>
                </a:solidFill>
                <a:latin typeface="Arial" panose="020B0604020202020204" pitchFamily="34" charset="0"/>
                <a:ea typeface="ＭＳ 明朝" charset="-128"/>
                <a:cs typeface="Arial" panose="020B0604020202020204" pitchFamily="34" charset="0"/>
              </a:rPr>
              <a:t>Someone has to design all these things and decide what they would look like.  </a:t>
            </a:r>
            <a:endParaRPr lang="en-US" sz="1000" dirty="0">
              <a:latin typeface="Arial" panose="020B0604020202020204" pitchFamily="34" charset="0"/>
              <a:ea typeface="ＭＳ 明朝"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F1B28DE5-CBC2-6E46-B0F6-EAF44DB8AD9C}" type="slidenum">
              <a:rPr lang="en-US" smtClean="0"/>
              <a:t>31</a:t>
            </a:fld>
            <a:endParaRPr lang="en-US"/>
          </a:p>
        </p:txBody>
      </p:sp>
    </p:spTree>
    <p:extLst>
      <p:ext uri="{BB962C8B-B14F-4D97-AF65-F5344CB8AC3E}">
        <p14:creationId xmlns:p14="http://schemas.microsoft.com/office/powerpoint/2010/main" val="1101826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panose="020B0604020202020204" pitchFamily="34" charset="0"/>
                <a:cs typeface="Arial" panose="020B0604020202020204" pitchFamily="34" charset="0"/>
              </a:rPr>
              <a:t>PRESENTATION END</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Thank you.</a:t>
            </a:r>
          </a:p>
        </p:txBody>
      </p:sp>
      <p:sp>
        <p:nvSpPr>
          <p:cNvPr id="4" name="Slide Number Placeholder 3"/>
          <p:cNvSpPr>
            <a:spLocks noGrp="1"/>
          </p:cNvSpPr>
          <p:nvPr>
            <p:ph type="sldNum" sz="quarter" idx="10"/>
          </p:nvPr>
        </p:nvSpPr>
        <p:spPr/>
        <p:txBody>
          <a:bodyPr/>
          <a:lstStyle/>
          <a:p>
            <a:fld id="{F1B28DE5-CBC2-6E46-B0F6-EAF44DB8AD9C}" type="slidenum">
              <a:rPr lang="en-US" smtClean="0"/>
              <a:t>32</a:t>
            </a:fld>
            <a:endParaRPr lang="en-US"/>
          </a:p>
        </p:txBody>
      </p:sp>
    </p:spTree>
    <p:extLst>
      <p:ext uri="{BB962C8B-B14F-4D97-AF65-F5344CB8AC3E}">
        <p14:creationId xmlns:p14="http://schemas.microsoft.com/office/powerpoint/2010/main" val="2955548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a:cs typeface="Arial"/>
              </a:rPr>
              <a:t>Slide – [a bridge]</a:t>
            </a:r>
          </a:p>
          <a:p>
            <a:pPr marL="170815" indent="-170815">
              <a:buFont typeface="Arial" charset="0"/>
              <a:buChar char="•"/>
            </a:pPr>
            <a:r>
              <a:rPr lang="en-US" sz="1000">
                <a:latin typeface="Arial"/>
                <a:cs typeface="Arial"/>
              </a:rPr>
              <a:t>And ask the audience: Are there any notable bridge in your area? Have you ever crossed over a bridge before? </a:t>
            </a:r>
          </a:p>
          <a:p>
            <a:pPr marL="171420" indent="-171420">
              <a:buFont typeface="Arial" charset="0"/>
              <a:buChar char="•"/>
            </a:pPr>
            <a:endParaRPr lang="en-US" sz="1000" dirty="0">
              <a:latin typeface="Arial" panose="020B0604020202020204" pitchFamily="34" charset="0"/>
              <a:cs typeface="Arial" panose="020B0604020202020204" pitchFamily="34" charset="0"/>
            </a:endParaRPr>
          </a:p>
          <a:p>
            <a:r>
              <a:rPr lang="en-US" sz="1000" b="1" dirty="0">
                <a:latin typeface="Arial"/>
                <a:cs typeface="Arial"/>
              </a:rPr>
              <a:t>Interesting fact: </a:t>
            </a:r>
            <a:r>
              <a:rPr lang="en-US" sz="1000" dirty="0">
                <a:latin typeface="Arial"/>
                <a:cs typeface="Arial"/>
              </a:rPr>
              <a:t>Many bridges are made using triangles to make them strong as shown in the picture of the bridge [point to the slide].</a:t>
            </a:r>
          </a:p>
          <a:p>
            <a:endParaRPr lang="en-US" sz="1000" dirty="0">
              <a:latin typeface="Arial" panose="020B0604020202020204" pitchFamily="34" charset="0"/>
              <a:cs typeface="Arial" panose="020B0604020202020204" pitchFamily="34" charset="0"/>
            </a:endParaRPr>
          </a:p>
          <a:p>
            <a:r>
              <a:rPr lang="en-US" sz="1000" b="1" dirty="0">
                <a:latin typeface="Arial"/>
                <a:cs typeface="Arial"/>
              </a:rPr>
              <a:t>Fun Fact: </a:t>
            </a:r>
            <a:r>
              <a:rPr lang="en-US" sz="1000" dirty="0">
                <a:latin typeface="Arial"/>
                <a:cs typeface="Arial"/>
              </a:rPr>
              <a:t>The tallest road bridge in the world is the Chenab Rail Bridge in India.</a:t>
            </a:r>
          </a:p>
          <a:p>
            <a:r>
              <a:rPr lang="en-US" sz="1000" b="1" dirty="0">
                <a:latin typeface="Arial"/>
                <a:cs typeface="Arial"/>
              </a:rPr>
              <a:t>Fun Fact: </a:t>
            </a:r>
            <a:r>
              <a:rPr lang="en-US" sz="1000">
                <a:latin typeface="Arial"/>
                <a:cs typeface="Arial"/>
              </a:rPr>
              <a:t>Tower Bridge is the only bridge over the Thames that can be raised. It opens and closes several times a day and if you go to London you may see it moving</a:t>
            </a:r>
            <a:endParaRPr lang="en-US" sz="1000" b="1">
              <a:latin typeface="Arial"/>
              <a:cs typeface="Arial"/>
            </a:endParaRPr>
          </a:p>
        </p:txBody>
      </p:sp>
      <p:sp>
        <p:nvSpPr>
          <p:cNvPr id="4" name="Slide Number Placeholder 3"/>
          <p:cNvSpPr>
            <a:spLocks noGrp="1"/>
          </p:cNvSpPr>
          <p:nvPr>
            <p:ph type="sldNum" sz="quarter" idx="10"/>
          </p:nvPr>
        </p:nvSpPr>
        <p:spPr/>
        <p:txBody>
          <a:bodyPr/>
          <a:lstStyle/>
          <a:p>
            <a:fld id="{F1B28DE5-CBC2-6E46-B0F6-EAF44DB8AD9C}" type="slidenum">
              <a:rPr lang="en-US" smtClean="0"/>
              <a:t>34</a:t>
            </a:fld>
            <a:endParaRPr lang="en-US"/>
          </a:p>
        </p:txBody>
      </p:sp>
    </p:spTree>
    <p:extLst>
      <p:ext uri="{BB962C8B-B14F-4D97-AF65-F5344CB8AC3E}">
        <p14:creationId xmlns:p14="http://schemas.microsoft.com/office/powerpoint/2010/main" val="1895745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Slide – [a tunnel]</a:t>
            </a:r>
          </a:p>
          <a:p>
            <a:pPr marL="171420" indent="-171420">
              <a:buFont typeface="Arial" charset="0"/>
              <a:buChar char="•"/>
            </a:pPr>
            <a:r>
              <a:rPr lang="en-US" sz="1000" dirty="0">
                <a:latin typeface="Arial" panose="020B0604020202020204" pitchFamily="34" charset="0"/>
                <a:cs typeface="Arial" panose="020B0604020202020204" pitchFamily="34" charset="0"/>
              </a:rPr>
              <a:t>Ask the audience: Who would like to design a tunnel? </a:t>
            </a:r>
          </a:p>
          <a:p>
            <a:pPr marL="170815" indent="-170815">
              <a:buFont typeface="Arial" charset="0"/>
              <a:buChar char="•"/>
            </a:pPr>
            <a:r>
              <a:rPr lang="en-US" sz="1000" dirty="0">
                <a:latin typeface="Arial"/>
                <a:cs typeface="Arial"/>
              </a:rPr>
              <a:t>Ask the audience: And can you name any tunnels? [Blackwall Tunnel, Channel Tunnel </a:t>
            </a:r>
            <a:r>
              <a:rPr lang="en-US" sz="1000" dirty="0" err="1">
                <a:latin typeface="Arial"/>
                <a:cs typeface="Arial"/>
              </a:rPr>
              <a:t>etc</a:t>
            </a:r>
            <a:r>
              <a:rPr lang="en-US" sz="1000" dirty="0">
                <a:latin typeface="Arial"/>
                <a:cs typeface="Arial"/>
              </a:rPr>
              <a:t>].  Tunnels can be used by different types of transport including cars, trains and boats.</a:t>
            </a:r>
          </a:p>
          <a:p>
            <a:pPr marL="171420" indent="-171420">
              <a:buFont typeface="Arial" charset="0"/>
              <a:buChar char="•"/>
            </a:pPr>
            <a:r>
              <a:rPr lang="en-US" sz="1000" dirty="0">
                <a:latin typeface="Arial" panose="020B0604020202020204" pitchFamily="34" charset="0"/>
                <a:cs typeface="Arial" panose="020B0604020202020204" pitchFamily="34" charset="0"/>
              </a:rPr>
              <a:t>Let the audience know an interesting and fun fact:</a:t>
            </a:r>
          </a:p>
          <a:p>
            <a:pPr marL="171420" indent="-171420">
              <a:buFont typeface="Arial" charset="0"/>
              <a:buChar char="•"/>
            </a:pPr>
            <a:endParaRPr lang="en-US" sz="1000" dirty="0">
              <a:latin typeface="Arial" panose="020B0604020202020204" pitchFamily="34" charset="0"/>
              <a:cs typeface="Arial" panose="020B0604020202020204" pitchFamily="34" charset="0"/>
            </a:endParaRPr>
          </a:p>
          <a:p>
            <a:r>
              <a:rPr lang="en-US" sz="1000" b="1" dirty="0">
                <a:latin typeface="Arial"/>
                <a:cs typeface="Arial"/>
              </a:rPr>
              <a:t>Interesting fact: </a:t>
            </a:r>
            <a:r>
              <a:rPr lang="en-US" sz="1000" dirty="0">
                <a:latin typeface="Arial"/>
                <a:cs typeface="Arial"/>
              </a:rPr>
              <a:t>The Channel Tunnel goes below the sea. Which two countries does the Channel Tunell connect?</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b="1" dirty="0">
                <a:latin typeface="Arial"/>
                <a:cs typeface="Arial"/>
              </a:rPr>
              <a:t>Fun fact: </a:t>
            </a:r>
            <a:r>
              <a:rPr lang="en-US" sz="1000" dirty="0">
                <a:latin typeface="Arial"/>
                <a:cs typeface="Arial"/>
              </a:rPr>
              <a:t>Since 2000, over 3 million dogs and cats have travelled in the Eurotunnel Le Shuttle through the Channel Tunnel.</a:t>
            </a:r>
          </a:p>
        </p:txBody>
      </p:sp>
      <p:sp>
        <p:nvSpPr>
          <p:cNvPr id="4" name="Slide Number Placeholder 3"/>
          <p:cNvSpPr>
            <a:spLocks noGrp="1"/>
          </p:cNvSpPr>
          <p:nvPr>
            <p:ph type="sldNum" sz="quarter" idx="10"/>
          </p:nvPr>
        </p:nvSpPr>
        <p:spPr/>
        <p:txBody>
          <a:bodyPr/>
          <a:lstStyle/>
          <a:p>
            <a:fld id="{F1B28DE5-CBC2-6E46-B0F6-EAF44DB8AD9C}" type="slidenum">
              <a:rPr lang="en-US" smtClean="0"/>
              <a:t>35</a:t>
            </a:fld>
            <a:endParaRPr lang="en-US"/>
          </a:p>
        </p:txBody>
      </p:sp>
    </p:spTree>
    <p:extLst>
      <p:ext uri="{BB962C8B-B14F-4D97-AF65-F5344CB8AC3E}">
        <p14:creationId xmlns:p14="http://schemas.microsoft.com/office/powerpoint/2010/main" val="1723802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 About Me &amp; CIHT</a:t>
            </a:r>
            <a:endParaRPr lang="en-US" dirty="0"/>
          </a:p>
          <a:p>
            <a:endParaRPr lang="en-GB" dirty="0"/>
          </a:p>
          <a:p>
            <a:r>
              <a:rPr lang="en-GB" dirty="0"/>
              <a:t>This first part is a chance to introduce yourself and to capture the attention of your audience. Please introduce yourself, say which organisation you work for and mention a couple of the exciting transport-related projects that your organisation is involved with to motivate the audience.</a:t>
            </a:r>
            <a:endParaRPr lang="en-US" dirty="0"/>
          </a:p>
          <a:p>
            <a:endParaRPr lang="en-GB" dirty="0"/>
          </a:p>
          <a:p>
            <a:r>
              <a:rPr lang="en-GB" b="1" dirty="0"/>
              <a:t>Introduce CIHT:</a:t>
            </a:r>
            <a:endParaRPr lang="en-US" b="1">
              <a:cs typeface="Calibri"/>
            </a:endParaRPr>
          </a:p>
          <a:p>
            <a:pPr marL="171450" indent="-171450">
              <a:buFont typeface="Arial,Sans-Serif"/>
              <a:buChar char="•"/>
            </a:pPr>
            <a:r>
              <a:rPr lang="en-GB" dirty="0"/>
              <a:t>The Chartered Institution of Highways and Transportation (CIHT) is the leading professional body for people who work in the transport industry.</a:t>
            </a:r>
            <a:endParaRPr lang="en-US" dirty="0"/>
          </a:p>
          <a:p>
            <a:pPr marL="171450" indent="-171450">
              <a:buFont typeface="Arial,Sans-Serif"/>
              <a:buChar char="•"/>
            </a:pPr>
            <a:r>
              <a:rPr lang="en-GB" dirty="0"/>
              <a:t>The role of a professional institution is to support and advance a particular profession, the interests of those working in that profession and the public interest. </a:t>
            </a:r>
            <a:endParaRPr lang="en-US" dirty="0"/>
          </a:p>
          <a:p>
            <a:pPr marL="171450" indent="-171450">
              <a:buFont typeface="Arial,Sans-Serif"/>
              <a:buChar char="•"/>
            </a:pPr>
            <a:r>
              <a:rPr lang="en-GB" dirty="0"/>
              <a:t>CIHT members plan, design, build, operate and maintain best-in-class transport systems and infrastructure. </a:t>
            </a:r>
            <a:endParaRPr lang="en-US" dirty="0"/>
          </a:p>
          <a:p>
            <a:pPr marL="171450" indent="-171450">
              <a:buFont typeface="Arial,Sans-Serif"/>
              <a:buChar char="•"/>
            </a:pPr>
            <a:r>
              <a:rPr lang="en-GB" dirty="0"/>
              <a:t>The Institution supports its members’ professional aspirations by providing routes to professional qualifications, opportunities to strengthen their professional network and meet interesting people, and access to excellent professional development events. </a:t>
            </a:r>
            <a:endParaRPr lang="en-US" dirty="0"/>
          </a:p>
          <a:p>
            <a:pPr marL="171450" indent="-171450">
              <a:buFont typeface="Arial,Sans-Serif"/>
              <a:buChar char="•"/>
            </a:pPr>
            <a:r>
              <a:rPr lang="en-GB" dirty="0"/>
              <a:t>CIHT also works to promote the importance of the transportation industry to government and to society.</a:t>
            </a:r>
            <a:endParaRPr lang="en-US" dirty="0"/>
          </a:p>
          <a:p>
            <a:pPr marL="171450" indent="-171450">
              <a:buFont typeface="Arial,Sans-Serif"/>
              <a:buChar char="•"/>
            </a:pPr>
            <a:r>
              <a:rPr lang="en-GB" dirty="0"/>
              <a:t>CIHT’s knowledge and understanding of the highways and transportation makes it a clear choice for those working in the industry.</a:t>
            </a:r>
            <a:endParaRPr lang="en-US" dirty="0"/>
          </a:p>
          <a:p>
            <a:pPr marL="171450" indent="-171450">
              <a:buFont typeface="Arial,Sans-Serif"/>
              <a:buChar char="•"/>
            </a:pPr>
            <a:r>
              <a:rPr lang="en-GB" dirty="0"/>
              <a:t>Membership of CIHT is FREE for students studying a relevant course.</a:t>
            </a:r>
            <a:endParaRPr lang="en-US" dirty="0"/>
          </a:p>
          <a:p>
            <a:pPr marL="171450" indent="-171450">
              <a:buFont typeface="Arial,Sans-Serif"/>
              <a:buChar char="•"/>
            </a:pPr>
            <a:r>
              <a:rPr lang="en-GB" dirty="0"/>
              <a:t>If you want to know more about how the Institution has helped to further the careers of its members, search ‘CIHT journeys’ online.</a:t>
            </a:r>
          </a:p>
        </p:txBody>
      </p:sp>
      <p:sp>
        <p:nvSpPr>
          <p:cNvPr id="4" name="Slide Number Placeholder 3"/>
          <p:cNvSpPr>
            <a:spLocks noGrp="1"/>
          </p:cNvSpPr>
          <p:nvPr>
            <p:ph type="sldNum" sz="quarter" idx="5"/>
          </p:nvPr>
        </p:nvSpPr>
        <p:spPr/>
        <p:txBody>
          <a:bodyPr/>
          <a:lstStyle/>
          <a:p>
            <a:fld id="{A586C490-28E6-F34D-BEA9-555BEBC64D5C}" type="slidenum">
              <a:rPr lang="en-US" smtClean="0"/>
              <a:t>2</a:t>
            </a:fld>
            <a:endParaRPr lang="en-US"/>
          </a:p>
        </p:txBody>
      </p:sp>
    </p:spTree>
    <p:extLst>
      <p:ext uri="{BB962C8B-B14F-4D97-AF65-F5344CB8AC3E}">
        <p14:creationId xmlns:p14="http://schemas.microsoft.com/office/powerpoint/2010/main" val="619581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Slide – [a motorway</a:t>
            </a:r>
            <a:r>
              <a:rPr lang="en-US" sz="1000" b="1" u="sng" dirty="0">
                <a:latin typeface="Arial" panose="020B0604020202020204" pitchFamily="34" charset="0"/>
                <a:cs typeface="Arial" panose="020B0604020202020204" pitchFamily="34" charset="0"/>
              </a:rPr>
              <a:t>]</a:t>
            </a:r>
          </a:p>
          <a:p>
            <a:pPr marL="171420" indent="-171420">
              <a:buFont typeface="Arial" charset="0"/>
              <a:buChar char="•"/>
            </a:pPr>
            <a:r>
              <a:rPr lang="en-US" sz="1000" dirty="0">
                <a:latin typeface="Arial" panose="020B0604020202020204" pitchFamily="34" charset="0"/>
                <a:cs typeface="Arial" panose="020B0604020202020204" pitchFamily="34" charset="0"/>
              </a:rPr>
              <a:t>Ask and can you name any motorways? [M1, M25, M62 etc.] </a:t>
            </a:r>
          </a:p>
          <a:p>
            <a:pPr marL="171420" indent="-171420">
              <a:buFont typeface="Arial" charset="0"/>
              <a:buChar char="•"/>
            </a:pPr>
            <a:r>
              <a:rPr lang="en-US" sz="1000" dirty="0">
                <a:latin typeface="Arial" panose="020B0604020202020204" pitchFamily="34" charset="0"/>
                <a:cs typeface="Arial" panose="020B0604020202020204" pitchFamily="34" charset="0"/>
              </a:rPr>
              <a:t>Let the audience know an interesting and fun fact:</a:t>
            </a:r>
          </a:p>
          <a:p>
            <a:pPr marL="171420" indent="-171420">
              <a:buFont typeface="Arial" charset="0"/>
              <a:buChar char="•"/>
            </a:pPr>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Interesting fact: </a:t>
            </a:r>
            <a:r>
              <a:rPr lang="en-US" sz="1000" dirty="0">
                <a:latin typeface="Arial" panose="020B0604020202020204" pitchFamily="34" charset="0"/>
                <a:cs typeface="Arial" panose="020B0604020202020204" pitchFamily="34" charset="0"/>
              </a:rPr>
              <a:t>The motorway has different lanes.  Point to a lane.</a:t>
            </a:r>
          </a:p>
          <a:p>
            <a:pPr marL="285750" indent="-285750">
              <a:buFont typeface="Arial"/>
              <a:buChar char="•"/>
            </a:pPr>
            <a:r>
              <a:rPr lang="en-US"/>
              <a:t>At 231 miles (370km), the M6 is the UK's longest motorway. </a:t>
            </a:r>
            <a:endParaRPr lang="en-US">
              <a:cs typeface="Calibri" panose="020F0502020204030204"/>
            </a:endParaRPr>
          </a:p>
          <a:p>
            <a:pPr marL="285750" indent="-285750">
              <a:buFont typeface="Arial"/>
              <a:buChar char="•"/>
            </a:pPr>
            <a:r>
              <a:rPr lang="en-US">
                <a:cs typeface="+mn-lt"/>
              </a:rPr>
              <a:t>The widest multiple carriageway is found on the M61 in Greater Manchester and features 18 lanes. </a:t>
            </a:r>
            <a:br>
              <a:rPr lang="en-US" dirty="0">
                <a:cs typeface="+mn-lt"/>
              </a:rPr>
            </a:br>
            <a:endParaRPr lang="en-US" dirty="0">
              <a:cs typeface="Calibri" panose="020F0502020204030204"/>
            </a:endParaRPr>
          </a:p>
          <a:p>
            <a:r>
              <a:rPr lang="en-US" sz="1000" b="1" dirty="0">
                <a:latin typeface="Arial" panose="020B0604020202020204" pitchFamily="34" charset="0"/>
                <a:cs typeface="Arial" panose="020B0604020202020204" pitchFamily="34" charset="0"/>
              </a:rPr>
              <a:t>Fun fact: </a:t>
            </a:r>
            <a:r>
              <a:rPr lang="en-US" sz="1000" dirty="0">
                <a:latin typeface="Arial" panose="020B0604020202020204" pitchFamily="34" charset="0"/>
                <a:cs typeface="Arial" panose="020B0604020202020204" pitchFamily="34" charset="0"/>
              </a:rPr>
              <a:t>There are service stations on the motorway where you can eat, drink and rest.</a:t>
            </a:r>
          </a:p>
        </p:txBody>
      </p:sp>
      <p:sp>
        <p:nvSpPr>
          <p:cNvPr id="4" name="Slide Number Placeholder 3"/>
          <p:cNvSpPr>
            <a:spLocks noGrp="1"/>
          </p:cNvSpPr>
          <p:nvPr>
            <p:ph type="sldNum" sz="quarter" idx="10"/>
          </p:nvPr>
        </p:nvSpPr>
        <p:spPr/>
        <p:txBody>
          <a:bodyPr/>
          <a:lstStyle/>
          <a:p>
            <a:fld id="{F1B28DE5-CBC2-6E46-B0F6-EAF44DB8AD9C}" type="slidenum">
              <a:rPr lang="en-US" smtClean="0"/>
              <a:t>36</a:t>
            </a:fld>
            <a:endParaRPr lang="en-US"/>
          </a:p>
        </p:txBody>
      </p:sp>
    </p:spTree>
    <p:extLst>
      <p:ext uri="{BB962C8B-B14F-4D97-AF65-F5344CB8AC3E}">
        <p14:creationId xmlns:p14="http://schemas.microsoft.com/office/powerpoint/2010/main" val="254803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Slide – Challenge: What do you think is the best thing about working in transport? </a:t>
            </a:r>
          </a:p>
          <a:p>
            <a:r>
              <a:rPr lang="en-US" sz="1000" dirty="0">
                <a:latin typeface="Arial" panose="020B0604020202020204" pitchFamily="34" charset="0"/>
                <a:cs typeface="Arial" panose="020B0604020202020204" pitchFamily="34" charset="0"/>
              </a:rPr>
              <a:t>And put your hands up to explain what do you think is the best thing about working in transport? </a:t>
            </a:r>
          </a:p>
        </p:txBody>
      </p:sp>
      <p:sp>
        <p:nvSpPr>
          <p:cNvPr id="4" name="Slide Number Placeholder 3"/>
          <p:cNvSpPr>
            <a:spLocks noGrp="1"/>
          </p:cNvSpPr>
          <p:nvPr>
            <p:ph type="sldNum" sz="quarter" idx="10"/>
          </p:nvPr>
        </p:nvSpPr>
        <p:spPr/>
        <p:txBody>
          <a:bodyPr/>
          <a:lstStyle/>
          <a:p>
            <a:fld id="{F1B28DE5-CBC2-6E46-B0F6-EAF44DB8AD9C}" type="slidenum">
              <a:rPr lang="en-US" smtClean="0"/>
              <a:t>37</a:t>
            </a:fld>
            <a:endParaRPr lang="en-US"/>
          </a:p>
        </p:txBody>
      </p:sp>
    </p:spTree>
    <p:extLst>
      <p:ext uri="{BB962C8B-B14F-4D97-AF65-F5344CB8AC3E}">
        <p14:creationId xmlns:p14="http://schemas.microsoft.com/office/powerpoint/2010/main" val="24308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panose="020B0604020202020204" pitchFamily="34" charset="0"/>
                <a:cs typeface="Arial" panose="020B0604020202020204" pitchFamily="34" charset="0"/>
              </a:rPr>
              <a:t>PRESENTATION END</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Thank</a:t>
            </a:r>
            <a:r>
              <a:rPr lang="en-GB" sz="1000" baseline="0" dirty="0">
                <a:latin typeface="Arial" panose="020B0604020202020204" pitchFamily="34" charset="0"/>
                <a:cs typeface="Arial" panose="020B0604020202020204" pitchFamily="34" charset="0"/>
              </a:rPr>
              <a:t> you.</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1B28DE5-CBC2-6E46-B0F6-EAF44DB8AD9C}" type="slidenum">
              <a:rPr lang="en-US" smtClean="0"/>
              <a:t>38</a:t>
            </a:fld>
            <a:endParaRPr lang="en-US"/>
          </a:p>
        </p:txBody>
      </p:sp>
    </p:spTree>
    <p:extLst>
      <p:ext uri="{BB962C8B-B14F-4D97-AF65-F5344CB8AC3E}">
        <p14:creationId xmlns:p14="http://schemas.microsoft.com/office/powerpoint/2010/main" val="39470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a:ea typeface="ＭＳ 明朝"/>
                <a:cs typeface="Arial"/>
              </a:rPr>
              <a:t>Actual photos of real things from the internet.</a:t>
            </a:r>
          </a:p>
          <a:p>
            <a:endParaRPr lang="en-GB" sz="1000" dirty="0">
              <a:latin typeface="Arial"/>
              <a:ea typeface="ＭＳ 明朝"/>
              <a:cs typeface="Arial"/>
            </a:endParaRPr>
          </a:p>
          <a:p>
            <a:r>
              <a:rPr lang="en-GB" sz="1000" dirty="0">
                <a:latin typeface="Arial"/>
                <a:ea typeface="ＭＳ 明朝"/>
                <a:cs typeface="Arial"/>
              </a:rPr>
              <a:t>This first exercise is to get the audience thinking about all the different types of transport they use, and then to get them to focus the conversation on the various types of transport that uses roads. Use the flash cards in slides 5 through 22 to get the conversation going.</a:t>
            </a:r>
            <a:endParaRPr lang="en-US" sz="1000" dirty="0">
              <a:latin typeface="Arial"/>
              <a:ea typeface="ＭＳ 明朝"/>
              <a:cs typeface="Arial"/>
            </a:endParaRPr>
          </a:p>
          <a:p>
            <a:r>
              <a:rPr lang="en-GB" sz="1000" dirty="0">
                <a:latin typeface="Arial" panose="020B0604020202020204" pitchFamily="34" charset="0"/>
                <a:ea typeface="ＭＳ 明朝" charset="-128"/>
                <a:cs typeface="Arial" panose="020B0604020202020204" pitchFamily="34" charset="0"/>
              </a:rPr>
              <a:t> </a:t>
            </a:r>
            <a:endParaRPr lang="en-US" sz="1000" dirty="0">
              <a:latin typeface="Arial" panose="020B0604020202020204" pitchFamily="34" charset="0"/>
              <a:ea typeface="ＭＳ 明朝" charset="-128"/>
              <a:cs typeface="Arial" panose="020B0604020202020204" pitchFamily="34" charset="0"/>
            </a:endParaRPr>
          </a:p>
          <a:p>
            <a:r>
              <a:rPr lang="en-GB" sz="1000" i="1" dirty="0">
                <a:latin typeface="Arial" panose="020B0604020202020204" pitchFamily="34" charset="0"/>
                <a:ea typeface="ＭＳ 明朝" charset="-128"/>
                <a:cs typeface="Arial" panose="020B0604020202020204" pitchFamily="34" charset="0"/>
              </a:rPr>
              <a:t>Instructions</a:t>
            </a:r>
          </a:p>
          <a:p>
            <a:endParaRPr lang="en-US" sz="1000" dirty="0">
              <a:latin typeface="Arial" panose="020B0604020202020204" pitchFamily="34" charset="0"/>
              <a:ea typeface="ＭＳ 明朝" charset="-128"/>
              <a:cs typeface="Arial" panose="020B0604020202020204" pitchFamily="34" charset="0"/>
            </a:endParaRPr>
          </a:p>
          <a:p>
            <a:r>
              <a:rPr lang="en-GB" sz="1000" b="1" dirty="0">
                <a:highlight>
                  <a:srgbClr val="00FFFF"/>
                </a:highlight>
                <a:latin typeface="Arial" panose="020B0604020202020204" pitchFamily="34" charset="0"/>
                <a:ea typeface="ＭＳ 明朝" charset="-128"/>
                <a:cs typeface="Arial" panose="020B0604020202020204" pitchFamily="34" charset="0"/>
              </a:rPr>
              <a:t>Slide – How did you get to school today?</a:t>
            </a:r>
          </a:p>
          <a:p>
            <a:endParaRPr lang="en-US" sz="1000" b="1" dirty="0">
              <a:latin typeface="Arial" panose="020B0604020202020204" pitchFamily="34" charset="0"/>
              <a:ea typeface="ＭＳ 明朝" charset="-128"/>
              <a:cs typeface="Arial" panose="020B0604020202020204" pitchFamily="34" charset="0"/>
            </a:endParaRPr>
          </a:p>
          <a:p>
            <a:r>
              <a:rPr lang="en-GB" sz="1000" dirty="0">
                <a:latin typeface="Arial" panose="020B0604020202020204" pitchFamily="34" charset="0"/>
                <a:ea typeface="ＭＳ 明朝" charset="-128"/>
                <a:cs typeface="Arial" panose="020B0604020202020204" pitchFamily="34" charset="0"/>
              </a:rPr>
              <a:t>Explain:</a:t>
            </a:r>
            <a:endParaRPr lang="en-US" sz="1000" dirty="0">
              <a:latin typeface="Arial" panose="020B0604020202020204" pitchFamily="34" charset="0"/>
              <a:ea typeface="ＭＳ 明朝" charset="-128"/>
              <a:cs typeface="Arial" panose="020B0604020202020204" pitchFamily="34" charset="0"/>
            </a:endParaRPr>
          </a:p>
          <a:p>
            <a:pPr marL="342265" indent="-342265">
              <a:buFont typeface="Symbol" charset="2"/>
              <a:buChar char=""/>
            </a:pPr>
            <a:r>
              <a:rPr lang="en-GB" sz="1000" dirty="0">
                <a:latin typeface="Arial"/>
                <a:ea typeface="ＭＳ 明朝"/>
                <a:cs typeface="Arial"/>
              </a:rPr>
              <a:t>First of all I want to find out about how you travelled to school today.</a:t>
            </a:r>
            <a:endParaRPr lang="en-US" sz="1000" dirty="0">
              <a:latin typeface="Arial"/>
              <a:ea typeface="ＭＳ 明朝"/>
              <a:cs typeface="Arial"/>
            </a:endParaRPr>
          </a:p>
          <a:p>
            <a:pPr marL="342265" indent="-342265">
              <a:buFont typeface="Symbol" charset="2"/>
              <a:buChar char=""/>
            </a:pPr>
            <a:r>
              <a:rPr lang="en-GB" sz="1000" dirty="0">
                <a:latin typeface="Arial"/>
                <a:ea typeface="ＭＳ 明朝"/>
                <a:cs typeface="Arial"/>
              </a:rPr>
              <a:t>There are lots of ways that you can travel to school. Hands up who got the bus to school hands up who walked, or came by car. There are many different ways to travel, I am going to show you some slides with pictures of the different ways that you can travel</a:t>
            </a:r>
            <a:endParaRPr lang="en-US" sz="1000" dirty="0">
              <a:latin typeface="Arial" panose="020B0604020202020204" pitchFamily="34" charset="0"/>
              <a:ea typeface="ＭＳ 明朝" charset="-128"/>
              <a:cs typeface="Arial" panose="020B0604020202020204" pitchFamily="34" charset="0"/>
            </a:endParaRPr>
          </a:p>
          <a:p>
            <a:pPr marL="342265" indent="-342265">
              <a:buFont typeface="Symbol" charset="2"/>
              <a:buChar char=""/>
            </a:pPr>
            <a:r>
              <a:rPr lang="en-GB" sz="1000" dirty="0">
                <a:latin typeface="Arial"/>
                <a:ea typeface="ＭＳ 明朝"/>
                <a:cs typeface="Arial"/>
              </a:rPr>
              <a:t>Take a look at the first one and put your hands up if you recognise the picture. Hands up if you have ever used this form of transport before? Anyone know what it is?</a:t>
            </a:r>
            <a:endParaRPr lang="en-US" sz="1000" dirty="0">
              <a:latin typeface="Arial"/>
              <a:ea typeface="ＭＳ 明朝"/>
              <a:cs typeface="Arial"/>
            </a:endParaRPr>
          </a:p>
          <a:p>
            <a:pPr marL="342265" indent="-342265">
              <a:buFont typeface="Symbol" charset="2"/>
              <a:buChar char=""/>
            </a:pPr>
            <a:r>
              <a:rPr lang="en-GB" sz="1000" dirty="0">
                <a:latin typeface="Arial"/>
                <a:ea typeface="ＭＳ 明朝"/>
                <a:cs typeface="Arial"/>
              </a:rPr>
              <a:t>As you can see there are lots of different types of transport. How would you want to travel to school? Would you fly if you could?!</a:t>
            </a:r>
            <a:endParaRPr lang="en-GB" sz="1000" dirty="0">
              <a:latin typeface="Arial" panose="020B0604020202020204" pitchFamily="34" charset="0"/>
              <a:ea typeface="ＭＳ 明朝"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F1B28DE5-CBC2-6E46-B0F6-EAF44DB8AD9C}" type="slidenum">
              <a:rPr lang="en-US" smtClean="0"/>
              <a:t>4</a:t>
            </a:fld>
            <a:endParaRPr lang="en-US"/>
          </a:p>
        </p:txBody>
      </p:sp>
    </p:spTree>
    <p:extLst>
      <p:ext uri="{BB962C8B-B14F-4D97-AF65-F5344CB8AC3E}">
        <p14:creationId xmlns:p14="http://schemas.microsoft.com/office/powerpoint/2010/main" val="87019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Skating</a:t>
            </a:r>
          </a:p>
        </p:txBody>
      </p:sp>
      <p:sp>
        <p:nvSpPr>
          <p:cNvPr id="4" name="Slide Number Placeholder 3"/>
          <p:cNvSpPr>
            <a:spLocks noGrp="1"/>
          </p:cNvSpPr>
          <p:nvPr>
            <p:ph type="sldNum" sz="quarter" idx="5"/>
          </p:nvPr>
        </p:nvSpPr>
        <p:spPr/>
        <p:txBody>
          <a:bodyPr/>
          <a:lstStyle/>
          <a:p>
            <a:fld id="{F1B28DE5-CBC2-6E46-B0F6-EAF44DB8AD9C}" type="slidenum">
              <a:rPr lang="en-US" smtClean="0"/>
              <a:t>5</a:t>
            </a:fld>
            <a:endParaRPr lang="en-US"/>
          </a:p>
        </p:txBody>
      </p:sp>
    </p:spTree>
    <p:extLst>
      <p:ext uri="{BB962C8B-B14F-4D97-AF65-F5344CB8AC3E}">
        <p14:creationId xmlns:p14="http://schemas.microsoft.com/office/powerpoint/2010/main" val="2311499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Cable Car</a:t>
            </a:r>
          </a:p>
        </p:txBody>
      </p:sp>
      <p:sp>
        <p:nvSpPr>
          <p:cNvPr id="4" name="Slide Number Placeholder 3"/>
          <p:cNvSpPr>
            <a:spLocks noGrp="1"/>
          </p:cNvSpPr>
          <p:nvPr>
            <p:ph type="sldNum" sz="quarter" idx="5"/>
          </p:nvPr>
        </p:nvSpPr>
        <p:spPr/>
        <p:txBody>
          <a:bodyPr/>
          <a:lstStyle/>
          <a:p>
            <a:fld id="{F1B28DE5-CBC2-6E46-B0F6-EAF44DB8AD9C}" type="slidenum">
              <a:rPr lang="en-US" smtClean="0"/>
              <a:t>9</a:t>
            </a:fld>
            <a:endParaRPr lang="en-US"/>
          </a:p>
        </p:txBody>
      </p:sp>
    </p:spTree>
    <p:extLst>
      <p:ext uri="{BB962C8B-B14F-4D97-AF65-F5344CB8AC3E}">
        <p14:creationId xmlns:p14="http://schemas.microsoft.com/office/powerpoint/2010/main" val="343451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Plane</a:t>
            </a:r>
          </a:p>
        </p:txBody>
      </p:sp>
      <p:sp>
        <p:nvSpPr>
          <p:cNvPr id="4" name="Slide Number Placeholder 3"/>
          <p:cNvSpPr>
            <a:spLocks noGrp="1"/>
          </p:cNvSpPr>
          <p:nvPr>
            <p:ph type="sldNum" sz="quarter" idx="5"/>
          </p:nvPr>
        </p:nvSpPr>
        <p:spPr/>
        <p:txBody>
          <a:bodyPr/>
          <a:lstStyle/>
          <a:p>
            <a:fld id="{F1B28DE5-CBC2-6E46-B0F6-EAF44DB8AD9C}" type="slidenum">
              <a:rPr lang="en-US" smtClean="0"/>
              <a:t>11</a:t>
            </a:fld>
            <a:endParaRPr lang="en-US"/>
          </a:p>
        </p:txBody>
      </p:sp>
    </p:spTree>
    <p:extLst>
      <p:ext uri="{BB962C8B-B14F-4D97-AF65-F5344CB8AC3E}">
        <p14:creationId xmlns:p14="http://schemas.microsoft.com/office/powerpoint/2010/main" val="229752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Helicopter</a:t>
            </a:r>
          </a:p>
        </p:txBody>
      </p:sp>
      <p:sp>
        <p:nvSpPr>
          <p:cNvPr id="4" name="Slide Number Placeholder 3"/>
          <p:cNvSpPr>
            <a:spLocks noGrp="1"/>
          </p:cNvSpPr>
          <p:nvPr>
            <p:ph type="sldNum" sz="quarter" idx="5"/>
          </p:nvPr>
        </p:nvSpPr>
        <p:spPr/>
        <p:txBody>
          <a:bodyPr/>
          <a:lstStyle/>
          <a:p>
            <a:fld id="{F1B28DE5-CBC2-6E46-B0F6-EAF44DB8AD9C}" type="slidenum">
              <a:rPr lang="en-US" smtClean="0"/>
              <a:t>12</a:t>
            </a:fld>
            <a:endParaRPr lang="en-US"/>
          </a:p>
        </p:txBody>
      </p:sp>
    </p:spTree>
    <p:extLst>
      <p:ext uri="{BB962C8B-B14F-4D97-AF65-F5344CB8AC3E}">
        <p14:creationId xmlns:p14="http://schemas.microsoft.com/office/powerpoint/2010/main" val="1046933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Spaceship</a:t>
            </a:r>
          </a:p>
        </p:txBody>
      </p:sp>
      <p:sp>
        <p:nvSpPr>
          <p:cNvPr id="4" name="Slide Number Placeholder 3"/>
          <p:cNvSpPr>
            <a:spLocks noGrp="1"/>
          </p:cNvSpPr>
          <p:nvPr>
            <p:ph type="sldNum" sz="quarter" idx="5"/>
          </p:nvPr>
        </p:nvSpPr>
        <p:spPr/>
        <p:txBody>
          <a:bodyPr/>
          <a:lstStyle/>
          <a:p>
            <a:fld id="{F1B28DE5-CBC2-6E46-B0F6-EAF44DB8AD9C}" type="slidenum">
              <a:rPr lang="en-US" smtClean="0"/>
              <a:t>13</a:t>
            </a:fld>
            <a:endParaRPr lang="en-US"/>
          </a:p>
        </p:txBody>
      </p:sp>
    </p:spTree>
    <p:extLst>
      <p:ext uri="{BB962C8B-B14F-4D97-AF65-F5344CB8AC3E}">
        <p14:creationId xmlns:p14="http://schemas.microsoft.com/office/powerpoint/2010/main" val="3748576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Tram</a:t>
            </a:r>
          </a:p>
        </p:txBody>
      </p:sp>
      <p:sp>
        <p:nvSpPr>
          <p:cNvPr id="4" name="Slide Number Placeholder 3"/>
          <p:cNvSpPr>
            <a:spLocks noGrp="1"/>
          </p:cNvSpPr>
          <p:nvPr>
            <p:ph type="sldNum" sz="quarter" idx="5"/>
          </p:nvPr>
        </p:nvSpPr>
        <p:spPr/>
        <p:txBody>
          <a:bodyPr/>
          <a:lstStyle/>
          <a:p>
            <a:fld id="{F1B28DE5-CBC2-6E46-B0F6-EAF44DB8AD9C}" type="slidenum">
              <a:rPr lang="en-US" smtClean="0"/>
              <a:t>14</a:t>
            </a:fld>
            <a:endParaRPr lang="en-US"/>
          </a:p>
        </p:txBody>
      </p:sp>
    </p:spTree>
    <p:extLst>
      <p:ext uri="{BB962C8B-B14F-4D97-AF65-F5344CB8AC3E}">
        <p14:creationId xmlns:p14="http://schemas.microsoft.com/office/powerpoint/2010/main" val="1914564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B141055-2EEF-E248-B986-078007E544E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387769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B141055-2EEF-E248-B986-078007E544E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619242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B141055-2EEF-E248-B986-078007E544E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688006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2 Column">
    <p:spTree>
      <p:nvGrpSpPr>
        <p:cNvPr id="1" name=""/>
        <p:cNvGrpSpPr/>
        <p:nvPr/>
      </p:nvGrpSpPr>
      <p:grpSpPr>
        <a:xfrm>
          <a:off x="0" y="0"/>
          <a:ext cx="0" cy="0"/>
          <a:chOff x="0" y="0"/>
          <a:chExt cx="0" cy="0"/>
        </a:xfrm>
      </p:grpSpPr>
      <p:sp>
        <p:nvSpPr>
          <p:cNvPr id="2" name="Title 1"/>
          <p:cNvSpPr>
            <a:spLocks noGrp="1"/>
          </p:cNvSpPr>
          <p:nvPr>
            <p:ph type="title"/>
          </p:nvPr>
        </p:nvSpPr>
        <p:spPr>
          <a:xfrm>
            <a:off x="554357" y="274640"/>
            <a:ext cx="7977556"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54357" y="1566952"/>
            <a:ext cx="3942088" cy="2158999"/>
          </a:xfrm>
        </p:spPr>
        <p:txBody>
          <a:bodyPr/>
          <a:lstStyle>
            <a:lvl1pPr>
              <a:defRPr sz="1711"/>
            </a:lvl1pPr>
            <a:lvl2pPr>
              <a:defRPr sz="1711"/>
            </a:lvl2pPr>
            <a:lvl3pPr>
              <a:defRPr sz="1711"/>
            </a:lvl3pPr>
            <a:lvl4pPr>
              <a:defRPr sz="1711"/>
            </a:lvl4pPr>
            <a:lvl5pPr>
              <a:defRPr sz="1711"/>
            </a:lvl5pPr>
            <a:lvl6pPr>
              <a:defRPr sz="1711"/>
            </a:lvl6pPr>
            <a:lvl7pPr>
              <a:defRPr sz="1711"/>
            </a:lvl7pPr>
            <a:lvl8pPr>
              <a:defRPr sz="1711"/>
            </a:lvl8pPr>
            <a:lvl9pPr>
              <a:defRPr sz="17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19635" y="1566952"/>
            <a:ext cx="3942088" cy="2158999"/>
          </a:xfrm>
        </p:spPr>
        <p:txBody>
          <a:bodyPr/>
          <a:lstStyle>
            <a:lvl1pPr>
              <a:defRPr sz="1711"/>
            </a:lvl1pPr>
            <a:lvl2pPr>
              <a:defRPr sz="1711"/>
            </a:lvl2pPr>
            <a:lvl3pPr>
              <a:defRPr sz="1711"/>
            </a:lvl3pPr>
            <a:lvl4pPr>
              <a:defRPr sz="1711"/>
            </a:lvl4pPr>
            <a:lvl5pPr>
              <a:defRPr sz="1711"/>
            </a:lvl5pPr>
            <a:lvl6pPr>
              <a:defRPr sz="1711"/>
            </a:lvl6pPr>
            <a:lvl7pPr>
              <a:defRPr sz="1711"/>
            </a:lvl7pPr>
            <a:lvl8pPr>
              <a:defRPr sz="1711"/>
            </a:lvl8pPr>
            <a:lvl9pPr>
              <a:defRPr sz="17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half" idx="10"/>
          </p:nvPr>
        </p:nvSpPr>
        <p:spPr>
          <a:xfrm>
            <a:off x="554357" y="3852091"/>
            <a:ext cx="3942088" cy="2158999"/>
          </a:xfrm>
        </p:spPr>
        <p:txBody>
          <a:bodyPr/>
          <a:lstStyle>
            <a:lvl1pPr>
              <a:defRPr sz="1711"/>
            </a:lvl1pPr>
            <a:lvl2pPr>
              <a:defRPr sz="1711"/>
            </a:lvl2pPr>
            <a:lvl3pPr>
              <a:defRPr sz="1711"/>
            </a:lvl3pPr>
            <a:lvl4pPr>
              <a:defRPr sz="1711"/>
            </a:lvl4pPr>
            <a:lvl5pPr>
              <a:defRPr sz="1711"/>
            </a:lvl5pPr>
            <a:lvl6pPr>
              <a:defRPr sz="1711"/>
            </a:lvl6pPr>
            <a:lvl7pPr>
              <a:defRPr sz="1711"/>
            </a:lvl7pPr>
            <a:lvl8pPr>
              <a:defRPr sz="1711"/>
            </a:lvl8pPr>
            <a:lvl9pPr>
              <a:defRPr sz="17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11"/>
          </p:nvPr>
        </p:nvSpPr>
        <p:spPr>
          <a:xfrm>
            <a:off x="4619635" y="3852091"/>
            <a:ext cx="3942088" cy="2158999"/>
          </a:xfrm>
        </p:spPr>
        <p:txBody>
          <a:bodyPr/>
          <a:lstStyle>
            <a:lvl1pPr>
              <a:defRPr sz="1711"/>
            </a:lvl1pPr>
            <a:lvl2pPr>
              <a:defRPr sz="1711"/>
            </a:lvl2pPr>
            <a:lvl3pPr>
              <a:defRPr sz="1711"/>
            </a:lvl3pPr>
            <a:lvl4pPr>
              <a:defRPr sz="1711"/>
            </a:lvl4pPr>
            <a:lvl5pPr>
              <a:defRPr sz="1711"/>
            </a:lvl5pPr>
            <a:lvl6pPr>
              <a:defRPr sz="1711"/>
            </a:lvl6pPr>
            <a:lvl7pPr>
              <a:defRPr sz="1711"/>
            </a:lvl7pPr>
            <a:lvl8pPr>
              <a:defRPr sz="1711"/>
            </a:lvl8pPr>
            <a:lvl9pPr>
              <a:defRPr sz="17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56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B141055-2EEF-E248-B986-078007E544E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77586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B141055-2EEF-E248-B986-078007E544E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18480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B141055-2EEF-E248-B986-078007E544E2}"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58542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B141055-2EEF-E248-B986-078007E544E2}" type="datetimeFigureOut">
              <a:rPr lang="en-US" smtClean="0"/>
              <a:t>12/20/2022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32273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B141055-2EEF-E248-B986-078007E544E2}" type="datetimeFigureOut">
              <a:rPr lang="en-US" smtClean="0"/>
              <a:t>12/20/2022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77369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41055-2EEF-E248-B986-078007E544E2}" type="datetimeFigureOut">
              <a:rPr lang="en-US" smtClean="0"/>
              <a:t>12/20/2022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22115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B141055-2EEF-E248-B986-078007E544E2}"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509426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B141055-2EEF-E248-B986-078007E544E2}"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2056477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41055-2EEF-E248-B986-078007E544E2}" type="datetimeFigureOut">
              <a:rPr lang="en-US" smtClean="0"/>
              <a:t>12/20/2022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C9C73-6583-0642-99C9-1F914D81BA8E}" type="slidenum">
              <a:rPr lang="en-US" smtClean="0"/>
              <a:t>‹#›</a:t>
            </a:fld>
            <a:endParaRPr lang="en-US"/>
          </a:p>
        </p:txBody>
      </p:sp>
    </p:spTree>
    <p:extLst>
      <p:ext uri="{BB962C8B-B14F-4D97-AF65-F5344CB8AC3E}">
        <p14:creationId xmlns:p14="http://schemas.microsoft.com/office/powerpoint/2010/main" val="15781494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057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2F5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a:extLst>
              <a:ext uri="{FF2B5EF4-FFF2-40B4-BE49-F238E27FC236}">
                <a16:creationId xmlns:a16="http://schemas.microsoft.com/office/drawing/2014/main" id="{994F0EE3-693B-1E8A-2573-B94BE9684517}"/>
              </a:ext>
            </a:extLst>
          </p:cNvPr>
          <p:cNvPicPr>
            <a:picLocks noChangeAspect="1"/>
          </p:cNvPicPr>
          <p:nvPr/>
        </p:nvPicPr>
        <p:blipFill>
          <a:blip r:embed="rId3"/>
          <a:stretch>
            <a:fillRect/>
          </a:stretch>
        </p:blipFill>
        <p:spPr>
          <a:xfrm>
            <a:off x="1818858" y="1625131"/>
            <a:ext cx="5421465" cy="3607738"/>
          </a:xfrm>
          <a:prstGeom prst="rect">
            <a:avLst/>
          </a:prstGeom>
        </p:spPr>
      </p:pic>
    </p:spTree>
    <p:extLst>
      <p:ext uri="{BB962C8B-B14F-4D97-AF65-F5344CB8AC3E}">
        <p14:creationId xmlns:p14="http://schemas.microsoft.com/office/powerpoint/2010/main" val="1155267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794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descr="A picture containing sky, outdoor, plane, airplane&#10;&#10;Description automatically generated">
            <a:extLst>
              <a:ext uri="{FF2B5EF4-FFF2-40B4-BE49-F238E27FC236}">
                <a16:creationId xmlns:a16="http://schemas.microsoft.com/office/drawing/2014/main" id="{C74988D2-55C1-5FE6-12DD-8D9E844205D1}"/>
              </a:ext>
            </a:extLst>
          </p:cNvPr>
          <p:cNvPicPr>
            <a:picLocks noChangeAspect="1"/>
          </p:cNvPicPr>
          <p:nvPr/>
        </p:nvPicPr>
        <p:blipFill>
          <a:blip r:embed="rId4"/>
          <a:stretch>
            <a:fillRect/>
          </a:stretch>
        </p:blipFill>
        <p:spPr>
          <a:xfrm>
            <a:off x="1818858" y="1398567"/>
            <a:ext cx="5421465" cy="4060865"/>
          </a:xfrm>
          <a:prstGeom prst="rect">
            <a:avLst/>
          </a:prstGeom>
        </p:spPr>
      </p:pic>
    </p:spTree>
    <p:extLst>
      <p:ext uri="{BB962C8B-B14F-4D97-AF65-F5344CB8AC3E}">
        <p14:creationId xmlns:p14="http://schemas.microsoft.com/office/powerpoint/2010/main" val="3878566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517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a:extLst>
              <a:ext uri="{FF2B5EF4-FFF2-40B4-BE49-F238E27FC236}">
                <a16:creationId xmlns:a16="http://schemas.microsoft.com/office/drawing/2014/main" id="{DD29748C-27FB-C663-BB31-45046B850925}"/>
              </a:ext>
            </a:extLst>
          </p:cNvPr>
          <p:cNvPicPr>
            <a:picLocks noChangeAspect="1"/>
          </p:cNvPicPr>
          <p:nvPr/>
        </p:nvPicPr>
        <p:blipFill>
          <a:blip r:embed="rId4"/>
          <a:stretch>
            <a:fillRect/>
          </a:stretch>
        </p:blipFill>
        <p:spPr>
          <a:xfrm>
            <a:off x="1818858" y="1625131"/>
            <a:ext cx="5421465" cy="3607738"/>
          </a:xfrm>
          <a:prstGeom prst="rect">
            <a:avLst/>
          </a:prstGeom>
        </p:spPr>
      </p:pic>
    </p:spTree>
    <p:extLst>
      <p:ext uri="{BB962C8B-B14F-4D97-AF65-F5344CB8AC3E}">
        <p14:creationId xmlns:p14="http://schemas.microsoft.com/office/powerpoint/2010/main" val="2783865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593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a:extLst>
              <a:ext uri="{FF2B5EF4-FFF2-40B4-BE49-F238E27FC236}">
                <a16:creationId xmlns:a16="http://schemas.microsoft.com/office/drawing/2014/main" id="{F9CFE8EE-8C1F-B9B0-AEFD-A776098F1E67}"/>
              </a:ext>
            </a:extLst>
          </p:cNvPr>
          <p:cNvPicPr>
            <a:picLocks noChangeAspect="1"/>
          </p:cNvPicPr>
          <p:nvPr/>
        </p:nvPicPr>
        <p:blipFill>
          <a:blip r:embed="rId4"/>
          <a:stretch>
            <a:fillRect/>
          </a:stretch>
        </p:blipFill>
        <p:spPr>
          <a:xfrm>
            <a:off x="1818858" y="1641488"/>
            <a:ext cx="5421465" cy="3575024"/>
          </a:xfrm>
          <a:prstGeom prst="rect">
            <a:avLst/>
          </a:prstGeom>
        </p:spPr>
      </p:pic>
    </p:spTree>
    <p:extLst>
      <p:ext uri="{BB962C8B-B14F-4D97-AF65-F5344CB8AC3E}">
        <p14:creationId xmlns:p14="http://schemas.microsoft.com/office/powerpoint/2010/main" val="1908623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1D4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a:extLst>
              <a:ext uri="{FF2B5EF4-FFF2-40B4-BE49-F238E27FC236}">
                <a16:creationId xmlns:a16="http://schemas.microsoft.com/office/drawing/2014/main" id="{EF2722B6-62D8-0414-CE86-6679322237E1}"/>
              </a:ext>
            </a:extLst>
          </p:cNvPr>
          <p:cNvPicPr>
            <a:picLocks noChangeAspect="1"/>
          </p:cNvPicPr>
          <p:nvPr/>
        </p:nvPicPr>
        <p:blipFill>
          <a:blip r:embed="rId4"/>
          <a:stretch>
            <a:fillRect/>
          </a:stretch>
        </p:blipFill>
        <p:spPr>
          <a:xfrm>
            <a:off x="1818858" y="1625131"/>
            <a:ext cx="5421465" cy="3607738"/>
          </a:xfrm>
          <a:prstGeom prst="rect">
            <a:avLst/>
          </a:prstGeom>
        </p:spPr>
      </p:pic>
    </p:spTree>
    <p:extLst>
      <p:ext uri="{BB962C8B-B14F-4D97-AF65-F5344CB8AC3E}">
        <p14:creationId xmlns:p14="http://schemas.microsoft.com/office/powerpoint/2010/main" val="2581259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5E4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a:extLst>
              <a:ext uri="{FF2B5EF4-FFF2-40B4-BE49-F238E27FC236}">
                <a16:creationId xmlns:a16="http://schemas.microsoft.com/office/drawing/2014/main" id="{596983B4-7E79-953A-DD80-D12D8CAD29FF}"/>
              </a:ext>
            </a:extLst>
          </p:cNvPr>
          <p:cNvPicPr>
            <a:picLocks noChangeAspect="1"/>
          </p:cNvPicPr>
          <p:nvPr/>
        </p:nvPicPr>
        <p:blipFill>
          <a:blip r:embed="rId4"/>
          <a:stretch>
            <a:fillRect/>
          </a:stretch>
        </p:blipFill>
        <p:spPr>
          <a:xfrm>
            <a:off x="1818858" y="1625131"/>
            <a:ext cx="5421465" cy="3607738"/>
          </a:xfrm>
          <a:prstGeom prst="rect">
            <a:avLst/>
          </a:prstGeom>
        </p:spPr>
      </p:pic>
    </p:spTree>
    <p:extLst>
      <p:ext uri="{BB962C8B-B14F-4D97-AF65-F5344CB8AC3E}">
        <p14:creationId xmlns:p14="http://schemas.microsoft.com/office/powerpoint/2010/main" val="3999955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a:extLst>
              <a:ext uri="{FF2B5EF4-FFF2-40B4-BE49-F238E27FC236}">
                <a16:creationId xmlns:a16="http://schemas.microsoft.com/office/drawing/2014/main" id="{0020F748-DED4-ECC6-0F4E-A7166B780E26}"/>
              </a:ext>
            </a:extLst>
          </p:cNvPr>
          <p:cNvPicPr>
            <a:picLocks noChangeAspect="1"/>
          </p:cNvPicPr>
          <p:nvPr/>
        </p:nvPicPr>
        <p:blipFill>
          <a:blip r:embed="rId4"/>
          <a:stretch>
            <a:fillRect/>
          </a:stretch>
        </p:blipFill>
        <p:spPr>
          <a:xfrm>
            <a:off x="1818858" y="1258254"/>
            <a:ext cx="5421465" cy="4341491"/>
          </a:xfrm>
          <a:prstGeom prst="rect">
            <a:avLst/>
          </a:prstGeom>
        </p:spPr>
      </p:pic>
    </p:spTree>
    <p:extLst>
      <p:ext uri="{BB962C8B-B14F-4D97-AF65-F5344CB8AC3E}">
        <p14:creationId xmlns:p14="http://schemas.microsoft.com/office/powerpoint/2010/main" val="106174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594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descr="A picture containing sky, outdoor, truck, farm machine&#10;&#10;Description automatically generated">
            <a:extLst>
              <a:ext uri="{FF2B5EF4-FFF2-40B4-BE49-F238E27FC236}">
                <a16:creationId xmlns:a16="http://schemas.microsoft.com/office/drawing/2014/main" id="{E4FF0EC4-74E0-09D8-2C5D-05541F0880F4}"/>
              </a:ext>
            </a:extLst>
          </p:cNvPr>
          <p:cNvPicPr>
            <a:picLocks noChangeAspect="1"/>
          </p:cNvPicPr>
          <p:nvPr/>
        </p:nvPicPr>
        <p:blipFill>
          <a:blip r:embed="rId3"/>
          <a:stretch>
            <a:fillRect/>
          </a:stretch>
        </p:blipFill>
        <p:spPr>
          <a:xfrm>
            <a:off x="1818858" y="1910990"/>
            <a:ext cx="5421465" cy="3036020"/>
          </a:xfrm>
          <a:prstGeom prst="rect">
            <a:avLst/>
          </a:prstGeom>
        </p:spPr>
      </p:pic>
    </p:spTree>
    <p:extLst>
      <p:ext uri="{BB962C8B-B14F-4D97-AF65-F5344CB8AC3E}">
        <p14:creationId xmlns:p14="http://schemas.microsoft.com/office/powerpoint/2010/main" val="3984948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86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a:extLst>
              <a:ext uri="{FF2B5EF4-FFF2-40B4-BE49-F238E27FC236}">
                <a16:creationId xmlns:a16="http://schemas.microsoft.com/office/drawing/2014/main" id="{310EF93C-BE87-303A-0E91-31505B0EC902}"/>
              </a:ext>
            </a:extLst>
          </p:cNvPr>
          <p:cNvPicPr>
            <a:picLocks noChangeAspect="1"/>
          </p:cNvPicPr>
          <p:nvPr/>
        </p:nvPicPr>
        <p:blipFill>
          <a:blip r:embed="rId3"/>
          <a:stretch>
            <a:fillRect/>
          </a:stretch>
        </p:blipFill>
        <p:spPr>
          <a:xfrm>
            <a:off x="1818858" y="2073634"/>
            <a:ext cx="5421465" cy="2710732"/>
          </a:xfrm>
          <a:prstGeom prst="rect">
            <a:avLst/>
          </a:prstGeom>
        </p:spPr>
      </p:pic>
    </p:spTree>
    <p:extLst>
      <p:ext uri="{BB962C8B-B14F-4D97-AF65-F5344CB8AC3E}">
        <p14:creationId xmlns:p14="http://schemas.microsoft.com/office/powerpoint/2010/main" val="3344999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73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a:extLst>
              <a:ext uri="{FF2B5EF4-FFF2-40B4-BE49-F238E27FC236}">
                <a16:creationId xmlns:a16="http://schemas.microsoft.com/office/drawing/2014/main" id="{7ED573B6-6B6F-B3CF-9187-8D922B7B52B5}"/>
              </a:ext>
            </a:extLst>
          </p:cNvPr>
          <p:cNvPicPr>
            <a:picLocks noChangeAspect="1"/>
          </p:cNvPicPr>
          <p:nvPr/>
        </p:nvPicPr>
        <p:blipFill>
          <a:blip r:embed="rId3"/>
          <a:stretch>
            <a:fillRect/>
          </a:stretch>
        </p:blipFill>
        <p:spPr>
          <a:xfrm>
            <a:off x="1818858" y="1460369"/>
            <a:ext cx="5421465" cy="3937261"/>
          </a:xfrm>
          <a:prstGeom prst="rect">
            <a:avLst/>
          </a:prstGeom>
        </p:spPr>
      </p:pic>
    </p:spTree>
    <p:extLst>
      <p:ext uri="{BB962C8B-B14F-4D97-AF65-F5344CB8AC3E}">
        <p14:creationId xmlns:p14="http://schemas.microsoft.com/office/powerpoint/2010/main" val="4167660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50E2-F941-40B2-B621-E600F5278273}"/>
              </a:ext>
            </a:extLst>
          </p:cNvPr>
          <p:cNvSpPr>
            <a:spLocks noGrp="1"/>
          </p:cNvSpPr>
          <p:nvPr>
            <p:ph type="title"/>
          </p:nvPr>
        </p:nvSpPr>
        <p:spPr>
          <a:xfrm>
            <a:off x="467544" y="2730718"/>
            <a:ext cx="7977556" cy="579583"/>
          </a:xfrm>
        </p:spPr>
        <p:txBody>
          <a:bodyPr wrap="square" anchor="t">
            <a:normAutofit fontScale="90000"/>
          </a:bodyPr>
          <a:lstStyle/>
          <a:p>
            <a:r>
              <a:rPr lang="en-US" b="0" dirty="0"/>
              <a:t>THIS IS ME: I am a STEM Ambassador</a:t>
            </a:r>
          </a:p>
        </p:txBody>
      </p:sp>
      <p:pic>
        <p:nvPicPr>
          <p:cNvPr id="9" name="Picture 8" descr="A group of people standing around a table with a sign&#10;&#10;Description automatically generated with low confidence">
            <a:extLst>
              <a:ext uri="{FF2B5EF4-FFF2-40B4-BE49-F238E27FC236}">
                <a16:creationId xmlns:a16="http://schemas.microsoft.com/office/drawing/2014/main" id="{A3A00F05-C3F7-B15F-F3E0-53ABB6E3FC5E}"/>
              </a:ext>
            </a:extLst>
          </p:cNvPr>
          <p:cNvPicPr>
            <a:picLocks noChangeAspect="1"/>
          </p:cNvPicPr>
          <p:nvPr/>
        </p:nvPicPr>
        <p:blipFill>
          <a:blip r:embed="rId3"/>
          <a:stretch>
            <a:fillRect/>
          </a:stretch>
        </p:blipFill>
        <p:spPr>
          <a:xfrm>
            <a:off x="5436096" y="8395"/>
            <a:ext cx="3575206" cy="2681406"/>
          </a:xfrm>
          <a:prstGeom prst="rect">
            <a:avLst/>
          </a:prstGeom>
          <a:noFill/>
          <a:ln cap="flat">
            <a:noFill/>
          </a:ln>
        </p:spPr>
      </p:pic>
      <p:sp>
        <p:nvSpPr>
          <p:cNvPr id="12" name="Content Placeholder 2">
            <a:extLst>
              <a:ext uri="{FF2B5EF4-FFF2-40B4-BE49-F238E27FC236}">
                <a16:creationId xmlns:a16="http://schemas.microsoft.com/office/drawing/2014/main" id="{A8ED3C21-4E87-19C1-E493-6436034D2C2E}"/>
              </a:ext>
            </a:extLst>
          </p:cNvPr>
          <p:cNvSpPr>
            <a:spLocks noGrp="1"/>
          </p:cNvSpPr>
          <p:nvPr>
            <p:ph sz="half" idx="10"/>
          </p:nvPr>
        </p:nvSpPr>
        <p:spPr>
          <a:xfrm>
            <a:off x="467545" y="3555836"/>
            <a:ext cx="7977555" cy="2158999"/>
          </a:xfrm>
        </p:spPr>
        <p:txBody>
          <a:bodyPr wrap="square" anchor="t">
            <a:normAutofit/>
          </a:bodyPr>
          <a:lstStyle/>
          <a:p>
            <a:r>
              <a:rPr lang="en-US" sz="1700" b="1" dirty="0"/>
              <a:t>Me: </a:t>
            </a:r>
            <a:endParaRPr lang="en-US" i="1"/>
          </a:p>
          <a:p>
            <a:r>
              <a:rPr lang="en-US" sz="1700" b="1" dirty="0"/>
              <a:t>My Company: </a:t>
            </a:r>
            <a:endParaRPr lang="en-US" sz="1700" i="1">
              <a:cs typeface="Arial"/>
            </a:endParaRPr>
          </a:p>
          <a:p>
            <a:r>
              <a:rPr lang="en-US" sz="1700" b="1" dirty="0"/>
              <a:t>My Journey: </a:t>
            </a:r>
            <a:r>
              <a:rPr lang="en-US" sz="1700" i="1" dirty="0"/>
              <a:t>How I got here</a:t>
            </a:r>
            <a:endParaRPr lang="en-US" sz="1700" i="1" dirty="0">
              <a:cs typeface="Arial"/>
            </a:endParaRPr>
          </a:p>
          <a:p>
            <a:r>
              <a:rPr lang="en-US" b="1" dirty="0"/>
              <a:t>My Day: </a:t>
            </a:r>
            <a:r>
              <a:rPr lang="en-US" i="1" dirty="0"/>
              <a:t>What I do at work and how that helps others</a:t>
            </a:r>
          </a:p>
          <a:p>
            <a:r>
              <a:rPr lang="en-US" sz="1700" b="1" dirty="0"/>
              <a:t>My Skills: </a:t>
            </a:r>
            <a:r>
              <a:rPr lang="en-US" sz="1700" i="1" dirty="0"/>
              <a:t>What skills I need to be good at what I do</a:t>
            </a:r>
            <a:endParaRPr lang="en-US" sz="1700" i="1" dirty="0">
              <a:cs typeface="Arial"/>
            </a:endParaRPr>
          </a:p>
          <a:p>
            <a:endParaRPr lang="en-US" dirty="0"/>
          </a:p>
        </p:txBody>
      </p:sp>
      <p:pic>
        <p:nvPicPr>
          <p:cNvPr id="1026" name="Picture 2">
            <a:extLst>
              <a:ext uri="{FF2B5EF4-FFF2-40B4-BE49-F238E27FC236}">
                <a16:creationId xmlns:a16="http://schemas.microsoft.com/office/drawing/2014/main" id="{B72835E0-66D9-5826-B9B0-6B94E9A01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295" y="221545"/>
            <a:ext cx="2792537" cy="5795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703732F-FBAF-4930-0D7B-EE85714AEF70}"/>
              </a:ext>
            </a:extLst>
          </p:cNvPr>
          <p:cNvPicPr>
            <a:picLocks noChangeAspect="1"/>
          </p:cNvPicPr>
          <p:nvPr/>
        </p:nvPicPr>
        <p:blipFill rotWithShape="1">
          <a:blip r:embed="rId5"/>
          <a:srcRect l="5417" t="7406" r="5185" b="15980"/>
          <a:stretch/>
        </p:blipFill>
        <p:spPr>
          <a:xfrm>
            <a:off x="3137759" y="148337"/>
            <a:ext cx="1996492" cy="725998"/>
          </a:xfrm>
          <a:prstGeom prst="rect">
            <a:avLst/>
          </a:prstGeom>
        </p:spPr>
      </p:pic>
    </p:spTree>
    <p:extLst>
      <p:ext uri="{BB962C8B-B14F-4D97-AF65-F5344CB8AC3E}">
        <p14:creationId xmlns:p14="http://schemas.microsoft.com/office/powerpoint/2010/main" val="29051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73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Picture 3">
            <a:extLst>
              <a:ext uri="{FF2B5EF4-FFF2-40B4-BE49-F238E27FC236}">
                <a16:creationId xmlns:a16="http://schemas.microsoft.com/office/drawing/2014/main" id="{C926A362-2D5B-46EC-3590-50581602782D}"/>
              </a:ext>
            </a:extLst>
          </p:cNvPr>
          <p:cNvPicPr>
            <a:picLocks noChangeAspect="1"/>
          </p:cNvPicPr>
          <p:nvPr/>
        </p:nvPicPr>
        <p:blipFill>
          <a:blip r:embed="rId3"/>
          <a:stretch>
            <a:fillRect/>
          </a:stretch>
        </p:blipFill>
        <p:spPr>
          <a:xfrm>
            <a:off x="3187282" y="902808"/>
            <a:ext cx="2956343" cy="5239288"/>
          </a:xfrm>
          <a:prstGeom prst="rect">
            <a:avLst/>
          </a:prstGeom>
        </p:spPr>
      </p:pic>
    </p:spTree>
    <p:extLst>
      <p:ext uri="{BB962C8B-B14F-4D97-AF65-F5344CB8AC3E}">
        <p14:creationId xmlns:p14="http://schemas.microsoft.com/office/powerpoint/2010/main" val="1227625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754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a:extLst>
              <a:ext uri="{FF2B5EF4-FFF2-40B4-BE49-F238E27FC236}">
                <a16:creationId xmlns:a16="http://schemas.microsoft.com/office/drawing/2014/main" id="{E46DE53D-AD41-341F-3496-FF905B37D451}"/>
              </a:ext>
            </a:extLst>
          </p:cNvPr>
          <p:cNvPicPr>
            <a:picLocks noChangeAspect="1"/>
          </p:cNvPicPr>
          <p:nvPr/>
        </p:nvPicPr>
        <p:blipFill>
          <a:blip r:embed="rId3"/>
          <a:stretch>
            <a:fillRect/>
          </a:stretch>
        </p:blipFill>
        <p:spPr>
          <a:xfrm>
            <a:off x="2722215" y="1172029"/>
            <a:ext cx="3614750" cy="4513942"/>
          </a:xfrm>
          <a:prstGeom prst="rect">
            <a:avLst/>
          </a:prstGeom>
        </p:spPr>
      </p:pic>
    </p:spTree>
    <p:extLst>
      <p:ext uri="{BB962C8B-B14F-4D97-AF65-F5344CB8AC3E}">
        <p14:creationId xmlns:p14="http://schemas.microsoft.com/office/powerpoint/2010/main" val="3269502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3B5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a:extLst>
              <a:ext uri="{FF2B5EF4-FFF2-40B4-BE49-F238E27FC236}">
                <a16:creationId xmlns:a16="http://schemas.microsoft.com/office/drawing/2014/main" id="{20EC8041-8423-4879-4033-44F3BC54D31F}"/>
              </a:ext>
            </a:extLst>
          </p:cNvPr>
          <p:cNvPicPr>
            <a:picLocks noChangeAspect="1"/>
          </p:cNvPicPr>
          <p:nvPr/>
        </p:nvPicPr>
        <p:blipFill>
          <a:blip r:embed="rId3"/>
          <a:stretch>
            <a:fillRect/>
          </a:stretch>
        </p:blipFill>
        <p:spPr>
          <a:xfrm>
            <a:off x="1818858" y="1872160"/>
            <a:ext cx="5421465" cy="3113679"/>
          </a:xfrm>
          <a:prstGeom prst="rect">
            <a:avLst/>
          </a:prstGeom>
        </p:spPr>
      </p:pic>
    </p:spTree>
    <p:extLst>
      <p:ext uri="{BB962C8B-B14F-4D97-AF65-F5344CB8AC3E}">
        <p14:creationId xmlns:p14="http://schemas.microsoft.com/office/powerpoint/2010/main" val="2891476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8081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05CEE-E024-5315-F4AD-6CBC177371A7}"/>
              </a:ext>
            </a:extLst>
          </p:cNvPr>
          <p:cNvSpPr>
            <a:spLocks noGrp="1"/>
          </p:cNvSpPr>
          <p:nvPr>
            <p:ph type="title"/>
          </p:nvPr>
        </p:nvSpPr>
        <p:spPr/>
        <p:txBody>
          <a:bodyPr/>
          <a:lstStyle/>
          <a:p>
            <a:r>
              <a:rPr lang="en-GB" b="1" dirty="0">
                <a:cs typeface="Calibri Light"/>
              </a:rPr>
              <a:t>Activity 2</a:t>
            </a:r>
          </a:p>
        </p:txBody>
      </p:sp>
      <p:sp>
        <p:nvSpPr>
          <p:cNvPr id="3" name="Content Placeholder 2">
            <a:extLst>
              <a:ext uri="{FF2B5EF4-FFF2-40B4-BE49-F238E27FC236}">
                <a16:creationId xmlns:a16="http://schemas.microsoft.com/office/drawing/2014/main" id="{A1E444A8-E377-4A32-92EA-DAAC9F794D38}"/>
              </a:ext>
            </a:extLst>
          </p:cNvPr>
          <p:cNvSpPr>
            <a:spLocks noGrp="1"/>
          </p:cNvSpPr>
          <p:nvPr>
            <p:ph idx="1"/>
          </p:nvPr>
        </p:nvSpPr>
        <p:spPr>
          <a:xfrm>
            <a:off x="628650" y="1825625"/>
            <a:ext cx="7886700" cy="4825790"/>
          </a:xfrm>
        </p:spPr>
        <p:txBody>
          <a:bodyPr vert="horz" lIns="91440" tIns="45720" rIns="91440" bIns="45720" rtlCol="0" anchor="t">
            <a:normAutofit/>
          </a:bodyPr>
          <a:lstStyle/>
          <a:p>
            <a:pPr marL="0" indent="0">
              <a:buNone/>
            </a:pPr>
            <a:r>
              <a:rPr lang="en-GB" dirty="0">
                <a:cs typeface="Calibri" panose="020F0502020204030204"/>
              </a:rPr>
              <a:t>Without transport systems, it would be very difficult getting where we need to go.</a:t>
            </a:r>
          </a:p>
          <a:p>
            <a:pPr marL="0" indent="0">
              <a:buNone/>
            </a:pPr>
            <a:r>
              <a:rPr lang="en-GB" dirty="0">
                <a:cs typeface="Calibri" panose="020F0502020204030204"/>
              </a:rPr>
              <a:t>Sometimes it can be difficult to work out how to create transport systems for a city, especially if there are mountains or rivers to avoid.</a:t>
            </a:r>
          </a:p>
          <a:p>
            <a:pPr marL="0" indent="0">
              <a:buNone/>
            </a:pPr>
            <a:endParaRPr lang="en-GB" dirty="0">
              <a:cs typeface="Calibri" panose="020F0502020204030204"/>
            </a:endParaRPr>
          </a:p>
          <a:p>
            <a:pPr marL="0" indent="0">
              <a:buNone/>
            </a:pPr>
            <a:r>
              <a:rPr lang="en-GB" dirty="0">
                <a:cs typeface="Calibri" panose="020F0502020204030204"/>
              </a:rPr>
              <a:t>People called Transport Planners and Engineers help us solve these problems. Let's do an exercise and have look at how they do it!</a:t>
            </a:r>
            <a:endParaRPr lang="en-GB" dirty="0"/>
          </a:p>
          <a:p>
            <a:pPr marL="0" indent="0">
              <a:buNone/>
            </a:pPr>
            <a:r>
              <a:rPr lang="en-GB" dirty="0">
                <a:cs typeface="Calibri" panose="020F0502020204030204"/>
              </a:rPr>
              <a:t>  </a:t>
            </a:r>
            <a:endParaRPr lang="en-GB" dirty="0"/>
          </a:p>
          <a:p>
            <a:pPr marL="0" indent="0">
              <a:buNone/>
            </a:pPr>
            <a:endParaRPr lang="en-GB" dirty="0">
              <a:cs typeface="Calibri"/>
            </a:endParaRPr>
          </a:p>
        </p:txBody>
      </p:sp>
    </p:spTree>
    <p:extLst>
      <p:ext uri="{BB962C8B-B14F-4D97-AF65-F5344CB8AC3E}">
        <p14:creationId xmlns:p14="http://schemas.microsoft.com/office/powerpoint/2010/main" val="274231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6494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orange, sign, picture frame&#10;&#10;Description automatically generated">
            <a:extLst>
              <a:ext uri="{FF2B5EF4-FFF2-40B4-BE49-F238E27FC236}">
                <a16:creationId xmlns:a16="http://schemas.microsoft.com/office/drawing/2014/main" id="{43B47E70-C5AA-58AB-2771-2D0F1E100844}"/>
              </a:ext>
            </a:extLst>
          </p:cNvPr>
          <p:cNvPicPr>
            <a:picLocks noChangeAspect="1"/>
          </p:cNvPicPr>
          <p:nvPr/>
        </p:nvPicPr>
        <p:blipFill rotWithShape="1">
          <a:blip r:embed="rId2"/>
          <a:srcRect l="15964" t="8317" r="16630" b="7930"/>
          <a:stretch/>
        </p:blipFill>
        <p:spPr>
          <a:xfrm>
            <a:off x="2097742" y="250547"/>
            <a:ext cx="4517795" cy="6448649"/>
          </a:xfrm>
          <a:prstGeom prst="rect">
            <a:avLst/>
          </a:prstGeom>
        </p:spPr>
      </p:pic>
    </p:spTree>
    <p:extLst>
      <p:ext uri="{BB962C8B-B14F-4D97-AF65-F5344CB8AC3E}">
        <p14:creationId xmlns:p14="http://schemas.microsoft.com/office/powerpoint/2010/main" val="1010219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sign, orange, picture frame&#10;&#10;Description automatically generated">
            <a:extLst>
              <a:ext uri="{FF2B5EF4-FFF2-40B4-BE49-F238E27FC236}">
                <a16:creationId xmlns:a16="http://schemas.microsoft.com/office/drawing/2014/main" id="{D8FD4243-BC30-B35C-DC3A-2FAD736A95B1}"/>
              </a:ext>
            </a:extLst>
          </p:cNvPr>
          <p:cNvPicPr>
            <a:picLocks noChangeAspect="1"/>
          </p:cNvPicPr>
          <p:nvPr/>
        </p:nvPicPr>
        <p:blipFill rotWithShape="1">
          <a:blip r:embed="rId2"/>
          <a:srcRect l="16790" t="11043" r="18518" b="12065"/>
          <a:stretch/>
        </p:blipFill>
        <p:spPr>
          <a:xfrm>
            <a:off x="2191872" y="133708"/>
            <a:ext cx="4612350" cy="6606709"/>
          </a:xfrm>
          <a:prstGeom prst="rect">
            <a:avLst/>
          </a:prstGeom>
        </p:spPr>
      </p:pic>
    </p:spTree>
    <p:extLst>
      <p:ext uri="{BB962C8B-B14F-4D97-AF65-F5344CB8AC3E}">
        <p14:creationId xmlns:p14="http://schemas.microsoft.com/office/powerpoint/2010/main" val="42193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05CEE-E024-5315-F4AD-6CBC177371A7}"/>
              </a:ext>
            </a:extLst>
          </p:cNvPr>
          <p:cNvSpPr>
            <a:spLocks noGrp="1"/>
          </p:cNvSpPr>
          <p:nvPr>
            <p:ph type="title"/>
          </p:nvPr>
        </p:nvSpPr>
        <p:spPr>
          <a:xfrm>
            <a:off x="628650" y="192598"/>
            <a:ext cx="7886700" cy="1325563"/>
          </a:xfrm>
        </p:spPr>
        <p:txBody>
          <a:bodyPr/>
          <a:lstStyle/>
          <a:p>
            <a:r>
              <a:rPr lang="en-GB" b="1" dirty="0">
                <a:cs typeface="Calibri Light"/>
              </a:rPr>
              <a:t>Activity 3</a:t>
            </a:r>
          </a:p>
        </p:txBody>
      </p:sp>
      <p:sp>
        <p:nvSpPr>
          <p:cNvPr id="3" name="Content Placeholder 2">
            <a:extLst>
              <a:ext uri="{FF2B5EF4-FFF2-40B4-BE49-F238E27FC236}">
                <a16:creationId xmlns:a16="http://schemas.microsoft.com/office/drawing/2014/main" id="{A1E444A8-E377-4A32-92EA-DAAC9F794D38}"/>
              </a:ext>
            </a:extLst>
          </p:cNvPr>
          <p:cNvSpPr>
            <a:spLocks noGrp="1"/>
          </p:cNvSpPr>
          <p:nvPr>
            <p:ph idx="1"/>
          </p:nvPr>
        </p:nvSpPr>
        <p:spPr>
          <a:xfrm>
            <a:off x="628650" y="1825625"/>
            <a:ext cx="7886700" cy="4825790"/>
          </a:xfrm>
        </p:spPr>
        <p:txBody>
          <a:bodyPr vert="horz" lIns="91440" tIns="45720" rIns="91440" bIns="45720" rtlCol="0" anchor="t">
            <a:normAutofit/>
          </a:bodyPr>
          <a:lstStyle/>
          <a:p>
            <a:pPr marL="0" indent="0">
              <a:buNone/>
            </a:pPr>
            <a:endParaRPr lang="en-GB">
              <a:cs typeface="Calibri"/>
            </a:endParaRPr>
          </a:p>
          <a:p>
            <a:pPr marL="0" indent="0">
              <a:buNone/>
            </a:pPr>
            <a:r>
              <a:rPr lang="en-GB" dirty="0">
                <a:cs typeface="Calibri" panose="020F0502020204030204"/>
              </a:rPr>
              <a:t>  </a:t>
            </a:r>
            <a:endParaRPr lang="en-GB" dirty="0"/>
          </a:p>
          <a:p>
            <a:pPr marL="0" indent="0">
              <a:buNone/>
            </a:pPr>
            <a:endParaRPr lang="en-GB" dirty="0">
              <a:cs typeface="Calibri"/>
            </a:endParaRPr>
          </a:p>
        </p:txBody>
      </p:sp>
      <p:sp>
        <p:nvSpPr>
          <p:cNvPr id="4" name="TextBox 3">
            <a:extLst>
              <a:ext uri="{FF2B5EF4-FFF2-40B4-BE49-F238E27FC236}">
                <a16:creationId xmlns:a16="http://schemas.microsoft.com/office/drawing/2014/main" id="{1C61A1B5-0B1B-4539-DC20-150E45BE329C}"/>
              </a:ext>
            </a:extLst>
          </p:cNvPr>
          <p:cNvSpPr txBox="1"/>
          <p:nvPr/>
        </p:nvSpPr>
        <p:spPr>
          <a:xfrm>
            <a:off x="444828" y="1265106"/>
            <a:ext cx="7843718"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Arial"/>
                <a:cs typeface="Arial"/>
              </a:rPr>
              <a:t>Following on from Activity 2</a:t>
            </a:r>
          </a:p>
          <a:p>
            <a:endParaRPr lang="en-GB" sz="2800" dirty="0">
              <a:latin typeface="Arial"/>
              <a:cs typeface="Arial"/>
            </a:endParaRPr>
          </a:p>
          <a:p>
            <a:r>
              <a:rPr lang="en-GB" sz="2800" dirty="0">
                <a:latin typeface="Arial"/>
                <a:cs typeface="Arial"/>
              </a:rPr>
              <a:t>As a follow up to activity 2, print and use the Stick-on Map and Cut-out Sheet Activity on Slides 29 to 31. The pupils will need to cut out the shapes on the cut-out sheet and place them on the Stick-on map where they think they need to go. The idea is that they stick down the shapes in the correct position on the map and then you can discuss the types of engineers and transport planners who would be involved in building, maintaining and terraforming.</a:t>
            </a:r>
            <a:endParaRPr lang="en-GB" sz="2800">
              <a:cs typeface="Calibri"/>
            </a:endParaRPr>
          </a:p>
        </p:txBody>
      </p:sp>
    </p:spTree>
    <p:extLst>
      <p:ext uri="{BB962C8B-B14F-4D97-AF65-F5344CB8AC3E}">
        <p14:creationId xmlns:p14="http://schemas.microsoft.com/office/powerpoint/2010/main" val="351333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0104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05CEE-E024-5315-F4AD-6CBC177371A7}"/>
              </a:ext>
            </a:extLst>
          </p:cNvPr>
          <p:cNvSpPr>
            <a:spLocks noGrp="1"/>
          </p:cNvSpPr>
          <p:nvPr>
            <p:ph type="title"/>
          </p:nvPr>
        </p:nvSpPr>
        <p:spPr/>
        <p:txBody>
          <a:bodyPr/>
          <a:lstStyle/>
          <a:p>
            <a:r>
              <a:rPr lang="en-GB" b="1" dirty="0">
                <a:cs typeface="Calibri Light"/>
              </a:rPr>
              <a:t>Activity 1</a:t>
            </a:r>
          </a:p>
        </p:txBody>
      </p:sp>
      <p:sp>
        <p:nvSpPr>
          <p:cNvPr id="3" name="Content Placeholder 2">
            <a:extLst>
              <a:ext uri="{FF2B5EF4-FFF2-40B4-BE49-F238E27FC236}">
                <a16:creationId xmlns:a16="http://schemas.microsoft.com/office/drawing/2014/main" id="{A1E444A8-E377-4A32-92EA-DAAC9F794D38}"/>
              </a:ext>
            </a:extLst>
          </p:cNvPr>
          <p:cNvSpPr>
            <a:spLocks noGrp="1"/>
          </p:cNvSpPr>
          <p:nvPr>
            <p:ph idx="1"/>
          </p:nvPr>
        </p:nvSpPr>
        <p:spPr/>
        <p:txBody>
          <a:bodyPr vert="horz" lIns="91440" tIns="45720" rIns="91440" bIns="45720" rtlCol="0" anchor="t">
            <a:normAutofit/>
          </a:bodyPr>
          <a:lstStyle/>
          <a:p>
            <a:pPr marL="0" indent="0">
              <a:buNone/>
            </a:pPr>
            <a:r>
              <a:rPr lang="en-GB" sz="3200" dirty="0">
                <a:cs typeface="Calibri" panose="020F0502020204030204"/>
              </a:rPr>
              <a:t>Have some fun by looking at all the ways you could get to school. Some of these you know, some of them you might not know, and others are just plain silly. </a:t>
            </a:r>
          </a:p>
          <a:p>
            <a:pPr marL="0" indent="0">
              <a:buNone/>
            </a:pPr>
            <a:endParaRPr lang="en-GB" sz="3200" dirty="0">
              <a:cs typeface="Calibri" panose="020F0502020204030204"/>
            </a:endParaRPr>
          </a:p>
          <a:p>
            <a:pPr marL="0" indent="0">
              <a:buNone/>
            </a:pPr>
            <a:r>
              <a:rPr lang="en-GB" sz="3200" dirty="0">
                <a:cs typeface="Calibri" panose="020F0502020204030204"/>
              </a:rPr>
              <a:t>Discuss how you get to school and how you would like to get to school.</a:t>
            </a:r>
          </a:p>
        </p:txBody>
      </p:sp>
    </p:spTree>
    <p:extLst>
      <p:ext uri="{BB962C8B-B14F-4D97-AF65-F5344CB8AC3E}">
        <p14:creationId xmlns:p14="http://schemas.microsoft.com/office/powerpoint/2010/main" val="3696592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C45F1D8-2F3F-12E4-D2A9-F62944862A51}"/>
              </a:ext>
            </a:extLst>
          </p:cNvPr>
          <p:cNvGraphicFramePr>
            <a:graphicFrameLocks noGrp="1" noChangeAspect="1"/>
          </p:cNvGraphicFramePr>
          <p:nvPr>
            <p:ph idx="1"/>
            <p:extLst>
              <p:ext uri="{D42A27DB-BD31-4B8C-83A1-F6EECF244321}">
                <p14:modId xmlns:p14="http://schemas.microsoft.com/office/powerpoint/2010/main" val="2174443386"/>
              </p:ext>
            </p:extLst>
          </p:nvPr>
        </p:nvGraphicFramePr>
        <p:xfrm>
          <a:off x="-201999" y="-365760"/>
          <a:ext cx="9362739" cy="7452360"/>
        </p:xfrm>
        <a:graphic>
          <a:graphicData uri="http://schemas.openxmlformats.org/presentationml/2006/ole">
            <mc:AlternateContent xmlns:mc="http://schemas.openxmlformats.org/markup-compatibility/2006">
              <mc:Choice xmlns:v="urn:schemas-microsoft-com:vml" Requires="v">
                <p:oleObj name="Acrobat Document" r:id="rId3" imgW="6415686" imgH="4533529" progId="AcroExch.Document.DC">
                  <p:embed/>
                </p:oleObj>
              </mc:Choice>
              <mc:Fallback>
                <p:oleObj name="Acrobat Document" r:id="rId3" imgW="6415686" imgH="4533529" progId="AcroExch.Document.DC">
                  <p:embed/>
                  <p:pic>
                    <p:nvPicPr>
                      <p:cNvPr id="4" name="Content Placeholder 3">
                        <a:extLst>
                          <a:ext uri="{FF2B5EF4-FFF2-40B4-BE49-F238E27FC236}">
                            <a16:creationId xmlns:a16="http://schemas.microsoft.com/office/drawing/2014/main" id="{7C45F1D8-2F3F-12E4-D2A9-F62944862A51}"/>
                          </a:ext>
                        </a:extLst>
                      </p:cNvPr>
                      <p:cNvPicPr/>
                      <p:nvPr/>
                    </p:nvPicPr>
                    <p:blipFill>
                      <a:blip r:embed="rId4"/>
                      <a:stretch>
                        <a:fillRect/>
                      </a:stretch>
                    </p:blipFill>
                    <p:spPr>
                      <a:xfrm>
                        <a:off x="-201999" y="-365760"/>
                        <a:ext cx="9362739" cy="7452360"/>
                      </a:xfrm>
                      <a:prstGeom prst="rect">
                        <a:avLst/>
                      </a:prstGeom>
                    </p:spPr>
                  </p:pic>
                </p:oleObj>
              </mc:Fallback>
            </mc:AlternateContent>
          </a:graphicData>
        </a:graphic>
      </p:graphicFrame>
    </p:spTree>
    <p:extLst>
      <p:ext uri="{BB962C8B-B14F-4D97-AF65-F5344CB8AC3E}">
        <p14:creationId xmlns:p14="http://schemas.microsoft.com/office/powerpoint/2010/main" val="653394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2965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0761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05CEE-E024-5315-F4AD-6CBC177371A7}"/>
              </a:ext>
            </a:extLst>
          </p:cNvPr>
          <p:cNvSpPr>
            <a:spLocks noGrp="1"/>
          </p:cNvSpPr>
          <p:nvPr>
            <p:ph type="title"/>
          </p:nvPr>
        </p:nvSpPr>
        <p:spPr/>
        <p:txBody>
          <a:bodyPr/>
          <a:lstStyle/>
          <a:p>
            <a:r>
              <a:rPr lang="en-GB" b="1" dirty="0">
                <a:cs typeface="Calibri Light"/>
              </a:rPr>
              <a:t>Activity 4 </a:t>
            </a:r>
          </a:p>
        </p:txBody>
      </p:sp>
      <p:sp>
        <p:nvSpPr>
          <p:cNvPr id="3" name="Content Placeholder 2">
            <a:extLst>
              <a:ext uri="{FF2B5EF4-FFF2-40B4-BE49-F238E27FC236}">
                <a16:creationId xmlns:a16="http://schemas.microsoft.com/office/drawing/2014/main" id="{A1E444A8-E377-4A32-92EA-DAAC9F794D38}"/>
              </a:ext>
            </a:extLst>
          </p:cNvPr>
          <p:cNvSpPr>
            <a:spLocks noGrp="1"/>
          </p:cNvSpPr>
          <p:nvPr>
            <p:ph idx="1"/>
          </p:nvPr>
        </p:nvSpPr>
        <p:spPr>
          <a:xfrm>
            <a:off x="628650" y="1825625"/>
            <a:ext cx="7886700" cy="4825790"/>
          </a:xfrm>
        </p:spPr>
        <p:txBody>
          <a:bodyPr vert="horz" lIns="91440" tIns="45720" rIns="91440" bIns="45720" rtlCol="0" anchor="t">
            <a:normAutofit/>
          </a:bodyPr>
          <a:lstStyle/>
          <a:p>
            <a:pPr marL="0" indent="0">
              <a:buNone/>
            </a:pPr>
            <a:endParaRPr lang="en-GB">
              <a:cs typeface="Calibri"/>
            </a:endParaRPr>
          </a:p>
          <a:p>
            <a:pPr marL="0" indent="0">
              <a:buNone/>
            </a:pPr>
            <a:r>
              <a:rPr lang="en-GB" dirty="0">
                <a:cs typeface="Calibri" panose="020F0502020204030204"/>
              </a:rPr>
              <a:t>  </a:t>
            </a:r>
            <a:endParaRPr lang="en-GB" dirty="0"/>
          </a:p>
          <a:p>
            <a:pPr marL="0" indent="0">
              <a:buNone/>
            </a:pPr>
            <a:endParaRPr lang="en-GB" dirty="0">
              <a:cs typeface="Calibri"/>
            </a:endParaRPr>
          </a:p>
        </p:txBody>
      </p:sp>
      <p:sp>
        <p:nvSpPr>
          <p:cNvPr id="4" name="TextBox 3">
            <a:extLst>
              <a:ext uri="{FF2B5EF4-FFF2-40B4-BE49-F238E27FC236}">
                <a16:creationId xmlns:a16="http://schemas.microsoft.com/office/drawing/2014/main" id="{1C61A1B5-0B1B-4539-DC20-150E45BE329C}"/>
              </a:ext>
            </a:extLst>
          </p:cNvPr>
          <p:cNvSpPr txBox="1"/>
          <p:nvPr/>
        </p:nvSpPr>
        <p:spPr>
          <a:xfrm>
            <a:off x="473583" y="2012728"/>
            <a:ext cx="784371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Arial"/>
                <a:ea typeface="Arial"/>
                <a:cs typeface="Arial"/>
              </a:rPr>
              <a:t>Use Slides 34 to 37 to discuss with and inform the children about some fun facts &amp; finally ask what do you think is the best thing about working in transport?</a:t>
            </a:r>
            <a:endParaRPr lang="en-GB" sz="3200">
              <a:cs typeface="Calibri"/>
            </a:endParaRPr>
          </a:p>
        </p:txBody>
      </p:sp>
    </p:spTree>
    <p:extLst>
      <p:ext uri="{BB962C8B-B14F-4D97-AF65-F5344CB8AC3E}">
        <p14:creationId xmlns:p14="http://schemas.microsoft.com/office/powerpoint/2010/main" val="3871640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5" descr="A picture containing text, building&#10;&#10;Description automatically generated">
            <a:extLst>
              <a:ext uri="{FF2B5EF4-FFF2-40B4-BE49-F238E27FC236}">
                <a16:creationId xmlns:a16="http://schemas.microsoft.com/office/drawing/2014/main" id="{2E05BE1D-6494-7018-5F4F-8C4B3B73912D}"/>
              </a:ext>
            </a:extLst>
          </p:cNvPr>
          <p:cNvPicPr>
            <a:picLocks noChangeAspect="1"/>
          </p:cNvPicPr>
          <p:nvPr/>
        </p:nvPicPr>
        <p:blipFill rotWithShape="1">
          <a:blip r:embed="rId3"/>
          <a:srcRect l="7158" r="16920" b="-409"/>
          <a:stretch/>
        </p:blipFill>
        <p:spPr>
          <a:xfrm>
            <a:off x="-5751" y="-9515"/>
            <a:ext cx="9239045" cy="6862709"/>
          </a:xfrm>
          <a:prstGeom prst="rect">
            <a:avLst/>
          </a:prstGeom>
        </p:spPr>
      </p:pic>
    </p:spTree>
    <p:extLst>
      <p:ext uri="{BB962C8B-B14F-4D97-AF65-F5344CB8AC3E}">
        <p14:creationId xmlns:p14="http://schemas.microsoft.com/office/powerpoint/2010/main" val="2237369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1593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4955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1440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7678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9392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39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5"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a:extLst>
              <a:ext uri="{FF2B5EF4-FFF2-40B4-BE49-F238E27FC236}">
                <a16:creationId xmlns:a16="http://schemas.microsoft.com/office/drawing/2014/main" id="{F1BA2ACD-64E5-6533-EE24-CB38336FCF4D}"/>
              </a:ext>
            </a:extLst>
          </p:cNvPr>
          <p:cNvPicPr>
            <a:picLocks noChangeAspect="1"/>
          </p:cNvPicPr>
          <p:nvPr/>
        </p:nvPicPr>
        <p:blipFill>
          <a:blip r:embed="rId4"/>
          <a:stretch>
            <a:fillRect/>
          </a:stretch>
        </p:blipFill>
        <p:spPr>
          <a:xfrm>
            <a:off x="1818858" y="1625131"/>
            <a:ext cx="5421465" cy="3607738"/>
          </a:xfrm>
          <a:prstGeom prst="rect">
            <a:avLst/>
          </a:prstGeom>
        </p:spPr>
      </p:pic>
    </p:spTree>
    <p:extLst>
      <p:ext uri="{BB962C8B-B14F-4D97-AF65-F5344CB8AC3E}">
        <p14:creationId xmlns:p14="http://schemas.microsoft.com/office/powerpoint/2010/main" val="1204012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504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descr="A red car on a road&#10;&#10;Description automatically generated">
            <a:extLst>
              <a:ext uri="{FF2B5EF4-FFF2-40B4-BE49-F238E27FC236}">
                <a16:creationId xmlns:a16="http://schemas.microsoft.com/office/drawing/2014/main" id="{5F26A738-E504-FD7A-5D0D-453F02B03EDC}"/>
              </a:ext>
            </a:extLst>
          </p:cNvPr>
          <p:cNvPicPr>
            <a:picLocks noChangeAspect="1"/>
          </p:cNvPicPr>
          <p:nvPr/>
        </p:nvPicPr>
        <p:blipFill>
          <a:blip r:embed="rId3"/>
          <a:stretch>
            <a:fillRect/>
          </a:stretch>
        </p:blipFill>
        <p:spPr>
          <a:xfrm>
            <a:off x="1818858" y="1910990"/>
            <a:ext cx="5421465" cy="3036020"/>
          </a:xfrm>
          <a:prstGeom prst="rect">
            <a:avLst/>
          </a:prstGeom>
        </p:spPr>
      </p:pic>
    </p:spTree>
    <p:extLst>
      <p:ext uri="{BB962C8B-B14F-4D97-AF65-F5344CB8AC3E}">
        <p14:creationId xmlns:p14="http://schemas.microsoft.com/office/powerpoint/2010/main" val="150508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826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3">
            <a:extLst>
              <a:ext uri="{FF2B5EF4-FFF2-40B4-BE49-F238E27FC236}">
                <a16:creationId xmlns:a16="http://schemas.microsoft.com/office/drawing/2014/main" id="{EE34E4D2-8B5D-9D1B-42BA-7E108AA2400F}"/>
              </a:ext>
            </a:extLst>
          </p:cNvPr>
          <p:cNvPicPr>
            <a:picLocks noChangeAspect="1"/>
          </p:cNvPicPr>
          <p:nvPr/>
        </p:nvPicPr>
        <p:blipFill>
          <a:blip r:embed="rId3"/>
          <a:stretch>
            <a:fillRect/>
          </a:stretch>
        </p:blipFill>
        <p:spPr>
          <a:xfrm>
            <a:off x="1818858" y="1625131"/>
            <a:ext cx="5421465" cy="3607738"/>
          </a:xfrm>
          <a:prstGeom prst="rect">
            <a:avLst/>
          </a:prstGeom>
        </p:spPr>
      </p:pic>
    </p:spTree>
    <p:extLst>
      <p:ext uri="{BB962C8B-B14F-4D97-AF65-F5344CB8AC3E}">
        <p14:creationId xmlns:p14="http://schemas.microsoft.com/office/powerpoint/2010/main" val="3861198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395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a:extLst>
              <a:ext uri="{FF2B5EF4-FFF2-40B4-BE49-F238E27FC236}">
                <a16:creationId xmlns:a16="http://schemas.microsoft.com/office/drawing/2014/main" id="{6239C1C7-26DC-A277-2013-1708E2745640}"/>
              </a:ext>
            </a:extLst>
          </p:cNvPr>
          <p:cNvPicPr>
            <a:picLocks noChangeAspect="1"/>
          </p:cNvPicPr>
          <p:nvPr/>
        </p:nvPicPr>
        <p:blipFill>
          <a:blip r:embed="rId3"/>
          <a:stretch>
            <a:fillRect/>
          </a:stretch>
        </p:blipFill>
        <p:spPr>
          <a:xfrm>
            <a:off x="1818858" y="1910990"/>
            <a:ext cx="5421465" cy="3036020"/>
          </a:xfrm>
          <a:prstGeom prst="rect">
            <a:avLst/>
          </a:prstGeom>
        </p:spPr>
      </p:pic>
    </p:spTree>
    <p:extLst>
      <p:ext uri="{BB962C8B-B14F-4D97-AF65-F5344CB8AC3E}">
        <p14:creationId xmlns:p14="http://schemas.microsoft.com/office/powerpoint/2010/main" val="810808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43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2" descr="A picture containing sky, mountain, outdoor, transport&#10;&#10;Description automatically generated">
            <a:extLst>
              <a:ext uri="{FF2B5EF4-FFF2-40B4-BE49-F238E27FC236}">
                <a16:creationId xmlns:a16="http://schemas.microsoft.com/office/drawing/2014/main" id="{1844879B-4CD9-43F1-361A-6DDEB2689ACF}"/>
              </a:ext>
            </a:extLst>
          </p:cNvPr>
          <p:cNvPicPr>
            <a:picLocks noChangeAspect="1"/>
          </p:cNvPicPr>
          <p:nvPr/>
        </p:nvPicPr>
        <p:blipFill>
          <a:blip r:embed="rId4"/>
          <a:stretch>
            <a:fillRect/>
          </a:stretch>
        </p:blipFill>
        <p:spPr>
          <a:xfrm>
            <a:off x="1818858" y="1896847"/>
            <a:ext cx="5421465" cy="3064306"/>
          </a:xfrm>
          <a:prstGeom prst="rect">
            <a:avLst/>
          </a:prstGeom>
        </p:spPr>
      </p:pic>
    </p:spTree>
    <p:extLst>
      <p:ext uri="{BB962C8B-B14F-4D97-AF65-F5344CB8AC3E}">
        <p14:creationId xmlns:p14="http://schemas.microsoft.com/office/powerpoint/2010/main" val="41875270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C285583F838747AFD70992DCA73B9A" ma:contentTypeVersion="16" ma:contentTypeDescription="Create a new document." ma:contentTypeScope="" ma:versionID="78bcde4b86b6d46b32cfd5029892570c">
  <xsd:schema xmlns:xsd="http://www.w3.org/2001/XMLSchema" xmlns:xs="http://www.w3.org/2001/XMLSchema" xmlns:p="http://schemas.microsoft.com/office/2006/metadata/properties" xmlns:ns2="e298f7af-42c8-4d27-806b-8aeaa64c6f6a" xmlns:ns3="00d79a7e-5b39-4c94-8f63-3795cd537da2" targetNamespace="http://schemas.microsoft.com/office/2006/metadata/properties" ma:root="true" ma:fieldsID="38111eb64eacd53f1afe1395e3b6c43d" ns2:_="" ns3:_="">
    <xsd:import namespace="e298f7af-42c8-4d27-806b-8aeaa64c6f6a"/>
    <xsd:import namespace="00d79a7e-5b39-4c94-8f63-3795cd537da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98f7af-42c8-4d27-806b-8aeaa64c6f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83cab64-773b-408e-adad-3c56db964c2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0d79a7e-5b39-4c94-8f63-3795cd537da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d9e1823-cc4a-458d-b886-614eaf9142c9}" ma:internalName="TaxCatchAll" ma:showField="CatchAllData" ma:web="00d79a7e-5b39-4c94-8f63-3795cd537d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298f7af-42c8-4d27-806b-8aeaa64c6f6a">
      <Terms xmlns="http://schemas.microsoft.com/office/infopath/2007/PartnerControls"/>
    </lcf76f155ced4ddcb4097134ff3c332f>
    <TaxCatchAll xmlns="00d79a7e-5b39-4c94-8f63-3795cd537da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A81B67-56DF-4BEF-A5BC-202AD9E261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98f7af-42c8-4d27-806b-8aeaa64c6f6a"/>
    <ds:schemaRef ds:uri="00d79a7e-5b39-4c94-8f63-3795cd537d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CBD9BB-1618-4BBA-85B1-B79C0C499569}">
  <ds:schemaRefs>
    <ds:schemaRef ds:uri="00d79a7e-5b39-4c94-8f63-3795cd537da2"/>
    <ds:schemaRef ds:uri="http://purl.org/dc/terms/"/>
    <ds:schemaRef ds:uri="http://purl.org/dc/elements/1.1/"/>
    <ds:schemaRef ds:uri="http://schemas.openxmlformats.org/package/2006/metadata/core-properties"/>
    <ds:schemaRef ds:uri="http://www.w3.org/XML/1998/namespace"/>
    <ds:schemaRef ds:uri="http://purl.org/dc/dcmitype/"/>
    <ds:schemaRef ds:uri="e298f7af-42c8-4d27-806b-8aeaa64c6f6a"/>
    <ds:schemaRef ds:uri="http://schemas.microsoft.com/office/2006/documentManagement/type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FF34D97-EB16-4CD4-B47F-92AAC1C5A6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358</TotalTime>
  <Words>2509</Words>
  <Application>Microsoft Office PowerPoint</Application>
  <PresentationFormat>On-screen Show (4:3)</PresentationFormat>
  <Paragraphs>182</Paragraphs>
  <Slides>38</Slides>
  <Notes>22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5" baseType="lpstr">
      <vt:lpstr>Arial</vt:lpstr>
      <vt:lpstr>Arial,Sans-Serif</vt:lpstr>
      <vt:lpstr>Calibri</vt:lpstr>
      <vt:lpstr>Calibri Light</vt:lpstr>
      <vt:lpstr>Symbol</vt:lpstr>
      <vt:lpstr>Office Theme</vt:lpstr>
      <vt:lpstr>Acrobat Document</vt:lpstr>
      <vt:lpstr>PowerPoint Presentation</vt:lpstr>
      <vt:lpstr>THIS IS ME: I am a STEM Ambassador</vt:lpstr>
      <vt:lpstr>Activity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2</vt:lpstr>
      <vt:lpstr>PowerPoint Presentation</vt:lpstr>
      <vt:lpstr>PowerPoint Presentation</vt:lpstr>
      <vt:lpstr>PowerPoint Presentation</vt:lpstr>
      <vt:lpstr>Activity 3</vt:lpstr>
      <vt:lpstr>PowerPoint Presentation</vt:lpstr>
      <vt:lpstr>PowerPoint Presentation</vt:lpstr>
      <vt:lpstr>PowerPoint Presentation</vt:lpstr>
      <vt:lpstr>PowerPoint Presentation</vt:lpstr>
      <vt:lpstr>Activity 4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DesignerTM</dc:creator>
  <cp:lastModifiedBy>John Hall | CIHT</cp:lastModifiedBy>
  <cp:revision>304</cp:revision>
  <cp:lastPrinted>2016-05-18T10:10:47Z</cp:lastPrinted>
  <dcterms:created xsi:type="dcterms:W3CDTF">2016-02-16T16:45:06Z</dcterms:created>
  <dcterms:modified xsi:type="dcterms:W3CDTF">2022-12-20T10:22:31Z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0x010100F1C285583F838747AFD70992DCA73B9A</vt:lpwstr>
  </property>
  <property fmtid="{D5CDD505-2E9C-101B-9397-08002B2CF9AE}" pid="3" name="Order">
    <vt:r8>82600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y fmtid="{D5CDD505-2E9C-101B-9397-08002B2CF9AE}" pid="9" name="MediaServiceImageTags">
    <vt:lpwstr/>
  </property>
</Properties>
</file>