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3"/>
  </p:sldMasterIdLst>
  <p:notesMasterIdLst>
    <p:notesMasterId r:id="rId42"/>
  </p:notesMasterIdLst>
  <p:sldIdLst>
    <p:sldId id="256" r:id="rId4"/>
    <p:sldId id="300" r:id="rId5"/>
    <p:sldId id="290" r:id="rId6"/>
    <p:sldId id="257" r:id="rId7"/>
    <p:sldId id="275" r:id="rId8"/>
    <p:sldId id="272" r:id="rId9"/>
    <p:sldId id="274" r:id="rId10"/>
    <p:sldId id="269" r:id="rId11"/>
    <p:sldId id="279" r:id="rId12"/>
    <p:sldId id="271" r:id="rId13"/>
    <p:sldId id="273" r:id="rId14"/>
    <p:sldId id="276" r:id="rId15"/>
    <p:sldId id="277" r:id="rId16"/>
    <p:sldId id="281" r:id="rId17"/>
    <p:sldId id="282" r:id="rId18"/>
    <p:sldId id="278" r:id="rId19"/>
    <p:sldId id="280" r:id="rId20"/>
    <p:sldId id="283" r:id="rId21"/>
    <p:sldId id="285" r:id="rId22"/>
    <p:sldId id="286" r:id="rId23"/>
    <p:sldId id="287" r:id="rId24"/>
    <p:sldId id="284" r:id="rId25"/>
    <p:sldId id="291" r:id="rId26"/>
    <p:sldId id="292" r:id="rId27"/>
    <p:sldId id="258" r:id="rId28"/>
    <p:sldId id="288" r:id="rId29"/>
    <p:sldId id="289" r:id="rId30"/>
    <p:sldId id="295" r:id="rId31"/>
    <p:sldId id="259" r:id="rId32"/>
    <p:sldId id="268" r:id="rId33"/>
    <p:sldId id="266" r:id="rId34"/>
    <p:sldId id="294" r:id="rId35"/>
    <p:sldId id="293" r:id="rId36"/>
    <p:sldId id="261" r:id="rId37"/>
    <p:sldId id="262" r:id="rId38"/>
    <p:sldId id="263" r:id="rId39"/>
    <p:sldId id="265" r:id="rId40"/>
    <p:sldId id="264" r:id="rId41"/>
  </p:sldIdLst>
  <p:sldSz cx="9144000" cy="6858000" type="screen4x3"/>
  <p:notesSz cx="6669088" cy="9775825"/>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C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6C49F9-9A54-02D3-9C7D-597E1197B10A}" v="21" dt="2022-12-09T08:58:33.896"/>
    <p1510:client id="{44BD1D85-3917-0A0C-E228-A4CB6A4EFFF8}" v="331" dt="2022-12-01T11:39:16.238"/>
    <p1510:client id="{68F4DF87-6FC5-8F82-EEAF-42B64A914639}" v="165" dt="2022-12-19T12:25:41.478"/>
    <p1510:client id="{8C776683-1695-3A42-E372-38AD5FABF19A}" v="7" dt="2022-12-12T14:53:52.741"/>
    <p1510:client id="{914A1AD6-674F-5EC7-EB23-7ED917B91F78}" v="1" dt="2022-08-18T14:22:07.006"/>
    <p1510:client id="{9750B9D4-0269-7C61-FCBF-EEDC9D639E3B}" v="4" dt="2022-07-29T10:11:38.435"/>
    <p1510:client id="{AB7FAED2-42BF-8F73-0765-231388137332}" v="123" dt="2022-12-06T14:51:59.569"/>
    <p1510:client id="{B0995FB1-D2B3-A42C-478E-F5CD913A2FEA}" v="116" dt="2022-12-07T09:26:25.323"/>
    <p1510:client id="{B1ED4A37-3B72-982B-50B4-AB2EA3891A04}" v="11" dt="2022-12-01T11:49:41.972"/>
    <p1510:client id="{B654E974-8B6A-148D-2A5C-0E130CE15FF1}" v="2" dt="2022-12-09T10:22:30.264"/>
    <p1510:client id="{CAECE266-E419-4E27-D263-8BB6DF54CD80}" v="64" dt="2022-12-01T12:43:23.585"/>
    <p1510:client id="{CD69E636-9F48-BD54-6BF6-CB7DE50E39A1}" v="252" dt="2022-12-01T15:44:38.671"/>
    <p1510:client id="{F06ED155-63D1-9621-5492-AFD2E6A34AF3}" v="55" dt="2022-12-02T10:04:31.397"/>
    <p1510:client id="{FB23B927-ADED-479B-93B9-EB3180758879}" v="2" dt="2022-07-15T11:09:54.1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84"/>
    <p:restoredTop sz="59073"/>
  </p:normalViewPr>
  <p:slideViewPr>
    <p:cSldViewPr snapToGrid="0" snapToObjects="1">
      <p:cViewPr varScale="1">
        <p:scale>
          <a:sx n="48" d="100"/>
          <a:sy n="48" d="100"/>
        </p:scale>
        <p:origin x="2458"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Hall | CIHT" userId="S::john.hall@ciht.org.uk::37683320-3066-4684-8b8b-2b4281b08e0a" providerId="AD" clId="Web-{68F4DF87-6FC5-8F82-EEAF-42B64A914639}"/>
    <pc:docChg chg="modSld">
      <pc:chgData name="John Hall | CIHT" userId="S::john.hall@ciht.org.uk::37683320-3066-4684-8b8b-2b4281b08e0a" providerId="AD" clId="Web-{68F4DF87-6FC5-8F82-EEAF-42B64A914639}" dt="2022-12-19T12:26:01.432" v="471"/>
      <pc:docMkLst>
        <pc:docMk/>
      </pc:docMkLst>
      <pc:sldChg chg="modNotes">
        <pc:chgData name="John Hall | CIHT" userId="S::john.hall@ciht.org.uk::37683320-3066-4684-8b8b-2b4281b08e0a" providerId="AD" clId="Web-{68F4DF87-6FC5-8F82-EEAF-42B64A914639}" dt="2022-12-19T10:35:03.474" v="154"/>
        <pc:sldMkLst>
          <pc:docMk/>
          <pc:sldMk cId="296537589" sldId="258"/>
        </pc:sldMkLst>
      </pc:sldChg>
      <pc:sldChg chg="modNotes">
        <pc:chgData name="John Hall | CIHT" userId="S::john.hall@ciht.org.uk::37683320-3066-4684-8b8b-2b4281b08e0a" providerId="AD" clId="Web-{68F4DF87-6FC5-8F82-EEAF-42B64A914639}" dt="2022-12-19T11:34:42.992" v="358"/>
        <pc:sldMkLst>
          <pc:docMk/>
          <pc:sldMk cId="1199084655" sldId="259"/>
        </pc:sldMkLst>
      </pc:sldChg>
      <pc:sldChg chg="addSp delSp modSp modNotes">
        <pc:chgData name="John Hall | CIHT" userId="S::john.hall@ciht.org.uk::37683320-3066-4684-8b8b-2b4281b08e0a" providerId="AD" clId="Web-{68F4DF87-6FC5-8F82-EEAF-42B64A914639}" dt="2022-12-19T12:26:01.432" v="471"/>
        <pc:sldMkLst>
          <pc:docMk/>
          <pc:sldMk cId="436226245" sldId="261"/>
        </pc:sldMkLst>
        <pc:picChg chg="del">
          <ac:chgData name="John Hall | CIHT" userId="S::john.hall@ciht.org.uk::37683320-3066-4684-8b8b-2b4281b08e0a" providerId="AD" clId="Web-{68F4DF87-6FC5-8F82-EEAF-42B64A914639}" dt="2022-12-19T12:24:34.863" v="444"/>
          <ac:picMkLst>
            <pc:docMk/>
            <pc:sldMk cId="436226245" sldId="261"/>
            <ac:picMk id="4" creationId="{00000000-0000-0000-0000-000000000000}"/>
          </ac:picMkLst>
        </pc:picChg>
        <pc:picChg chg="add mod modCrop">
          <ac:chgData name="John Hall | CIHT" userId="S::john.hall@ciht.org.uk::37683320-3066-4684-8b8b-2b4281b08e0a" providerId="AD" clId="Web-{68F4DF87-6FC5-8F82-EEAF-42B64A914639}" dt="2022-12-19T12:25:41.478" v="457" actId="14100"/>
          <ac:picMkLst>
            <pc:docMk/>
            <pc:sldMk cId="436226245" sldId="261"/>
            <ac:picMk id="5" creationId="{2E05BE1D-6494-7018-5F4F-8C4B3B73912D}"/>
          </ac:picMkLst>
        </pc:picChg>
      </pc:sldChg>
      <pc:sldChg chg="modNotes">
        <pc:chgData name="John Hall | CIHT" userId="S::john.hall@ciht.org.uk::37683320-3066-4684-8b8b-2b4281b08e0a" providerId="AD" clId="Web-{68F4DF87-6FC5-8F82-EEAF-42B64A914639}" dt="2022-12-19T12:19:20.482" v="364"/>
        <pc:sldMkLst>
          <pc:docMk/>
          <pc:sldMk cId="1442880179" sldId="266"/>
        </pc:sldMkLst>
      </pc:sldChg>
      <pc:sldChg chg="modSp">
        <pc:chgData name="John Hall | CIHT" userId="S::john.hall@ciht.org.uk::37683320-3066-4684-8b8b-2b4281b08e0a" providerId="AD" clId="Web-{68F4DF87-6FC5-8F82-EEAF-42B64A914639}" dt="2022-12-19T10:27:29.474" v="6" actId="1076"/>
        <pc:sldMkLst>
          <pc:docMk/>
          <pc:sldMk cId="2372961262" sldId="290"/>
        </pc:sldMkLst>
        <pc:spChg chg="mod">
          <ac:chgData name="John Hall | CIHT" userId="S::john.hall@ciht.org.uk::37683320-3066-4684-8b8b-2b4281b08e0a" providerId="AD" clId="Web-{68F4DF87-6FC5-8F82-EEAF-42B64A914639}" dt="2022-12-19T10:27:29.474" v="6" actId="1076"/>
          <ac:spMkLst>
            <pc:docMk/>
            <pc:sldMk cId="2372961262" sldId="290"/>
            <ac:spMk id="3" creationId="{A1E444A8-E377-4A32-92EA-DAAC9F794D38}"/>
          </ac:spMkLst>
        </pc:spChg>
      </pc:sldChg>
      <pc:sldChg chg="modSp">
        <pc:chgData name="John Hall | CIHT" userId="S::john.hall@ciht.org.uk::37683320-3066-4684-8b8b-2b4281b08e0a" providerId="AD" clId="Web-{68F4DF87-6FC5-8F82-EEAF-42B64A914639}" dt="2022-12-19T10:31:00.825" v="23" actId="20577"/>
        <pc:sldMkLst>
          <pc:docMk/>
          <pc:sldMk cId="3776621529" sldId="292"/>
        </pc:sldMkLst>
        <pc:spChg chg="mod">
          <ac:chgData name="John Hall | CIHT" userId="S::john.hall@ciht.org.uk::37683320-3066-4684-8b8b-2b4281b08e0a" providerId="AD" clId="Web-{68F4DF87-6FC5-8F82-EEAF-42B64A914639}" dt="2022-12-19T10:31:00.825" v="23" actId="20577"/>
          <ac:spMkLst>
            <pc:docMk/>
            <pc:sldMk cId="3776621529" sldId="292"/>
            <ac:spMk id="3" creationId="{A1E444A8-E377-4A32-92EA-DAAC9F794D38}"/>
          </ac:spMkLst>
        </pc:spChg>
      </pc:sldChg>
      <pc:sldChg chg="modSp modNotes">
        <pc:chgData name="John Hall | CIHT" userId="S::john.hall@ciht.org.uk::37683320-3066-4684-8b8b-2b4281b08e0a" providerId="AD" clId="Web-{68F4DF87-6FC5-8F82-EEAF-42B64A914639}" dt="2022-12-19T12:20:22.111" v="374" actId="20577"/>
        <pc:sldMkLst>
          <pc:docMk/>
          <pc:sldMk cId="1277970197" sldId="293"/>
        </pc:sldMkLst>
        <pc:spChg chg="mod">
          <ac:chgData name="John Hall | CIHT" userId="S::john.hall@ciht.org.uk::37683320-3066-4684-8b8b-2b4281b08e0a" providerId="AD" clId="Web-{68F4DF87-6FC5-8F82-EEAF-42B64A914639}" dt="2022-12-19T12:20:22.111" v="374" actId="20577"/>
          <ac:spMkLst>
            <pc:docMk/>
            <pc:sldMk cId="1277970197" sldId="293"/>
            <ac:spMk id="4" creationId="{1C61A1B5-0B1B-4539-DC20-150E45BE329C}"/>
          </ac:spMkLst>
        </pc:spChg>
      </pc:sldChg>
      <pc:sldChg chg="modSp modNotes">
        <pc:chgData name="John Hall | CIHT" userId="S::john.hall@ciht.org.uk::37683320-3066-4684-8b8b-2b4281b08e0a" providerId="AD" clId="Web-{68F4DF87-6FC5-8F82-EEAF-42B64A914639}" dt="2022-12-19T10:37:33.355" v="222" actId="14100"/>
        <pc:sldMkLst>
          <pc:docMk/>
          <pc:sldMk cId="2393321746" sldId="295"/>
        </pc:sldMkLst>
        <pc:spChg chg="mod">
          <ac:chgData name="John Hall | CIHT" userId="S::john.hall@ciht.org.uk::37683320-3066-4684-8b8b-2b4281b08e0a" providerId="AD" clId="Web-{68F4DF87-6FC5-8F82-EEAF-42B64A914639}" dt="2022-12-19T10:37:33.355" v="222" actId="14100"/>
          <ac:spMkLst>
            <pc:docMk/>
            <pc:sldMk cId="2393321746" sldId="295"/>
            <ac:spMk id="4" creationId="{1C61A1B5-0B1B-4539-DC20-150E45BE329C}"/>
          </ac:spMkLst>
        </pc:spChg>
      </pc:sldChg>
    </pc:docChg>
  </pc:docChgLst>
  <pc:docChgLst>
    <pc:chgData name="John Hall | CIHT" userId="S::john.hall@ciht.org.uk::37683320-3066-4684-8b8b-2b4281b08e0a" providerId="AD" clId="Web-{C0B87E1E-48C3-020A-AA15-6C71629FDD84}"/>
    <pc:docChg chg="modSld">
      <pc:chgData name="John Hall | CIHT" userId="S::john.hall@ciht.org.uk::37683320-3066-4684-8b8b-2b4281b08e0a" providerId="AD" clId="Web-{C0B87E1E-48C3-020A-AA15-6C71629FDD84}" dt="2022-08-18T13:59:14.563" v="22"/>
      <pc:docMkLst>
        <pc:docMk/>
      </pc:docMkLst>
      <pc:sldChg chg="modNotes">
        <pc:chgData name="John Hall | CIHT" userId="S::john.hall@ciht.org.uk::37683320-3066-4684-8b8b-2b4281b08e0a" providerId="AD" clId="Web-{C0B87E1E-48C3-020A-AA15-6C71629FDD84}" dt="2022-08-18T13:59:14.563" v="22"/>
        <pc:sldMkLst>
          <pc:docMk/>
          <pc:sldMk cId="296537589" sldId="258"/>
        </pc:sldMkLst>
      </pc:sldChg>
    </pc:docChg>
  </pc:docChgLst>
  <pc:docChgLst>
    <pc:chgData name="John Hall | CIHT" userId="S::john.hall@ciht.org.uk::37683320-3066-4684-8b8b-2b4281b08e0a" providerId="AD" clId="Web-{914A1AD6-674F-5EC7-EB23-7ED917B91F78}"/>
    <pc:docChg chg="addSld">
      <pc:chgData name="John Hall | CIHT" userId="S::john.hall@ciht.org.uk::37683320-3066-4684-8b8b-2b4281b08e0a" providerId="AD" clId="Web-{914A1AD6-674F-5EC7-EB23-7ED917B91F78}" dt="2022-08-18T14:22:07.006" v="0"/>
      <pc:docMkLst>
        <pc:docMk/>
      </pc:docMkLst>
      <pc:sldChg chg="add">
        <pc:chgData name="John Hall | CIHT" userId="S::john.hall@ciht.org.uk::37683320-3066-4684-8b8b-2b4281b08e0a" providerId="AD" clId="Web-{914A1AD6-674F-5EC7-EB23-7ED917B91F78}" dt="2022-08-18T14:22:07.006" v="0"/>
        <pc:sldMkLst>
          <pc:docMk/>
          <pc:sldMk cId="535317963" sldId="268"/>
        </pc:sldMkLst>
      </pc:sldChg>
    </pc:docChg>
  </pc:docChgLst>
  <pc:docChgLst>
    <pc:chgData name="John Hall | CIHT" userId="S::john.hall@ciht.org.uk::37683320-3066-4684-8b8b-2b4281b08e0a" providerId="AD" clId="Web-{8C776683-1695-3A42-E372-38AD5FABF19A}"/>
    <pc:docChg chg="modSld">
      <pc:chgData name="John Hall | CIHT" userId="S::john.hall@ciht.org.uk::37683320-3066-4684-8b8b-2b4281b08e0a" providerId="AD" clId="Web-{8C776683-1695-3A42-E372-38AD5FABF19A}" dt="2022-12-12T14:53:59.617" v="218"/>
      <pc:docMkLst>
        <pc:docMk/>
      </pc:docMkLst>
      <pc:sldChg chg="modNotes">
        <pc:chgData name="John Hall | CIHT" userId="S::john.hall@ciht.org.uk::37683320-3066-4684-8b8b-2b4281b08e0a" providerId="AD" clId="Web-{8C776683-1695-3A42-E372-38AD5FABF19A}" dt="2022-12-12T14:39:01.777" v="5"/>
        <pc:sldMkLst>
          <pc:docMk/>
          <pc:sldMk cId="1598879416" sldId="256"/>
        </pc:sldMkLst>
      </pc:sldChg>
      <pc:sldChg chg="modNotes">
        <pc:chgData name="John Hall | CIHT" userId="S::john.hall@ciht.org.uk::37683320-3066-4684-8b8b-2b4281b08e0a" providerId="AD" clId="Web-{8C776683-1695-3A42-E372-38AD5FABF19A}" dt="2022-12-12T14:42:10.517" v="23"/>
        <pc:sldMkLst>
          <pc:docMk/>
          <pc:sldMk cId="465668292" sldId="257"/>
        </pc:sldMkLst>
      </pc:sldChg>
      <pc:sldChg chg="modNotes">
        <pc:chgData name="John Hall | CIHT" userId="S::john.hall@ciht.org.uk::37683320-3066-4684-8b8b-2b4281b08e0a" providerId="AD" clId="Web-{8C776683-1695-3A42-E372-38AD5FABF19A}" dt="2022-12-12T14:46:09.368" v="91"/>
        <pc:sldMkLst>
          <pc:docMk/>
          <pc:sldMk cId="296537589" sldId="258"/>
        </pc:sldMkLst>
      </pc:sldChg>
      <pc:sldChg chg="modNotes">
        <pc:chgData name="John Hall | CIHT" userId="S::john.hall@ciht.org.uk::37683320-3066-4684-8b8b-2b4281b08e0a" providerId="AD" clId="Web-{8C776683-1695-3A42-E372-38AD5FABF19A}" dt="2022-12-12T14:49:49.359" v="137"/>
        <pc:sldMkLst>
          <pc:docMk/>
          <pc:sldMk cId="1199084655" sldId="259"/>
        </pc:sldMkLst>
      </pc:sldChg>
      <pc:sldChg chg="modNotes">
        <pc:chgData name="John Hall | CIHT" userId="S::john.hall@ciht.org.uk::37683320-3066-4684-8b8b-2b4281b08e0a" providerId="AD" clId="Web-{8C776683-1695-3A42-E372-38AD5FABF19A}" dt="2022-12-12T14:53:02.224" v="190"/>
        <pc:sldMkLst>
          <pc:docMk/>
          <pc:sldMk cId="436226245" sldId="261"/>
        </pc:sldMkLst>
      </pc:sldChg>
      <pc:sldChg chg="modNotes">
        <pc:chgData name="John Hall | CIHT" userId="S::john.hall@ciht.org.uk::37683320-3066-4684-8b8b-2b4281b08e0a" providerId="AD" clId="Web-{8C776683-1695-3A42-E372-38AD5FABF19A}" dt="2022-12-12T14:53:51.507" v="217"/>
        <pc:sldMkLst>
          <pc:docMk/>
          <pc:sldMk cId="853192960" sldId="262"/>
        </pc:sldMkLst>
      </pc:sldChg>
      <pc:sldChg chg="modNotes">
        <pc:chgData name="John Hall | CIHT" userId="S::john.hall@ciht.org.uk::37683320-3066-4684-8b8b-2b4281b08e0a" providerId="AD" clId="Web-{8C776683-1695-3A42-E372-38AD5FABF19A}" dt="2022-12-12T14:53:59.617" v="218"/>
        <pc:sldMkLst>
          <pc:docMk/>
          <pc:sldMk cId="1756042282" sldId="263"/>
        </pc:sldMkLst>
      </pc:sldChg>
      <pc:sldChg chg="modSp">
        <pc:chgData name="John Hall | CIHT" userId="S::john.hall@ciht.org.uk::37683320-3066-4684-8b8b-2b4281b08e0a" providerId="AD" clId="Web-{8C776683-1695-3A42-E372-38AD5FABF19A}" dt="2022-12-12T14:50:26.563" v="139" actId="20577"/>
        <pc:sldMkLst>
          <pc:docMk/>
          <pc:sldMk cId="1277970197" sldId="293"/>
        </pc:sldMkLst>
        <pc:spChg chg="mod">
          <ac:chgData name="John Hall | CIHT" userId="S::john.hall@ciht.org.uk::37683320-3066-4684-8b8b-2b4281b08e0a" providerId="AD" clId="Web-{8C776683-1695-3A42-E372-38AD5FABF19A}" dt="2022-12-12T14:50:26.563" v="139" actId="20577"/>
          <ac:spMkLst>
            <pc:docMk/>
            <pc:sldMk cId="1277970197" sldId="293"/>
            <ac:spMk id="4" creationId="{1C61A1B5-0B1B-4539-DC20-150E45BE329C}"/>
          </ac:spMkLst>
        </pc:spChg>
      </pc:sldChg>
    </pc:docChg>
  </pc:docChgLst>
  <pc:docChgLst>
    <pc:chgData name="John Hall | CIHT" userId="S::john.hall@ciht.org.uk::37683320-3066-4684-8b8b-2b4281b08e0a" providerId="AD" clId="Web-{44BD1D85-3917-0A0C-E228-A4CB6A4EFFF8}"/>
    <pc:docChg chg="addSld modSld sldOrd">
      <pc:chgData name="John Hall | CIHT" userId="S::john.hall@ciht.org.uk::37683320-3066-4684-8b8b-2b4281b08e0a" providerId="AD" clId="Web-{44BD1D85-3917-0A0C-E228-A4CB6A4EFFF8}" dt="2022-12-01T11:39:16.238" v="291" actId="14100"/>
      <pc:docMkLst>
        <pc:docMk/>
      </pc:docMkLst>
      <pc:sldChg chg="addSp delSp modSp new">
        <pc:chgData name="John Hall | CIHT" userId="S::john.hall@ciht.org.uk::37683320-3066-4684-8b8b-2b4281b08e0a" providerId="AD" clId="Web-{44BD1D85-3917-0A0C-E228-A4CB6A4EFFF8}" dt="2022-12-01T11:10:13.041" v="10" actId="20577"/>
        <pc:sldMkLst>
          <pc:docMk/>
          <pc:sldMk cId="1282808521" sldId="269"/>
        </pc:sldMkLst>
        <pc:spChg chg="mod">
          <ac:chgData name="John Hall | CIHT" userId="S::john.hall@ciht.org.uk::37683320-3066-4684-8b8b-2b4281b08e0a" providerId="AD" clId="Web-{44BD1D85-3917-0A0C-E228-A4CB6A4EFFF8}" dt="2022-12-01T11:10:13.041" v="10" actId="20577"/>
          <ac:spMkLst>
            <pc:docMk/>
            <pc:sldMk cId="1282808521" sldId="269"/>
            <ac:spMk id="2" creationId="{98F8220A-84B7-0613-D6F0-0BD7CDF3FA12}"/>
          </ac:spMkLst>
        </pc:spChg>
        <pc:spChg chg="del">
          <ac:chgData name="John Hall | CIHT" userId="S::john.hall@ciht.org.uk::37683320-3066-4684-8b8b-2b4281b08e0a" providerId="AD" clId="Web-{44BD1D85-3917-0A0C-E228-A4CB6A4EFFF8}" dt="2022-12-01T11:08:54.976" v="1"/>
          <ac:spMkLst>
            <pc:docMk/>
            <pc:sldMk cId="1282808521" sldId="269"/>
            <ac:spMk id="3" creationId="{80B17DF8-5628-A42A-567D-FFE7B1F54BBD}"/>
          </ac:spMkLst>
        </pc:spChg>
        <pc:picChg chg="add mod">
          <ac:chgData name="John Hall | CIHT" userId="S::john.hall@ciht.org.uk::37683320-3066-4684-8b8b-2b4281b08e0a" providerId="AD" clId="Web-{44BD1D85-3917-0A0C-E228-A4CB6A4EFFF8}" dt="2022-12-01T11:09:58.384" v="7" actId="1076"/>
          <ac:picMkLst>
            <pc:docMk/>
            <pc:sldMk cId="1282808521" sldId="269"/>
            <ac:picMk id="4" creationId="{DF69442C-9235-167C-DDD5-0C7A0131ABB8}"/>
          </ac:picMkLst>
        </pc:picChg>
      </pc:sldChg>
      <pc:sldChg chg="modSp new">
        <pc:chgData name="John Hall | CIHT" userId="S::john.hall@ciht.org.uk::37683320-3066-4684-8b8b-2b4281b08e0a" providerId="AD" clId="Web-{44BD1D85-3917-0A0C-E228-A4CB6A4EFFF8}" dt="2022-12-01T11:11:05.512" v="73" actId="20577"/>
        <pc:sldMkLst>
          <pc:docMk/>
          <pc:sldMk cId="1773316800" sldId="270"/>
        </pc:sldMkLst>
        <pc:spChg chg="mod">
          <ac:chgData name="John Hall | CIHT" userId="S::john.hall@ciht.org.uk::37683320-3066-4684-8b8b-2b4281b08e0a" providerId="AD" clId="Web-{44BD1D85-3917-0A0C-E228-A4CB6A4EFFF8}" dt="2022-12-01T11:10:35.854" v="23" actId="20577"/>
          <ac:spMkLst>
            <pc:docMk/>
            <pc:sldMk cId="1773316800" sldId="270"/>
            <ac:spMk id="2" creationId="{FE61F87F-3002-A4D0-36F4-617398B6002C}"/>
          </ac:spMkLst>
        </pc:spChg>
        <pc:spChg chg="mod">
          <ac:chgData name="John Hall | CIHT" userId="S::john.hall@ciht.org.uk::37683320-3066-4684-8b8b-2b4281b08e0a" providerId="AD" clId="Web-{44BD1D85-3917-0A0C-E228-A4CB6A4EFFF8}" dt="2022-12-01T11:11:05.512" v="73" actId="20577"/>
          <ac:spMkLst>
            <pc:docMk/>
            <pc:sldMk cId="1773316800" sldId="270"/>
            <ac:spMk id="3" creationId="{510B8C62-6FA0-4985-93BE-19BE2991E1EF}"/>
          </ac:spMkLst>
        </pc:spChg>
      </pc:sldChg>
      <pc:sldChg chg="addSp delSp modSp new">
        <pc:chgData name="John Hall | CIHT" userId="S::john.hall@ciht.org.uk::37683320-3066-4684-8b8b-2b4281b08e0a" providerId="AD" clId="Web-{44BD1D85-3917-0A0C-E228-A4CB6A4EFFF8}" dt="2022-12-01T11:20:27.295" v="84" actId="20577"/>
        <pc:sldMkLst>
          <pc:docMk/>
          <pc:sldMk cId="3313042152" sldId="271"/>
        </pc:sldMkLst>
        <pc:spChg chg="mod">
          <ac:chgData name="John Hall | CIHT" userId="S::john.hall@ciht.org.uk::37683320-3066-4684-8b8b-2b4281b08e0a" providerId="AD" clId="Web-{44BD1D85-3917-0A0C-E228-A4CB6A4EFFF8}" dt="2022-12-01T11:20:27.295" v="84" actId="20577"/>
          <ac:spMkLst>
            <pc:docMk/>
            <pc:sldMk cId="3313042152" sldId="271"/>
            <ac:spMk id="2" creationId="{40E29491-7608-59E9-883D-69DE9C8BD63C}"/>
          </ac:spMkLst>
        </pc:spChg>
        <pc:spChg chg="del">
          <ac:chgData name="John Hall | CIHT" userId="S::john.hall@ciht.org.uk::37683320-3066-4684-8b8b-2b4281b08e0a" providerId="AD" clId="Web-{44BD1D85-3917-0A0C-E228-A4CB6A4EFFF8}" dt="2022-12-01T11:11:46.044" v="75"/>
          <ac:spMkLst>
            <pc:docMk/>
            <pc:sldMk cId="3313042152" sldId="271"/>
            <ac:spMk id="3" creationId="{A68A143C-4CAA-A1F5-A4DC-C63C212BBE57}"/>
          </ac:spMkLst>
        </pc:spChg>
        <pc:picChg chg="add mod">
          <ac:chgData name="John Hall | CIHT" userId="S::john.hall@ciht.org.uk::37683320-3066-4684-8b8b-2b4281b08e0a" providerId="AD" clId="Web-{44BD1D85-3917-0A0C-E228-A4CB6A4EFFF8}" dt="2022-12-01T11:12:12.545" v="81" actId="1076"/>
          <ac:picMkLst>
            <pc:docMk/>
            <pc:sldMk cId="3313042152" sldId="271"/>
            <ac:picMk id="4" creationId="{4F4CC5A8-A4ED-B74C-74F1-3454135816A8}"/>
          </ac:picMkLst>
        </pc:picChg>
      </pc:sldChg>
      <pc:sldChg chg="addSp delSp modSp new">
        <pc:chgData name="John Hall | CIHT" userId="S::john.hall@ciht.org.uk::37683320-3066-4684-8b8b-2b4281b08e0a" providerId="AD" clId="Web-{44BD1D85-3917-0A0C-E228-A4CB6A4EFFF8}" dt="2022-12-01T11:21:29.688" v="94" actId="14100"/>
        <pc:sldMkLst>
          <pc:docMk/>
          <pc:sldMk cId="2274559487" sldId="272"/>
        </pc:sldMkLst>
        <pc:spChg chg="mod">
          <ac:chgData name="John Hall | CIHT" userId="S::john.hall@ciht.org.uk::37683320-3066-4684-8b8b-2b4281b08e0a" providerId="AD" clId="Web-{44BD1D85-3917-0A0C-E228-A4CB6A4EFFF8}" dt="2022-12-01T11:21:10.937" v="90" actId="20577"/>
          <ac:spMkLst>
            <pc:docMk/>
            <pc:sldMk cId="2274559487" sldId="272"/>
            <ac:spMk id="2" creationId="{F257C275-1870-07B6-9EF9-6F00D99261E2}"/>
          </ac:spMkLst>
        </pc:spChg>
        <pc:spChg chg="del">
          <ac:chgData name="John Hall | CIHT" userId="S::john.hall@ciht.org.uk::37683320-3066-4684-8b8b-2b4281b08e0a" providerId="AD" clId="Web-{44BD1D85-3917-0A0C-E228-A4CB6A4EFFF8}" dt="2022-12-01T11:20:59.421" v="86"/>
          <ac:spMkLst>
            <pc:docMk/>
            <pc:sldMk cId="2274559487" sldId="272"/>
            <ac:spMk id="3" creationId="{14341C68-34AB-841C-007F-C45858DB44FA}"/>
          </ac:spMkLst>
        </pc:spChg>
        <pc:picChg chg="add mod">
          <ac:chgData name="John Hall | CIHT" userId="S::john.hall@ciht.org.uk::37683320-3066-4684-8b8b-2b4281b08e0a" providerId="AD" clId="Web-{44BD1D85-3917-0A0C-E228-A4CB6A4EFFF8}" dt="2022-12-01T11:21:29.688" v="94" actId="14100"/>
          <ac:picMkLst>
            <pc:docMk/>
            <pc:sldMk cId="2274559487" sldId="272"/>
            <ac:picMk id="4" creationId="{CD040AC8-0193-90D9-498E-C3C2CFC2F54E}"/>
          </ac:picMkLst>
        </pc:picChg>
      </pc:sldChg>
      <pc:sldChg chg="addSp delSp modSp new">
        <pc:chgData name="John Hall | CIHT" userId="S::john.hall@ciht.org.uk::37683320-3066-4684-8b8b-2b4281b08e0a" providerId="AD" clId="Web-{44BD1D85-3917-0A0C-E228-A4CB6A4EFFF8}" dt="2022-12-01T11:22:19.018" v="105" actId="14100"/>
        <pc:sldMkLst>
          <pc:docMk/>
          <pc:sldMk cId="2110939984" sldId="273"/>
        </pc:sldMkLst>
        <pc:spChg chg="mod">
          <ac:chgData name="John Hall | CIHT" userId="S::john.hall@ciht.org.uk::37683320-3066-4684-8b8b-2b4281b08e0a" providerId="AD" clId="Web-{44BD1D85-3917-0A0C-E228-A4CB6A4EFFF8}" dt="2022-12-01T11:22:02.564" v="101" actId="20577"/>
          <ac:spMkLst>
            <pc:docMk/>
            <pc:sldMk cId="2110939984" sldId="273"/>
            <ac:spMk id="2" creationId="{34756C0A-E3CB-52CC-6C9B-1988A44DBACB}"/>
          </ac:spMkLst>
        </pc:spChg>
        <pc:spChg chg="del">
          <ac:chgData name="John Hall | CIHT" userId="S::john.hall@ciht.org.uk::37683320-3066-4684-8b8b-2b4281b08e0a" providerId="AD" clId="Web-{44BD1D85-3917-0A0C-E228-A4CB6A4EFFF8}" dt="2022-12-01T11:21:41.298" v="96"/>
          <ac:spMkLst>
            <pc:docMk/>
            <pc:sldMk cId="2110939984" sldId="273"/>
            <ac:spMk id="3" creationId="{047CF0F5-66C0-987B-B760-44AF0CEF8987}"/>
          </ac:spMkLst>
        </pc:spChg>
        <pc:picChg chg="add mod">
          <ac:chgData name="John Hall | CIHT" userId="S::john.hall@ciht.org.uk::37683320-3066-4684-8b8b-2b4281b08e0a" providerId="AD" clId="Web-{44BD1D85-3917-0A0C-E228-A4CB6A4EFFF8}" dt="2022-12-01T11:22:19.018" v="105" actId="14100"/>
          <ac:picMkLst>
            <pc:docMk/>
            <pc:sldMk cId="2110939984" sldId="273"/>
            <ac:picMk id="4" creationId="{F31B7D4F-2B74-660B-60FA-CC73FEC03C22}"/>
          </ac:picMkLst>
        </pc:picChg>
      </pc:sldChg>
      <pc:sldChg chg="addSp delSp modSp new">
        <pc:chgData name="John Hall | CIHT" userId="S::john.hall@ciht.org.uk::37683320-3066-4684-8b8b-2b4281b08e0a" providerId="AD" clId="Web-{44BD1D85-3917-0A0C-E228-A4CB6A4EFFF8}" dt="2022-12-01T11:23:10.816" v="119" actId="14100"/>
        <pc:sldMkLst>
          <pc:docMk/>
          <pc:sldMk cId="172416062" sldId="274"/>
        </pc:sldMkLst>
        <pc:spChg chg="mod">
          <ac:chgData name="John Hall | CIHT" userId="S::john.hall@ciht.org.uk::37683320-3066-4684-8b8b-2b4281b08e0a" providerId="AD" clId="Web-{44BD1D85-3917-0A0C-E228-A4CB6A4EFFF8}" dt="2022-12-01T11:22:56.284" v="115" actId="20577"/>
          <ac:spMkLst>
            <pc:docMk/>
            <pc:sldMk cId="172416062" sldId="274"/>
            <ac:spMk id="2" creationId="{62EA3FF1-D80A-37ED-3B44-EE4D3771E7B9}"/>
          </ac:spMkLst>
        </pc:spChg>
        <pc:spChg chg="del">
          <ac:chgData name="John Hall | CIHT" userId="S::john.hall@ciht.org.uk::37683320-3066-4684-8b8b-2b4281b08e0a" providerId="AD" clId="Web-{44BD1D85-3917-0A0C-E228-A4CB6A4EFFF8}" dt="2022-12-01T11:22:28.830" v="107"/>
          <ac:spMkLst>
            <pc:docMk/>
            <pc:sldMk cId="172416062" sldId="274"/>
            <ac:spMk id="3" creationId="{2360F7F9-A7A9-3777-DFDE-F0207C2146BD}"/>
          </ac:spMkLst>
        </pc:spChg>
        <pc:picChg chg="add mod">
          <ac:chgData name="John Hall | CIHT" userId="S::john.hall@ciht.org.uk::37683320-3066-4684-8b8b-2b4281b08e0a" providerId="AD" clId="Web-{44BD1D85-3917-0A0C-E228-A4CB6A4EFFF8}" dt="2022-12-01T11:23:10.816" v="119" actId="14100"/>
          <ac:picMkLst>
            <pc:docMk/>
            <pc:sldMk cId="172416062" sldId="274"/>
            <ac:picMk id="4" creationId="{BE122A0B-5541-EF16-4E0F-C20F54286CDE}"/>
          </ac:picMkLst>
        </pc:picChg>
      </pc:sldChg>
      <pc:sldChg chg="addSp delSp modSp new">
        <pc:chgData name="John Hall | CIHT" userId="S::john.hall@ciht.org.uk::37683320-3066-4684-8b8b-2b4281b08e0a" providerId="AD" clId="Web-{44BD1D85-3917-0A0C-E228-A4CB6A4EFFF8}" dt="2022-12-01T11:24:10.709" v="132" actId="1076"/>
        <pc:sldMkLst>
          <pc:docMk/>
          <pc:sldMk cId="285710585" sldId="275"/>
        </pc:sldMkLst>
        <pc:spChg chg="mod">
          <ac:chgData name="John Hall | CIHT" userId="S::john.hall@ciht.org.uk::37683320-3066-4684-8b8b-2b4281b08e0a" providerId="AD" clId="Web-{44BD1D85-3917-0A0C-E228-A4CB6A4EFFF8}" dt="2022-12-01T11:23:52.146" v="125" actId="20577"/>
          <ac:spMkLst>
            <pc:docMk/>
            <pc:sldMk cId="285710585" sldId="275"/>
            <ac:spMk id="2" creationId="{3BC2678B-F6D8-DF42-49B7-C0F650D349B8}"/>
          </ac:spMkLst>
        </pc:spChg>
        <pc:spChg chg="del">
          <ac:chgData name="John Hall | CIHT" userId="S::john.hall@ciht.org.uk::37683320-3066-4684-8b8b-2b4281b08e0a" providerId="AD" clId="Web-{44BD1D85-3917-0A0C-E228-A4CB6A4EFFF8}" dt="2022-12-01T11:23:27.676" v="121"/>
          <ac:spMkLst>
            <pc:docMk/>
            <pc:sldMk cId="285710585" sldId="275"/>
            <ac:spMk id="3" creationId="{120402D6-8BD3-38DA-3394-B18B6B1B35A8}"/>
          </ac:spMkLst>
        </pc:spChg>
        <pc:picChg chg="add mod">
          <ac:chgData name="John Hall | CIHT" userId="S::john.hall@ciht.org.uk::37683320-3066-4684-8b8b-2b4281b08e0a" providerId="AD" clId="Web-{44BD1D85-3917-0A0C-E228-A4CB6A4EFFF8}" dt="2022-12-01T11:24:10.709" v="132" actId="1076"/>
          <ac:picMkLst>
            <pc:docMk/>
            <pc:sldMk cId="285710585" sldId="275"/>
            <ac:picMk id="4" creationId="{25457EAD-C7B6-D277-A934-A7954DAD1E36}"/>
          </ac:picMkLst>
        </pc:picChg>
      </pc:sldChg>
      <pc:sldChg chg="addSp delSp modSp new">
        <pc:chgData name="John Hall | CIHT" userId="S::john.hall@ciht.org.uk::37683320-3066-4684-8b8b-2b4281b08e0a" providerId="AD" clId="Web-{44BD1D85-3917-0A0C-E228-A4CB6A4EFFF8}" dt="2022-12-01T11:25:02.538" v="145" actId="14100"/>
        <pc:sldMkLst>
          <pc:docMk/>
          <pc:sldMk cId="2008975337" sldId="276"/>
        </pc:sldMkLst>
        <pc:spChg chg="mod">
          <ac:chgData name="John Hall | CIHT" userId="S::john.hall@ciht.org.uk::37683320-3066-4684-8b8b-2b4281b08e0a" providerId="AD" clId="Web-{44BD1D85-3917-0A0C-E228-A4CB6A4EFFF8}" dt="2022-12-01T11:24:46.366" v="141" actId="20577"/>
          <ac:spMkLst>
            <pc:docMk/>
            <pc:sldMk cId="2008975337" sldId="276"/>
            <ac:spMk id="2" creationId="{06D8FB0E-7ADE-88D4-6242-66644677F622}"/>
          </ac:spMkLst>
        </pc:spChg>
        <pc:spChg chg="del mod">
          <ac:chgData name="John Hall | CIHT" userId="S::john.hall@ciht.org.uk::37683320-3066-4684-8b8b-2b4281b08e0a" providerId="AD" clId="Web-{44BD1D85-3917-0A0C-E228-A4CB6A4EFFF8}" dt="2022-12-01T11:24:36.710" v="135"/>
          <ac:spMkLst>
            <pc:docMk/>
            <pc:sldMk cId="2008975337" sldId="276"/>
            <ac:spMk id="3" creationId="{B1599D81-47A0-EDDB-0F05-842A11AF1C68}"/>
          </ac:spMkLst>
        </pc:spChg>
        <pc:picChg chg="add mod">
          <ac:chgData name="John Hall | CIHT" userId="S::john.hall@ciht.org.uk::37683320-3066-4684-8b8b-2b4281b08e0a" providerId="AD" clId="Web-{44BD1D85-3917-0A0C-E228-A4CB6A4EFFF8}" dt="2022-12-01T11:25:02.538" v="145" actId="14100"/>
          <ac:picMkLst>
            <pc:docMk/>
            <pc:sldMk cId="2008975337" sldId="276"/>
            <ac:picMk id="4" creationId="{F672566C-084B-887A-295B-01D0453ECE0C}"/>
          </ac:picMkLst>
        </pc:picChg>
      </pc:sldChg>
      <pc:sldChg chg="addSp delSp modSp new">
        <pc:chgData name="John Hall | CIHT" userId="S::john.hall@ciht.org.uk::37683320-3066-4684-8b8b-2b4281b08e0a" providerId="AD" clId="Web-{44BD1D85-3917-0A0C-E228-A4CB6A4EFFF8}" dt="2022-12-01T11:25:43.665" v="153" actId="1076"/>
        <pc:sldMkLst>
          <pc:docMk/>
          <pc:sldMk cId="1377245995" sldId="277"/>
        </pc:sldMkLst>
        <pc:spChg chg="mod">
          <ac:chgData name="John Hall | CIHT" userId="S::john.hall@ciht.org.uk::37683320-3066-4684-8b8b-2b4281b08e0a" providerId="AD" clId="Web-{44BD1D85-3917-0A0C-E228-A4CB6A4EFFF8}" dt="2022-12-01T11:25:33.493" v="149" actId="20577"/>
          <ac:spMkLst>
            <pc:docMk/>
            <pc:sldMk cId="1377245995" sldId="277"/>
            <ac:spMk id="2" creationId="{C2B26BE6-B423-345A-9C3D-53B29B711C0A}"/>
          </ac:spMkLst>
        </pc:spChg>
        <pc:spChg chg="del">
          <ac:chgData name="John Hall | CIHT" userId="S::john.hall@ciht.org.uk::37683320-3066-4684-8b8b-2b4281b08e0a" providerId="AD" clId="Web-{44BD1D85-3917-0A0C-E228-A4CB6A4EFFF8}" dt="2022-12-01T11:25:21.711" v="147"/>
          <ac:spMkLst>
            <pc:docMk/>
            <pc:sldMk cId="1377245995" sldId="277"/>
            <ac:spMk id="3" creationId="{A22F6435-D346-20C5-B3EA-1AD4C6829A82}"/>
          </ac:spMkLst>
        </pc:spChg>
        <pc:picChg chg="add mod">
          <ac:chgData name="John Hall | CIHT" userId="S::john.hall@ciht.org.uk::37683320-3066-4684-8b8b-2b4281b08e0a" providerId="AD" clId="Web-{44BD1D85-3917-0A0C-E228-A4CB6A4EFFF8}" dt="2022-12-01T11:25:43.665" v="153" actId="1076"/>
          <ac:picMkLst>
            <pc:docMk/>
            <pc:sldMk cId="1377245995" sldId="277"/>
            <ac:picMk id="4" creationId="{559D7CDF-435A-8F2D-27E2-87B24F477B20}"/>
          </ac:picMkLst>
        </pc:picChg>
      </pc:sldChg>
      <pc:sldChg chg="addSp delSp modSp new">
        <pc:chgData name="John Hall | CIHT" userId="S::john.hall@ciht.org.uk::37683320-3066-4684-8b8b-2b4281b08e0a" providerId="AD" clId="Web-{44BD1D85-3917-0A0C-E228-A4CB6A4EFFF8}" dt="2022-12-01T11:30:18.502" v="204" actId="14100"/>
        <pc:sldMkLst>
          <pc:docMk/>
          <pc:sldMk cId="245522522" sldId="278"/>
        </pc:sldMkLst>
        <pc:spChg chg="mod">
          <ac:chgData name="John Hall | CIHT" userId="S::john.hall@ciht.org.uk::37683320-3066-4684-8b8b-2b4281b08e0a" providerId="AD" clId="Web-{44BD1D85-3917-0A0C-E228-A4CB6A4EFFF8}" dt="2022-12-01T11:26:15.056" v="157" actId="20577"/>
          <ac:spMkLst>
            <pc:docMk/>
            <pc:sldMk cId="245522522" sldId="278"/>
            <ac:spMk id="2" creationId="{6637E2D0-15DB-E304-9CA5-0E1CDCF81C36}"/>
          </ac:spMkLst>
        </pc:spChg>
        <pc:spChg chg="del">
          <ac:chgData name="John Hall | CIHT" userId="S::john.hall@ciht.org.uk::37683320-3066-4684-8b8b-2b4281b08e0a" providerId="AD" clId="Web-{44BD1D85-3917-0A0C-E228-A4CB6A4EFFF8}" dt="2022-12-01T11:26:06.869" v="155"/>
          <ac:spMkLst>
            <pc:docMk/>
            <pc:sldMk cId="245522522" sldId="278"/>
            <ac:spMk id="3" creationId="{A9F6FE4B-125D-8F0E-1123-D6783D955462}"/>
          </ac:spMkLst>
        </pc:spChg>
        <pc:picChg chg="add mod">
          <ac:chgData name="John Hall | CIHT" userId="S::john.hall@ciht.org.uk::37683320-3066-4684-8b8b-2b4281b08e0a" providerId="AD" clId="Web-{44BD1D85-3917-0A0C-E228-A4CB6A4EFFF8}" dt="2022-12-01T11:30:18.502" v="204" actId="14100"/>
          <ac:picMkLst>
            <pc:docMk/>
            <pc:sldMk cId="245522522" sldId="278"/>
            <ac:picMk id="4" creationId="{24A409EF-4FC8-85EE-9DA0-8B914E213222}"/>
          </ac:picMkLst>
        </pc:picChg>
      </pc:sldChg>
      <pc:sldChg chg="addSp delSp modSp new">
        <pc:chgData name="John Hall | CIHT" userId="S::john.hall@ciht.org.uk::37683320-3066-4684-8b8b-2b4281b08e0a" providerId="AD" clId="Web-{44BD1D85-3917-0A0C-E228-A4CB6A4EFFF8}" dt="2022-12-01T11:27:30.653" v="172" actId="1076"/>
        <pc:sldMkLst>
          <pc:docMk/>
          <pc:sldMk cId="2955964775" sldId="279"/>
        </pc:sldMkLst>
        <pc:spChg chg="mod">
          <ac:chgData name="John Hall | CIHT" userId="S::john.hall@ciht.org.uk::37683320-3066-4684-8b8b-2b4281b08e0a" providerId="AD" clId="Web-{44BD1D85-3917-0A0C-E228-A4CB6A4EFFF8}" dt="2022-12-01T11:27:16.355" v="168" actId="20577"/>
          <ac:spMkLst>
            <pc:docMk/>
            <pc:sldMk cId="2955964775" sldId="279"/>
            <ac:spMk id="2" creationId="{FF1A3B21-9277-3073-987C-DB54F38C2646}"/>
          </ac:spMkLst>
        </pc:spChg>
        <pc:spChg chg="del">
          <ac:chgData name="John Hall | CIHT" userId="S::john.hall@ciht.org.uk::37683320-3066-4684-8b8b-2b4281b08e0a" providerId="AD" clId="Web-{44BD1D85-3917-0A0C-E228-A4CB6A4EFFF8}" dt="2022-12-01T11:26:50.683" v="163"/>
          <ac:spMkLst>
            <pc:docMk/>
            <pc:sldMk cId="2955964775" sldId="279"/>
            <ac:spMk id="3" creationId="{5F3BEAB4-9E57-AB24-BACA-DBA1AD24468A}"/>
          </ac:spMkLst>
        </pc:spChg>
        <pc:picChg chg="add mod">
          <ac:chgData name="John Hall | CIHT" userId="S::john.hall@ciht.org.uk::37683320-3066-4684-8b8b-2b4281b08e0a" providerId="AD" clId="Web-{44BD1D85-3917-0A0C-E228-A4CB6A4EFFF8}" dt="2022-12-01T11:27:30.653" v="172" actId="1076"/>
          <ac:picMkLst>
            <pc:docMk/>
            <pc:sldMk cId="2955964775" sldId="279"/>
            <ac:picMk id="4" creationId="{049D89DE-7FA3-A571-6BCA-3BC3913DFC59}"/>
          </ac:picMkLst>
        </pc:picChg>
      </pc:sldChg>
      <pc:sldChg chg="addSp delSp modSp new">
        <pc:chgData name="John Hall | CIHT" userId="S::john.hall@ciht.org.uk::37683320-3066-4684-8b8b-2b4281b08e0a" providerId="AD" clId="Web-{44BD1D85-3917-0A0C-E228-A4CB6A4EFFF8}" dt="2022-12-01T11:28:23.045" v="183" actId="14100"/>
        <pc:sldMkLst>
          <pc:docMk/>
          <pc:sldMk cId="2843293261" sldId="280"/>
        </pc:sldMkLst>
        <pc:spChg chg="mod">
          <ac:chgData name="John Hall | CIHT" userId="S::john.hall@ciht.org.uk::37683320-3066-4684-8b8b-2b4281b08e0a" providerId="AD" clId="Web-{44BD1D85-3917-0A0C-E228-A4CB6A4EFFF8}" dt="2022-12-01T11:28:10.451" v="180" actId="20577"/>
          <ac:spMkLst>
            <pc:docMk/>
            <pc:sldMk cId="2843293261" sldId="280"/>
            <ac:spMk id="2" creationId="{BD907B3D-C56D-E9E3-BD2D-35AF914EAC4E}"/>
          </ac:spMkLst>
        </pc:spChg>
        <pc:spChg chg="del">
          <ac:chgData name="John Hall | CIHT" userId="S::john.hall@ciht.org.uk::37683320-3066-4684-8b8b-2b4281b08e0a" providerId="AD" clId="Web-{44BD1D85-3917-0A0C-E228-A4CB6A4EFFF8}" dt="2022-12-01T11:27:45.887" v="174"/>
          <ac:spMkLst>
            <pc:docMk/>
            <pc:sldMk cId="2843293261" sldId="280"/>
            <ac:spMk id="3" creationId="{A6E492BD-7802-D9E2-8CDD-32DAC40C989D}"/>
          </ac:spMkLst>
        </pc:spChg>
        <pc:picChg chg="add mod">
          <ac:chgData name="John Hall | CIHT" userId="S::john.hall@ciht.org.uk::37683320-3066-4684-8b8b-2b4281b08e0a" providerId="AD" clId="Web-{44BD1D85-3917-0A0C-E228-A4CB6A4EFFF8}" dt="2022-12-01T11:28:23.045" v="183" actId="14100"/>
          <ac:picMkLst>
            <pc:docMk/>
            <pc:sldMk cId="2843293261" sldId="280"/>
            <ac:picMk id="4" creationId="{FFF989E3-D780-0AF9-9D2C-C89304D06956}"/>
          </ac:picMkLst>
        </pc:picChg>
      </pc:sldChg>
      <pc:sldChg chg="addSp delSp modSp new">
        <pc:chgData name="John Hall | CIHT" userId="S::john.hall@ciht.org.uk::37683320-3066-4684-8b8b-2b4281b08e0a" providerId="AD" clId="Web-{44BD1D85-3917-0A0C-E228-A4CB6A4EFFF8}" dt="2022-12-01T11:29:02.749" v="195" actId="1076"/>
        <pc:sldMkLst>
          <pc:docMk/>
          <pc:sldMk cId="3950969587" sldId="281"/>
        </pc:sldMkLst>
        <pc:spChg chg="mod">
          <ac:chgData name="John Hall | CIHT" userId="S::john.hall@ciht.org.uk::37683320-3066-4684-8b8b-2b4281b08e0a" providerId="AD" clId="Web-{44BD1D85-3917-0A0C-E228-A4CB6A4EFFF8}" dt="2022-12-01T11:28:47.921" v="190" actId="20577"/>
          <ac:spMkLst>
            <pc:docMk/>
            <pc:sldMk cId="3950969587" sldId="281"/>
            <ac:spMk id="2" creationId="{EAFBF0D1-5D52-6958-EDB0-82545B7BD69C}"/>
          </ac:spMkLst>
        </pc:spChg>
        <pc:spChg chg="del">
          <ac:chgData name="John Hall | CIHT" userId="S::john.hall@ciht.org.uk::37683320-3066-4684-8b8b-2b4281b08e0a" providerId="AD" clId="Web-{44BD1D85-3917-0A0C-E228-A4CB6A4EFFF8}" dt="2022-12-01T11:28:37.842" v="185"/>
          <ac:spMkLst>
            <pc:docMk/>
            <pc:sldMk cId="3950969587" sldId="281"/>
            <ac:spMk id="3" creationId="{7F5602E2-D953-7957-B821-4D31326AC220}"/>
          </ac:spMkLst>
        </pc:spChg>
        <pc:picChg chg="add mod">
          <ac:chgData name="John Hall | CIHT" userId="S::john.hall@ciht.org.uk::37683320-3066-4684-8b8b-2b4281b08e0a" providerId="AD" clId="Web-{44BD1D85-3917-0A0C-E228-A4CB6A4EFFF8}" dt="2022-12-01T11:29:02.749" v="195" actId="1076"/>
          <ac:picMkLst>
            <pc:docMk/>
            <pc:sldMk cId="3950969587" sldId="281"/>
            <ac:picMk id="4" creationId="{E540C63B-8EBD-ECA3-11A5-B962194231AD}"/>
          </ac:picMkLst>
        </pc:picChg>
      </pc:sldChg>
      <pc:sldChg chg="addSp delSp modSp new">
        <pc:chgData name="John Hall | CIHT" userId="S::john.hall@ciht.org.uk::37683320-3066-4684-8b8b-2b4281b08e0a" providerId="AD" clId="Web-{44BD1D85-3917-0A0C-E228-A4CB6A4EFFF8}" dt="2022-12-01T11:30:11.798" v="203" actId="1076"/>
        <pc:sldMkLst>
          <pc:docMk/>
          <pc:sldMk cId="3037803747" sldId="282"/>
        </pc:sldMkLst>
        <pc:spChg chg="mod">
          <ac:chgData name="John Hall | CIHT" userId="S::john.hall@ciht.org.uk::37683320-3066-4684-8b8b-2b4281b08e0a" providerId="AD" clId="Web-{44BD1D85-3917-0A0C-E228-A4CB6A4EFFF8}" dt="2022-12-01T11:30:00.829" v="199" actId="20577"/>
          <ac:spMkLst>
            <pc:docMk/>
            <pc:sldMk cId="3037803747" sldId="282"/>
            <ac:spMk id="2" creationId="{EFE18FDB-70F4-4C3A-DAD1-A772DEBE0CEA}"/>
          </ac:spMkLst>
        </pc:spChg>
        <pc:spChg chg="del">
          <ac:chgData name="John Hall | CIHT" userId="S::john.hall@ciht.org.uk::37683320-3066-4684-8b8b-2b4281b08e0a" providerId="AD" clId="Web-{44BD1D85-3917-0A0C-E228-A4CB6A4EFFF8}" dt="2022-12-01T11:29:48.266" v="197"/>
          <ac:spMkLst>
            <pc:docMk/>
            <pc:sldMk cId="3037803747" sldId="282"/>
            <ac:spMk id="3" creationId="{661FA608-65EC-4D78-9230-5FB02179BCA1}"/>
          </ac:spMkLst>
        </pc:spChg>
        <pc:picChg chg="add mod">
          <ac:chgData name="John Hall | CIHT" userId="S::john.hall@ciht.org.uk::37683320-3066-4684-8b8b-2b4281b08e0a" providerId="AD" clId="Web-{44BD1D85-3917-0A0C-E228-A4CB6A4EFFF8}" dt="2022-12-01T11:30:11.798" v="203" actId="1076"/>
          <ac:picMkLst>
            <pc:docMk/>
            <pc:sldMk cId="3037803747" sldId="282"/>
            <ac:picMk id="4" creationId="{43AA8571-ABBB-069A-B15A-CC12B6396218}"/>
          </ac:picMkLst>
        </pc:picChg>
      </pc:sldChg>
      <pc:sldChg chg="addSp delSp modSp new">
        <pc:chgData name="John Hall | CIHT" userId="S::john.hall@ciht.org.uk::37683320-3066-4684-8b8b-2b4281b08e0a" providerId="AD" clId="Web-{44BD1D85-3917-0A0C-E228-A4CB6A4EFFF8}" dt="2022-12-01T11:31:04.269" v="212" actId="1076"/>
        <pc:sldMkLst>
          <pc:docMk/>
          <pc:sldMk cId="422056905" sldId="283"/>
        </pc:sldMkLst>
        <pc:spChg chg="mod">
          <ac:chgData name="John Hall | CIHT" userId="S::john.hall@ciht.org.uk::37683320-3066-4684-8b8b-2b4281b08e0a" providerId="AD" clId="Web-{44BD1D85-3917-0A0C-E228-A4CB6A4EFFF8}" dt="2022-12-01T11:30:54.347" v="208" actId="20577"/>
          <ac:spMkLst>
            <pc:docMk/>
            <pc:sldMk cId="422056905" sldId="283"/>
            <ac:spMk id="2" creationId="{04F253A2-0359-1B4B-8C84-7D1A20D572A1}"/>
          </ac:spMkLst>
        </pc:spChg>
        <pc:spChg chg="del">
          <ac:chgData name="John Hall | CIHT" userId="S::john.hall@ciht.org.uk::37683320-3066-4684-8b8b-2b4281b08e0a" providerId="AD" clId="Web-{44BD1D85-3917-0A0C-E228-A4CB6A4EFFF8}" dt="2022-12-01T11:30:46.784" v="206"/>
          <ac:spMkLst>
            <pc:docMk/>
            <pc:sldMk cId="422056905" sldId="283"/>
            <ac:spMk id="3" creationId="{93B4F0BF-E1EA-E422-B500-3330BB7E71EC}"/>
          </ac:spMkLst>
        </pc:spChg>
        <pc:picChg chg="add mod">
          <ac:chgData name="John Hall | CIHT" userId="S::john.hall@ciht.org.uk::37683320-3066-4684-8b8b-2b4281b08e0a" providerId="AD" clId="Web-{44BD1D85-3917-0A0C-E228-A4CB6A4EFFF8}" dt="2022-12-01T11:31:04.269" v="212" actId="1076"/>
          <ac:picMkLst>
            <pc:docMk/>
            <pc:sldMk cId="422056905" sldId="283"/>
            <ac:picMk id="4" creationId="{FC49D765-D8B0-1075-AEF6-2AA8161942E0}"/>
          </ac:picMkLst>
        </pc:picChg>
      </pc:sldChg>
      <pc:sldChg chg="addSp delSp modSp new">
        <pc:chgData name="John Hall | CIHT" userId="S::john.hall@ciht.org.uk::37683320-3066-4684-8b8b-2b4281b08e0a" providerId="AD" clId="Web-{44BD1D85-3917-0A0C-E228-A4CB6A4EFFF8}" dt="2022-12-01T11:31:52.520" v="224" actId="1076"/>
        <pc:sldMkLst>
          <pc:docMk/>
          <pc:sldMk cId="914947116" sldId="284"/>
        </pc:sldMkLst>
        <pc:spChg chg="mod">
          <ac:chgData name="John Hall | CIHT" userId="S::john.hall@ciht.org.uk::37683320-3066-4684-8b8b-2b4281b08e0a" providerId="AD" clId="Web-{44BD1D85-3917-0A0C-E228-A4CB6A4EFFF8}" dt="2022-12-01T11:31:40.489" v="220" actId="20577"/>
          <ac:spMkLst>
            <pc:docMk/>
            <pc:sldMk cId="914947116" sldId="284"/>
            <ac:spMk id="2" creationId="{036C0B09-FC7D-30BB-33F8-762A9A2833B5}"/>
          </ac:spMkLst>
        </pc:spChg>
        <pc:spChg chg="del">
          <ac:chgData name="John Hall | CIHT" userId="S::john.hall@ciht.org.uk::37683320-3066-4684-8b8b-2b4281b08e0a" providerId="AD" clId="Web-{44BD1D85-3917-0A0C-E228-A4CB6A4EFFF8}" dt="2022-12-01T11:31:25.457" v="214"/>
          <ac:spMkLst>
            <pc:docMk/>
            <pc:sldMk cId="914947116" sldId="284"/>
            <ac:spMk id="3" creationId="{0820089B-02C0-D903-2CB9-2A2B10D77F6B}"/>
          </ac:spMkLst>
        </pc:spChg>
        <pc:picChg chg="add mod">
          <ac:chgData name="John Hall | CIHT" userId="S::john.hall@ciht.org.uk::37683320-3066-4684-8b8b-2b4281b08e0a" providerId="AD" clId="Web-{44BD1D85-3917-0A0C-E228-A4CB6A4EFFF8}" dt="2022-12-01T11:31:52.520" v="224" actId="1076"/>
          <ac:picMkLst>
            <pc:docMk/>
            <pc:sldMk cId="914947116" sldId="284"/>
            <ac:picMk id="4" creationId="{8BB7322C-34DF-1D01-9867-F449BC8D0F1E}"/>
          </ac:picMkLst>
        </pc:picChg>
      </pc:sldChg>
      <pc:sldChg chg="addSp delSp modSp new">
        <pc:chgData name="John Hall | CIHT" userId="S::john.hall@ciht.org.uk::37683320-3066-4684-8b8b-2b4281b08e0a" providerId="AD" clId="Web-{44BD1D85-3917-0A0C-E228-A4CB6A4EFFF8}" dt="2022-12-01T11:32:39.334" v="232" actId="1076"/>
        <pc:sldMkLst>
          <pc:docMk/>
          <pc:sldMk cId="74930423" sldId="285"/>
        </pc:sldMkLst>
        <pc:spChg chg="mod">
          <ac:chgData name="John Hall | CIHT" userId="S::john.hall@ciht.org.uk::37683320-3066-4684-8b8b-2b4281b08e0a" providerId="AD" clId="Web-{44BD1D85-3917-0A0C-E228-A4CB6A4EFFF8}" dt="2022-12-01T11:32:28.615" v="228" actId="20577"/>
          <ac:spMkLst>
            <pc:docMk/>
            <pc:sldMk cId="74930423" sldId="285"/>
            <ac:spMk id="2" creationId="{BB7E3E4F-BD89-73B3-8CC6-3DC4DC4429B3}"/>
          </ac:spMkLst>
        </pc:spChg>
        <pc:spChg chg="del">
          <ac:chgData name="John Hall | CIHT" userId="S::john.hall@ciht.org.uk::37683320-3066-4684-8b8b-2b4281b08e0a" providerId="AD" clId="Web-{44BD1D85-3917-0A0C-E228-A4CB6A4EFFF8}" dt="2022-12-01T11:32:05.427" v="226"/>
          <ac:spMkLst>
            <pc:docMk/>
            <pc:sldMk cId="74930423" sldId="285"/>
            <ac:spMk id="3" creationId="{DF0FF19A-8575-130B-3100-F68D1CDAD1FD}"/>
          </ac:spMkLst>
        </pc:spChg>
        <pc:picChg chg="add mod">
          <ac:chgData name="John Hall | CIHT" userId="S::john.hall@ciht.org.uk::37683320-3066-4684-8b8b-2b4281b08e0a" providerId="AD" clId="Web-{44BD1D85-3917-0A0C-E228-A4CB6A4EFFF8}" dt="2022-12-01T11:32:39.334" v="232" actId="1076"/>
          <ac:picMkLst>
            <pc:docMk/>
            <pc:sldMk cId="74930423" sldId="285"/>
            <ac:picMk id="4" creationId="{43EC7A98-B8EB-ACC8-D41B-26211E1BF551}"/>
          </ac:picMkLst>
        </pc:picChg>
      </pc:sldChg>
      <pc:sldChg chg="addSp delSp modSp new">
        <pc:chgData name="John Hall | CIHT" userId="S::john.hall@ciht.org.uk::37683320-3066-4684-8b8b-2b4281b08e0a" providerId="AD" clId="Web-{44BD1D85-3917-0A0C-E228-A4CB6A4EFFF8}" dt="2022-12-01T11:33:43.743" v="248" actId="1076"/>
        <pc:sldMkLst>
          <pc:docMk/>
          <pc:sldMk cId="1127560885" sldId="286"/>
        </pc:sldMkLst>
        <pc:spChg chg="mod">
          <ac:chgData name="John Hall | CIHT" userId="S::john.hall@ciht.org.uk::37683320-3066-4684-8b8b-2b4281b08e0a" providerId="AD" clId="Web-{44BD1D85-3917-0A0C-E228-A4CB6A4EFFF8}" dt="2022-12-01T11:33:16.820" v="239" actId="20577"/>
          <ac:spMkLst>
            <pc:docMk/>
            <pc:sldMk cId="1127560885" sldId="286"/>
            <ac:spMk id="2" creationId="{DC4CAFE9-0BC5-D231-CA73-EE0F3ACF93D5}"/>
          </ac:spMkLst>
        </pc:spChg>
        <pc:spChg chg="del">
          <ac:chgData name="John Hall | CIHT" userId="S::john.hall@ciht.org.uk::37683320-3066-4684-8b8b-2b4281b08e0a" providerId="AD" clId="Web-{44BD1D85-3917-0A0C-E228-A4CB6A4EFFF8}" dt="2022-12-01T11:33:08.476" v="234"/>
          <ac:spMkLst>
            <pc:docMk/>
            <pc:sldMk cId="1127560885" sldId="286"/>
            <ac:spMk id="3" creationId="{0B22C895-4321-FF3A-E801-1A26FC29A588}"/>
          </ac:spMkLst>
        </pc:spChg>
        <pc:picChg chg="add mod">
          <ac:chgData name="John Hall | CIHT" userId="S::john.hall@ciht.org.uk::37683320-3066-4684-8b8b-2b4281b08e0a" providerId="AD" clId="Web-{44BD1D85-3917-0A0C-E228-A4CB6A4EFFF8}" dt="2022-12-01T11:33:43.743" v="248" actId="1076"/>
          <ac:picMkLst>
            <pc:docMk/>
            <pc:sldMk cId="1127560885" sldId="286"/>
            <ac:picMk id="4" creationId="{965754BD-075D-CC68-6650-A6AE1658AC5F}"/>
          </ac:picMkLst>
        </pc:picChg>
      </pc:sldChg>
      <pc:sldChg chg="addSp delSp modSp new">
        <pc:chgData name="John Hall | CIHT" userId="S::john.hall@ciht.org.uk::37683320-3066-4684-8b8b-2b4281b08e0a" providerId="AD" clId="Web-{44BD1D85-3917-0A0C-E228-A4CB6A4EFFF8}" dt="2022-12-01T11:34:34.213" v="256" actId="14100"/>
        <pc:sldMkLst>
          <pc:docMk/>
          <pc:sldMk cId="2184697539" sldId="287"/>
        </pc:sldMkLst>
        <pc:spChg chg="mod">
          <ac:chgData name="John Hall | CIHT" userId="S::john.hall@ciht.org.uk::37683320-3066-4684-8b8b-2b4281b08e0a" providerId="AD" clId="Web-{44BD1D85-3917-0A0C-E228-A4CB6A4EFFF8}" dt="2022-12-01T11:34:22.181" v="253" actId="20577"/>
          <ac:spMkLst>
            <pc:docMk/>
            <pc:sldMk cId="2184697539" sldId="287"/>
            <ac:spMk id="2" creationId="{845C9845-8176-1078-F35C-82BE9CD56B4A}"/>
          </ac:spMkLst>
        </pc:spChg>
        <pc:spChg chg="del">
          <ac:chgData name="John Hall | CIHT" userId="S::john.hall@ciht.org.uk::37683320-3066-4684-8b8b-2b4281b08e0a" providerId="AD" clId="Web-{44BD1D85-3917-0A0C-E228-A4CB6A4EFFF8}" dt="2022-12-01T11:34:11.181" v="250"/>
          <ac:spMkLst>
            <pc:docMk/>
            <pc:sldMk cId="2184697539" sldId="287"/>
            <ac:spMk id="3" creationId="{76B04ECB-9EBE-91D6-2881-AA8F9A833258}"/>
          </ac:spMkLst>
        </pc:spChg>
        <pc:picChg chg="add mod">
          <ac:chgData name="John Hall | CIHT" userId="S::john.hall@ciht.org.uk::37683320-3066-4684-8b8b-2b4281b08e0a" providerId="AD" clId="Web-{44BD1D85-3917-0A0C-E228-A4CB6A4EFFF8}" dt="2022-12-01T11:34:34.213" v="256" actId="14100"/>
          <ac:picMkLst>
            <pc:docMk/>
            <pc:sldMk cId="2184697539" sldId="287"/>
            <ac:picMk id="4" creationId="{93F5033B-125F-9B5E-0084-F5D394140168}"/>
          </ac:picMkLst>
        </pc:picChg>
      </pc:sldChg>
      <pc:sldChg chg="addSp delSp modSp new">
        <pc:chgData name="John Hall | CIHT" userId="S::john.hall@ciht.org.uk::37683320-3066-4684-8b8b-2b4281b08e0a" providerId="AD" clId="Web-{44BD1D85-3917-0A0C-E228-A4CB6A4EFFF8}" dt="2022-12-01T11:39:16.238" v="291" actId="14100"/>
        <pc:sldMkLst>
          <pc:docMk/>
          <pc:sldMk cId="694493194" sldId="288"/>
        </pc:sldMkLst>
        <pc:spChg chg="del">
          <ac:chgData name="John Hall | CIHT" userId="S::john.hall@ciht.org.uk::37683320-3066-4684-8b8b-2b4281b08e0a" providerId="AD" clId="Web-{44BD1D85-3917-0A0C-E228-A4CB6A4EFFF8}" dt="2022-12-01T11:36:33.373" v="268"/>
          <ac:spMkLst>
            <pc:docMk/>
            <pc:sldMk cId="694493194" sldId="288"/>
            <ac:spMk id="2" creationId="{9D248BAE-C67D-F73E-7B78-E88FF2CE084A}"/>
          </ac:spMkLst>
        </pc:spChg>
        <pc:spChg chg="del">
          <ac:chgData name="John Hall | CIHT" userId="S::john.hall@ciht.org.uk::37683320-3066-4684-8b8b-2b4281b08e0a" providerId="AD" clId="Web-{44BD1D85-3917-0A0C-E228-A4CB6A4EFFF8}" dt="2022-12-01T11:35:15.324" v="258"/>
          <ac:spMkLst>
            <pc:docMk/>
            <pc:sldMk cId="694493194" sldId="288"/>
            <ac:spMk id="3" creationId="{DFD5A742-0893-A5DF-1C4F-01955E3E12CC}"/>
          </ac:spMkLst>
        </pc:spChg>
        <pc:picChg chg="add mod modCrop">
          <ac:chgData name="John Hall | CIHT" userId="S::john.hall@ciht.org.uk::37683320-3066-4684-8b8b-2b4281b08e0a" providerId="AD" clId="Web-{44BD1D85-3917-0A0C-E228-A4CB6A4EFFF8}" dt="2022-12-01T11:39:16.238" v="291" actId="14100"/>
          <ac:picMkLst>
            <pc:docMk/>
            <pc:sldMk cId="694493194" sldId="288"/>
            <ac:picMk id="4" creationId="{43B47E70-C5AA-58AB-2771-2D0F1E100844}"/>
          </ac:picMkLst>
        </pc:picChg>
      </pc:sldChg>
      <pc:sldChg chg="addSp delSp modSp new ord">
        <pc:chgData name="John Hall | CIHT" userId="S::john.hall@ciht.org.uk::37683320-3066-4684-8b8b-2b4281b08e0a" providerId="AD" clId="Web-{44BD1D85-3917-0A0C-E228-A4CB6A4EFFF8}" dt="2022-12-01T11:38:48.596" v="286" actId="1076"/>
        <pc:sldMkLst>
          <pc:docMk/>
          <pc:sldMk cId="1318378253" sldId="289"/>
        </pc:sldMkLst>
        <pc:spChg chg="del">
          <ac:chgData name="John Hall | CIHT" userId="S::john.hall@ciht.org.uk::37683320-3066-4684-8b8b-2b4281b08e0a" providerId="AD" clId="Web-{44BD1D85-3917-0A0C-E228-A4CB6A4EFFF8}" dt="2022-12-01T11:36:45.327" v="272"/>
          <ac:spMkLst>
            <pc:docMk/>
            <pc:sldMk cId="1318378253" sldId="289"/>
            <ac:spMk id="2" creationId="{322DA98E-6DAF-8C0E-3313-672BF19673E5}"/>
          </ac:spMkLst>
        </pc:spChg>
        <pc:spChg chg="del">
          <ac:chgData name="John Hall | CIHT" userId="S::john.hall@ciht.org.uk::37683320-3066-4684-8b8b-2b4281b08e0a" providerId="AD" clId="Web-{44BD1D85-3917-0A0C-E228-A4CB6A4EFFF8}" dt="2022-12-01T11:36:43.233" v="271"/>
          <ac:spMkLst>
            <pc:docMk/>
            <pc:sldMk cId="1318378253" sldId="289"/>
            <ac:spMk id="3" creationId="{46A1F47E-6708-CA8B-0066-25CF77C0C381}"/>
          </ac:spMkLst>
        </pc:spChg>
        <pc:picChg chg="add mod modCrop">
          <ac:chgData name="John Hall | CIHT" userId="S::john.hall@ciht.org.uk::37683320-3066-4684-8b8b-2b4281b08e0a" providerId="AD" clId="Web-{44BD1D85-3917-0A0C-E228-A4CB6A4EFFF8}" dt="2022-12-01T11:38:48.596" v="286" actId="1076"/>
          <ac:picMkLst>
            <pc:docMk/>
            <pc:sldMk cId="1318378253" sldId="289"/>
            <ac:picMk id="4" creationId="{D8FD4243-BC30-B35C-DC3A-2FAD736A95B1}"/>
          </ac:picMkLst>
        </pc:picChg>
      </pc:sldChg>
    </pc:docChg>
  </pc:docChgLst>
  <pc:docChgLst>
    <pc:chgData name="John Hall | CIHT" userId="S::john.hall@ciht.org.uk::37683320-3066-4684-8b8b-2b4281b08e0a" providerId="AD" clId="Web-{CD69E636-9F48-BD54-6BF6-CB7DE50E39A1}"/>
    <pc:docChg chg="addSld modSld">
      <pc:chgData name="John Hall | CIHT" userId="S::john.hall@ciht.org.uk::37683320-3066-4684-8b8b-2b4281b08e0a" providerId="AD" clId="Web-{CD69E636-9F48-BD54-6BF6-CB7DE50E39A1}" dt="2022-12-01T15:44:38.671" v="305" actId="14100"/>
      <pc:docMkLst>
        <pc:docMk/>
      </pc:docMkLst>
      <pc:sldChg chg="modNotes">
        <pc:chgData name="John Hall | CIHT" userId="S::john.hall@ciht.org.uk::37683320-3066-4684-8b8b-2b4281b08e0a" providerId="AD" clId="Web-{CD69E636-9F48-BD54-6BF6-CB7DE50E39A1}" dt="2022-12-01T15:34:48.229" v="54"/>
        <pc:sldMkLst>
          <pc:docMk/>
          <pc:sldMk cId="1598879416" sldId="256"/>
        </pc:sldMkLst>
      </pc:sldChg>
      <pc:sldChg chg="modSp new">
        <pc:chgData name="John Hall | CIHT" userId="S::john.hall@ciht.org.uk::37683320-3066-4684-8b8b-2b4281b08e0a" providerId="AD" clId="Web-{CD69E636-9F48-BD54-6BF6-CB7DE50E39A1}" dt="2022-12-01T15:37:54.298" v="158" actId="20577"/>
        <pc:sldMkLst>
          <pc:docMk/>
          <pc:sldMk cId="2372961262" sldId="290"/>
        </pc:sldMkLst>
        <pc:spChg chg="mod">
          <ac:chgData name="John Hall | CIHT" userId="S::john.hall@ciht.org.uk::37683320-3066-4684-8b8b-2b4281b08e0a" providerId="AD" clId="Web-{CD69E636-9F48-BD54-6BF6-CB7DE50E39A1}" dt="2022-12-01T15:35:34.512" v="59" actId="20577"/>
          <ac:spMkLst>
            <pc:docMk/>
            <pc:sldMk cId="2372961262" sldId="290"/>
            <ac:spMk id="2" creationId="{35305CEE-E024-5315-F4AD-6CBC177371A7}"/>
          </ac:spMkLst>
        </pc:spChg>
        <pc:spChg chg="mod">
          <ac:chgData name="John Hall | CIHT" userId="S::john.hall@ciht.org.uk::37683320-3066-4684-8b8b-2b4281b08e0a" providerId="AD" clId="Web-{CD69E636-9F48-BD54-6BF6-CB7DE50E39A1}" dt="2022-12-01T15:37:54.298" v="158" actId="20577"/>
          <ac:spMkLst>
            <pc:docMk/>
            <pc:sldMk cId="2372961262" sldId="290"/>
            <ac:spMk id="3" creationId="{A1E444A8-E377-4A32-92EA-DAAC9F794D38}"/>
          </ac:spMkLst>
        </pc:spChg>
      </pc:sldChg>
      <pc:sldChg chg="add replId">
        <pc:chgData name="John Hall | CIHT" userId="S::john.hall@ciht.org.uk::37683320-3066-4684-8b8b-2b4281b08e0a" providerId="AD" clId="Web-{CD69E636-9F48-BD54-6BF6-CB7DE50E39A1}" dt="2022-12-01T15:38:27.987" v="159"/>
        <pc:sldMkLst>
          <pc:docMk/>
          <pc:sldMk cId="323649884" sldId="291"/>
        </pc:sldMkLst>
      </pc:sldChg>
      <pc:sldChg chg="modSp add replId">
        <pc:chgData name="John Hall | CIHT" userId="S::john.hall@ciht.org.uk::37683320-3066-4684-8b8b-2b4281b08e0a" providerId="AD" clId="Web-{CD69E636-9F48-BD54-6BF6-CB7DE50E39A1}" dt="2022-12-01T15:44:38.671" v="305" actId="14100"/>
        <pc:sldMkLst>
          <pc:docMk/>
          <pc:sldMk cId="3776621529" sldId="292"/>
        </pc:sldMkLst>
        <pc:spChg chg="mod">
          <ac:chgData name="John Hall | CIHT" userId="S::john.hall@ciht.org.uk::37683320-3066-4684-8b8b-2b4281b08e0a" providerId="AD" clId="Web-{CD69E636-9F48-BD54-6BF6-CB7DE50E39A1}" dt="2022-12-01T15:38:48.300" v="161" actId="20577"/>
          <ac:spMkLst>
            <pc:docMk/>
            <pc:sldMk cId="3776621529" sldId="292"/>
            <ac:spMk id="2" creationId="{35305CEE-E024-5315-F4AD-6CBC177371A7}"/>
          </ac:spMkLst>
        </pc:spChg>
        <pc:spChg chg="mod">
          <ac:chgData name="John Hall | CIHT" userId="S::john.hall@ciht.org.uk::37683320-3066-4684-8b8b-2b4281b08e0a" providerId="AD" clId="Web-{CD69E636-9F48-BD54-6BF6-CB7DE50E39A1}" dt="2022-12-01T15:44:38.671" v="305" actId="14100"/>
          <ac:spMkLst>
            <pc:docMk/>
            <pc:sldMk cId="3776621529" sldId="292"/>
            <ac:spMk id="3" creationId="{A1E444A8-E377-4A32-92EA-DAAC9F794D38}"/>
          </ac:spMkLst>
        </pc:spChg>
      </pc:sldChg>
    </pc:docChg>
  </pc:docChgLst>
  <pc:docChgLst>
    <pc:chgData name="John Hall | CIHT" userId="S::john.hall@ciht.org.uk::37683320-3066-4684-8b8b-2b4281b08e0a" providerId="AD" clId="Web-{9750B9D4-0269-7C61-FCBF-EEDC9D639E3B}"/>
    <pc:docChg chg="modSld">
      <pc:chgData name="John Hall | CIHT" userId="S::john.hall@ciht.org.uk::37683320-3066-4684-8b8b-2b4281b08e0a" providerId="AD" clId="Web-{9750B9D4-0269-7C61-FCBF-EEDC9D639E3B}" dt="2022-07-29T10:11:36.013" v="203"/>
      <pc:docMkLst>
        <pc:docMk/>
      </pc:docMkLst>
      <pc:sldChg chg="modNotes">
        <pc:chgData name="John Hall | CIHT" userId="S::john.hall@ciht.org.uk::37683320-3066-4684-8b8b-2b4281b08e0a" providerId="AD" clId="Web-{9750B9D4-0269-7C61-FCBF-EEDC9D639E3B}" dt="2022-07-29T09:27:30.856" v="16"/>
        <pc:sldMkLst>
          <pc:docMk/>
          <pc:sldMk cId="1598879416" sldId="256"/>
        </pc:sldMkLst>
      </pc:sldChg>
      <pc:sldChg chg="modNotes">
        <pc:chgData name="John Hall | CIHT" userId="S::john.hall@ciht.org.uk::37683320-3066-4684-8b8b-2b4281b08e0a" providerId="AD" clId="Web-{9750B9D4-0269-7C61-FCBF-EEDC9D639E3B}" dt="2022-07-29T09:30:46.391" v="76"/>
        <pc:sldMkLst>
          <pc:docMk/>
          <pc:sldMk cId="465668292" sldId="257"/>
        </pc:sldMkLst>
      </pc:sldChg>
      <pc:sldChg chg="modNotes">
        <pc:chgData name="John Hall | CIHT" userId="S::john.hall@ciht.org.uk::37683320-3066-4684-8b8b-2b4281b08e0a" providerId="AD" clId="Web-{9750B9D4-0269-7C61-FCBF-EEDC9D639E3B}" dt="2022-07-29T09:37:22.007" v="182"/>
        <pc:sldMkLst>
          <pc:docMk/>
          <pc:sldMk cId="296537589" sldId="258"/>
        </pc:sldMkLst>
      </pc:sldChg>
      <pc:sldChg chg="modSp modNotes">
        <pc:chgData name="John Hall | CIHT" userId="S::john.hall@ciht.org.uk::37683320-3066-4684-8b8b-2b4281b08e0a" providerId="AD" clId="Web-{9750B9D4-0269-7C61-FCBF-EEDC9D639E3B}" dt="2022-07-29T10:10:23.042" v="201"/>
        <pc:sldMkLst>
          <pc:docMk/>
          <pc:sldMk cId="436226245" sldId="261"/>
        </pc:sldMkLst>
        <pc:picChg chg="mod">
          <ac:chgData name="John Hall | CIHT" userId="S::john.hall@ciht.org.uk::37683320-3066-4684-8b8b-2b4281b08e0a" providerId="AD" clId="Web-{9750B9D4-0269-7C61-FCBF-EEDC9D639E3B}" dt="2022-07-29T09:24:38.384" v="1" actId="14100"/>
          <ac:picMkLst>
            <pc:docMk/>
            <pc:sldMk cId="436226245" sldId="261"/>
            <ac:picMk id="4" creationId="{00000000-0000-0000-0000-000000000000}"/>
          </ac:picMkLst>
        </pc:picChg>
      </pc:sldChg>
      <pc:sldChg chg="modNotes">
        <pc:chgData name="John Hall | CIHT" userId="S::john.hall@ciht.org.uk::37683320-3066-4684-8b8b-2b4281b08e0a" providerId="AD" clId="Web-{9750B9D4-0269-7C61-FCBF-EEDC9D639E3B}" dt="2022-07-29T10:11:36.013" v="203"/>
        <pc:sldMkLst>
          <pc:docMk/>
          <pc:sldMk cId="853192960" sldId="262"/>
        </pc:sldMkLst>
      </pc:sldChg>
      <pc:sldChg chg="modNotes">
        <pc:chgData name="John Hall | CIHT" userId="S::john.hall@ciht.org.uk::37683320-3066-4684-8b8b-2b4281b08e0a" providerId="AD" clId="Web-{9750B9D4-0269-7C61-FCBF-EEDC9D639E3B}" dt="2022-07-29T09:28:42.341" v="35"/>
        <pc:sldMkLst>
          <pc:docMk/>
          <pc:sldMk cId="747186344" sldId="267"/>
        </pc:sldMkLst>
      </pc:sldChg>
    </pc:docChg>
  </pc:docChgLst>
  <pc:docChgLst>
    <pc:chgData name="John Hall | CIHT" userId="S::john.hall@ciht.org.uk::37683320-3066-4684-8b8b-2b4281b08e0a" providerId="AD" clId="Web-{AB7FAED2-42BF-8F73-0765-231388137332}"/>
    <pc:docChg chg="addSld modSld sldOrd">
      <pc:chgData name="John Hall | CIHT" userId="S::john.hall@ciht.org.uk::37683320-3066-4684-8b8b-2b4281b08e0a" providerId="AD" clId="Web-{AB7FAED2-42BF-8F73-0765-231388137332}" dt="2022-12-06T14:57:12.781" v="961"/>
      <pc:docMkLst>
        <pc:docMk/>
      </pc:docMkLst>
      <pc:sldChg chg="modNotes">
        <pc:chgData name="John Hall | CIHT" userId="S::john.hall@ciht.org.uk::37683320-3066-4684-8b8b-2b4281b08e0a" providerId="AD" clId="Web-{AB7FAED2-42BF-8F73-0765-231388137332}" dt="2022-12-06T14:20:39.021" v="126"/>
        <pc:sldMkLst>
          <pc:docMk/>
          <pc:sldMk cId="1598879416" sldId="256"/>
        </pc:sldMkLst>
      </pc:sldChg>
      <pc:sldChg chg="modNotes">
        <pc:chgData name="John Hall | CIHT" userId="S::john.hall@ciht.org.uk::37683320-3066-4684-8b8b-2b4281b08e0a" providerId="AD" clId="Web-{AB7FAED2-42BF-8F73-0765-231388137332}" dt="2022-12-06T14:35:17.462" v="395"/>
        <pc:sldMkLst>
          <pc:docMk/>
          <pc:sldMk cId="465668292" sldId="257"/>
        </pc:sldMkLst>
      </pc:sldChg>
      <pc:sldChg chg="modNotes">
        <pc:chgData name="John Hall | CIHT" userId="S::john.hall@ciht.org.uk::37683320-3066-4684-8b8b-2b4281b08e0a" providerId="AD" clId="Web-{AB7FAED2-42BF-8F73-0765-231388137332}" dt="2022-12-06T14:48:01.317" v="844"/>
        <pc:sldMkLst>
          <pc:docMk/>
          <pc:sldMk cId="296537589" sldId="258"/>
        </pc:sldMkLst>
      </pc:sldChg>
      <pc:sldChg chg="modNotes">
        <pc:chgData name="John Hall | CIHT" userId="S::john.hall@ciht.org.uk::37683320-3066-4684-8b8b-2b4281b08e0a" providerId="AD" clId="Web-{AB7FAED2-42BF-8F73-0765-231388137332}" dt="2022-12-06T14:51:34.771" v="887"/>
        <pc:sldMkLst>
          <pc:docMk/>
          <pc:sldMk cId="1199084655" sldId="259"/>
        </pc:sldMkLst>
      </pc:sldChg>
      <pc:sldChg chg="modNotes">
        <pc:chgData name="John Hall | CIHT" userId="S::john.hall@ciht.org.uk::37683320-3066-4684-8b8b-2b4281b08e0a" providerId="AD" clId="Web-{AB7FAED2-42BF-8F73-0765-231388137332}" dt="2022-12-06T14:57:12.781" v="961"/>
        <pc:sldMkLst>
          <pc:docMk/>
          <pc:sldMk cId="436226245" sldId="261"/>
        </pc:sldMkLst>
      </pc:sldChg>
      <pc:sldChg chg="modNotes">
        <pc:chgData name="John Hall | CIHT" userId="S::john.hall@ciht.org.uk::37683320-3066-4684-8b8b-2b4281b08e0a" providerId="AD" clId="Web-{AB7FAED2-42BF-8F73-0765-231388137332}" dt="2022-12-06T14:24:27.960" v="186"/>
        <pc:sldMkLst>
          <pc:docMk/>
          <pc:sldMk cId="747186344" sldId="267"/>
        </pc:sldMkLst>
      </pc:sldChg>
      <pc:sldChg chg="delSp modSp modNotes">
        <pc:chgData name="John Hall | CIHT" userId="S::john.hall@ciht.org.uk::37683320-3066-4684-8b8b-2b4281b08e0a" providerId="AD" clId="Web-{AB7FAED2-42BF-8F73-0765-231388137332}" dt="2022-12-06T14:28:28.166" v="242"/>
        <pc:sldMkLst>
          <pc:docMk/>
          <pc:sldMk cId="1282808521" sldId="269"/>
        </pc:sldMkLst>
        <pc:spChg chg="del mod">
          <ac:chgData name="John Hall | CIHT" userId="S::john.hall@ciht.org.uk::37683320-3066-4684-8b8b-2b4281b08e0a" providerId="AD" clId="Web-{AB7FAED2-42BF-8F73-0765-231388137332}" dt="2022-12-06T14:28:09.711" v="237"/>
          <ac:spMkLst>
            <pc:docMk/>
            <pc:sldMk cId="1282808521" sldId="269"/>
            <ac:spMk id="2" creationId="{98F8220A-84B7-0613-D6F0-0BD7CDF3FA12}"/>
          </ac:spMkLst>
        </pc:spChg>
        <pc:picChg chg="mod">
          <ac:chgData name="John Hall | CIHT" userId="S::john.hall@ciht.org.uk::37683320-3066-4684-8b8b-2b4281b08e0a" providerId="AD" clId="Web-{AB7FAED2-42BF-8F73-0765-231388137332}" dt="2022-12-06T14:28:14.852" v="239" actId="14100"/>
          <ac:picMkLst>
            <pc:docMk/>
            <pc:sldMk cId="1282808521" sldId="269"/>
            <ac:picMk id="4" creationId="{DF69442C-9235-167C-DDD5-0C7A0131ABB8}"/>
          </ac:picMkLst>
        </pc:picChg>
      </pc:sldChg>
      <pc:sldChg chg="addSp delSp modSp">
        <pc:chgData name="John Hall | CIHT" userId="S::john.hall@ciht.org.uk::37683320-3066-4684-8b8b-2b4281b08e0a" providerId="AD" clId="Web-{AB7FAED2-42BF-8F73-0765-231388137332}" dt="2022-12-06T14:28:56.074" v="246" actId="14100"/>
        <pc:sldMkLst>
          <pc:docMk/>
          <pc:sldMk cId="3313042152" sldId="271"/>
        </pc:sldMkLst>
        <pc:spChg chg="del">
          <ac:chgData name="John Hall | CIHT" userId="S::john.hall@ciht.org.uk::37683320-3066-4684-8b8b-2b4281b08e0a" providerId="AD" clId="Web-{AB7FAED2-42BF-8F73-0765-231388137332}" dt="2022-12-06T14:28:47.073" v="243"/>
          <ac:spMkLst>
            <pc:docMk/>
            <pc:sldMk cId="3313042152" sldId="271"/>
            <ac:spMk id="2" creationId="{40E29491-7608-59E9-883D-69DE9C8BD63C}"/>
          </ac:spMkLst>
        </pc:spChg>
        <pc:spChg chg="add del mod">
          <ac:chgData name="John Hall | CIHT" userId="S::john.hall@ciht.org.uk::37683320-3066-4684-8b8b-2b4281b08e0a" providerId="AD" clId="Web-{AB7FAED2-42BF-8F73-0765-231388137332}" dt="2022-12-06T14:28:51.136" v="244"/>
          <ac:spMkLst>
            <pc:docMk/>
            <pc:sldMk cId="3313042152" sldId="271"/>
            <ac:spMk id="5" creationId="{237D3A08-98C1-333C-334B-BA84B6E429FB}"/>
          </ac:spMkLst>
        </pc:spChg>
        <pc:picChg chg="mod">
          <ac:chgData name="John Hall | CIHT" userId="S::john.hall@ciht.org.uk::37683320-3066-4684-8b8b-2b4281b08e0a" providerId="AD" clId="Web-{AB7FAED2-42BF-8F73-0765-231388137332}" dt="2022-12-06T14:28:56.074" v="246" actId="14100"/>
          <ac:picMkLst>
            <pc:docMk/>
            <pc:sldMk cId="3313042152" sldId="271"/>
            <ac:picMk id="4" creationId="{4F4CC5A8-A4ED-B74C-74F1-3454135816A8}"/>
          </ac:picMkLst>
        </pc:picChg>
      </pc:sldChg>
      <pc:sldChg chg="ord">
        <pc:chgData name="John Hall | CIHT" userId="S::john.hall@ciht.org.uk::37683320-3066-4684-8b8b-2b4281b08e0a" providerId="AD" clId="Web-{AB7FAED2-42BF-8F73-0765-231388137332}" dt="2022-12-06T14:30:49.145" v="278"/>
        <pc:sldMkLst>
          <pc:docMk/>
          <pc:sldMk cId="2274559487" sldId="272"/>
        </pc:sldMkLst>
      </pc:sldChg>
      <pc:sldChg chg="ord">
        <pc:chgData name="John Hall | CIHT" userId="S::john.hall@ciht.org.uk::37683320-3066-4684-8b8b-2b4281b08e0a" providerId="AD" clId="Web-{AB7FAED2-42BF-8F73-0765-231388137332}" dt="2022-12-06T14:30:47.551" v="277"/>
        <pc:sldMkLst>
          <pc:docMk/>
          <pc:sldMk cId="172416062" sldId="274"/>
        </pc:sldMkLst>
      </pc:sldChg>
      <pc:sldChg chg="ord">
        <pc:chgData name="John Hall | CIHT" userId="S::john.hall@ciht.org.uk::37683320-3066-4684-8b8b-2b4281b08e0a" providerId="AD" clId="Web-{AB7FAED2-42BF-8F73-0765-231388137332}" dt="2022-12-06T14:31:05.850" v="282"/>
        <pc:sldMkLst>
          <pc:docMk/>
          <pc:sldMk cId="2955964775" sldId="279"/>
        </pc:sldMkLst>
      </pc:sldChg>
      <pc:sldChg chg="modSp">
        <pc:chgData name="John Hall | CIHT" userId="S::john.hall@ciht.org.uk::37683320-3066-4684-8b8b-2b4281b08e0a" providerId="AD" clId="Web-{AB7FAED2-42BF-8F73-0765-231388137332}" dt="2022-12-06T14:37:54.037" v="434" actId="20577"/>
        <pc:sldMkLst>
          <pc:docMk/>
          <pc:sldMk cId="3776621529" sldId="292"/>
        </pc:sldMkLst>
        <pc:spChg chg="mod">
          <ac:chgData name="John Hall | CIHT" userId="S::john.hall@ciht.org.uk::37683320-3066-4684-8b8b-2b4281b08e0a" providerId="AD" clId="Web-{AB7FAED2-42BF-8F73-0765-231388137332}" dt="2022-12-06T14:37:54.037" v="434" actId="20577"/>
          <ac:spMkLst>
            <pc:docMk/>
            <pc:sldMk cId="3776621529" sldId="292"/>
            <ac:spMk id="3" creationId="{A1E444A8-E377-4A32-92EA-DAAC9F794D38}"/>
          </ac:spMkLst>
        </pc:spChg>
      </pc:sldChg>
      <pc:sldChg chg="modSp">
        <pc:chgData name="John Hall | CIHT" userId="S::john.hall@ciht.org.uk::37683320-3066-4684-8b8b-2b4281b08e0a" providerId="AD" clId="Web-{AB7FAED2-42BF-8F73-0765-231388137332}" dt="2022-12-06T14:51:56.913" v="894" actId="20577"/>
        <pc:sldMkLst>
          <pc:docMk/>
          <pc:sldMk cId="1277970197" sldId="293"/>
        </pc:sldMkLst>
        <pc:spChg chg="mod">
          <ac:chgData name="John Hall | CIHT" userId="S::john.hall@ciht.org.uk::37683320-3066-4684-8b8b-2b4281b08e0a" providerId="AD" clId="Web-{AB7FAED2-42BF-8F73-0765-231388137332}" dt="2022-12-06T14:48:34.179" v="849" actId="20577"/>
          <ac:spMkLst>
            <pc:docMk/>
            <pc:sldMk cId="1277970197" sldId="293"/>
            <ac:spMk id="2" creationId="{35305CEE-E024-5315-F4AD-6CBC177371A7}"/>
          </ac:spMkLst>
        </pc:spChg>
        <pc:spChg chg="mod">
          <ac:chgData name="John Hall | CIHT" userId="S::john.hall@ciht.org.uk::37683320-3066-4684-8b8b-2b4281b08e0a" providerId="AD" clId="Web-{AB7FAED2-42BF-8F73-0765-231388137332}" dt="2022-12-06T14:51:56.913" v="894" actId="20577"/>
          <ac:spMkLst>
            <pc:docMk/>
            <pc:sldMk cId="1277970197" sldId="293"/>
            <ac:spMk id="4" creationId="{1C61A1B5-0B1B-4539-DC20-150E45BE329C}"/>
          </ac:spMkLst>
        </pc:spChg>
      </pc:sldChg>
      <pc:sldChg chg="modSp add replId">
        <pc:chgData name="John Hall | CIHT" userId="S::john.hall@ciht.org.uk::37683320-3066-4684-8b8b-2b4281b08e0a" providerId="AD" clId="Web-{AB7FAED2-42BF-8F73-0765-231388137332}" dt="2022-12-06T14:49:22.964" v="871" actId="20577"/>
        <pc:sldMkLst>
          <pc:docMk/>
          <pc:sldMk cId="2393321746" sldId="295"/>
        </pc:sldMkLst>
        <pc:spChg chg="mod">
          <ac:chgData name="John Hall | CIHT" userId="S::john.hall@ciht.org.uk::37683320-3066-4684-8b8b-2b4281b08e0a" providerId="AD" clId="Web-{AB7FAED2-42BF-8F73-0765-231388137332}" dt="2022-12-06T14:48:23.319" v="846" actId="20577"/>
          <ac:spMkLst>
            <pc:docMk/>
            <pc:sldMk cId="2393321746" sldId="295"/>
            <ac:spMk id="2" creationId="{35305CEE-E024-5315-F4AD-6CBC177371A7}"/>
          </ac:spMkLst>
        </pc:spChg>
        <pc:spChg chg="mod">
          <ac:chgData name="John Hall | CIHT" userId="S::john.hall@ciht.org.uk::37683320-3066-4684-8b8b-2b4281b08e0a" providerId="AD" clId="Web-{AB7FAED2-42BF-8F73-0765-231388137332}" dt="2022-12-06T14:49:22.964" v="871" actId="20577"/>
          <ac:spMkLst>
            <pc:docMk/>
            <pc:sldMk cId="2393321746" sldId="295"/>
            <ac:spMk id="4" creationId="{1C61A1B5-0B1B-4539-DC20-150E45BE329C}"/>
          </ac:spMkLst>
        </pc:spChg>
      </pc:sldChg>
    </pc:docChg>
  </pc:docChgLst>
  <pc:docChgLst>
    <pc:chgData name="John Hall | CIHT" userId="S::john.hall@ciht.org.uk::37683320-3066-4684-8b8b-2b4281b08e0a" providerId="AD" clId="Web-{B0995FB1-D2B3-A42C-478E-F5CD913A2FEA}"/>
    <pc:docChg chg="modSld">
      <pc:chgData name="John Hall | CIHT" userId="S::john.hall@ciht.org.uk::37683320-3066-4684-8b8b-2b4281b08e0a" providerId="AD" clId="Web-{B0995FB1-D2B3-A42C-478E-F5CD913A2FEA}" dt="2022-12-07T09:36:50.844" v="441"/>
      <pc:docMkLst>
        <pc:docMk/>
      </pc:docMkLst>
      <pc:sldChg chg="modNotes">
        <pc:chgData name="John Hall | CIHT" userId="S::john.hall@ciht.org.uk::37683320-3066-4684-8b8b-2b4281b08e0a" providerId="AD" clId="Web-{B0995FB1-D2B3-A42C-478E-F5CD913A2FEA}" dt="2022-12-07T09:36:50.844" v="441"/>
        <pc:sldMkLst>
          <pc:docMk/>
          <pc:sldMk cId="1598879416" sldId="256"/>
        </pc:sldMkLst>
      </pc:sldChg>
      <pc:sldChg chg="modNotes">
        <pc:chgData name="John Hall | CIHT" userId="S::john.hall@ciht.org.uk::37683320-3066-4684-8b8b-2b4281b08e0a" providerId="AD" clId="Web-{B0995FB1-D2B3-A42C-478E-F5CD913A2FEA}" dt="2022-12-07T09:19:37.810" v="165"/>
        <pc:sldMkLst>
          <pc:docMk/>
          <pc:sldMk cId="465668292" sldId="257"/>
        </pc:sldMkLst>
      </pc:sldChg>
      <pc:sldChg chg="modSp">
        <pc:chgData name="John Hall | CIHT" userId="S::john.hall@ciht.org.uk::37683320-3066-4684-8b8b-2b4281b08e0a" providerId="AD" clId="Web-{B0995FB1-D2B3-A42C-478E-F5CD913A2FEA}" dt="2022-12-07T09:06:21.394" v="6" actId="1076"/>
        <pc:sldMkLst>
          <pc:docMk/>
          <pc:sldMk cId="1282808521" sldId="269"/>
        </pc:sldMkLst>
        <pc:picChg chg="mod">
          <ac:chgData name="John Hall | CIHT" userId="S::john.hall@ciht.org.uk::37683320-3066-4684-8b8b-2b4281b08e0a" providerId="AD" clId="Web-{B0995FB1-D2B3-A42C-478E-F5CD913A2FEA}" dt="2022-12-07T09:06:21.394" v="6" actId="1076"/>
          <ac:picMkLst>
            <pc:docMk/>
            <pc:sldMk cId="1282808521" sldId="269"/>
            <ac:picMk id="4" creationId="{DF69442C-9235-167C-DDD5-0C7A0131ABB8}"/>
          </ac:picMkLst>
        </pc:picChg>
      </pc:sldChg>
      <pc:sldChg chg="modSp modNotes">
        <pc:chgData name="John Hall | CIHT" userId="S::john.hall@ciht.org.uk::37683320-3066-4684-8b8b-2b4281b08e0a" providerId="AD" clId="Web-{B0995FB1-D2B3-A42C-478E-F5CD913A2FEA}" dt="2022-12-07T09:07:37.490" v="23"/>
        <pc:sldMkLst>
          <pc:docMk/>
          <pc:sldMk cId="3313042152" sldId="271"/>
        </pc:sldMkLst>
        <pc:picChg chg="mod">
          <ac:chgData name="John Hall | CIHT" userId="S::john.hall@ciht.org.uk::37683320-3066-4684-8b8b-2b4281b08e0a" providerId="AD" clId="Web-{B0995FB1-D2B3-A42C-478E-F5CD913A2FEA}" dt="2022-12-07T09:07:15.021" v="20" actId="1076"/>
          <ac:picMkLst>
            <pc:docMk/>
            <pc:sldMk cId="3313042152" sldId="271"/>
            <ac:picMk id="4" creationId="{4F4CC5A8-A4ED-B74C-74F1-3454135816A8}"/>
          </ac:picMkLst>
        </pc:picChg>
      </pc:sldChg>
      <pc:sldChg chg="addSp delSp modSp">
        <pc:chgData name="John Hall | CIHT" userId="S::john.hall@ciht.org.uk::37683320-3066-4684-8b8b-2b4281b08e0a" providerId="AD" clId="Web-{B0995FB1-D2B3-A42C-478E-F5CD913A2FEA}" dt="2022-12-07T09:06:45.176" v="12" actId="1076"/>
        <pc:sldMkLst>
          <pc:docMk/>
          <pc:sldMk cId="2274559487" sldId="272"/>
        </pc:sldMkLst>
        <pc:spChg chg="del">
          <ac:chgData name="John Hall | CIHT" userId="S::john.hall@ciht.org.uk::37683320-3066-4684-8b8b-2b4281b08e0a" providerId="AD" clId="Web-{B0995FB1-D2B3-A42C-478E-F5CD913A2FEA}" dt="2022-12-07T09:06:27.582" v="7"/>
          <ac:spMkLst>
            <pc:docMk/>
            <pc:sldMk cId="2274559487" sldId="272"/>
            <ac:spMk id="2" creationId="{F257C275-1870-07B6-9EF9-6F00D99261E2}"/>
          </ac:spMkLst>
        </pc:spChg>
        <pc:spChg chg="add del mod">
          <ac:chgData name="John Hall | CIHT" userId="S::john.hall@ciht.org.uk::37683320-3066-4684-8b8b-2b4281b08e0a" providerId="AD" clId="Web-{B0995FB1-D2B3-A42C-478E-F5CD913A2FEA}" dt="2022-12-07T09:06:29.785" v="8"/>
          <ac:spMkLst>
            <pc:docMk/>
            <pc:sldMk cId="2274559487" sldId="272"/>
            <ac:spMk id="5" creationId="{C4C8FB0C-BF62-3630-8083-748703D90FAC}"/>
          </ac:spMkLst>
        </pc:spChg>
        <pc:picChg chg="mod">
          <ac:chgData name="John Hall | CIHT" userId="S::john.hall@ciht.org.uk::37683320-3066-4684-8b8b-2b4281b08e0a" providerId="AD" clId="Web-{B0995FB1-D2B3-A42C-478E-F5CD913A2FEA}" dt="2022-12-07T09:06:45.176" v="12" actId="1076"/>
          <ac:picMkLst>
            <pc:docMk/>
            <pc:sldMk cId="2274559487" sldId="272"/>
            <ac:picMk id="3" creationId="{0A4E63FA-C144-2F41-DC13-C641527257EC}"/>
          </ac:picMkLst>
        </pc:picChg>
      </pc:sldChg>
      <pc:sldChg chg="addSp delSp modSp modNotes">
        <pc:chgData name="John Hall | CIHT" userId="S::john.hall@ciht.org.uk::37683320-3066-4684-8b8b-2b4281b08e0a" providerId="AD" clId="Web-{B0995FB1-D2B3-A42C-478E-F5CD913A2FEA}" dt="2022-12-07T09:08:18.070" v="36"/>
        <pc:sldMkLst>
          <pc:docMk/>
          <pc:sldMk cId="2110939984" sldId="273"/>
        </pc:sldMkLst>
        <pc:spChg chg="del">
          <ac:chgData name="John Hall | CIHT" userId="S::john.hall@ciht.org.uk::37683320-3066-4684-8b8b-2b4281b08e0a" providerId="AD" clId="Web-{B0995FB1-D2B3-A42C-478E-F5CD913A2FEA}" dt="2022-12-07T09:07:58.256" v="29"/>
          <ac:spMkLst>
            <pc:docMk/>
            <pc:sldMk cId="2110939984" sldId="273"/>
            <ac:spMk id="2" creationId="{34756C0A-E3CB-52CC-6C9B-1988A44DBACB}"/>
          </ac:spMkLst>
        </pc:spChg>
        <pc:spChg chg="add del mod">
          <ac:chgData name="John Hall | CIHT" userId="S::john.hall@ciht.org.uk::37683320-3066-4684-8b8b-2b4281b08e0a" providerId="AD" clId="Web-{B0995FB1-D2B3-A42C-478E-F5CD913A2FEA}" dt="2022-12-07T09:08:00.116" v="30"/>
          <ac:spMkLst>
            <pc:docMk/>
            <pc:sldMk cId="2110939984" sldId="273"/>
            <ac:spMk id="5" creationId="{7452B1D0-E886-3486-E0CA-D72AC925CA76}"/>
          </ac:spMkLst>
        </pc:spChg>
        <pc:picChg chg="mod">
          <ac:chgData name="John Hall | CIHT" userId="S::john.hall@ciht.org.uk::37683320-3066-4684-8b8b-2b4281b08e0a" providerId="AD" clId="Web-{B0995FB1-D2B3-A42C-478E-F5CD913A2FEA}" dt="2022-12-07T09:08:07.569" v="33" actId="1076"/>
          <ac:picMkLst>
            <pc:docMk/>
            <pc:sldMk cId="2110939984" sldId="273"/>
            <ac:picMk id="4" creationId="{F31B7D4F-2B74-660B-60FA-CC73FEC03C22}"/>
          </ac:picMkLst>
        </pc:picChg>
      </pc:sldChg>
      <pc:sldChg chg="addSp delSp modSp">
        <pc:chgData name="John Hall | CIHT" userId="S::john.hall@ciht.org.uk::37683320-3066-4684-8b8b-2b4281b08e0a" providerId="AD" clId="Web-{B0995FB1-D2B3-A42C-478E-F5CD913A2FEA}" dt="2022-12-07T09:06:13.112" v="4" actId="14100"/>
        <pc:sldMkLst>
          <pc:docMk/>
          <pc:sldMk cId="172416062" sldId="274"/>
        </pc:sldMkLst>
        <pc:spChg chg="del">
          <ac:chgData name="John Hall | CIHT" userId="S::john.hall@ciht.org.uk::37683320-3066-4684-8b8b-2b4281b08e0a" providerId="AD" clId="Web-{B0995FB1-D2B3-A42C-478E-F5CD913A2FEA}" dt="2022-12-07T09:06:00.143" v="0"/>
          <ac:spMkLst>
            <pc:docMk/>
            <pc:sldMk cId="172416062" sldId="274"/>
            <ac:spMk id="2" creationId="{62EA3FF1-D80A-37ED-3B44-EE4D3771E7B9}"/>
          </ac:spMkLst>
        </pc:spChg>
        <pc:spChg chg="add del mod">
          <ac:chgData name="John Hall | CIHT" userId="S::john.hall@ciht.org.uk::37683320-3066-4684-8b8b-2b4281b08e0a" providerId="AD" clId="Web-{B0995FB1-D2B3-A42C-478E-F5CD913A2FEA}" dt="2022-12-07T09:06:03.284" v="1"/>
          <ac:spMkLst>
            <pc:docMk/>
            <pc:sldMk cId="172416062" sldId="274"/>
            <ac:spMk id="5" creationId="{E93BE740-1C7B-2661-75CB-C2CA505CEA16}"/>
          </ac:spMkLst>
        </pc:spChg>
        <pc:picChg chg="mod">
          <ac:chgData name="John Hall | CIHT" userId="S::john.hall@ciht.org.uk::37683320-3066-4684-8b8b-2b4281b08e0a" providerId="AD" clId="Web-{B0995FB1-D2B3-A42C-478E-F5CD913A2FEA}" dt="2022-12-07T09:06:13.112" v="4" actId="14100"/>
          <ac:picMkLst>
            <pc:docMk/>
            <pc:sldMk cId="172416062" sldId="274"/>
            <ac:picMk id="4" creationId="{BE122A0B-5541-EF16-4E0F-C20F54286CDE}"/>
          </ac:picMkLst>
        </pc:picChg>
      </pc:sldChg>
      <pc:sldChg chg="addSp delSp modSp">
        <pc:chgData name="John Hall | CIHT" userId="S::john.hall@ciht.org.uk::37683320-3066-4684-8b8b-2b4281b08e0a" providerId="AD" clId="Web-{B0995FB1-D2B3-A42C-478E-F5CD913A2FEA}" dt="2022-12-07T09:07:53.038" v="28" actId="1076"/>
        <pc:sldMkLst>
          <pc:docMk/>
          <pc:sldMk cId="285710585" sldId="275"/>
        </pc:sldMkLst>
        <pc:spChg chg="del">
          <ac:chgData name="John Hall | CIHT" userId="S::john.hall@ciht.org.uk::37683320-3066-4684-8b8b-2b4281b08e0a" providerId="AD" clId="Web-{B0995FB1-D2B3-A42C-478E-F5CD913A2FEA}" dt="2022-12-07T09:07:41.693" v="24"/>
          <ac:spMkLst>
            <pc:docMk/>
            <pc:sldMk cId="285710585" sldId="275"/>
            <ac:spMk id="2" creationId="{3BC2678B-F6D8-DF42-49B7-C0F650D349B8}"/>
          </ac:spMkLst>
        </pc:spChg>
        <pc:spChg chg="add del mod">
          <ac:chgData name="John Hall | CIHT" userId="S::john.hall@ciht.org.uk::37683320-3066-4684-8b8b-2b4281b08e0a" providerId="AD" clId="Web-{B0995FB1-D2B3-A42C-478E-F5CD913A2FEA}" dt="2022-12-07T09:07:42.975" v="25"/>
          <ac:spMkLst>
            <pc:docMk/>
            <pc:sldMk cId="285710585" sldId="275"/>
            <ac:spMk id="5" creationId="{7A188E73-1C5F-78E2-58A3-134A04615F1D}"/>
          </ac:spMkLst>
        </pc:spChg>
        <pc:picChg chg="mod">
          <ac:chgData name="John Hall | CIHT" userId="S::john.hall@ciht.org.uk::37683320-3066-4684-8b8b-2b4281b08e0a" providerId="AD" clId="Web-{B0995FB1-D2B3-A42C-478E-F5CD913A2FEA}" dt="2022-12-07T09:07:53.038" v="28" actId="1076"/>
          <ac:picMkLst>
            <pc:docMk/>
            <pc:sldMk cId="285710585" sldId="275"/>
            <ac:picMk id="4" creationId="{25457EAD-C7B6-D277-A934-A7954DAD1E36}"/>
          </ac:picMkLst>
        </pc:picChg>
      </pc:sldChg>
      <pc:sldChg chg="addSp delSp modSp modNotes">
        <pc:chgData name="John Hall | CIHT" userId="S::john.hall@ciht.org.uk::37683320-3066-4684-8b8b-2b4281b08e0a" providerId="AD" clId="Web-{B0995FB1-D2B3-A42C-478E-F5CD913A2FEA}" dt="2022-12-07T09:08:39.977" v="45" actId="1076"/>
        <pc:sldMkLst>
          <pc:docMk/>
          <pc:sldMk cId="2008975337" sldId="276"/>
        </pc:sldMkLst>
        <pc:spChg chg="del">
          <ac:chgData name="John Hall | CIHT" userId="S::john.hall@ciht.org.uk::37683320-3066-4684-8b8b-2b4281b08e0a" providerId="AD" clId="Web-{B0995FB1-D2B3-A42C-478E-F5CD913A2FEA}" dt="2022-12-07T09:08:11.897" v="34"/>
          <ac:spMkLst>
            <pc:docMk/>
            <pc:sldMk cId="2008975337" sldId="276"/>
            <ac:spMk id="2" creationId="{06D8FB0E-7ADE-88D4-6242-66644677F622}"/>
          </ac:spMkLst>
        </pc:spChg>
        <pc:spChg chg="add del mod">
          <ac:chgData name="John Hall | CIHT" userId="S::john.hall@ciht.org.uk::37683320-3066-4684-8b8b-2b4281b08e0a" providerId="AD" clId="Web-{B0995FB1-D2B3-A42C-478E-F5CD913A2FEA}" dt="2022-12-07T09:08:26.257" v="40"/>
          <ac:spMkLst>
            <pc:docMk/>
            <pc:sldMk cId="2008975337" sldId="276"/>
            <ac:spMk id="5" creationId="{16F83176-3F33-8D2F-34B1-D0925B888DEC}"/>
          </ac:spMkLst>
        </pc:spChg>
        <pc:picChg chg="mod">
          <ac:chgData name="John Hall | CIHT" userId="S::john.hall@ciht.org.uk::37683320-3066-4684-8b8b-2b4281b08e0a" providerId="AD" clId="Web-{B0995FB1-D2B3-A42C-478E-F5CD913A2FEA}" dt="2022-12-07T09:08:39.977" v="45" actId="1076"/>
          <ac:picMkLst>
            <pc:docMk/>
            <pc:sldMk cId="2008975337" sldId="276"/>
            <ac:picMk id="4" creationId="{F672566C-084B-887A-295B-01D0453ECE0C}"/>
          </ac:picMkLst>
        </pc:picChg>
      </pc:sldChg>
      <pc:sldChg chg="addSp delSp modSp modNotes">
        <pc:chgData name="John Hall | CIHT" userId="S::john.hall@ciht.org.uk::37683320-3066-4684-8b8b-2b4281b08e0a" providerId="AD" clId="Web-{B0995FB1-D2B3-A42C-478E-F5CD913A2FEA}" dt="2022-12-07T09:09:01.524" v="53"/>
        <pc:sldMkLst>
          <pc:docMk/>
          <pc:sldMk cId="1377245995" sldId="277"/>
        </pc:sldMkLst>
        <pc:spChg chg="del">
          <ac:chgData name="John Hall | CIHT" userId="S::john.hall@ciht.org.uk::37683320-3066-4684-8b8b-2b4281b08e0a" providerId="AD" clId="Web-{B0995FB1-D2B3-A42C-478E-F5CD913A2FEA}" dt="2022-12-07T09:08:46.570" v="46"/>
          <ac:spMkLst>
            <pc:docMk/>
            <pc:sldMk cId="1377245995" sldId="277"/>
            <ac:spMk id="2" creationId="{C2B26BE6-B423-345A-9C3D-53B29B711C0A}"/>
          </ac:spMkLst>
        </pc:spChg>
        <pc:spChg chg="add del mod">
          <ac:chgData name="John Hall | CIHT" userId="S::john.hall@ciht.org.uk::37683320-3066-4684-8b8b-2b4281b08e0a" providerId="AD" clId="Web-{B0995FB1-D2B3-A42C-478E-F5CD913A2FEA}" dt="2022-12-07T09:08:47.383" v="47"/>
          <ac:spMkLst>
            <pc:docMk/>
            <pc:sldMk cId="1377245995" sldId="277"/>
            <ac:spMk id="5" creationId="{75FAC14F-0C95-3003-9D2B-232A6C8EA632}"/>
          </ac:spMkLst>
        </pc:spChg>
        <pc:picChg chg="mod">
          <ac:chgData name="John Hall | CIHT" userId="S::john.hall@ciht.org.uk::37683320-3066-4684-8b8b-2b4281b08e0a" providerId="AD" clId="Web-{B0995FB1-D2B3-A42C-478E-F5CD913A2FEA}" dt="2022-12-07T09:08:57.383" v="50" actId="1076"/>
          <ac:picMkLst>
            <pc:docMk/>
            <pc:sldMk cId="1377245995" sldId="277"/>
            <ac:picMk id="4" creationId="{559D7CDF-435A-8F2D-27E2-87B24F477B20}"/>
          </ac:picMkLst>
        </pc:picChg>
      </pc:sldChg>
      <pc:sldChg chg="addSp delSp modSp modNotes">
        <pc:chgData name="John Hall | CIHT" userId="S::john.hall@ciht.org.uk::37683320-3066-4684-8b8b-2b4281b08e0a" providerId="AD" clId="Web-{B0995FB1-D2B3-A42C-478E-F5CD913A2FEA}" dt="2022-12-07T09:09:59.198" v="78" actId="1076"/>
        <pc:sldMkLst>
          <pc:docMk/>
          <pc:sldMk cId="245522522" sldId="278"/>
        </pc:sldMkLst>
        <pc:spChg chg="del">
          <ac:chgData name="John Hall | CIHT" userId="S::john.hall@ciht.org.uk::37683320-3066-4684-8b8b-2b4281b08e0a" providerId="AD" clId="Web-{B0995FB1-D2B3-A42C-478E-F5CD913A2FEA}" dt="2022-12-07T09:09:49.088" v="74"/>
          <ac:spMkLst>
            <pc:docMk/>
            <pc:sldMk cId="245522522" sldId="278"/>
            <ac:spMk id="2" creationId="{6637E2D0-15DB-E304-9CA5-0E1CDCF81C36}"/>
          </ac:spMkLst>
        </pc:spChg>
        <pc:spChg chg="add del mod">
          <ac:chgData name="John Hall | CIHT" userId="S::john.hall@ciht.org.uk::37683320-3066-4684-8b8b-2b4281b08e0a" providerId="AD" clId="Web-{B0995FB1-D2B3-A42C-478E-F5CD913A2FEA}" dt="2022-12-07T09:09:50.354" v="75"/>
          <ac:spMkLst>
            <pc:docMk/>
            <pc:sldMk cId="245522522" sldId="278"/>
            <ac:spMk id="5" creationId="{3D8BC9BD-391A-5ADA-6DD6-39AFF619F658}"/>
          </ac:spMkLst>
        </pc:spChg>
        <pc:picChg chg="mod">
          <ac:chgData name="John Hall | CIHT" userId="S::john.hall@ciht.org.uk::37683320-3066-4684-8b8b-2b4281b08e0a" providerId="AD" clId="Web-{B0995FB1-D2B3-A42C-478E-F5CD913A2FEA}" dt="2022-12-07T09:09:59.198" v="78" actId="1076"/>
          <ac:picMkLst>
            <pc:docMk/>
            <pc:sldMk cId="245522522" sldId="278"/>
            <ac:picMk id="4" creationId="{24A409EF-4FC8-85EE-9DA0-8B914E213222}"/>
          </ac:picMkLst>
        </pc:picChg>
      </pc:sldChg>
      <pc:sldChg chg="addSp delSp modSp">
        <pc:chgData name="John Hall | CIHT" userId="S::john.hall@ciht.org.uk::37683320-3066-4684-8b8b-2b4281b08e0a" providerId="AD" clId="Web-{B0995FB1-D2B3-A42C-478E-F5CD913A2FEA}" dt="2022-12-07T09:07:05.161" v="18" actId="14100"/>
        <pc:sldMkLst>
          <pc:docMk/>
          <pc:sldMk cId="2955964775" sldId="279"/>
        </pc:sldMkLst>
        <pc:spChg chg="del">
          <ac:chgData name="John Hall | CIHT" userId="S::john.hall@ciht.org.uk::37683320-3066-4684-8b8b-2b4281b08e0a" providerId="AD" clId="Web-{B0995FB1-D2B3-A42C-478E-F5CD913A2FEA}" dt="2022-12-07T09:06:49.129" v="13"/>
          <ac:spMkLst>
            <pc:docMk/>
            <pc:sldMk cId="2955964775" sldId="279"/>
            <ac:spMk id="2" creationId="{FF1A3B21-9277-3073-987C-DB54F38C2646}"/>
          </ac:spMkLst>
        </pc:spChg>
        <pc:spChg chg="add del mod">
          <ac:chgData name="John Hall | CIHT" userId="S::john.hall@ciht.org.uk::37683320-3066-4684-8b8b-2b4281b08e0a" providerId="AD" clId="Web-{B0995FB1-D2B3-A42C-478E-F5CD913A2FEA}" dt="2022-12-07T09:06:50.911" v="14"/>
          <ac:spMkLst>
            <pc:docMk/>
            <pc:sldMk cId="2955964775" sldId="279"/>
            <ac:spMk id="5" creationId="{4BE5BC77-B952-63DF-7674-238EE64F307C}"/>
          </ac:spMkLst>
        </pc:spChg>
        <pc:picChg chg="mod">
          <ac:chgData name="John Hall | CIHT" userId="S::john.hall@ciht.org.uk::37683320-3066-4684-8b8b-2b4281b08e0a" providerId="AD" clId="Web-{B0995FB1-D2B3-A42C-478E-F5CD913A2FEA}" dt="2022-12-07T09:07:05.161" v="18" actId="14100"/>
          <ac:picMkLst>
            <pc:docMk/>
            <pc:sldMk cId="2955964775" sldId="279"/>
            <ac:picMk id="4" creationId="{049D89DE-7FA3-A571-6BCA-3BC3913DFC59}"/>
          </ac:picMkLst>
        </pc:picChg>
      </pc:sldChg>
      <pc:sldChg chg="addSp delSp modSp">
        <pc:chgData name="John Hall | CIHT" userId="S::john.hall@ciht.org.uk::37683320-3066-4684-8b8b-2b4281b08e0a" providerId="AD" clId="Web-{B0995FB1-D2B3-A42C-478E-F5CD913A2FEA}" dt="2022-12-07T09:10:16.667" v="84" actId="1076"/>
        <pc:sldMkLst>
          <pc:docMk/>
          <pc:sldMk cId="2843293261" sldId="280"/>
        </pc:sldMkLst>
        <pc:spChg chg="del">
          <ac:chgData name="John Hall | CIHT" userId="S::john.hall@ciht.org.uk::37683320-3066-4684-8b8b-2b4281b08e0a" providerId="AD" clId="Web-{B0995FB1-D2B3-A42C-478E-F5CD913A2FEA}" dt="2022-12-07T09:10:07.370" v="79"/>
          <ac:spMkLst>
            <pc:docMk/>
            <pc:sldMk cId="2843293261" sldId="280"/>
            <ac:spMk id="2" creationId="{BD907B3D-C56D-E9E3-BD2D-35AF914EAC4E}"/>
          </ac:spMkLst>
        </pc:spChg>
        <pc:spChg chg="add del mod">
          <ac:chgData name="John Hall | CIHT" userId="S::john.hall@ciht.org.uk::37683320-3066-4684-8b8b-2b4281b08e0a" providerId="AD" clId="Web-{B0995FB1-D2B3-A42C-478E-F5CD913A2FEA}" dt="2022-12-07T09:10:08.261" v="80"/>
          <ac:spMkLst>
            <pc:docMk/>
            <pc:sldMk cId="2843293261" sldId="280"/>
            <ac:spMk id="5" creationId="{EAE558E4-8FAC-CF27-DD35-F8D9F3E638D4}"/>
          </ac:spMkLst>
        </pc:spChg>
        <pc:picChg chg="mod">
          <ac:chgData name="John Hall | CIHT" userId="S::john.hall@ciht.org.uk::37683320-3066-4684-8b8b-2b4281b08e0a" providerId="AD" clId="Web-{B0995FB1-D2B3-A42C-478E-F5CD913A2FEA}" dt="2022-12-07T09:10:16.667" v="84" actId="1076"/>
          <ac:picMkLst>
            <pc:docMk/>
            <pc:sldMk cId="2843293261" sldId="280"/>
            <ac:picMk id="4" creationId="{FFF989E3-D780-0AF9-9D2C-C89304D06956}"/>
          </ac:picMkLst>
        </pc:picChg>
      </pc:sldChg>
      <pc:sldChg chg="addSp delSp modSp modNotes">
        <pc:chgData name="John Hall | CIHT" userId="S::john.hall@ciht.org.uk::37683320-3066-4684-8b8b-2b4281b08e0a" providerId="AD" clId="Web-{B0995FB1-D2B3-A42C-478E-F5CD913A2FEA}" dt="2022-12-07T09:09:16.696" v="59" actId="14100"/>
        <pc:sldMkLst>
          <pc:docMk/>
          <pc:sldMk cId="3950969587" sldId="281"/>
        </pc:sldMkLst>
        <pc:spChg chg="del">
          <ac:chgData name="John Hall | CIHT" userId="S::john.hall@ciht.org.uk::37683320-3066-4684-8b8b-2b4281b08e0a" providerId="AD" clId="Web-{B0995FB1-D2B3-A42C-478E-F5CD913A2FEA}" dt="2022-12-07T09:09:08.993" v="56"/>
          <ac:spMkLst>
            <pc:docMk/>
            <pc:sldMk cId="3950969587" sldId="281"/>
            <ac:spMk id="2" creationId="{EAFBF0D1-5D52-6958-EDB0-82545B7BD69C}"/>
          </ac:spMkLst>
        </pc:spChg>
        <pc:spChg chg="add del mod">
          <ac:chgData name="John Hall | CIHT" userId="S::john.hall@ciht.org.uk::37683320-3066-4684-8b8b-2b4281b08e0a" providerId="AD" clId="Web-{B0995FB1-D2B3-A42C-478E-F5CD913A2FEA}" dt="2022-12-07T09:09:10.415" v="57"/>
          <ac:spMkLst>
            <pc:docMk/>
            <pc:sldMk cId="3950969587" sldId="281"/>
            <ac:spMk id="5" creationId="{395E8000-DDA4-E623-97CE-C11CE79392CF}"/>
          </ac:spMkLst>
        </pc:spChg>
        <pc:picChg chg="mod">
          <ac:chgData name="John Hall | CIHT" userId="S::john.hall@ciht.org.uk::37683320-3066-4684-8b8b-2b4281b08e0a" providerId="AD" clId="Web-{B0995FB1-D2B3-A42C-478E-F5CD913A2FEA}" dt="2022-12-07T09:09:16.696" v="59" actId="14100"/>
          <ac:picMkLst>
            <pc:docMk/>
            <pc:sldMk cId="3950969587" sldId="281"/>
            <ac:picMk id="4" creationId="{E540C63B-8EBD-ECA3-11A5-B962194231AD}"/>
          </ac:picMkLst>
        </pc:picChg>
      </pc:sldChg>
      <pc:sldChg chg="addSp delSp modSp modNotes">
        <pc:chgData name="John Hall | CIHT" userId="S::john.hall@ciht.org.uk::37683320-3066-4684-8b8b-2b4281b08e0a" providerId="AD" clId="Web-{B0995FB1-D2B3-A42C-478E-F5CD913A2FEA}" dt="2022-12-07T09:09:37.463" v="70"/>
        <pc:sldMkLst>
          <pc:docMk/>
          <pc:sldMk cId="3037803747" sldId="282"/>
        </pc:sldMkLst>
        <pc:spChg chg="del">
          <ac:chgData name="John Hall | CIHT" userId="S::john.hall@ciht.org.uk::37683320-3066-4684-8b8b-2b4281b08e0a" providerId="AD" clId="Web-{B0995FB1-D2B3-A42C-478E-F5CD913A2FEA}" dt="2022-12-07T09:09:22.009" v="60"/>
          <ac:spMkLst>
            <pc:docMk/>
            <pc:sldMk cId="3037803747" sldId="282"/>
            <ac:spMk id="2" creationId="{EFE18FDB-70F4-4C3A-DAD1-A772DEBE0CEA}"/>
          </ac:spMkLst>
        </pc:spChg>
        <pc:spChg chg="add del mod">
          <ac:chgData name="John Hall | CIHT" userId="S::john.hall@ciht.org.uk::37683320-3066-4684-8b8b-2b4281b08e0a" providerId="AD" clId="Web-{B0995FB1-D2B3-A42C-478E-F5CD913A2FEA}" dt="2022-12-07T09:09:23.431" v="61"/>
          <ac:spMkLst>
            <pc:docMk/>
            <pc:sldMk cId="3037803747" sldId="282"/>
            <ac:spMk id="5" creationId="{F056ECF2-6B39-83F2-754C-1581A97F62C6}"/>
          </ac:spMkLst>
        </pc:spChg>
        <pc:picChg chg="mod">
          <ac:chgData name="John Hall | CIHT" userId="S::john.hall@ciht.org.uk::37683320-3066-4684-8b8b-2b4281b08e0a" providerId="AD" clId="Web-{B0995FB1-D2B3-A42C-478E-F5CD913A2FEA}" dt="2022-12-07T09:09:31.775" v="64" actId="1076"/>
          <ac:picMkLst>
            <pc:docMk/>
            <pc:sldMk cId="3037803747" sldId="282"/>
            <ac:picMk id="4" creationId="{43AA8571-ABBB-069A-B15A-CC12B6396218}"/>
          </ac:picMkLst>
        </pc:picChg>
      </pc:sldChg>
      <pc:sldChg chg="addSp delSp modSp">
        <pc:chgData name="John Hall | CIHT" userId="S::john.hall@ciht.org.uk::37683320-3066-4684-8b8b-2b4281b08e0a" providerId="AD" clId="Web-{B0995FB1-D2B3-A42C-478E-F5CD913A2FEA}" dt="2022-12-07T09:10:33.824" v="89" actId="1076"/>
        <pc:sldMkLst>
          <pc:docMk/>
          <pc:sldMk cId="422056905" sldId="283"/>
        </pc:sldMkLst>
        <pc:spChg chg="del">
          <ac:chgData name="John Hall | CIHT" userId="S::john.hall@ciht.org.uk::37683320-3066-4684-8b8b-2b4281b08e0a" providerId="AD" clId="Web-{B0995FB1-D2B3-A42C-478E-F5CD913A2FEA}" dt="2022-12-07T09:10:22.449" v="85"/>
          <ac:spMkLst>
            <pc:docMk/>
            <pc:sldMk cId="422056905" sldId="283"/>
            <ac:spMk id="2" creationId="{04F253A2-0359-1B4B-8C84-7D1A20D572A1}"/>
          </ac:spMkLst>
        </pc:spChg>
        <pc:spChg chg="add del mod">
          <ac:chgData name="John Hall | CIHT" userId="S::john.hall@ciht.org.uk::37683320-3066-4684-8b8b-2b4281b08e0a" providerId="AD" clId="Web-{B0995FB1-D2B3-A42C-478E-F5CD913A2FEA}" dt="2022-12-07T09:10:23.636" v="86"/>
          <ac:spMkLst>
            <pc:docMk/>
            <pc:sldMk cId="422056905" sldId="283"/>
            <ac:spMk id="5" creationId="{5C6A1614-8C2F-FD6C-5106-B0939DB6B7F6}"/>
          </ac:spMkLst>
        </pc:spChg>
        <pc:picChg chg="mod">
          <ac:chgData name="John Hall | CIHT" userId="S::john.hall@ciht.org.uk::37683320-3066-4684-8b8b-2b4281b08e0a" providerId="AD" clId="Web-{B0995FB1-D2B3-A42C-478E-F5CD913A2FEA}" dt="2022-12-07T09:10:33.824" v="89" actId="1076"/>
          <ac:picMkLst>
            <pc:docMk/>
            <pc:sldMk cId="422056905" sldId="283"/>
            <ac:picMk id="4" creationId="{FC49D765-D8B0-1075-AEF6-2AA8161942E0}"/>
          </ac:picMkLst>
        </pc:picChg>
      </pc:sldChg>
      <pc:sldChg chg="addSp delSp modSp">
        <pc:chgData name="John Hall | CIHT" userId="S::john.hall@ciht.org.uk::37683320-3066-4684-8b8b-2b4281b08e0a" providerId="AD" clId="Web-{B0995FB1-D2B3-A42C-478E-F5CD913A2FEA}" dt="2022-12-07T09:11:43.951" v="114" actId="1076"/>
        <pc:sldMkLst>
          <pc:docMk/>
          <pc:sldMk cId="914947116" sldId="284"/>
        </pc:sldMkLst>
        <pc:spChg chg="del">
          <ac:chgData name="John Hall | CIHT" userId="S::john.hall@ciht.org.uk::37683320-3066-4684-8b8b-2b4281b08e0a" providerId="AD" clId="Web-{B0995FB1-D2B3-A42C-478E-F5CD913A2FEA}" dt="2022-12-07T09:11:33.263" v="109"/>
          <ac:spMkLst>
            <pc:docMk/>
            <pc:sldMk cId="914947116" sldId="284"/>
            <ac:spMk id="2" creationId="{036C0B09-FC7D-30BB-33F8-762A9A2833B5}"/>
          </ac:spMkLst>
        </pc:spChg>
        <pc:spChg chg="add del mod">
          <ac:chgData name="John Hall | CIHT" userId="S::john.hall@ciht.org.uk::37683320-3066-4684-8b8b-2b4281b08e0a" providerId="AD" clId="Web-{B0995FB1-D2B3-A42C-478E-F5CD913A2FEA}" dt="2022-12-07T09:11:34.029" v="110"/>
          <ac:spMkLst>
            <pc:docMk/>
            <pc:sldMk cId="914947116" sldId="284"/>
            <ac:spMk id="5" creationId="{9184E666-A07F-E5C1-EA84-C95CDFB9A86D}"/>
          </ac:spMkLst>
        </pc:spChg>
        <pc:picChg chg="mod">
          <ac:chgData name="John Hall | CIHT" userId="S::john.hall@ciht.org.uk::37683320-3066-4684-8b8b-2b4281b08e0a" providerId="AD" clId="Web-{B0995FB1-D2B3-A42C-478E-F5CD913A2FEA}" dt="2022-12-07T09:11:43.951" v="114" actId="1076"/>
          <ac:picMkLst>
            <pc:docMk/>
            <pc:sldMk cId="914947116" sldId="284"/>
            <ac:picMk id="4" creationId="{8BB7322C-34DF-1D01-9867-F449BC8D0F1E}"/>
          </ac:picMkLst>
        </pc:picChg>
      </pc:sldChg>
      <pc:sldChg chg="addSp delSp modSp">
        <pc:chgData name="John Hall | CIHT" userId="S::john.hall@ciht.org.uk::37683320-3066-4684-8b8b-2b4281b08e0a" providerId="AD" clId="Web-{B0995FB1-D2B3-A42C-478E-F5CD913A2FEA}" dt="2022-12-07T09:10:54.028" v="95" actId="1076"/>
        <pc:sldMkLst>
          <pc:docMk/>
          <pc:sldMk cId="74930423" sldId="285"/>
        </pc:sldMkLst>
        <pc:spChg chg="del">
          <ac:chgData name="John Hall | CIHT" userId="S::john.hall@ciht.org.uk::37683320-3066-4684-8b8b-2b4281b08e0a" providerId="AD" clId="Web-{B0995FB1-D2B3-A42C-478E-F5CD913A2FEA}" dt="2022-12-07T09:10:43.731" v="90"/>
          <ac:spMkLst>
            <pc:docMk/>
            <pc:sldMk cId="74930423" sldId="285"/>
            <ac:spMk id="2" creationId="{BB7E3E4F-BD89-73B3-8CC6-3DC4DC4429B3}"/>
          </ac:spMkLst>
        </pc:spChg>
        <pc:spChg chg="add del mod">
          <ac:chgData name="John Hall | CIHT" userId="S::john.hall@ciht.org.uk::37683320-3066-4684-8b8b-2b4281b08e0a" providerId="AD" clId="Web-{B0995FB1-D2B3-A42C-478E-F5CD913A2FEA}" dt="2022-12-07T09:10:44.387" v="91"/>
          <ac:spMkLst>
            <pc:docMk/>
            <pc:sldMk cId="74930423" sldId="285"/>
            <ac:spMk id="5" creationId="{786AC8A5-79C6-58B0-EB65-716887C8EA62}"/>
          </ac:spMkLst>
        </pc:spChg>
        <pc:picChg chg="mod">
          <ac:chgData name="John Hall | CIHT" userId="S::john.hall@ciht.org.uk::37683320-3066-4684-8b8b-2b4281b08e0a" providerId="AD" clId="Web-{B0995FB1-D2B3-A42C-478E-F5CD913A2FEA}" dt="2022-12-07T09:10:54.028" v="95" actId="1076"/>
          <ac:picMkLst>
            <pc:docMk/>
            <pc:sldMk cId="74930423" sldId="285"/>
            <ac:picMk id="4" creationId="{43EC7A98-B8EB-ACC8-D41B-26211E1BF551}"/>
          </ac:picMkLst>
        </pc:picChg>
      </pc:sldChg>
      <pc:sldChg chg="addSp delSp modSp modNotes">
        <pc:chgData name="John Hall | CIHT" userId="S::john.hall@ciht.org.uk::37683320-3066-4684-8b8b-2b4281b08e0a" providerId="AD" clId="Web-{B0995FB1-D2B3-A42C-478E-F5CD913A2FEA}" dt="2022-12-07T09:11:14.169" v="103"/>
        <pc:sldMkLst>
          <pc:docMk/>
          <pc:sldMk cId="1127560885" sldId="286"/>
        </pc:sldMkLst>
        <pc:spChg chg="del">
          <ac:chgData name="John Hall | CIHT" userId="S::john.hall@ciht.org.uk::37683320-3066-4684-8b8b-2b4281b08e0a" providerId="AD" clId="Web-{B0995FB1-D2B3-A42C-478E-F5CD913A2FEA}" dt="2022-12-07T09:11:01.231" v="96"/>
          <ac:spMkLst>
            <pc:docMk/>
            <pc:sldMk cId="1127560885" sldId="286"/>
            <ac:spMk id="2" creationId="{DC4CAFE9-0BC5-D231-CA73-EE0F3ACF93D5}"/>
          </ac:spMkLst>
        </pc:spChg>
        <pc:spChg chg="add del mod">
          <ac:chgData name="John Hall | CIHT" userId="S::john.hall@ciht.org.uk::37683320-3066-4684-8b8b-2b4281b08e0a" providerId="AD" clId="Web-{B0995FB1-D2B3-A42C-478E-F5CD913A2FEA}" dt="2022-12-07T09:11:01.825" v="97"/>
          <ac:spMkLst>
            <pc:docMk/>
            <pc:sldMk cId="1127560885" sldId="286"/>
            <ac:spMk id="5" creationId="{27E30F99-7646-FCCE-7177-5D7F81F34960}"/>
          </ac:spMkLst>
        </pc:spChg>
        <pc:picChg chg="mod">
          <ac:chgData name="John Hall | CIHT" userId="S::john.hall@ciht.org.uk::37683320-3066-4684-8b8b-2b4281b08e0a" providerId="AD" clId="Web-{B0995FB1-D2B3-A42C-478E-F5CD913A2FEA}" dt="2022-12-07T09:11:10.013" v="100" actId="1076"/>
          <ac:picMkLst>
            <pc:docMk/>
            <pc:sldMk cId="1127560885" sldId="286"/>
            <ac:picMk id="4" creationId="{965754BD-075D-CC68-6650-A6AE1658AC5F}"/>
          </ac:picMkLst>
        </pc:picChg>
      </pc:sldChg>
      <pc:sldChg chg="addSp delSp modSp">
        <pc:chgData name="John Hall | CIHT" userId="S::john.hall@ciht.org.uk::37683320-3066-4684-8b8b-2b4281b08e0a" providerId="AD" clId="Web-{B0995FB1-D2B3-A42C-478E-F5CD913A2FEA}" dt="2022-12-07T09:11:28.357" v="108" actId="1076"/>
        <pc:sldMkLst>
          <pc:docMk/>
          <pc:sldMk cId="2184697539" sldId="287"/>
        </pc:sldMkLst>
        <pc:spChg chg="del">
          <ac:chgData name="John Hall | CIHT" userId="S::john.hall@ciht.org.uk::37683320-3066-4684-8b8b-2b4281b08e0a" providerId="AD" clId="Web-{B0995FB1-D2B3-A42C-478E-F5CD913A2FEA}" dt="2022-12-07T09:11:20.825" v="104"/>
          <ac:spMkLst>
            <pc:docMk/>
            <pc:sldMk cId="2184697539" sldId="287"/>
            <ac:spMk id="2" creationId="{845C9845-8176-1078-F35C-82BE9CD56B4A}"/>
          </ac:spMkLst>
        </pc:spChg>
        <pc:spChg chg="add del mod">
          <ac:chgData name="John Hall | CIHT" userId="S::john.hall@ciht.org.uk::37683320-3066-4684-8b8b-2b4281b08e0a" providerId="AD" clId="Web-{B0995FB1-D2B3-A42C-478E-F5CD913A2FEA}" dt="2022-12-07T09:11:21.544" v="105"/>
          <ac:spMkLst>
            <pc:docMk/>
            <pc:sldMk cId="2184697539" sldId="287"/>
            <ac:spMk id="5" creationId="{86233A97-97F7-A512-F98F-14CEDD5AB53E}"/>
          </ac:spMkLst>
        </pc:spChg>
        <pc:picChg chg="mod">
          <ac:chgData name="John Hall | CIHT" userId="S::john.hall@ciht.org.uk::37683320-3066-4684-8b8b-2b4281b08e0a" providerId="AD" clId="Web-{B0995FB1-D2B3-A42C-478E-F5CD913A2FEA}" dt="2022-12-07T09:11:28.357" v="108" actId="1076"/>
          <ac:picMkLst>
            <pc:docMk/>
            <pc:sldMk cId="2184697539" sldId="287"/>
            <ac:picMk id="4" creationId="{93F5033B-125F-9B5E-0084-F5D394140168}"/>
          </ac:picMkLst>
        </pc:picChg>
      </pc:sldChg>
      <pc:sldChg chg="modSp">
        <pc:chgData name="John Hall | CIHT" userId="S::john.hall@ciht.org.uk::37683320-3066-4684-8b8b-2b4281b08e0a" providerId="AD" clId="Web-{B0995FB1-D2B3-A42C-478E-F5CD913A2FEA}" dt="2022-12-07T09:26:24.011" v="356" actId="20577"/>
        <pc:sldMkLst>
          <pc:docMk/>
          <pc:sldMk cId="2393321746" sldId="295"/>
        </pc:sldMkLst>
        <pc:spChg chg="mod">
          <ac:chgData name="John Hall | CIHT" userId="S::john.hall@ciht.org.uk::37683320-3066-4684-8b8b-2b4281b08e0a" providerId="AD" clId="Web-{B0995FB1-D2B3-A42C-478E-F5CD913A2FEA}" dt="2022-12-07T09:26:04.995" v="352" actId="1076"/>
          <ac:spMkLst>
            <pc:docMk/>
            <pc:sldMk cId="2393321746" sldId="295"/>
            <ac:spMk id="2" creationId="{35305CEE-E024-5315-F4AD-6CBC177371A7}"/>
          </ac:spMkLst>
        </pc:spChg>
        <pc:spChg chg="mod">
          <ac:chgData name="John Hall | CIHT" userId="S::john.hall@ciht.org.uk::37683320-3066-4684-8b8b-2b4281b08e0a" providerId="AD" clId="Web-{B0995FB1-D2B3-A42C-478E-F5CD913A2FEA}" dt="2022-12-07T09:26:24.011" v="356" actId="20577"/>
          <ac:spMkLst>
            <pc:docMk/>
            <pc:sldMk cId="2393321746" sldId="295"/>
            <ac:spMk id="4" creationId="{1C61A1B5-0B1B-4539-DC20-150E45BE329C}"/>
          </ac:spMkLst>
        </pc:spChg>
      </pc:sldChg>
    </pc:docChg>
  </pc:docChgLst>
  <pc:docChgLst>
    <pc:chgData name="John Hall | CIHT" userId="S::john.hall@ciht.org.uk::37683320-3066-4684-8b8b-2b4281b08e0a" providerId="AD" clId="Web-{B1ED4A37-3B72-982B-50B4-AB2EA3891A04}"/>
    <pc:docChg chg="modSld">
      <pc:chgData name="John Hall | CIHT" userId="S::john.hall@ciht.org.uk::37683320-3066-4684-8b8b-2b4281b08e0a" providerId="AD" clId="Web-{B1ED4A37-3B72-982B-50B4-AB2EA3891A04}" dt="2022-12-01T11:49:41.972" v="9" actId="1076"/>
      <pc:docMkLst>
        <pc:docMk/>
      </pc:docMkLst>
      <pc:sldChg chg="addSp delSp modSp">
        <pc:chgData name="John Hall | CIHT" userId="S::john.hall@ciht.org.uk::37683320-3066-4684-8b8b-2b4281b08e0a" providerId="AD" clId="Web-{B1ED4A37-3B72-982B-50B4-AB2EA3891A04}" dt="2022-12-01T11:49:30.768" v="6" actId="14100"/>
        <pc:sldMkLst>
          <pc:docMk/>
          <pc:sldMk cId="2274559487" sldId="272"/>
        </pc:sldMkLst>
        <pc:picChg chg="add mod">
          <ac:chgData name="John Hall | CIHT" userId="S::john.hall@ciht.org.uk::37683320-3066-4684-8b8b-2b4281b08e0a" providerId="AD" clId="Web-{B1ED4A37-3B72-982B-50B4-AB2EA3891A04}" dt="2022-12-01T11:49:30.768" v="6" actId="14100"/>
          <ac:picMkLst>
            <pc:docMk/>
            <pc:sldMk cId="2274559487" sldId="272"/>
            <ac:picMk id="3" creationId="{0A4E63FA-C144-2F41-DC13-C641527257EC}"/>
          </ac:picMkLst>
        </pc:picChg>
        <pc:picChg chg="del">
          <ac:chgData name="John Hall | CIHT" userId="S::john.hall@ciht.org.uk::37683320-3066-4684-8b8b-2b4281b08e0a" providerId="AD" clId="Web-{B1ED4A37-3B72-982B-50B4-AB2EA3891A04}" dt="2022-12-01T11:49:16.674" v="1"/>
          <ac:picMkLst>
            <pc:docMk/>
            <pc:sldMk cId="2274559487" sldId="272"/>
            <ac:picMk id="4" creationId="{CD040AC8-0193-90D9-498E-C3C2CFC2F54E}"/>
          </ac:picMkLst>
        </pc:picChg>
      </pc:sldChg>
      <pc:sldChg chg="modSp">
        <pc:chgData name="John Hall | CIHT" userId="S::john.hall@ciht.org.uk::37683320-3066-4684-8b8b-2b4281b08e0a" providerId="AD" clId="Web-{B1ED4A37-3B72-982B-50B4-AB2EA3891A04}" dt="2022-12-01T11:49:41.972" v="9" actId="1076"/>
        <pc:sldMkLst>
          <pc:docMk/>
          <pc:sldMk cId="2110939984" sldId="273"/>
        </pc:sldMkLst>
        <pc:picChg chg="mod">
          <ac:chgData name="John Hall | CIHT" userId="S::john.hall@ciht.org.uk::37683320-3066-4684-8b8b-2b4281b08e0a" providerId="AD" clId="Web-{B1ED4A37-3B72-982B-50B4-AB2EA3891A04}" dt="2022-12-01T11:49:41.972" v="9" actId="1076"/>
          <ac:picMkLst>
            <pc:docMk/>
            <pc:sldMk cId="2110939984" sldId="273"/>
            <ac:picMk id="4" creationId="{F31B7D4F-2B74-660B-60FA-CC73FEC03C22}"/>
          </ac:picMkLst>
        </pc:picChg>
      </pc:sldChg>
    </pc:docChg>
  </pc:docChgLst>
  <pc:docChgLst>
    <pc:chgData name="John Hall | CIHT" userId="S::john.hall@ciht.org.uk::37683320-3066-4684-8b8b-2b4281b08e0a" providerId="AD" clId="Web-{CAECE266-E419-4E27-D263-8BB6DF54CD80}"/>
    <pc:docChg chg="addSld delSld modSld sldOrd">
      <pc:chgData name="John Hall | CIHT" userId="S::john.hall@ciht.org.uk::37683320-3066-4684-8b8b-2b4281b08e0a" providerId="AD" clId="Web-{CAECE266-E419-4E27-D263-8BB6DF54CD80}" dt="2022-12-01T12:44:49.104" v="178"/>
      <pc:docMkLst>
        <pc:docMk/>
      </pc:docMkLst>
      <pc:sldChg chg="modNotes">
        <pc:chgData name="John Hall | CIHT" userId="S::john.hall@ciht.org.uk::37683320-3066-4684-8b8b-2b4281b08e0a" providerId="AD" clId="Web-{CAECE266-E419-4E27-D263-8BB6DF54CD80}" dt="2022-12-01T12:44:49.104" v="178"/>
        <pc:sldMkLst>
          <pc:docMk/>
          <pc:sldMk cId="1598879416" sldId="256"/>
        </pc:sldMkLst>
      </pc:sldChg>
      <pc:sldChg chg="modNotes">
        <pc:chgData name="John Hall | CIHT" userId="S::john.hall@ciht.org.uk::37683320-3066-4684-8b8b-2b4281b08e0a" providerId="AD" clId="Web-{CAECE266-E419-4E27-D263-8BB6DF54CD80}" dt="2022-12-01T12:37:33.057" v="77"/>
        <pc:sldMkLst>
          <pc:docMk/>
          <pc:sldMk cId="465668292" sldId="257"/>
        </pc:sldMkLst>
      </pc:sldChg>
      <pc:sldChg chg="modNotes">
        <pc:chgData name="John Hall | CIHT" userId="S::john.hall@ciht.org.uk::37683320-3066-4684-8b8b-2b4281b08e0a" providerId="AD" clId="Web-{CAECE266-E419-4E27-D263-8BB6DF54CD80}" dt="2022-12-01T12:35:31.537" v="51"/>
        <pc:sldMkLst>
          <pc:docMk/>
          <pc:sldMk cId="296537589" sldId="258"/>
        </pc:sldMkLst>
      </pc:sldChg>
      <pc:sldChg chg="ord">
        <pc:chgData name="John Hall | CIHT" userId="S::john.hall@ciht.org.uk::37683320-3066-4684-8b8b-2b4281b08e0a" providerId="AD" clId="Web-{CAECE266-E419-4E27-D263-8BB6DF54CD80}" dt="2022-12-01T12:36:47.477" v="71"/>
        <pc:sldMkLst>
          <pc:docMk/>
          <pc:sldMk cId="1282808521" sldId="269"/>
        </pc:sldMkLst>
      </pc:sldChg>
      <pc:sldChg chg="modSp del ord">
        <pc:chgData name="John Hall | CIHT" userId="S::john.hall@ciht.org.uk::37683320-3066-4684-8b8b-2b4281b08e0a" providerId="AD" clId="Web-{CAECE266-E419-4E27-D263-8BB6DF54CD80}" dt="2022-12-01T12:37:05.493" v="73"/>
        <pc:sldMkLst>
          <pc:docMk/>
          <pc:sldMk cId="1773316800" sldId="270"/>
        </pc:sldMkLst>
        <pc:spChg chg="mod">
          <ac:chgData name="John Hall | CIHT" userId="S::john.hall@ciht.org.uk::37683320-3066-4684-8b8b-2b4281b08e0a" providerId="AD" clId="Web-{CAECE266-E419-4E27-D263-8BB6DF54CD80}" dt="2022-12-01T12:36:01.929" v="52" actId="20577"/>
          <ac:spMkLst>
            <pc:docMk/>
            <pc:sldMk cId="1773316800" sldId="270"/>
            <ac:spMk id="2" creationId="{FE61F87F-3002-A4D0-36F4-617398B6002C}"/>
          </ac:spMkLst>
        </pc:spChg>
        <pc:spChg chg="mod">
          <ac:chgData name="John Hall | CIHT" userId="S::john.hall@ciht.org.uk::37683320-3066-4684-8b8b-2b4281b08e0a" providerId="AD" clId="Web-{CAECE266-E419-4E27-D263-8BB6DF54CD80}" dt="2022-12-01T12:34:05.096" v="38" actId="20577"/>
          <ac:spMkLst>
            <pc:docMk/>
            <pc:sldMk cId="1773316800" sldId="270"/>
            <ac:spMk id="3" creationId="{510B8C62-6FA0-4985-93BE-19BE2991E1EF}"/>
          </ac:spMkLst>
        </pc:spChg>
      </pc:sldChg>
      <pc:sldChg chg="ord">
        <pc:chgData name="John Hall | CIHT" userId="S::john.hall@ciht.org.uk::37683320-3066-4684-8b8b-2b4281b08e0a" providerId="AD" clId="Web-{CAECE266-E419-4E27-D263-8BB6DF54CD80}" dt="2022-12-01T12:36:47.477" v="70"/>
        <pc:sldMkLst>
          <pc:docMk/>
          <pc:sldMk cId="3313042152" sldId="271"/>
        </pc:sldMkLst>
      </pc:sldChg>
      <pc:sldChg chg="ord">
        <pc:chgData name="John Hall | CIHT" userId="S::john.hall@ciht.org.uk::37683320-3066-4684-8b8b-2b4281b08e0a" providerId="AD" clId="Web-{CAECE266-E419-4E27-D263-8BB6DF54CD80}" dt="2022-12-01T12:36:47.477" v="67"/>
        <pc:sldMkLst>
          <pc:docMk/>
          <pc:sldMk cId="2274559487" sldId="272"/>
        </pc:sldMkLst>
      </pc:sldChg>
      <pc:sldChg chg="ord">
        <pc:chgData name="John Hall | CIHT" userId="S::john.hall@ciht.org.uk::37683320-3066-4684-8b8b-2b4281b08e0a" providerId="AD" clId="Web-{CAECE266-E419-4E27-D263-8BB6DF54CD80}" dt="2022-12-01T12:36:47.477" v="66"/>
        <pc:sldMkLst>
          <pc:docMk/>
          <pc:sldMk cId="2110939984" sldId="273"/>
        </pc:sldMkLst>
      </pc:sldChg>
      <pc:sldChg chg="ord">
        <pc:chgData name="John Hall | CIHT" userId="S::john.hall@ciht.org.uk::37683320-3066-4684-8b8b-2b4281b08e0a" providerId="AD" clId="Web-{CAECE266-E419-4E27-D263-8BB6DF54CD80}" dt="2022-12-01T12:36:47.477" v="69"/>
        <pc:sldMkLst>
          <pc:docMk/>
          <pc:sldMk cId="172416062" sldId="274"/>
        </pc:sldMkLst>
      </pc:sldChg>
      <pc:sldChg chg="ord">
        <pc:chgData name="John Hall | CIHT" userId="S::john.hall@ciht.org.uk::37683320-3066-4684-8b8b-2b4281b08e0a" providerId="AD" clId="Web-{CAECE266-E419-4E27-D263-8BB6DF54CD80}" dt="2022-12-01T12:36:47.477" v="68"/>
        <pc:sldMkLst>
          <pc:docMk/>
          <pc:sldMk cId="285710585" sldId="275"/>
        </pc:sldMkLst>
      </pc:sldChg>
      <pc:sldChg chg="ord">
        <pc:chgData name="John Hall | CIHT" userId="S::john.hall@ciht.org.uk::37683320-3066-4684-8b8b-2b4281b08e0a" providerId="AD" clId="Web-{CAECE266-E419-4E27-D263-8BB6DF54CD80}" dt="2022-12-01T12:36:47.477" v="65"/>
        <pc:sldMkLst>
          <pc:docMk/>
          <pc:sldMk cId="2008975337" sldId="276"/>
        </pc:sldMkLst>
      </pc:sldChg>
      <pc:sldChg chg="ord">
        <pc:chgData name="John Hall | CIHT" userId="S::john.hall@ciht.org.uk::37683320-3066-4684-8b8b-2b4281b08e0a" providerId="AD" clId="Web-{CAECE266-E419-4E27-D263-8BB6DF54CD80}" dt="2022-12-01T12:36:47.477" v="64"/>
        <pc:sldMkLst>
          <pc:docMk/>
          <pc:sldMk cId="1377245995" sldId="277"/>
        </pc:sldMkLst>
      </pc:sldChg>
      <pc:sldChg chg="ord">
        <pc:chgData name="John Hall | CIHT" userId="S::john.hall@ciht.org.uk::37683320-3066-4684-8b8b-2b4281b08e0a" providerId="AD" clId="Web-{CAECE266-E419-4E27-D263-8BB6DF54CD80}" dt="2022-12-01T12:36:47.477" v="60"/>
        <pc:sldMkLst>
          <pc:docMk/>
          <pc:sldMk cId="245522522" sldId="278"/>
        </pc:sldMkLst>
      </pc:sldChg>
      <pc:sldChg chg="ord">
        <pc:chgData name="John Hall | CIHT" userId="S::john.hall@ciht.org.uk::37683320-3066-4684-8b8b-2b4281b08e0a" providerId="AD" clId="Web-{CAECE266-E419-4E27-D263-8BB6DF54CD80}" dt="2022-12-01T12:36:47.477" v="63"/>
        <pc:sldMkLst>
          <pc:docMk/>
          <pc:sldMk cId="2955964775" sldId="279"/>
        </pc:sldMkLst>
      </pc:sldChg>
      <pc:sldChg chg="ord">
        <pc:chgData name="John Hall | CIHT" userId="S::john.hall@ciht.org.uk::37683320-3066-4684-8b8b-2b4281b08e0a" providerId="AD" clId="Web-{CAECE266-E419-4E27-D263-8BB6DF54CD80}" dt="2022-12-01T12:36:47.477" v="59"/>
        <pc:sldMkLst>
          <pc:docMk/>
          <pc:sldMk cId="2843293261" sldId="280"/>
        </pc:sldMkLst>
      </pc:sldChg>
      <pc:sldChg chg="ord">
        <pc:chgData name="John Hall | CIHT" userId="S::john.hall@ciht.org.uk::37683320-3066-4684-8b8b-2b4281b08e0a" providerId="AD" clId="Web-{CAECE266-E419-4E27-D263-8BB6DF54CD80}" dt="2022-12-01T12:36:47.477" v="62"/>
        <pc:sldMkLst>
          <pc:docMk/>
          <pc:sldMk cId="3950969587" sldId="281"/>
        </pc:sldMkLst>
      </pc:sldChg>
      <pc:sldChg chg="ord">
        <pc:chgData name="John Hall | CIHT" userId="S::john.hall@ciht.org.uk::37683320-3066-4684-8b8b-2b4281b08e0a" providerId="AD" clId="Web-{CAECE266-E419-4E27-D263-8BB6DF54CD80}" dt="2022-12-01T12:36:47.477" v="61"/>
        <pc:sldMkLst>
          <pc:docMk/>
          <pc:sldMk cId="3037803747" sldId="282"/>
        </pc:sldMkLst>
      </pc:sldChg>
      <pc:sldChg chg="ord">
        <pc:chgData name="John Hall | CIHT" userId="S::john.hall@ciht.org.uk::37683320-3066-4684-8b8b-2b4281b08e0a" providerId="AD" clId="Web-{CAECE266-E419-4E27-D263-8BB6DF54CD80}" dt="2022-12-01T12:36:47.477" v="58"/>
        <pc:sldMkLst>
          <pc:docMk/>
          <pc:sldMk cId="422056905" sldId="283"/>
        </pc:sldMkLst>
      </pc:sldChg>
      <pc:sldChg chg="ord">
        <pc:chgData name="John Hall | CIHT" userId="S::john.hall@ciht.org.uk::37683320-3066-4684-8b8b-2b4281b08e0a" providerId="AD" clId="Web-{CAECE266-E419-4E27-D263-8BB6DF54CD80}" dt="2022-12-01T12:36:47.477" v="54"/>
        <pc:sldMkLst>
          <pc:docMk/>
          <pc:sldMk cId="914947116" sldId="284"/>
        </pc:sldMkLst>
      </pc:sldChg>
      <pc:sldChg chg="ord">
        <pc:chgData name="John Hall | CIHT" userId="S::john.hall@ciht.org.uk::37683320-3066-4684-8b8b-2b4281b08e0a" providerId="AD" clId="Web-{CAECE266-E419-4E27-D263-8BB6DF54CD80}" dt="2022-12-01T12:36:47.477" v="57"/>
        <pc:sldMkLst>
          <pc:docMk/>
          <pc:sldMk cId="74930423" sldId="285"/>
        </pc:sldMkLst>
      </pc:sldChg>
      <pc:sldChg chg="ord">
        <pc:chgData name="John Hall | CIHT" userId="S::john.hall@ciht.org.uk::37683320-3066-4684-8b8b-2b4281b08e0a" providerId="AD" clId="Web-{CAECE266-E419-4E27-D263-8BB6DF54CD80}" dt="2022-12-01T12:36:47.477" v="56"/>
        <pc:sldMkLst>
          <pc:docMk/>
          <pc:sldMk cId="1127560885" sldId="286"/>
        </pc:sldMkLst>
      </pc:sldChg>
      <pc:sldChg chg="ord">
        <pc:chgData name="John Hall | CIHT" userId="S::john.hall@ciht.org.uk::37683320-3066-4684-8b8b-2b4281b08e0a" providerId="AD" clId="Web-{CAECE266-E419-4E27-D263-8BB6DF54CD80}" dt="2022-12-01T12:36:47.477" v="55"/>
        <pc:sldMkLst>
          <pc:docMk/>
          <pc:sldMk cId="2184697539" sldId="287"/>
        </pc:sldMkLst>
      </pc:sldChg>
      <pc:sldChg chg="modSp new del ord">
        <pc:chgData name="John Hall | CIHT" userId="S::john.hall@ciht.org.uk::37683320-3066-4684-8b8b-2b4281b08e0a" providerId="AD" clId="Web-{CAECE266-E419-4E27-D263-8BB6DF54CD80}" dt="2022-12-01T12:43:23.585" v="149"/>
        <pc:sldMkLst>
          <pc:docMk/>
          <pc:sldMk cId="1881610693" sldId="290"/>
        </pc:sldMkLst>
        <pc:spChg chg="mod">
          <ac:chgData name="John Hall | CIHT" userId="S::john.hall@ciht.org.uk::37683320-3066-4684-8b8b-2b4281b08e0a" providerId="AD" clId="Web-{CAECE266-E419-4E27-D263-8BB6DF54CD80}" dt="2022-12-01T12:33:27.938" v="19" actId="20577"/>
          <ac:spMkLst>
            <pc:docMk/>
            <pc:sldMk cId="1881610693" sldId="290"/>
            <ac:spMk id="2" creationId="{9AA91050-D805-4A2C-167D-FC356D8EFF29}"/>
          </ac:spMkLst>
        </pc:spChg>
      </pc:sldChg>
    </pc:docChg>
  </pc:docChgLst>
  <pc:docChgLst>
    <pc:chgData name="John Hall | CIHT" userId="S::john.hall@ciht.org.uk::37683320-3066-4684-8b8b-2b4281b08e0a" providerId="AD" clId="Web-{F06ED155-63D1-9621-5492-AFD2E6A34AF3}"/>
    <pc:docChg chg="addSld modSld">
      <pc:chgData name="John Hall | CIHT" userId="S::john.hall@ciht.org.uk::37683320-3066-4684-8b8b-2b4281b08e0a" providerId="AD" clId="Web-{F06ED155-63D1-9621-5492-AFD2E6A34AF3}" dt="2022-12-02T10:04:48.148" v="209"/>
      <pc:docMkLst>
        <pc:docMk/>
      </pc:docMkLst>
      <pc:sldChg chg="modNotes">
        <pc:chgData name="John Hall | CIHT" userId="S::john.hall@ciht.org.uk::37683320-3066-4684-8b8b-2b4281b08e0a" providerId="AD" clId="Web-{F06ED155-63D1-9621-5492-AFD2E6A34AF3}" dt="2022-12-02T10:04:48.148" v="209"/>
        <pc:sldMkLst>
          <pc:docMk/>
          <pc:sldMk cId="1598879416" sldId="256"/>
        </pc:sldMkLst>
      </pc:sldChg>
      <pc:sldChg chg="modNotes">
        <pc:chgData name="John Hall | CIHT" userId="S::john.hall@ciht.org.uk::37683320-3066-4684-8b8b-2b4281b08e0a" providerId="AD" clId="Web-{F06ED155-63D1-9621-5492-AFD2E6A34AF3}" dt="2022-12-02T10:04:27.819" v="207"/>
        <pc:sldMkLst>
          <pc:docMk/>
          <pc:sldMk cId="465668292" sldId="257"/>
        </pc:sldMkLst>
      </pc:sldChg>
      <pc:sldChg chg="modSp">
        <pc:chgData name="John Hall | CIHT" userId="S::john.hall@ciht.org.uk::37683320-3066-4684-8b8b-2b4281b08e0a" providerId="AD" clId="Web-{F06ED155-63D1-9621-5492-AFD2E6A34AF3}" dt="2022-12-02T09:56:32.070" v="84" actId="20577"/>
        <pc:sldMkLst>
          <pc:docMk/>
          <pc:sldMk cId="2372961262" sldId="290"/>
        </pc:sldMkLst>
        <pc:spChg chg="mod">
          <ac:chgData name="John Hall | CIHT" userId="S::john.hall@ciht.org.uk::37683320-3066-4684-8b8b-2b4281b08e0a" providerId="AD" clId="Web-{F06ED155-63D1-9621-5492-AFD2E6A34AF3}" dt="2022-12-02T09:56:32.070" v="84" actId="20577"/>
          <ac:spMkLst>
            <pc:docMk/>
            <pc:sldMk cId="2372961262" sldId="290"/>
            <ac:spMk id="3" creationId="{A1E444A8-E377-4A32-92EA-DAAC9F794D38}"/>
          </ac:spMkLst>
        </pc:spChg>
      </pc:sldChg>
      <pc:sldChg chg="addSp modSp add replId">
        <pc:chgData name="John Hall | CIHT" userId="S::john.hall@ciht.org.uk::37683320-3066-4684-8b8b-2b4281b08e0a" providerId="AD" clId="Web-{F06ED155-63D1-9621-5492-AFD2E6A34AF3}" dt="2022-12-02T10:02:04.705" v="139" actId="20577"/>
        <pc:sldMkLst>
          <pc:docMk/>
          <pc:sldMk cId="1277970197" sldId="293"/>
        </pc:sldMkLst>
        <pc:spChg chg="mod">
          <ac:chgData name="John Hall | CIHT" userId="S::john.hall@ciht.org.uk::37683320-3066-4684-8b8b-2b4281b08e0a" providerId="AD" clId="Web-{F06ED155-63D1-9621-5492-AFD2E6A34AF3}" dt="2022-12-02T10:02:04.705" v="139" actId="20577"/>
          <ac:spMkLst>
            <pc:docMk/>
            <pc:sldMk cId="1277970197" sldId="293"/>
            <ac:spMk id="2" creationId="{35305CEE-E024-5315-F4AD-6CBC177371A7}"/>
          </ac:spMkLst>
        </pc:spChg>
        <pc:spChg chg="mod">
          <ac:chgData name="John Hall | CIHT" userId="S::john.hall@ciht.org.uk::37683320-3066-4684-8b8b-2b4281b08e0a" providerId="AD" clId="Web-{F06ED155-63D1-9621-5492-AFD2E6A34AF3}" dt="2022-12-02T09:57:04.165" v="99" actId="20577"/>
          <ac:spMkLst>
            <pc:docMk/>
            <pc:sldMk cId="1277970197" sldId="293"/>
            <ac:spMk id="3" creationId="{A1E444A8-E377-4A32-92EA-DAAC9F794D38}"/>
          </ac:spMkLst>
        </pc:spChg>
        <pc:spChg chg="add mod">
          <ac:chgData name="John Hall | CIHT" userId="S::john.hall@ciht.org.uk::37683320-3066-4684-8b8b-2b4281b08e0a" providerId="AD" clId="Web-{F06ED155-63D1-9621-5492-AFD2E6A34AF3}" dt="2022-12-02T09:58:56.793" v="122" actId="20577"/>
          <ac:spMkLst>
            <pc:docMk/>
            <pc:sldMk cId="1277970197" sldId="293"/>
            <ac:spMk id="4" creationId="{1C61A1B5-0B1B-4539-DC20-150E45BE329C}"/>
          </ac:spMkLst>
        </pc:spChg>
      </pc:sldChg>
      <pc:sldChg chg="add replId">
        <pc:chgData name="John Hall | CIHT" userId="S::john.hall@ciht.org.uk::37683320-3066-4684-8b8b-2b4281b08e0a" providerId="AD" clId="Web-{F06ED155-63D1-9621-5492-AFD2E6A34AF3}" dt="2022-12-02T09:58:41.902" v="118"/>
        <pc:sldMkLst>
          <pc:docMk/>
          <pc:sldMk cId="2153821014" sldId="294"/>
        </pc:sldMkLst>
      </pc:sldChg>
    </pc:docChg>
  </pc:docChgLst>
  <pc:docChgLst>
    <pc:chgData name="John Hall | CIHT" userId="S::john.hall@ciht.org.uk::37683320-3066-4684-8b8b-2b4281b08e0a" providerId="AD" clId="Web-{416C49F9-9A54-02D3-9C7D-597E1197B10A}"/>
    <pc:docChg chg="modSld sldOrd">
      <pc:chgData name="John Hall | CIHT" userId="S::john.hall@ciht.org.uk::37683320-3066-4684-8b8b-2b4281b08e0a" providerId="AD" clId="Web-{416C49F9-9A54-02D3-9C7D-597E1197B10A}" dt="2022-12-09T09:03:39.340" v="368"/>
      <pc:docMkLst>
        <pc:docMk/>
      </pc:docMkLst>
      <pc:sldChg chg="modNotes">
        <pc:chgData name="John Hall | CIHT" userId="S::john.hall@ciht.org.uk::37683320-3066-4684-8b8b-2b4281b08e0a" providerId="AD" clId="Web-{416C49F9-9A54-02D3-9C7D-597E1197B10A}" dt="2022-12-09T08:58:30.162" v="224"/>
        <pc:sldMkLst>
          <pc:docMk/>
          <pc:sldMk cId="1598879416" sldId="256"/>
        </pc:sldMkLst>
      </pc:sldChg>
      <pc:sldChg chg="modNotes">
        <pc:chgData name="John Hall | CIHT" userId="S::john.hall@ciht.org.uk::37683320-3066-4684-8b8b-2b4281b08e0a" providerId="AD" clId="Web-{416C49F9-9A54-02D3-9C7D-597E1197B10A}" dt="2022-12-09T08:57:33.739" v="200"/>
        <pc:sldMkLst>
          <pc:docMk/>
          <pc:sldMk cId="465668292" sldId="257"/>
        </pc:sldMkLst>
      </pc:sldChg>
      <pc:sldChg chg="modNotes">
        <pc:chgData name="John Hall | CIHT" userId="S::john.hall@ciht.org.uk::37683320-3066-4684-8b8b-2b4281b08e0a" providerId="AD" clId="Web-{416C49F9-9A54-02D3-9C7D-597E1197B10A}" dt="2022-12-09T09:03:39.340" v="368"/>
        <pc:sldMkLst>
          <pc:docMk/>
          <pc:sldMk cId="296537589" sldId="258"/>
        </pc:sldMkLst>
      </pc:sldChg>
      <pc:sldChg chg="ord">
        <pc:chgData name="John Hall | CIHT" userId="S::john.hall@ciht.org.uk::37683320-3066-4684-8b8b-2b4281b08e0a" providerId="AD" clId="Web-{416C49F9-9A54-02D3-9C7D-597E1197B10A}" dt="2022-12-09T08:53:23.812" v="118"/>
        <pc:sldMkLst>
          <pc:docMk/>
          <pc:sldMk cId="1282808521" sldId="269"/>
        </pc:sldMkLst>
      </pc:sldChg>
      <pc:sldChg chg="ord">
        <pc:chgData name="John Hall | CIHT" userId="S::john.hall@ciht.org.uk::37683320-3066-4684-8b8b-2b4281b08e0a" providerId="AD" clId="Web-{416C49F9-9A54-02D3-9C7D-597E1197B10A}" dt="2022-12-09T08:53:41.547" v="119"/>
        <pc:sldMkLst>
          <pc:docMk/>
          <pc:sldMk cId="2274559487" sldId="272"/>
        </pc:sldMkLst>
      </pc:sldChg>
      <pc:sldChg chg="ord">
        <pc:chgData name="John Hall | CIHT" userId="S::john.hall@ciht.org.uk::37683320-3066-4684-8b8b-2b4281b08e0a" providerId="AD" clId="Web-{416C49F9-9A54-02D3-9C7D-597E1197B10A}" dt="2022-12-09T08:53:49.859" v="120"/>
        <pc:sldMkLst>
          <pc:docMk/>
          <pc:sldMk cId="285710585" sldId="275"/>
        </pc:sldMkLst>
      </pc:sldChg>
      <pc:sldChg chg="modSp">
        <pc:chgData name="John Hall | CIHT" userId="S::john.hall@ciht.org.uk::37683320-3066-4684-8b8b-2b4281b08e0a" providerId="AD" clId="Web-{416C49F9-9A54-02D3-9C7D-597E1197B10A}" dt="2022-12-09T08:49:18.151" v="55" actId="1076"/>
        <pc:sldMkLst>
          <pc:docMk/>
          <pc:sldMk cId="2372961262" sldId="290"/>
        </pc:sldMkLst>
        <pc:spChg chg="mod">
          <ac:chgData name="John Hall | CIHT" userId="S::john.hall@ciht.org.uk::37683320-3066-4684-8b8b-2b4281b08e0a" providerId="AD" clId="Web-{416C49F9-9A54-02D3-9C7D-597E1197B10A}" dt="2022-12-09T08:49:15.151" v="54" actId="20577"/>
          <ac:spMkLst>
            <pc:docMk/>
            <pc:sldMk cId="2372961262" sldId="290"/>
            <ac:spMk id="2" creationId="{35305CEE-E024-5315-F4AD-6CBC177371A7}"/>
          </ac:spMkLst>
        </pc:spChg>
        <pc:spChg chg="mod">
          <ac:chgData name="John Hall | CIHT" userId="S::john.hall@ciht.org.uk::37683320-3066-4684-8b8b-2b4281b08e0a" providerId="AD" clId="Web-{416C49F9-9A54-02D3-9C7D-597E1197B10A}" dt="2022-12-09T08:49:18.151" v="55" actId="1076"/>
          <ac:spMkLst>
            <pc:docMk/>
            <pc:sldMk cId="2372961262" sldId="290"/>
            <ac:spMk id="3" creationId="{A1E444A8-E377-4A32-92EA-DAAC9F794D38}"/>
          </ac:spMkLst>
        </pc:spChg>
      </pc:sldChg>
    </pc:docChg>
  </pc:docChgLst>
  <pc:docChgLst>
    <pc:chgData name="John Hall | CIHT" userId="S::john.hall@ciht.org.uk::37683320-3066-4684-8b8b-2b4281b08e0a" providerId="AD" clId="Web-{B654E974-8B6A-148D-2A5C-0E130CE15FF1}"/>
    <pc:docChg chg="modSld">
      <pc:chgData name="John Hall | CIHT" userId="S::john.hall@ciht.org.uk::37683320-3066-4684-8b8b-2b4281b08e0a" providerId="AD" clId="Web-{B654E974-8B6A-148D-2A5C-0E130CE15FF1}" dt="2022-12-09T10:22:27.936" v="186"/>
      <pc:docMkLst>
        <pc:docMk/>
      </pc:docMkLst>
      <pc:sldChg chg="modNotes">
        <pc:chgData name="John Hall | CIHT" userId="S::john.hall@ciht.org.uk::37683320-3066-4684-8b8b-2b4281b08e0a" providerId="AD" clId="Web-{B654E974-8B6A-148D-2A5C-0E130CE15FF1}" dt="2022-12-09T10:22:27.936" v="186"/>
        <pc:sldMkLst>
          <pc:docMk/>
          <pc:sldMk cId="436226245" sldId="261"/>
        </pc:sldMkLst>
      </pc:sldChg>
      <pc:sldChg chg="modNotes">
        <pc:chgData name="John Hall | CIHT" userId="S::john.hall@ciht.org.uk::37683320-3066-4684-8b8b-2b4281b08e0a" providerId="AD" clId="Web-{B654E974-8B6A-148D-2A5C-0E130CE15FF1}" dt="2022-12-09T10:18:59.109" v="135"/>
        <pc:sldMkLst>
          <pc:docMk/>
          <pc:sldMk cId="853192960" sldId="262"/>
        </pc:sldMkLst>
      </pc:sldChg>
      <pc:sldChg chg="modNotes">
        <pc:chgData name="John Hall | CIHT" userId="S::john.hall@ciht.org.uk::37683320-3066-4684-8b8b-2b4281b08e0a" providerId="AD" clId="Web-{B654E974-8B6A-148D-2A5C-0E130CE15FF1}" dt="2022-12-09T10:17:52.963" v="98"/>
        <pc:sldMkLst>
          <pc:docMk/>
          <pc:sldMk cId="1756042282" sldId="263"/>
        </pc:sldMkLst>
      </pc:sldChg>
      <pc:sldChg chg="modNotes">
        <pc:chgData name="John Hall | CIHT" userId="S::john.hall@ciht.org.uk::37683320-3066-4684-8b8b-2b4281b08e0a" providerId="AD" clId="Web-{B654E974-8B6A-148D-2A5C-0E130CE15FF1}" dt="2022-12-09T10:13:43.149" v="16"/>
        <pc:sldMkLst>
          <pc:docMk/>
          <pc:sldMk cId="1768637648" sldId="26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2889938" cy="490489"/>
          </a:xfrm>
          <a:prstGeom prst="rect">
            <a:avLst/>
          </a:prstGeom>
        </p:spPr>
        <p:txBody>
          <a:bodyPr vert="horz" lIns="91424" tIns="45712" rIns="91424" bIns="45712" rtlCol="0"/>
          <a:lstStyle>
            <a:lvl1pPr algn="l">
              <a:defRPr sz="1200"/>
            </a:lvl1pPr>
          </a:lstStyle>
          <a:p>
            <a:endParaRPr lang="en-US"/>
          </a:p>
        </p:txBody>
      </p:sp>
      <p:sp>
        <p:nvSpPr>
          <p:cNvPr id="3" name="Date Placeholder 2"/>
          <p:cNvSpPr>
            <a:spLocks noGrp="1"/>
          </p:cNvSpPr>
          <p:nvPr>
            <p:ph type="dt" idx="1"/>
          </p:nvPr>
        </p:nvSpPr>
        <p:spPr>
          <a:xfrm>
            <a:off x="3777607" y="2"/>
            <a:ext cx="2889938" cy="490489"/>
          </a:xfrm>
          <a:prstGeom prst="rect">
            <a:avLst/>
          </a:prstGeom>
        </p:spPr>
        <p:txBody>
          <a:bodyPr vert="horz" lIns="91424" tIns="45712" rIns="91424" bIns="45712" rtlCol="0"/>
          <a:lstStyle>
            <a:lvl1pPr algn="r">
              <a:defRPr sz="1200"/>
            </a:lvl1pPr>
          </a:lstStyle>
          <a:p>
            <a:fld id="{E5CDB3F4-F2CE-E348-8870-C42B813BDC6E}" type="datetimeFigureOut">
              <a:rPr lang="en-US" smtClean="0"/>
              <a:t>12/20/2022</a:t>
            </a:fld>
            <a:endParaRPr lang="en-US"/>
          </a:p>
        </p:txBody>
      </p:sp>
      <p:sp>
        <p:nvSpPr>
          <p:cNvPr id="4" name="Slide Image Placeholder 3"/>
          <p:cNvSpPr>
            <a:spLocks noGrp="1" noRot="1" noChangeAspect="1"/>
          </p:cNvSpPr>
          <p:nvPr>
            <p:ph type="sldImg" idx="2"/>
          </p:nvPr>
        </p:nvSpPr>
        <p:spPr>
          <a:xfrm>
            <a:off x="1135063" y="1222375"/>
            <a:ext cx="4398962" cy="3298825"/>
          </a:xfrm>
          <a:prstGeom prst="rect">
            <a:avLst/>
          </a:prstGeom>
          <a:noFill/>
          <a:ln w="12700">
            <a:solidFill>
              <a:prstClr val="black"/>
            </a:solidFill>
          </a:ln>
        </p:spPr>
        <p:txBody>
          <a:bodyPr vert="horz" lIns="91424" tIns="45712" rIns="91424" bIns="45712" rtlCol="0" anchor="ctr"/>
          <a:lstStyle/>
          <a:p>
            <a:endParaRPr lang="en-US"/>
          </a:p>
        </p:txBody>
      </p:sp>
      <p:sp>
        <p:nvSpPr>
          <p:cNvPr id="5" name="Notes Placeholder 4"/>
          <p:cNvSpPr>
            <a:spLocks noGrp="1"/>
          </p:cNvSpPr>
          <p:nvPr>
            <p:ph type="body" sz="quarter" idx="3"/>
          </p:nvPr>
        </p:nvSpPr>
        <p:spPr>
          <a:xfrm>
            <a:off x="666909" y="4704616"/>
            <a:ext cx="5335270" cy="3849231"/>
          </a:xfrm>
          <a:prstGeom prst="rect">
            <a:avLst/>
          </a:prstGeom>
        </p:spPr>
        <p:txBody>
          <a:bodyPr vert="horz" lIns="91424" tIns="45712" rIns="91424" bIns="45712"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2" y="9285338"/>
            <a:ext cx="2889938" cy="490488"/>
          </a:xfrm>
          <a:prstGeom prst="rect">
            <a:avLst/>
          </a:prstGeom>
        </p:spPr>
        <p:txBody>
          <a:bodyPr vert="horz" lIns="91424" tIns="45712" rIns="91424" bIns="45712"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285338"/>
            <a:ext cx="2889938" cy="490488"/>
          </a:xfrm>
          <a:prstGeom prst="rect">
            <a:avLst/>
          </a:prstGeom>
        </p:spPr>
        <p:txBody>
          <a:bodyPr vert="horz" lIns="91424" tIns="45712" rIns="91424" bIns="45712" rtlCol="0" anchor="b"/>
          <a:lstStyle>
            <a:lvl1pPr algn="r">
              <a:defRPr sz="1200"/>
            </a:lvl1pPr>
          </a:lstStyle>
          <a:p>
            <a:fld id="{F1B28DE5-CBC2-6E46-B0F6-EAF44DB8AD9C}" type="slidenum">
              <a:rPr lang="en-US" smtClean="0"/>
              <a:t>‹#›</a:t>
            </a:fld>
            <a:endParaRPr lang="en-US"/>
          </a:p>
        </p:txBody>
      </p:sp>
    </p:spTree>
    <p:extLst>
      <p:ext uri="{BB962C8B-B14F-4D97-AF65-F5344CB8AC3E}">
        <p14:creationId xmlns:p14="http://schemas.microsoft.com/office/powerpoint/2010/main" val="103923469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a:cs typeface="Arial"/>
              </a:rPr>
              <a:t>Instructions: KS1 STEM Education Pack - Ages 5 – 7. </a:t>
            </a:r>
          </a:p>
          <a:p>
            <a:endParaRPr lang="en-US" sz="1000" b="1" dirty="0">
              <a:latin typeface="Arial"/>
              <a:cs typeface="Arial"/>
            </a:endParaRPr>
          </a:p>
          <a:p>
            <a:r>
              <a:rPr lang="en-US" sz="1000" b="1" dirty="0">
                <a:latin typeface="Arial"/>
                <a:cs typeface="Arial"/>
              </a:rPr>
              <a:t>The activities contained within this education pack are aimed at children aged 5 – 7 years of age, so please pitch the information within appropriately.</a:t>
            </a:r>
          </a:p>
          <a:p>
            <a:endParaRPr lang="en-US" sz="1000" b="1" dirty="0">
              <a:latin typeface="Arial"/>
              <a:cs typeface="Arial"/>
            </a:endParaRPr>
          </a:p>
          <a:p>
            <a:r>
              <a:rPr lang="en-US" sz="1000" b="1" dirty="0">
                <a:latin typeface="Arial"/>
                <a:cs typeface="Arial"/>
              </a:rPr>
              <a:t>Depending on how much time you have, you can deliver one of the below activities, or all four of them. There is no time limit for each activity, but they are designed to last around 30 minutes each. The length of time each activity takes to complete, greatly depends on the engagement you receive.</a:t>
            </a:r>
            <a:endParaRPr lang="en-US" b="1" dirty="0">
              <a:latin typeface="Calibri"/>
              <a:cs typeface="Calibri"/>
            </a:endParaRPr>
          </a:p>
          <a:p>
            <a:endParaRPr lang="en-US" sz="1000" b="1" dirty="0">
              <a:latin typeface="Arial"/>
              <a:cs typeface="Arial"/>
            </a:endParaRPr>
          </a:p>
          <a:p>
            <a:r>
              <a:rPr lang="en-US" b="1" dirty="0">
                <a:latin typeface="Calibri"/>
                <a:cs typeface="Calibri"/>
              </a:rPr>
              <a:t>Title</a:t>
            </a:r>
            <a:r>
              <a:rPr lang="en-US" b="1" dirty="0"/>
              <a:t> Slide </a:t>
            </a:r>
            <a:r>
              <a:rPr lang="en-US" dirty="0"/>
              <a:t>– If possible, have this displayed when students walk into the room.</a:t>
            </a:r>
            <a:endParaRPr lang="en-US" dirty="0">
              <a:cs typeface="Calibri"/>
            </a:endParaRPr>
          </a:p>
          <a:p>
            <a:endParaRPr lang="en-US" sz="1000" b="1" dirty="0">
              <a:latin typeface="Arial"/>
              <a:cs typeface="Arial"/>
            </a:endParaRPr>
          </a:p>
          <a:p>
            <a:r>
              <a:rPr lang="en-US" sz="1000" b="1" dirty="0">
                <a:latin typeface="Arial"/>
                <a:cs typeface="Arial"/>
              </a:rPr>
              <a:t>Action: </a:t>
            </a:r>
            <a:r>
              <a:rPr lang="en-US" sz="1000" dirty="0">
                <a:latin typeface="Arial"/>
                <a:cs typeface="Arial"/>
              </a:rPr>
              <a:t>Add your photograph to Slide 2 &amp; introduce yourself, your job title and </a:t>
            </a:r>
            <a:r>
              <a:rPr lang="en-US" sz="1000" dirty="0" err="1">
                <a:latin typeface="Arial"/>
                <a:cs typeface="Arial"/>
              </a:rPr>
              <a:t>organisation</a:t>
            </a:r>
            <a:r>
              <a:rPr lang="en-US" sz="1000" dirty="0">
                <a:latin typeface="Arial"/>
                <a:cs typeface="Arial"/>
              </a:rPr>
              <a:t>. Please also introduce CIHT.</a:t>
            </a:r>
            <a:endParaRPr lang="en-US" sz="1000" b="1" dirty="0">
              <a:latin typeface="Arial"/>
              <a:cs typeface="Arial"/>
            </a:endParaRPr>
          </a:p>
          <a:p>
            <a:pPr marL="170815" indent="-170815">
              <a:buFont typeface="Arial" charset="0"/>
              <a:buChar char="•"/>
            </a:pPr>
            <a:endParaRPr lang="en-US" sz="1000" dirty="0">
              <a:latin typeface="Arial"/>
              <a:cs typeface="Arial"/>
            </a:endParaRPr>
          </a:p>
          <a:p>
            <a:r>
              <a:rPr lang="en-US" sz="1000" b="1" dirty="0">
                <a:latin typeface="Arial"/>
                <a:cs typeface="Arial"/>
              </a:rPr>
              <a:t>Activity 1: </a:t>
            </a:r>
            <a:r>
              <a:rPr lang="en-US" sz="1000" dirty="0">
                <a:latin typeface="Arial"/>
                <a:cs typeface="Arial"/>
              </a:rPr>
              <a:t>How did you get to school today?  </a:t>
            </a:r>
          </a:p>
          <a:p>
            <a:r>
              <a:rPr lang="en-US" sz="1000" dirty="0">
                <a:latin typeface="Arial"/>
                <a:cs typeface="Arial"/>
              </a:rPr>
              <a:t>Slides 3 – 22 are transport cards showing the different types of transport available. You can have some fun with the students and show them all the ways they could get to school. More instructions on how to deliver this activity are on slide 4.</a:t>
            </a:r>
            <a:endParaRPr lang="en-US" dirty="0">
              <a:latin typeface="Calibri" panose="020F0502020204030204"/>
              <a:cs typeface="Calibri" panose="020F0502020204030204"/>
            </a:endParaRPr>
          </a:p>
          <a:p>
            <a:endParaRPr lang="en-US" sz="1000" dirty="0">
              <a:latin typeface="Arial"/>
              <a:cs typeface="Arial"/>
            </a:endParaRPr>
          </a:p>
          <a:p>
            <a:r>
              <a:rPr lang="en-US" sz="1000" b="1" dirty="0">
                <a:latin typeface="Arial"/>
                <a:cs typeface="Arial"/>
              </a:rPr>
              <a:t>Activity 2:</a:t>
            </a:r>
            <a:r>
              <a:rPr lang="en-US" sz="1000" dirty="0">
                <a:latin typeface="Arial"/>
                <a:cs typeface="Arial"/>
              </a:rPr>
              <a:t> Getting from A to B. </a:t>
            </a:r>
            <a:endParaRPr lang="en-US" dirty="0">
              <a:latin typeface="Calibri" panose="020F0502020204030204"/>
              <a:cs typeface="Calibri"/>
            </a:endParaRPr>
          </a:p>
          <a:p>
            <a:r>
              <a:rPr lang="en-US" dirty="0"/>
              <a:t>In this exercise, please get three student volunteers to navigate their way across the room you are in, while trying to avoid each other. It is an opportunity to talk about the work that Transport Planners and Engineers do to design safe road networks. Instructions on how to deliver activity 2, are on slide 25</a:t>
            </a:r>
            <a:endParaRPr lang="en-US" dirty="0">
              <a:cs typeface="Calibri"/>
            </a:endParaRPr>
          </a:p>
          <a:p>
            <a:endParaRPr lang="en-US" dirty="0"/>
          </a:p>
          <a:p>
            <a:r>
              <a:rPr lang="en-US" b="1" dirty="0"/>
              <a:t>Activity 3: </a:t>
            </a:r>
            <a:r>
              <a:rPr lang="en-US" dirty="0"/>
              <a:t>As a follow up to activity 2, </a:t>
            </a:r>
            <a:r>
              <a:rPr lang="en-US" dirty="0">
                <a:latin typeface="Calibri"/>
                <a:cs typeface="Calibri"/>
              </a:rPr>
              <a:t>print and u</a:t>
            </a:r>
            <a:r>
              <a:rPr lang="en-US" sz="1000" dirty="0">
                <a:latin typeface="Arial"/>
                <a:cs typeface="Arial"/>
              </a:rPr>
              <a:t>se the Stick on Map and Cut-out Sheet Activity on Slides 29 to 31. The pupils will need to cut out the shapes on the cut-out sheet and place them on the Stick-on map where they think they need to go. The idea is that they stick down the shapes in the correct position on the map and then you can discuss the types of engineers and transport planners who would be involved in building, maintaining and terraforming.</a:t>
            </a:r>
            <a:endParaRPr lang="en-US" dirty="0">
              <a:cs typeface="Calibri"/>
            </a:endParaRPr>
          </a:p>
          <a:p>
            <a:endParaRPr lang="en-US" sz="1000" dirty="0">
              <a:latin typeface="Arial"/>
              <a:cs typeface="Arial"/>
            </a:endParaRPr>
          </a:p>
          <a:p>
            <a:r>
              <a:rPr lang="en-US" sz="1000" b="1" dirty="0">
                <a:latin typeface="Arial"/>
                <a:cs typeface="Arial"/>
              </a:rPr>
              <a:t>Activity 4:</a:t>
            </a:r>
            <a:r>
              <a:rPr lang="en-US" sz="1000" dirty="0">
                <a:latin typeface="Arial"/>
                <a:cs typeface="Arial"/>
              </a:rPr>
              <a:t> Fun Facts</a:t>
            </a:r>
            <a:endParaRPr lang="en-US" dirty="0">
              <a:latin typeface="Calibri" panose="020F0502020204030204"/>
              <a:cs typeface="Calibri"/>
            </a:endParaRPr>
          </a:p>
          <a:p>
            <a:r>
              <a:rPr lang="en-US" sz="1000" dirty="0">
                <a:latin typeface="Arial"/>
                <a:cs typeface="Arial"/>
              </a:rPr>
              <a:t>Use Slides 33 to 37 to discuss and inform the children with some fun facts &amp; finally ask what do you think is the best thing about working in transport?</a:t>
            </a:r>
            <a:endParaRPr lang="en-US" dirty="0">
              <a:latin typeface="Calibri" panose="020F0502020204030204"/>
              <a:cs typeface="Calibri"/>
            </a:endParaRPr>
          </a:p>
          <a:p>
            <a:endParaRPr lang="en-US" sz="1000"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1B28DE5-CBC2-6E46-B0F6-EAF44DB8AD9C}" type="slidenum">
              <a:rPr lang="en-US" smtClean="0"/>
              <a:t>1</a:t>
            </a:fld>
            <a:endParaRPr lang="en-US"/>
          </a:p>
        </p:txBody>
      </p:sp>
    </p:spTree>
    <p:extLst>
      <p:ext uri="{BB962C8B-B14F-4D97-AF65-F5344CB8AC3E}">
        <p14:creationId xmlns:p14="http://schemas.microsoft.com/office/powerpoint/2010/main" val="932984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Motorbike</a:t>
            </a:r>
          </a:p>
        </p:txBody>
      </p:sp>
      <p:sp>
        <p:nvSpPr>
          <p:cNvPr id="4" name="Slide Number Placeholder 3"/>
          <p:cNvSpPr>
            <a:spLocks noGrp="1"/>
          </p:cNvSpPr>
          <p:nvPr>
            <p:ph type="sldNum" sz="quarter" idx="5"/>
          </p:nvPr>
        </p:nvSpPr>
        <p:spPr/>
        <p:txBody>
          <a:bodyPr/>
          <a:lstStyle/>
          <a:p>
            <a:fld id="{F1B28DE5-CBC2-6E46-B0F6-EAF44DB8AD9C}" type="slidenum">
              <a:rPr lang="en-US" smtClean="0"/>
              <a:t>15</a:t>
            </a:fld>
            <a:endParaRPr lang="en-US"/>
          </a:p>
        </p:txBody>
      </p:sp>
    </p:spTree>
    <p:extLst>
      <p:ext uri="{BB962C8B-B14F-4D97-AF65-F5344CB8AC3E}">
        <p14:creationId xmlns:p14="http://schemas.microsoft.com/office/powerpoint/2010/main" val="2922438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Submarine</a:t>
            </a:r>
          </a:p>
        </p:txBody>
      </p:sp>
      <p:sp>
        <p:nvSpPr>
          <p:cNvPr id="4" name="Slide Number Placeholder 3"/>
          <p:cNvSpPr>
            <a:spLocks noGrp="1"/>
          </p:cNvSpPr>
          <p:nvPr>
            <p:ph type="sldNum" sz="quarter" idx="5"/>
          </p:nvPr>
        </p:nvSpPr>
        <p:spPr/>
        <p:txBody>
          <a:bodyPr/>
          <a:lstStyle/>
          <a:p>
            <a:fld id="{F1B28DE5-CBC2-6E46-B0F6-EAF44DB8AD9C}" type="slidenum">
              <a:rPr lang="en-US" smtClean="0"/>
              <a:t>16</a:t>
            </a:fld>
            <a:endParaRPr lang="en-US"/>
          </a:p>
        </p:txBody>
      </p:sp>
    </p:spTree>
    <p:extLst>
      <p:ext uri="{BB962C8B-B14F-4D97-AF65-F5344CB8AC3E}">
        <p14:creationId xmlns:p14="http://schemas.microsoft.com/office/powerpoint/2010/main" val="1929810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Segway</a:t>
            </a:r>
          </a:p>
        </p:txBody>
      </p:sp>
      <p:sp>
        <p:nvSpPr>
          <p:cNvPr id="4" name="Slide Number Placeholder 3"/>
          <p:cNvSpPr>
            <a:spLocks noGrp="1"/>
          </p:cNvSpPr>
          <p:nvPr>
            <p:ph type="sldNum" sz="quarter" idx="5"/>
          </p:nvPr>
        </p:nvSpPr>
        <p:spPr/>
        <p:txBody>
          <a:bodyPr/>
          <a:lstStyle/>
          <a:p>
            <a:fld id="{F1B28DE5-CBC2-6E46-B0F6-EAF44DB8AD9C}" type="slidenum">
              <a:rPr lang="en-US" smtClean="0"/>
              <a:t>20</a:t>
            </a:fld>
            <a:endParaRPr lang="en-US"/>
          </a:p>
        </p:txBody>
      </p:sp>
    </p:spTree>
    <p:extLst>
      <p:ext uri="{BB962C8B-B14F-4D97-AF65-F5344CB8AC3E}">
        <p14:creationId xmlns:p14="http://schemas.microsoft.com/office/powerpoint/2010/main" val="759244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latin typeface="Arial" panose="020B0604020202020204" pitchFamily="34" charset="0"/>
                <a:cs typeface="Arial" panose="020B0604020202020204" pitchFamily="34" charset="0"/>
              </a:rPr>
              <a:t>PRESENTATION END</a:t>
            </a:r>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Thank you.</a:t>
            </a:r>
          </a:p>
        </p:txBody>
      </p:sp>
      <p:sp>
        <p:nvSpPr>
          <p:cNvPr id="4" name="Slide Number Placeholder 3"/>
          <p:cNvSpPr>
            <a:spLocks noGrp="1"/>
          </p:cNvSpPr>
          <p:nvPr>
            <p:ph type="sldNum" sz="quarter" idx="10"/>
          </p:nvPr>
        </p:nvSpPr>
        <p:spPr/>
        <p:txBody>
          <a:bodyPr/>
          <a:lstStyle/>
          <a:p>
            <a:fld id="{F1B28DE5-CBC2-6E46-B0F6-EAF44DB8AD9C}" type="slidenum">
              <a:rPr lang="en-US" smtClean="0"/>
              <a:t>23</a:t>
            </a:fld>
            <a:endParaRPr lang="en-US"/>
          </a:p>
        </p:txBody>
      </p:sp>
    </p:spTree>
    <p:extLst>
      <p:ext uri="{BB962C8B-B14F-4D97-AF65-F5344CB8AC3E}">
        <p14:creationId xmlns:p14="http://schemas.microsoft.com/office/powerpoint/2010/main" val="2589252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latin typeface="Arial"/>
                <a:cs typeface="Arial"/>
              </a:rPr>
              <a:t>In this exercise you get three volunteers to move carefully across the room you are in; navigating their way between tables and trying to avoid each other. It is an opportunity to talk about the work that Transport Planners and Engineers do to design safe road networks.</a:t>
            </a:r>
            <a:r>
              <a:rPr lang="en-GB" sz="1000" dirty="0">
                <a:latin typeface="Arial"/>
                <a:cs typeface="Arial"/>
              </a:rPr>
              <a:t> </a:t>
            </a:r>
            <a:endParaRPr lang="en-US" sz="1000">
              <a:latin typeface="Arial"/>
              <a:cs typeface="Arial"/>
            </a:endParaRPr>
          </a:p>
          <a:p>
            <a:endParaRPr lang="en-GB" sz="1000" dirty="0">
              <a:latin typeface="Arial" panose="020B0604020202020204" pitchFamily="34" charset="0"/>
              <a:cs typeface="Arial" panose="020B0604020202020204" pitchFamily="34" charset="0"/>
            </a:endParaRPr>
          </a:p>
          <a:p>
            <a:r>
              <a:rPr lang="en-GB" sz="1000">
                <a:latin typeface="Arial"/>
                <a:cs typeface="Arial"/>
              </a:rPr>
              <a:t>This activity does depend on the room in question, so you may need to set up obstacles for them to avoid, or if the room is empty, perhaps use the other pupils in the room to act as obstacles, such as mountains or buildings (ask them to use hand gestures to pretend to be a mountains or a rivers). This will keep them engaged and let them have some fun.</a:t>
            </a:r>
            <a:endParaRPr lang="en-GB" sz="100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r>
              <a:rPr lang="en-GB" sz="1000" b="1" dirty="0">
                <a:latin typeface="Arial" panose="020B0604020202020204" pitchFamily="34" charset="0"/>
                <a:cs typeface="Arial" panose="020B0604020202020204" pitchFamily="34" charset="0"/>
              </a:rPr>
              <a:t>Slide – Getting from A to B</a:t>
            </a:r>
          </a:p>
          <a:p>
            <a:endParaRPr lang="en-US" sz="1000" dirty="0">
              <a:latin typeface="Arial" panose="020B0604020202020204" pitchFamily="34" charset="0"/>
              <a:cs typeface="Arial" panose="020B0604020202020204" pitchFamily="34" charset="0"/>
            </a:endParaRPr>
          </a:p>
          <a:p>
            <a:r>
              <a:rPr lang="en-GB" sz="1000" b="1" dirty="0">
                <a:latin typeface="Arial" panose="020B0604020202020204" pitchFamily="34" charset="0"/>
                <a:cs typeface="Arial" panose="020B0604020202020204" pitchFamily="34" charset="0"/>
              </a:rPr>
              <a:t>Instructions</a:t>
            </a:r>
          </a:p>
          <a:p>
            <a:pPr defTabSz="685741">
              <a:defRPr/>
            </a:pPr>
            <a:r>
              <a:rPr lang="en-US" sz="1000" dirty="0">
                <a:latin typeface="Arial"/>
                <a:cs typeface="Arial"/>
              </a:rPr>
              <a:t>Print the (A &amp; B) slides (26 and 27) or write A &amp; B on two pieces of paper and place them at opposite sides of the room.</a:t>
            </a:r>
            <a:endParaRPr lang="en-US" sz="1000" b="1" dirty="0">
              <a:latin typeface="Arial"/>
              <a:cs typeface="Arial"/>
            </a:endParaRPr>
          </a:p>
          <a:p>
            <a:r>
              <a:rPr lang="en-GB" sz="1000" dirty="0">
                <a:latin typeface="Arial" panose="020B0604020202020204" pitchFamily="34" charset="0"/>
                <a:cs typeface="Arial" panose="020B0604020202020204" pitchFamily="34" charset="0"/>
              </a:rPr>
              <a:t> </a:t>
            </a:r>
            <a:endParaRPr lang="en-US" sz="1000" dirty="0">
              <a:latin typeface="Arial" panose="020B0604020202020204" pitchFamily="34" charset="0"/>
              <a:cs typeface="Arial" panose="020B0604020202020204" pitchFamily="34" charset="0"/>
            </a:endParaRPr>
          </a:p>
          <a:p>
            <a:r>
              <a:rPr lang="en-US" sz="1000" b="1" dirty="0">
                <a:latin typeface="Arial"/>
                <a:cs typeface="Arial"/>
              </a:rPr>
              <a:t>Activity 1:</a:t>
            </a:r>
            <a:endParaRPr lang="en-US" sz="1000" b="1" dirty="0">
              <a:latin typeface="Arial" panose="020B0604020202020204" pitchFamily="34" charset="0"/>
              <a:cs typeface="Arial" panose="020B0604020202020204" pitchFamily="34" charset="0"/>
            </a:endParaRPr>
          </a:p>
          <a:p>
            <a:pPr marL="169828" indent="-169828">
              <a:buFont typeface="Arial" charset="0"/>
              <a:buChar char="•"/>
            </a:pPr>
            <a:r>
              <a:rPr lang="en-US" sz="1000" dirty="0">
                <a:latin typeface="Arial" panose="020B0604020202020204" pitchFamily="34" charset="0"/>
                <a:cs typeface="Arial" panose="020B0604020202020204" pitchFamily="34" charset="0"/>
              </a:rPr>
              <a:t>Hands up if you would like to help me with an experiment? [Choose one pupil]</a:t>
            </a:r>
          </a:p>
          <a:p>
            <a:pPr marL="169545" indent="-169545">
              <a:buFont typeface="Arial" charset="0"/>
              <a:buChar char="•"/>
            </a:pPr>
            <a:r>
              <a:rPr lang="en-US" sz="1000" dirty="0">
                <a:latin typeface="Arial"/>
                <a:cs typeface="Arial"/>
              </a:rPr>
              <a:t>I would like you to stand by piece of paper A, and carefully travel to piece of paper B at the opposite side of the room [Point to the opposite side]. Choose any route that you would like across the room without touching anything.</a:t>
            </a:r>
          </a:p>
          <a:p>
            <a:pPr marL="169545" indent="-169545">
              <a:buFont typeface="Arial" charset="0"/>
              <a:buChar char="•"/>
            </a:pPr>
            <a:r>
              <a:rPr lang="en-US" sz="1000" dirty="0">
                <a:latin typeface="Arial"/>
                <a:cs typeface="Arial"/>
              </a:rPr>
              <a:t>[Now choose another pupil] Please could you now stand by piece of paper A.  Do you think that there is only one route or path that you can take to paper B? [Elicit response].  Can you find a different route across to piece of paper B?</a:t>
            </a:r>
          </a:p>
          <a:p>
            <a:pPr marL="169545" indent="-169545">
              <a:buFont typeface="Arial" charset="0"/>
              <a:buChar char="•"/>
            </a:pPr>
            <a:r>
              <a:rPr lang="en-US" sz="1000" dirty="0">
                <a:latin typeface="Arial"/>
                <a:cs typeface="Arial"/>
              </a:rPr>
              <a:t>[Choose a third pupil and a different starting point, but one where they will have to use some of the same route as one of the previous pupils] Did you use any of the same routes or paths as either one of your peers?  </a:t>
            </a:r>
            <a:endParaRPr lang="en-US" sz="1000" dirty="0">
              <a:latin typeface="Arial" panose="020B0604020202020204" pitchFamily="34" charset="0"/>
              <a:cs typeface="Arial" panose="020B0604020202020204" pitchFamily="34" charset="0"/>
            </a:endParaRPr>
          </a:p>
          <a:p>
            <a:endParaRPr lang="sk-SK" sz="1000" dirty="0">
              <a:latin typeface="Arial" panose="020B0604020202020204" pitchFamily="34" charset="0"/>
              <a:cs typeface="Arial" panose="020B0604020202020204" pitchFamily="34" charset="0"/>
            </a:endParaRPr>
          </a:p>
          <a:p>
            <a:r>
              <a:rPr lang="sk-SK" sz="1000" err="1">
                <a:latin typeface="Arial"/>
                <a:cs typeface="Arial"/>
              </a:rPr>
              <a:t>Remember</a:t>
            </a:r>
            <a:r>
              <a:rPr lang="sk-SK" sz="1000" dirty="0">
                <a:latin typeface="Arial"/>
                <a:cs typeface="Arial"/>
              </a:rPr>
              <a:t> EDI – </a:t>
            </a:r>
            <a:r>
              <a:rPr lang="sk-SK" sz="1000" err="1">
                <a:latin typeface="Arial"/>
                <a:cs typeface="Arial"/>
              </a:rPr>
              <a:t>not</a:t>
            </a:r>
            <a:r>
              <a:rPr lang="sk-SK" sz="1000" dirty="0">
                <a:latin typeface="Arial"/>
                <a:cs typeface="Arial"/>
              </a:rPr>
              <a:t> </a:t>
            </a:r>
            <a:r>
              <a:rPr lang="sk-SK" sz="1000" err="1">
                <a:latin typeface="Arial"/>
                <a:cs typeface="Arial"/>
              </a:rPr>
              <a:t>all</a:t>
            </a:r>
            <a:r>
              <a:rPr lang="sk-SK" sz="1000" dirty="0">
                <a:latin typeface="Arial"/>
                <a:cs typeface="Arial"/>
              </a:rPr>
              <a:t> </a:t>
            </a:r>
            <a:r>
              <a:rPr lang="sk-SK" sz="1000" err="1">
                <a:latin typeface="Arial"/>
                <a:cs typeface="Arial"/>
              </a:rPr>
              <a:t>children</a:t>
            </a:r>
            <a:r>
              <a:rPr lang="sk-SK" sz="1000" dirty="0">
                <a:latin typeface="Arial"/>
                <a:cs typeface="Arial"/>
              </a:rPr>
              <a:t> </a:t>
            </a:r>
            <a:r>
              <a:rPr lang="sk-SK" sz="1000" err="1">
                <a:latin typeface="Arial"/>
                <a:cs typeface="Arial"/>
              </a:rPr>
              <a:t>will</a:t>
            </a:r>
            <a:r>
              <a:rPr lang="sk-SK" sz="1000" dirty="0">
                <a:latin typeface="Arial"/>
                <a:cs typeface="Arial"/>
              </a:rPr>
              <a:t> </a:t>
            </a:r>
            <a:r>
              <a:rPr lang="sk-SK" sz="1000" err="1">
                <a:latin typeface="Arial"/>
                <a:cs typeface="Arial"/>
              </a:rPr>
              <a:t>be</a:t>
            </a:r>
            <a:r>
              <a:rPr lang="sk-SK" sz="1000" dirty="0">
                <a:latin typeface="Arial"/>
                <a:cs typeface="Arial"/>
              </a:rPr>
              <a:t> as mobile as </a:t>
            </a:r>
            <a:r>
              <a:rPr lang="sk-SK" sz="1000" err="1">
                <a:latin typeface="Arial"/>
                <a:cs typeface="Arial"/>
              </a:rPr>
              <a:t>each</a:t>
            </a:r>
            <a:r>
              <a:rPr lang="sk-SK" sz="1000" dirty="0">
                <a:latin typeface="Arial"/>
                <a:cs typeface="Arial"/>
              </a:rPr>
              <a:t> </a:t>
            </a:r>
            <a:r>
              <a:rPr lang="sk-SK" sz="1000" err="1">
                <a:latin typeface="Arial"/>
                <a:cs typeface="Arial"/>
              </a:rPr>
              <a:t>other</a:t>
            </a:r>
            <a:r>
              <a:rPr lang="sk-SK" sz="1000" dirty="0">
                <a:latin typeface="Arial"/>
                <a:cs typeface="Arial"/>
              </a:rPr>
              <a:t>. </a:t>
            </a:r>
            <a:r>
              <a:rPr lang="sk-SK" sz="1000" err="1">
                <a:latin typeface="Arial"/>
                <a:cs typeface="Arial"/>
              </a:rPr>
              <a:t>Bear</a:t>
            </a:r>
            <a:r>
              <a:rPr lang="sk-SK" sz="1000" dirty="0">
                <a:latin typeface="Arial"/>
                <a:cs typeface="Arial"/>
              </a:rPr>
              <a:t> </a:t>
            </a:r>
            <a:r>
              <a:rPr lang="sk-SK" sz="1000" err="1">
                <a:latin typeface="Arial"/>
                <a:cs typeface="Arial"/>
              </a:rPr>
              <a:t>that</a:t>
            </a:r>
            <a:r>
              <a:rPr lang="sk-SK" sz="1000">
                <a:latin typeface="Arial"/>
                <a:cs typeface="Arial"/>
              </a:rPr>
              <a:t> in mind.... </a:t>
            </a:r>
          </a:p>
          <a:p>
            <a:endParaRPr lang="sk-SK" sz="1000" dirty="0">
              <a:latin typeface="Arial"/>
              <a:cs typeface="Arial"/>
            </a:endParaRPr>
          </a:p>
          <a:p>
            <a:r>
              <a:rPr lang="sk-SK" sz="1000" b="1" err="1">
                <a:latin typeface="Arial"/>
                <a:cs typeface="Arial"/>
              </a:rPr>
              <a:t>Explain</a:t>
            </a:r>
            <a:endParaRPr lang="sk-SK" sz="1000" b="1" err="1">
              <a:latin typeface="Arial" panose="020B0604020202020204" pitchFamily="34" charset="0"/>
              <a:cs typeface="Arial" panose="020B0604020202020204" pitchFamily="34" charset="0"/>
            </a:endParaRPr>
          </a:p>
          <a:p>
            <a:pPr marL="169545" indent="-169545">
              <a:buFont typeface="Arial" charset="0"/>
              <a:buChar char="•"/>
            </a:pPr>
            <a:r>
              <a:rPr lang="sk-SK" sz="1000" err="1">
                <a:latin typeface="Arial"/>
                <a:cs typeface="Arial"/>
              </a:rPr>
              <a:t>Now</a:t>
            </a:r>
            <a:r>
              <a:rPr lang="sk-SK" sz="1000" dirty="0">
                <a:latin typeface="Arial"/>
                <a:cs typeface="Arial"/>
              </a:rPr>
              <a:t> </a:t>
            </a:r>
            <a:r>
              <a:rPr lang="sk-SK" sz="1000" err="1">
                <a:latin typeface="Arial"/>
                <a:cs typeface="Arial"/>
              </a:rPr>
              <a:t>you</a:t>
            </a:r>
            <a:r>
              <a:rPr lang="sk-SK" sz="1000" dirty="0">
                <a:latin typeface="Arial"/>
                <a:cs typeface="Arial"/>
              </a:rPr>
              <a:t> </a:t>
            </a:r>
            <a:r>
              <a:rPr lang="sk-SK" sz="1000" err="1">
                <a:latin typeface="Arial"/>
                <a:cs typeface="Arial"/>
              </a:rPr>
              <a:t>can</a:t>
            </a:r>
            <a:r>
              <a:rPr lang="sk-SK" sz="1000" dirty="0">
                <a:latin typeface="Arial"/>
                <a:cs typeface="Arial"/>
              </a:rPr>
              <a:t> show </a:t>
            </a:r>
            <a:r>
              <a:rPr lang="sk-SK" sz="1000" err="1">
                <a:latin typeface="Arial"/>
                <a:cs typeface="Arial"/>
              </a:rPr>
              <a:t>the</a:t>
            </a:r>
            <a:r>
              <a:rPr lang="sk-SK" sz="1000" dirty="0">
                <a:latin typeface="Arial"/>
                <a:cs typeface="Arial"/>
              </a:rPr>
              <a:t> </a:t>
            </a:r>
            <a:r>
              <a:rPr lang="sk-SK" sz="1000" err="1">
                <a:latin typeface="Arial"/>
                <a:cs typeface="Arial"/>
              </a:rPr>
              <a:t>pupils</a:t>
            </a:r>
            <a:r>
              <a:rPr lang="sk-SK" sz="1000" dirty="0">
                <a:latin typeface="Arial"/>
                <a:cs typeface="Arial"/>
              </a:rPr>
              <a:t> </a:t>
            </a:r>
            <a:r>
              <a:rPr lang="sk-SK" sz="1000" err="1">
                <a:latin typeface="Arial"/>
                <a:cs typeface="Arial"/>
              </a:rPr>
              <a:t>all</a:t>
            </a:r>
            <a:r>
              <a:rPr lang="sk-SK" sz="1000" dirty="0">
                <a:latin typeface="Arial"/>
                <a:cs typeface="Arial"/>
              </a:rPr>
              <a:t> </a:t>
            </a:r>
            <a:r>
              <a:rPr lang="sk-SK" sz="1000" err="1">
                <a:latin typeface="Arial"/>
                <a:cs typeface="Arial"/>
              </a:rPr>
              <a:t>the</a:t>
            </a:r>
            <a:r>
              <a:rPr lang="sk-SK" sz="1000" dirty="0">
                <a:latin typeface="Arial"/>
                <a:cs typeface="Arial"/>
              </a:rPr>
              <a:t> </a:t>
            </a:r>
            <a:r>
              <a:rPr lang="sk-SK" sz="1000" err="1">
                <a:latin typeface="Arial"/>
                <a:cs typeface="Arial"/>
              </a:rPr>
              <a:t>other</a:t>
            </a:r>
            <a:r>
              <a:rPr lang="sk-SK" sz="1000" dirty="0">
                <a:latin typeface="Arial"/>
                <a:cs typeface="Arial"/>
              </a:rPr>
              <a:t> </a:t>
            </a:r>
            <a:r>
              <a:rPr lang="sk-SK" sz="1000" err="1">
                <a:latin typeface="Arial"/>
                <a:cs typeface="Arial"/>
              </a:rPr>
              <a:t>ways</a:t>
            </a:r>
            <a:r>
              <a:rPr lang="sk-SK" sz="1000" dirty="0">
                <a:latin typeface="Arial"/>
                <a:cs typeface="Arial"/>
              </a:rPr>
              <a:t> and </a:t>
            </a:r>
            <a:r>
              <a:rPr lang="sk-SK" sz="1000">
                <a:latin typeface="Arial"/>
                <a:cs typeface="Arial"/>
              </a:rPr>
              <a:t>routes</a:t>
            </a:r>
            <a:r>
              <a:rPr lang="sk-SK" sz="1000" dirty="0">
                <a:latin typeface="Arial"/>
                <a:cs typeface="Arial"/>
              </a:rPr>
              <a:t> </a:t>
            </a:r>
            <a:r>
              <a:rPr lang="sk-SK" sz="1000" err="1">
                <a:latin typeface="Arial"/>
                <a:cs typeface="Arial"/>
              </a:rPr>
              <a:t>they</a:t>
            </a:r>
            <a:r>
              <a:rPr lang="sk-SK" sz="1000" dirty="0">
                <a:latin typeface="Arial"/>
                <a:cs typeface="Arial"/>
              </a:rPr>
              <a:t> </a:t>
            </a:r>
            <a:r>
              <a:rPr lang="sk-SK" sz="1000" err="1">
                <a:latin typeface="Arial"/>
                <a:cs typeface="Arial"/>
              </a:rPr>
              <a:t>could</a:t>
            </a:r>
            <a:r>
              <a:rPr lang="sk-SK" sz="1000" dirty="0">
                <a:latin typeface="Arial"/>
                <a:cs typeface="Arial"/>
              </a:rPr>
              <a:t> </a:t>
            </a:r>
            <a:r>
              <a:rPr lang="sk-SK" sz="1000" err="1">
                <a:latin typeface="Arial"/>
                <a:cs typeface="Arial"/>
              </a:rPr>
              <a:t>have</a:t>
            </a:r>
            <a:r>
              <a:rPr lang="sk-SK" sz="1000" dirty="0">
                <a:latin typeface="Arial"/>
                <a:cs typeface="Arial"/>
              </a:rPr>
              <a:t> </a:t>
            </a:r>
            <a:r>
              <a:rPr lang="sk-SK" sz="1000">
                <a:latin typeface="Arial"/>
                <a:cs typeface="Arial"/>
              </a:rPr>
              <a:t>taken, explaining to </a:t>
            </a:r>
            <a:r>
              <a:rPr lang="sk-SK" sz="1000" err="1">
                <a:latin typeface="Arial"/>
                <a:cs typeface="Arial"/>
              </a:rPr>
              <a:t>them</a:t>
            </a:r>
            <a:r>
              <a:rPr lang="sk-SK" sz="1000" dirty="0">
                <a:latin typeface="Arial"/>
                <a:cs typeface="Arial"/>
              </a:rPr>
              <a:t> </a:t>
            </a:r>
            <a:r>
              <a:rPr lang="sk-SK" sz="1000" err="1">
                <a:latin typeface="Arial"/>
                <a:cs typeface="Arial"/>
              </a:rPr>
              <a:t>that</a:t>
            </a:r>
            <a:r>
              <a:rPr lang="sk-SK" sz="1000" dirty="0">
                <a:latin typeface="Arial"/>
                <a:cs typeface="Arial"/>
              </a:rPr>
              <a:t> </a:t>
            </a:r>
            <a:r>
              <a:rPr lang="sk-SK" sz="1000" err="1">
                <a:latin typeface="Arial"/>
                <a:cs typeface="Arial"/>
              </a:rPr>
              <a:t>all</a:t>
            </a:r>
            <a:r>
              <a:rPr lang="sk-SK" sz="1000" dirty="0">
                <a:latin typeface="Arial"/>
                <a:cs typeface="Arial"/>
              </a:rPr>
              <a:t> </a:t>
            </a:r>
            <a:r>
              <a:rPr lang="sk-SK" sz="1000" err="1">
                <a:latin typeface="Arial"/>
                <a:cs typeface="Arial"/>
              </a:rPr>
              <a:t>the</a:t>
            </a:r>
            <a:r>
              <a:rPr lang="sk-SK" sz="1000" dirty="0">
                <a:latin typeface="Arial"/>
                <a:cs typeface="Arial"/>
              </a:rPr>
              <a:t> </a:t>
            </a:r>
            <a:r>
              <a:rPr lang="sk-SK" sz="1000" err="1">
                <a:latin typeface="Arial"/>
                <a:cs typeface="Arial"/>
              </a:rPr>
              <a:t>roads</a:t>
            </a:r>
            <a:r>
              <a:rPr lang="sk-SK" sz="1000" dirty="0">
                <a:latin typeface="Arial"/>
                <a:cs typeface="Arial"/>
              </a:rPr>
              <a:t> </a:t>
            </a:r>
            <a:r>
              <a:rPr lang="sk-SK" sz="1000" err="1">
                <a:latin typeface="Arial"/>
                <a:cs typeface="Arial"/>
              </a:rPr>
              <a:t>connect</a:t>
            </a:r>
            <a:r>
              <a:rPr lang="sk-SK" sz="1000">
                <a:latin typeface="Arial"/>
                <a:cs typeface="Arial"/>
              </a:rPr>
              <a:t> and </a:t>
            </a:r>
            <a:r>
              <a:rPr lang="sk-SK" sz="1000" err="1">
                <a:latin typeface="Arial"/>
                <a:cs typeface="Arial"/>
              </a:rPr>
              <a:t>work</a:t>
            </a:r>
            <a:r>
              <a:rPr lang="sk-SK" sz="1000" dirty="0">
                <a:latin typeface="Arial"/>
                <a:cs typeface="Arial"/>
              </a:rPr>
              <a:t> </a:t>
            </a:r>
            <a:r>
              <a:rPr lang="sk-SK" sz="1000" err="1">
                <a:latin typeface="Arial"/>
                <a:cs typeface="Arial"/>
              </a:rPr>
              <a:t>together</a:t>
            </a:r>
            <a:r>
              <a:rPr lang="sk-SK" sz="1000">
                <a:latin typeface="Arial"/>
                <a:cs typeface="Arial"/>
              </a:rPr>
              <a:t> to </a:t>
            </a:r>
            <a:r>
              <a:rPr lang="sk-SK" sz="1000" err="1">
                <a:latin typeface="Arial"/>
                <a:cs typeface="Arial"/>
              </a:rPr>
              <a:t>help</a:t>
            </a:r>
            <a:r>
              <a:rPr lang="sk-SK" sz="1000" dirty="0">
                <a:latin typeface="Arial"/>
                <a:cs typeface="Arial"/>
              </a:rPr>
              <a:t> </a:t>
            </a:r>
            <a:r>
              <a:rPr lang="sk-SK" sz="1000" err="1">
                <a:latin typeface="Arial"/>
                <a:cs typeface="Arial"/>
              </a:rPr>
              <a:t>us</a:t>
            </a:r>
            <a:r>
              <a:rPr lang="sk-SK" sz="1000" dirty="0">
                <a:latin typeface="Arial"/>
                <a:cs typeface="Arial"/>
              </a:rPr>
              <a:t> </a:t>
            </a:r>
            <a:r>
              <a:rPr lang="sk-SK" sz="1000" err="1">
                <a:latin typeface="Arial"/>
                <a:cs typeface="Arial"/>
              </a:rPr>
              <a:t>travel</a:t>
            </a:r>
            <a:r>
              <a:rPr lang="sk-SK" sz="1000">
                <a:latin typeface="Arial"/>
                <a:cs typeface="Arial"/>
              </a:rPr>
              <a:t> to </a:t>
            </a:r>
            <a:r>
              <a:rPr lang="sk-SK" sz="1000" err="1">
                <a:latin typeface="Arial"/>
                <a:cs typeface="Arial"/>
              </a:rPr>
              <a:t>where</a:t>
            </a:r>
            <a:r>
              <a:rPr lang="sk-SK" sz="1000" dirty="0">
                <a:latin typeface="Arial"/>
                <a:cs typeface="Arial"/>
              </a:rPr>
              <a:t> </a:t>
            </a:r>
            <a:r>
              <a:rPr lang="sk-SK" sz="1000" err="1">
                <a:latin typeface="Arial"/>
                <a:cs typeface="Arial"/>
              </a:rPr>
              <a:t>we</a:t>
            </a:r>
            <a:r>
              <a:rPr lang="sk-SK" sz="1000" dirty="0">
                <a:latin typeface="Arial"/>
                <a:cs typeface="Arial"/>
              </a:rPr>
              <a:t> </a:t>
            </a:r>
            <a:r>
              <a:rPr lang="sk-SK" sz="1000" err="1">
                <a:latin typeface="Arial"/>
                <a:cs typeface="Arial"/>
              </a:rPr>
              <a:t>want</a:t>
            </a:r>
            <a:r>
              <a:rPr lang="sk-SK" sz="1000">
                <a:latin typeface="Arial"/>
                <a:cs typeface="Arial"/>
              </a:rPr>
              <a:t> to go safely. Explain the </a:t>
            </a:r>
            <a:r>
              <a:rPr lang="sk-SK" sz="1000" err="1">
                <a:latin typeface="Arial"/>
                <a:cs typeface="Arial"/>
              </a:rPr>
              <a:t>way</a:t>
            </a:r>
            <a:r>
              <a:rPr lang="sk-SK" sz="1000" dirty="0">
                <a:latin typeface="Arial"/>
                <a:cs typeface="Arial"/>
              </a:rPr>
              <a:t> </a:t>
            </a:r>
            <a:r>
              <a:rPr lang="sk-SK" sz="1000" err="1">
                <a:latin typeface="Arial"/>
                <a:cs typeface="Arial"/>
              </a:rPr>
              <a:t>that</a:t>
            </a:r>
            <a:r>
              <a:rPr lang="sk-SK" sz="1000" dirty="0">
                <a:latin typeface="Arial"/>
                <a:cs typeface="Arial"/>
              </a:rPr>
              <a:t> </a:t>
            </a:r>
            <a:r>
              <a:rPr lang="sk-SK" sz="1000" err="1">
                <a:latin typeface="Arial"/>
                <a:cs typeface="Arial"/>
              </a:rPr>
              <a:t>roads</a:t>
            </a:r>
            <a:r>
              <a:rPr lang="sk-SK" sz="1000">
                <a:latin typeface="Arial"/>
                <a:cs typeface="Arial"/>
              </a:rPr>
              <a:t> are </a:t>
            </a:r>
            <a:r>
              <a:rPr lang="sk-SK" sz="1000" err="1">
                <a:latin typeface="Arial"/>
                <a:cs typeface="Arial"/>
              </a:rPr>
              <a:t>put</a:t>
            </a:r>
            <a:r>
              <a:rPr lang="sk-SK" sz="1000" dirty="0">
                <a:latin typeface="Arial"/>
                <a:cs typeface="Arial"/>
              </a:rPr>
              <a:t> </a:t>
            </a:r>
            <a:r>
              <a:rPr lang="sk-SK" sz="1000" err="1">
                <a:latin typeface="Arial"/>
                <a:cs typeface="Arial"/>
              </a:rPr>
              <a:t>together</a:t>
            </a:r>
            <a:r>
              <a:rPr lang="sk-SK" sz="1000" dirty="0">
                <a:latin typeface="Arial"/>
                <a:cs typeface="Arial"/>
              </a:rPr>
              <a:t> </a:t>
            </a:r>
            <a:r>
              <a:rPr lang="sk-SK" sz="1000" err="1">
                <a:latin typeface="Arial"/>
                <a:cs typeface="Arial"/>
              </a:rPr>
              <a:t>allows</a:t>
            </a:r>
            <a:r>
              <a:rPr lang="sk-SK" sz="1000" dirty="0">
                <a:latin typeface="Arial"/>
                <a:cs typeface="Arial"/>
              </a:rPr>
              <a:t> </a:t>
            </a:r>
            <a:r>
              <a:rPr lang="sk-SK" sz="1000" err="1">
                <a:latin typeface="Arial"/>
                <a:cs typeface="Arial"/>
              </a:rPr>
              <a:t>us</a:t>
            </a:r>
            <a:r>
              <a:rPr lang="sk-SK" sz="1000">
                <a:latin typeface="Arial"/>
                <a:cs typeface="Arial"/>
              </a:rPr>
              <a:t> to </a:t>
            </a:r>
            <a:r>
              <a:rPr lang="sk-SK" sz="1000" err="1">
                <a:latin typeface="Arial"/>
                <a:cs typeface="Arial"/>
              </a:rPr>
              <a:t>have</a:t>
            </a:r>
            <a:r>
              <a:rPr lang="sk-SK" sz="1000" dirty="0">
                <a:latin typeface="Arial"/>
                <a:cs typeface="Arial"/>
              </a:rPr>
              <a:t> </a:t>
            </a:r>
            <a:r>
              <a:rPr lang="sk-SK" sz="1000" err="1">
                <a:latin typeface="Arial"/>
                <a:cs typeface="Arial"/>
              </a:rPr>
              <a:t>lots</a:t>
            </a:r>
            <a:r>
              <a:rPr lang="sk-SK" sz="1000">
                <a:latin typeface="Arial"/>
                <a:cs typeface="Arial"/>
              </a:rPr>
              <a:t> of </a:t>
            </a:r>
            <a:r>
              <a:rPr lang="sk-SK" sz="1000" err="1">
                <a:latin typeface="Arial"/>
                <a:cs typeface="Arial"/>
              </a:rPr>
              <a:t>cars</a:t>
            </a:r>
            <a:r>
              <a:rPr lang="sk-SK" sz="1000">
                <a:latin typeface="Arial"/>
                <a:cs typeface="Arial"/>
              </a:rPr>
              <a:t> on </a:t>
            </a:r>
            <a:r>
              <a:rPr lang="sk-SK" sz="1000" err="1">
                <a:latin typeface="Arial"/>
                <a:cs typeface="Arial"/>
              </a:rPr>
              <a:t>the</a:t>
            </a:r>
            <a:r>
              <a:rPr lang="sk-SK" sz="1000" dirty="0">
                <a:latin typeface="Arial"/>
                <a:cs typeface="Arial"/>
              </a:rPr>
              <a:t> </a:t>
            </a:r>
            <a:r>
              <a:rPr lang="sk-SK" sz="1000" err="1">
                <a:latin typeface="Arial"/>
                <a:cs typeface="Arial"/>
              </a:rPr>
              <a:t>road</a:t>
            </a:r>
            <a:r>
              <a:rPr lang="sk-SK" sz="1000">
                <a:latin typeface="Arial"/>
                <a:cs typeface="Arial"/>
              </a:rPr>
              <a:t> at </a:t>
            </a:r>
            <a:r>
              <a:rPr lang="sk-SK" sz="1000" err="1">
                <a:latin typeface="Arial"/>
                <a:cs typeface="Arial"/>
              </a:rPr>
              <a:t>the</a:t>
            </a:r>
            <a:r>
              <a:rPr lang="sk-SK" sz="1000" dirty="0">
                <a:latin typeface="Arial"/>
                <a:cs typeface="Arial"/>
              </a:rPr>
              <a:t> </a:t>
            </a:r>
            <a:r>
              <a:rPr lang="sk-SK" sz="1000" err="1">
                <a:latin typeface="Arial"/>
                <a:cs typeface="Arial"/>
              </a:rPr>
              <a:t>same</a:t>
            </a:r>
            <a:r>
              <a:rPr lang="sk-SK" sz="1000" dirty="0">
                <a:latin typeface="Arial"/>
                <a:cs typeface="Arial"/>
              </a:rPr>
              <a:t> </a:t>
            </a:r>
            <a:r>
              <a:rPr lang="sk-SK" sz="1000" err="1">
                <a:latin typeface="Arial"/>
                <a:cs typeface="Arial"/>
              </a:rPr>
              <a:t>time</a:t>
            </a:r>
            <a:r>
              <a:rPr lang="sk-SK" sz="1000">
                <a:latin typeface="Arial"/>
                <a:cs typeface="Arial"/>
              </a:rPr>
              <a:t>, </a:t>
            </a:r>
            <a:r>
              <a:rPr lang="sk-SK" sz="1000" err="1">
                <a:latin typeface="Arial"/>
                <a:cs typeface="Arial"/>
              </a:rPr>
              <a:t>but</a:t>
            </a:r>
            <a:r>
              <a:rPr lang="sk-SK" sz="1000" dirty="0">
                <a:latin typeface="Arial"/>
                <a:cs typeface="Arial"/>
              </a:rPr>
              <a:t> </a:t>
            </a:r>
            <a:r>
              <a:rPr lang="sk-SK" sz="1000" err="1">
                <a:latin typeface="Arial"/>
                <a:cs typeface="Arial"/>
              </a:rPr>
              <a:t>with</a:t>
            </a:r>
            <a:r>
              <a:rPr lang="sk-SK" sz="1000" dirty="0">
                <a:latin typeface="Arial"/>
                <a:cs typeface="Arial"/>
              </a:rPr>
              <a:t> </a:t>
            </a:r>
            <a:r>
              <a:rPr lang="sk-SK" sz="1000" err="1">
                <a:latin typeface="Arial"/>
                <a:cs typeface="Arial"/>
              </a:rPr>
              <a:t>the</a:t>
            </a:r>
            <a:r>
              <a:rPr lang="sk-SK" sz="1000" dirty="0">
                <a:latin typeface="Arial"/>
                <a:cs typeface="Arial"/>
              </a:rPr>
              <a:t> </a:t>
            </a:r>
            <a:r>
              <a:rPr lang="sk-SK" sz="1000" err="1">
                <a:latin typeface="Arial"/>
                <a:cs typeface="Arial"/>
              </a:rPr>
              <a:t>help</a:t>
            </a:r>
            <a:r>
              <a:rPr lang="sk-SK" sz="1000">
                <a:latin typeface="Arial"/>
                <a:cs typeface="Arial"/>
              </a:rPr>
              <a:t> of </a:t>
            </a:r>
            <a:r>
              <a:rPr lang="sk-SK" sz="1000" err="1">
                <a:latin typeface="Arial"/>
                <a:cs typeface="Arial"/>
              </a:rPr>
              <a:t>traffic</a:t>
            </a:r>
            <a:r>
              <a:rPr lang="sk-SK" sz="1000" dirty="0">
                <a:latin typeface="Arial"/>
                <a:cs typeface="Arial"/>
              </a:rPr>
              <a:t> </a:t>
            </a:r>
            <a:r>
              <a:rPr lang="sk-SK" sz="1000" err="1">
                <a:latin typeface="Arial"/>
                <a:cs typeface="Arial"/>
              </a:rPr>
              <a:t>lights</a:t>
            </a:r>
            <a:r>
              <a:rPr lang="sk-SK" sz="1000">
                <a:latin typeface="Arial"/>
                <a:cs typeface="Arial"/>
              </a:rPr>
              <a:t>, </a:t>
            </a:r>
            <a:r>
              <a:rPr lang="sk-SK" sz="1000" err="1">
                <a:latin typeface="Arial"/>
                <a:cs typeface="Arial"/>
              </a:rPr>
              <a:t>all</a:t>
            </a:r>
            <a:r>
              <a:rPr lang="sk-SK" sz="1000" dirty="0">
                <a:latin typeface="Arial"/>
                <a:cs typeface="Arial"/>
              </a:rPr>
              <a:t> </a:t>
            </a:r>
            <a:r>
              <a:rPr lang="sk-SK" sz="1000" err="1">
                <a:latin typeface="Arial"/>
                <a:cs typeface="Arial"/>
              </a:rPr>
              <a:t>the</a:t>
            </a:r>
            <a:r>
              <a:rPr lang="sk-SK" sz="1000" dirty="0">
                <a:latin typeface="Arial"/>
                <a:cs typeface="Arial"/>
              </a:rPr>
              <a:t> </a:t>
            </a:r>
            <a:r>
              <a:rPr lang="sk-SK" sz="1000" err="1">
                <a:latin typeface="Arial"/>
                <a:cs typeface="Arial"/>
              </a:rPr>
              <a:t>cars</a:t>
            </a:r>
            <a:r>
              <a:rPr lang="sk-SK" sz="1000" dirty="0">
                <a:latin typeface="Arial"/>
                <a:cs typeface="Arial"/>
              </a:rPr>
              <a:t> </a:t>
            </a:r>
            <a:r>
              <a:rPr lang="sk-SK" sz="1000" err="1">
                <a:latin typeface="Arial"/>
                <a:cs typeface="Arial"/>
              </a:rPr>
              <a:t>can</a:t>
            </a:r>
            <a:r>
              <a:rPr lang="sk-SK" sz="1000" dirty="0">
                <a:latin typeface="Arial"/>
                <a:cs typeface="Arial"/>
              </a:rPr>
              <a:t> </a:t>
            </a:r>
            <a:r>
              <a:rPr lang="sk-SK" sz="1000" err="1">
                <a:latin typeface="Arial"/>
                <a:cs typeface="Arial"/>
              </a:rPr>
              <a:t>use</a:t>
            </a:r>
            <a:r>
              <a:rPr lang="sk-SK" sz="1000" dirty="0">
                <a:latin typeface="Arial"/>
                <a:cs typeface="Arial"/>
              </a:rPr>
              <a:t> </a:t>
            </a:r>
            <a:r>
              <a:rPr lang="sk-SK" sz="1000" err="1">
                <a:latin typeface="Arial"/>
                <a:cs typeface="Arial"/>
              </a:rPr>
              <a:t>the</a:t>
            </a:r>
            <a:r>
              <a:rPr lang="sk-SK" sz="1000" dirty="0">
                <a:latin typeface="Arial"/>
                <a:cs typeface="Arial"/>
              </a:rPr>
              <a:t> </a:t>
            </a:r>
            <a:r>
              <a:rPr lang="sk-SK" sz="1000" err="1">
                <a:latin typeface="Arial"/>
                <a:cs typeface="Arial"/>
              </a:rPr>
              <a:t>roads</a:t>
            </a:r>
            <a:r>
              <a:rPr lang="sk-SK" sz="1000" dirty="0">
                <a:latin typeface="Arial"/>
                <a:cs typeface="Arial"/>
              </a:rPr>
              <a:t> </a:t>
            </a:r>
            <a:r>
              <a:rPr lang="sk-SK" sz="1000" err="1">
                <a:latin typeface="Arial"/>
                <a:cs typeface="Arial"/>
              </a:rPr>
              <a:t>without</a:t>
            </a:r>
            <a:r>
              <a:rPr lang="sk-SK" sz="1000" dirty="0">
                <a:latin typeface="Arial"/>
                <a:cs typeface="Arial"/>
              </a:rPr>
              <a:t> </a:t>
            </a:r>
            <a:r>
              <a:rPr lang="sk-SK" sz="1000" err="1">
                <a:latin typeface="Arial"/>
                <a:cs typeface="Arial"/>
              </a:rPr>
              <a:t>crashing</a:t>
            </a:r>
            <a:r>
              <a:rPr lang="sk-SK" sz="1000" dirty="0">
                <a:latin typeface="Arial"/>
                <a:cs typeface="Arial"/>
              </a:rPr>
              <a:t> </a:t>
            </a:r>
            <a:r>
              <a:rPr lang="sk-SK" sz="1000" err="1">
                <a:latin typeface="Arial"/>
                <a:cs typeface="Arial"/>
              </a:rPr>
              <a:t>into</a:t>
            </a:r>
            <a:r>
              <a:rPr lang="sk-SK" sz="1000" dirty="0">
                <a:latin typeface="Arial"/>
                <a:cs typeface="Arial"/>
              </a:rPr>
              <a:t> </a:t>
            </a:r>
            <a:r>
              <a:rPr lang="sk-SK" sz="1000" err="1">
                <a:latin typeface="Arial"/>
                <a:cs typeface="Arial"/>
              </a:rPr>
              <a:t>one</a:t>
            </a:r>
            <a:r>
              <a:rPr lang="sk-SK" sz="1000" dirty="0">
                <a:latin typeface="Arial"/>
                <a:cs typeface="Arial"/>
              </a:rPr>
              <a:t> </a:t>
            </a:r>
            <a:r>
              <a:rPr lang="sk-SK" sz="1000">
                <a:latin typeface="Arial"/>
                <a:cs typeface="Arial"/>
              </a:rPr>
              <a:t>another! Explain that someone has the interesting job of planning how these roads work together and they can do this as a job when they get older.</a:t>
            </a:r>
            <a:endParaRPr lang="sk-SK" sz="1000" dirty="0">
              <a:latin typeface="Arial" panose="020B0604020202020204" pitchFamily="34" charset="0"/>
              <a:cs typeface="Arial" panose="020B0604020202020204" pitchFamily="34" charset="0"/>
            </a:endParaRPr>
          </a:p>
          <a:p>
            <a:r>
              <a:rPr lang="sk-SK" sz="1000" dirty="0">
                <a:latin typeface="Arial" panose="020B0604020202020204" pitchFamily="34" charset="0"/>
                <a:cs typeface="Arial" panose="020B0604020202020204" pitchFamily="34" charset="0"/>
              </a:rPr>
              <a:t> </a:t>
            </a:r>
          </a:p>
          <a:p>
            <a:r>
              <a:rPr lang="sk-SK" sz="1000" b="1" err="1">
                <a:latin typeface="Arial"/>
                <a:cs typeface="Arial"/>
              </a:rPr>
              <a:t>Activity</a:t>
            </a:r>
            <a:endParaRPr lang="sk-SK" sz="1000" b="1">
              <a:latin typeface="Arial"/>
              <a:cs typeface="Arial"/>
            </a:endParaRPr>
          </a:p>
          <a:p>
            <a:pPr marL="169545" indent="-169545">
              <a:buFont typeface="Arial" charset="0"/>
              <a:buChar char="•"/>
            </a:pPr>
            <a:r>
              <a:rPr lang="sk-SK" sz="1000" err="1">
                <a:latin typeface="Arial"/>
                <a:cs typeface="Arial"/>
              </a:rPr>
              <a:t>Imagine</a:t>
            </a:r>
            <a:r>
              <a:rPr lang="sk-SK" sz="1000" dirty="0">
                <a:latin typeface="Arial"/>
                <a:cs typeface="Arial"/>
              </a:rPr>
              <a:t> </a:t>
            </a:r>
            <a:r>
              <a:rPr lang="sk-SK" sz="1000" err="1">
                <a:latin typeface="Arial"/>
                <a:cs typeface="Arial"/>
              </a:rPr>
              <a:t>there</a:t>
            </a:r>
            <a:r>
              <a:rPr lang="sk-SK" sz="1000" dirty="0">
                <a:latin typeface="Arial"/>
                <a:cs typeface="Arial"/>
              </a:rPr>
              <a:t> </a:t>
            </a:r>
            <a:r>
              <a:rPr lang="sk-SK" sz="1000" err="1">
                <a:latin typeface="Arial"/>
                <a:cs typeface="Arial"/>
              </a:rPr>
              <a:t>is</a:t>
            </a:r>
            <a:r>
              <a:rPr lang="sk-SK" sz="1000" dirty="0">
                <a:latin typeface="Arial"/>
                <a:cs typeface="Arial"/>
              </a:rPr>
              <a:t> a </a:t>
            </a:r>
            <a:r>
              <a:rPr lang="sk-SK" sz="1000" err="1">
                <a:latin typeface="Arial"/>
                <a:cs typeface="Arial"/>
              </a:rPr>
              <a:t>mountain</a:t>
            </a:r>
            <a:r>
              <a:rPr lang="sk-SK" sz="1000" dirty="0">
                <a:latin typeface="Arial"/>
                <a:cs typeface="Arial"/>
              </a:rPr>
              <a:t> in </a:t>
            </a:r>
            <a:r>
              <a:rPr lang="sk-SK" sz="1000" err="1">
                <a:latin typeface="Arial"/>
                <a:cs typeface="Arial"/>
              </a:rPr>
              <a:t>our</a:t>
            </a:r>
            <a:r>
              <a:rPr lang="sk-SK" sz="1000" dirty="0">
                <a:latin typeface="Arial"/>
                <a:cs typeface="Arial"/>
              </a:rPr>
              <a:t> </a:t>
            </a:r>
            <a:r>
              <a:rPr lang="sk-SK" sz="1000" err="1">
                <a:latin typeface="Arial"/>
                <a:cs typeface="Arial"/>
              </a:rPr>
              <a:t>way</a:t>
            </a:r>
            <a:r>
              <a:rPr lang="sk-SK" sz="1000" dirty="0">
                <a:latin typeface="Arial"/>
                <a:cs typeface="Arial"/>
              </a:rPr>
              <a:t>. </a:t>
            </a:r>
            <a:r>
              <a:rPr lang="sk-SK" sz="1000" err="1">
                <a:latin typeface="Arial"/>
                <a:cs typeface="Arial"/>
              </a:rPr>
              <a:t>What</a:t>
            </a:r>
            <a:r>
              <a:rPr lang="sk-SK" sz="1000" dirty="0">
                <a:latin typeface="Arial"/>
                <a:cs typeface="Arial"/>
              </a:rPr>
              <a:t> </a:t>
            </a:r>
            <a:r>
              <a:rPr lang="sk-SK" sz="1000" err="1">
                <a:latin typeface="Arial"/>
                <a:cs typeface="Arial"/>
              </a:rPr>
              <a:t>would</a:t>
            </a:r>
            <a:r>
              <a:rPr lang="sk-SK" sz="1000" dirty="0">
                <a:latin typeface="Arial"/>
                <a:cs typeface="Arial"/>
              </a:rPr>
              <a:t> </a:t>
            </a:r>
            <a:r>
              <a:rPr lang="sk-SK" sz="1000" err="1">
                <a:latin typeface="Arial"/>
                <a:cs typeface="Arial"/>
              </a:rPr>
              <a:t>we</a:t>
            </a:r>
            <a:r>
              <a:rPr lang="sk-SK" sz="1000" dirty="0">
                <a:latin typeface="Arial"/>
                <a:cs typeface="Arial"/>
              </a:rPr>
              <a:t> do to go </a:t>
            </a:r>
            <a:r>
              <a:rPr lang="sk-SK" sz="1000" err="1">
                <a:latin typeface="Arial"/>
                <a:cs typeface="Arial"/>
              </a:rPr>
              <a:t>around</a:t>
            </a:r>
            <a:r>
              <a:rPr lang="sk-SK" sz="1000" dirty="0">
                <a:latin typeface="Arial"/>
                <a:cs typeface="Arial"/>
              </a:rPr>
              <a:t> </a:t>
            </a:r>
            <a:r>
              <a:rPr lang="sk-SK" sz="1000" err="1">
                <a:latin typeface="Arial"/>
                <a:cs typeface="Arial"/>
              </a:rPr>
              <a:t>it</a:t>
            </a:r>
            <a:r>
              <a:rPr lang="sk-SK" sz="1000" dirty="0">
                <a:latin typeface="Arial"/>
                <a:cs typeface="Arial"/>
              </a:rPr>
              <a:t>, </a:t>
            </a:r>
            <a:r>
              <a:rPr lang="sk-SK" sz="1000" err="1">
                <a:latin typeface="Arial"/>
                <a:cs typeface="Arial"/>
              </a:rPr>
              <a:t>through</a:t>
            </a:r>
            <a:r>
              <a:rPr lang="sk-SK" sz="1000" dirty="0">
                <a:latin typeface="Arial"/>
                <a:cs typeface="Arial"/>
              </a:rPr>
              <a:t> </a:t>
            </a:r>
            <a:r>
              <a:rPr lang="sk-SK" sz="1000" err="1">
                <a:latin typeface="Arial"/>
                <a:cs typeface="Arial"/>
              </a:rPr>
              <a:t>it</a:t>
            </a:r>
            <a:r>
              <a:rPr lang="sk-SK" sz="1000" dirty="0">
                <a:latin typeface="Arial"/>
                <a:cs typeface="Arial"/>
              </a:rPr>
              <a:t> or over </a:t>
            </a:r>
            <a:r>
              <a:rPr lang="sk-SK" sz="1000" err="1">
                <a:latin typeface="Arial"/>
                <a:cs typeface="Arial"/>
              </a:rPr>
              <a:t>it</a:t>
            </a:r>
            <a:r>
              <a:rPr lang="sk-SK" sz="1000" dirty="0">
                <a:latin typeface="Arial"/>
                <a:cs typeface="Arial"/>
              </a:rPr>
              <a:t>. </a:t>
            </a:r>
            <a:r>
              <a:rPr lang="sk-SK" sz="1000" err="1">
                <a:latin typeface="Arial"/>
                <a:cs typeface="Arial"/>
              </a:rPr>
              <a:t>What</a:t>
            </a:r>
            <a:r>
              <a:rPr lang="sk-SK" sz="1000" dirty="0">
                <a:latin typeface="Arial"/>
                <a:cs typeface="Arial"/>
              </a:rPr>
              <a:t> </a:t>
            </a:r>
            <a:r>
              <a:rPr lang="sk-SK" sz="1000" err="1">
                <a:latin typeface="Arial"/>
                <a:cs typeface="Arial"/>
              </a:rPr>
              <a:t>would</a:t>
            </a:r>
            <a:r>
              <a:rPr lang="sk-SK" sz="1000" dirty="0">
                <a:latin typeface="Arial"/>
                <a:cs typeface="Arial"/>
              </a:rPr>
              <a:t> </a:t>
            </a:r>
            <a:r>
              <a:rPr lang="sk-SK" sz="1000" err="1">
                <a:latin typeface="Arial"/>
                <a:cs typeface="Arial"/>
              </a:rPr>
              <a:t>we</a:t>
            </a:r>
            <a:r>
              <a:rPr lang="sk-SK" sz="1000" dirty="0">
                <a:latin typeface="Arial"/>
                <a:cs typeface="Arial"/>
              </a:rPr>
              <a:t> </a:t>
            </a:r>
            <a:r>
              <a:rPr lang="sk-SK" sz="1000" err="1">
                <a:latin typeface="Arial"/>
                <a:cs typeface="Arial"/>
              </a:rPr>
              <a:t>need</a:t>
            </a:r>
            <a:r>
              <a:rPr lang="sk-SK" sz="1000" dirty="0">
                <a:latin typeface="Arial"/>
                <a:cs typeface="Arial"/>
              </a:rPr>
              <a:t> to do to go </a:t>
            </a:r>
            <a:r>
              <a:rPr lang="sk-SK" sz="1000" err="1">
                <a:latin typeface="Arial"/>
                <a:cs typeface="Arial"/>
              </a:rPr>
              <a:t>through</a:t>
            </a:r>
            <a:r>
              <a:rPr lang="sk-SK" sz="1000" dirty="0">
                <a:latin typeface="Arial"/>
                <a:cs typeface="Arial"/>
              </a:rPr>
              <a:t> </a:t>
            </a:r>
            <a:r>
              <a:rPr lang="sk-SK" sz="1000" err="1">
                <a:latin typeface="Arial"/>
                <a:cs typeface="Arial"/>
              </a:rPr>
              <a:t>it</a:t>
            </a:r>
            <a:r>
              <a:rPr lang="sk-SK" sz="1000" dirty="0">
                <a:latin typeface="Arial"/>
                <a:cs typeface="Arial"/>
              </a:rPr>
              <a:t>? [</a:t>
            </a:r>
            <a:r>
              <a:rPr lang="sk-SK" sz="1000" err="1">
                <a:latin typeface="Arial"/>
                <a:cs typeface="Arial"/>
              </a:rPr>
              <a:t>correct</a:t>
            </a:r>
            <a:r>
              <a:rPr lang="sk-SK" sz="1000" dirty="0">
                <a:latin typeface="Arial"/>
                <a:cs typeface="Arial"/>
              </a:rPr>
              <a:t> </a:t>
            </a:r>
            <a:r>
              <a:rPr lang="sk-SK" sz="1000" err="1">
                <a:latin typeface="Arial"/>
                <a:cs typeface="Arial"/>
              </a:rPr>
              <a:t>response</a:t>
            </a:r>
            <a:r>
              <a:rPr lang="sk-SK" sz="1000" dirty="0">
                <a:latin typeface="Arial"/>
                <a:cs typeface="Arial"/>
              </a:rPr>
              <a:t> </a:t>
            </a:r>
            <a:r>
              <a:rPr lang="sk-SK" sz="1000" err="1">
                <a:latin typeface="Arial"/>
                <a:cs typeface="Arial"/>
              </a:rPr>
              <a:t>would</a:t>
            </a:r>
            <a:r>
              <a:rPr lang="sk-SK" sz="1000" dirty="0">
                <a:latin typeface="Arial"/>
                <a:cs typeface="Arial"/>
              </a:rPr>
              <a:t> </a:t>
            </a:r>
            <a:r>
              <a:rPr lang="sk-SK" sz="1000" err="1">
                <a:latin typeface="Arial"/>
                <a:cs typeface="Arial"/>
              </a:rPr>
              <a:t>be</a:t>
            </a:r>
            <a:r>
              <a:rPr lang="sk-SK" sz="1000" dirty="0">
                <a:latin typeface="Arial"/>
                <a:cs typeface="Arial"/>
              </a:rPr>
              <a:t> to </a:t>
            </a:r>
            <a:r>
              <a:rPr lang="sk-SK" sz="1000" err="1">
                <a:latin typeface="Arial"/>
                <a:cs typeface="Arial"/>
              </a:rPr>
              <a:t>build</a:t>
            </a:r>
            <a:r>
              <a:rPr lang="sk-SK" sz="1000" dirty="0">
                <a:latin typeface="Arial"/>
                <a:cs typeface="Arial"/>
              </a:rPr>
              <a:t> a </a:t>
            </a:r>
            <a:r>
              <a:rPr lang="sk-SK" sz="1000" err="1">
                <a:latin typeface="Arial"/>
                <a:cs typeface="Arial"/>
              </a:rPr>
              <a:t>tunnel</a:t>
            </a:r>
            <a:r>
              <a:rPr lang="sk-SK" sz="1000" dirty="0">
                <a:latin typeface="Arial"/>
                <a:cs typeface="Arial"/>
              </a:rPr>
              <a:t>] </a:t>
            </a:r>
            <a:endParaRPr lang="sk-SK" sz="1000" dirty="0">
              <a:latin typeface="Arial" panose="020B0604020202020204" pitchFamily="34" charset="0"/>
              <a:cs typeface="Arial" panose="020B0604020202020204" pitchFamily="34" charset="0"/>
            </a:endParaRPr>
          </a:p>
          <a:p>
            <a:pPr marL="169545" indent="-169545">
              <a:buFont typeface="Arial" charset="0"/>
              <a:buChar char="•"/>
            </a:pPr>
            <a:r>
              <a:rPr lang="sk-SK" sz="1000" err="1">
                <a:latin typeface="Arial"/>
                <a:cs typeface="Arial"/>
              </a:rPr>
              <a:t>What</a:t>
            </a:r>
            <a:r>
              <a:rPr lang="sk-SK" sz="1000" dirty="0">
                <a:latin typeface="Arial"/>
                <a:cs typeface="Arial"/>
              </a:rPr>
              <a:t> </a:t>
            </a:r>
            <a:r>
              <a:rPr lang="sk-SK" sz="1000" err="1">
                <a:latin typeface="Arial"/>
                <a:cs typeface="Arial"/>
              </a:rPr>
              <a:t>would</a:t>
            </a:r>
            <a:r>
              <a:rPr lang="sk-SK" sz="1000" dirty="0">
                <a:latin typeface="Arial"/>
                <a:cs typeface="Arial"/>
              </a:rPr>
              <a:t> </a:t>
            </a:r>
            <a:r>
              <a:rPr lang="sk-SK" sz="1000" err="1">
                <a:latin typeface="Arial"/>
                <a:cs typeface="Arial"/>
              </a:rPr>
              <a:t>we</a:t>
            </a:r>
            <a:r>
              <a:rPr lang="sk-SK" sz="1000" dirty="0">
                <a:latin typeface="Arial"/>
                <a:cs typeface="Arial"/>
              </a:rPr>
              <a:t> do </a:t>
            </a:r>
            <a:r>
              <a:rPr lang="sk-SK" sz="1000" err="1">
                <a:latin typeface="Arial"/>
                <a:cs typeface="Arial"/>
              </a:rPr>
              <a:t>if</a:t>
            </a:r>
            <a:r>
              <a:rPr lang="sk-SK" sz="1000" dirty="0">
                <a:latin typeface="Arial"/>
                <a:cs typeface="Arial"/>
              </a:rPr>
              <a:t> </a:t>
            </a:r>
            <a:r>
              <a:rPr lang="sk-SK" sz="1000" err="1">
                <a:latin typeface="Arial"/>
                <a:cs typeface="Arial"/>
              </a:rPr>
              <a:t>there</a:t>
            </a:r>
            <a:r>
              <a:rPr lang="sk-SK" sz="1000" dirty="0">
                <a:latin typeface="Arial"/>
                <a:cs typeface="Arial"/>
              </a:rPr>
              <a:t> </a:t>
            </a:r>
            <a:r>
              <a:rPr lang="sk-SK" sz="1000" err="1">
                <a:latin typeface="Arial"/>
                <a:cs typeface="Arial"/>
              </a:rPr>
              <a:t>was</a:t>
            </a:r>
            <a:r>
              <a:rPr lang="sk-SK" sz="1000" dirty="0">
                <a:latin typeface="Arial"/>
                <a:cs typeface="Arial"/>
              </a:rPr>
              <a:t> a </a:t>
            </a:r>
            <a:r>
              <a:rPr lang="sk-SK" sz="1000" err="1">
                <a:latin typeface="Arial"/>
                <a:cs typeface="Arial"/>
              </a:rPr>
              <a:t>river</a:t>
            </a:r>
            <a:r>
              <a:rPr lang="sk-SK" sz="1000" dirty="0">
                <a:latin typeface="Arial"/>
                <a:cs typeface="Arial"/>
              </a:rPr>
              <a:t> in </a:t>
            </a:r>
            <a:r>
              <a:rPr lang="sk-SK" sz="1000" err="1">
                <a:latin typeface="Arial"/>
                <a:cs typeface="Arial"/>
              </a:rPr>
              <a:t>our</a:t>
            </a:r>
            <a:r>
              <a:rPr lang="sk-SK" sz="1000" dirty="0">
                <a:latin typeface="Arial"/>
                <a:cs typeface="Arial"/>
              </a:rPr>
              <a:t> </a:t>
            </a:r>
            <a:r>
              <a:rPr lang="sk-SK" sz="1000" err="1">
                <a:latin typeface="Arial"/>
                <a:cs typeface="Arial"/>
              </a:rPr>
              <a:t>way</a:t>
            </a:r>
            <a:r>
              <a:rPr lang="sk-SK" sz="1000" dirty="0">
                <a:latin typeface="Arial"/>
                <a:cs typeface="Arial"/>
              </a:rPr>
              <a:t>? [</a:t>
            </a:r>
            <a:r>
              <a:rPr lang="sk-SK" sz="1000" err="1">
                <a:latin typeface="Arial"/>
                <a:cs typeface="Arial"/>
              </a:rPr>
              <a:t>Correct</a:t>
            </a:r>
            <a:r>
              <a:rPr lang="sk-SK" sz="1000" dirty="0">
                <a:latin typeface="Arial"/>
                <a:cs typeface="Arial"/>
              </a:rPr>
              <a:t> </a:t>
            </a:r>
            <a:r>
              <a:rPr lang="sk-SK" sz="1000" err="1">
                <a:latin typeface="Arial"/>
                <a:cs typeface="Arial"/>
              </a:rPr>
              <a:t>response</a:t>
            </a:r>
            <a:r>
              <a:rPr lang="sk-SK" sz="1000" dirty="0">
                <a:latin typeface="Arial"/>
                <a:cs typeface="Arial"/>
              </a:rPr>
              <a:t> </a:t>
            </a:r>
            <a:r>
              <a:rPr lang="sk-SK" sz="1000" err="1">
                <a:latin typeface="Arial"/>
                <a:cs typeface="Arial"/>
              </a:rPr>
              <a:t>would</a:t>
            </a:r>
            <a:r>
              <a:rPr lang="sk-SK" sz="1000" dirty="0">
                <a:latin typeface="Arial"/>
                <a:cs typeface="Arial"/>
              </a:rPr>
              <a:t> </a:t>
            </a:r>
            <a:r>
              <a:rPr lang="sk-SK" sz="1000" err="1">
                <a:latin typeface="Arial"/>
                <a:cs typeface="Arial"/>
              </a:rPr>
              <a:t>be</a:t>
            </a:r>
            <a:r>
              <a:rPr lang="sk-SK" sz="1000" dirty="0">
                <a:latin typeface="Arial"/>
                <a:cs typeface="Arial"/>
              </a:rPr>
              <a:t> to </a:t>
            </a:r>
            <a:r>
              <a:rPr lang="sk-SK" sz="1000" err="1">
                <a:latin typeface="Arial"/>
                <a:cs typeface="Arial"/>
              </a:rPr>
              <a:t>build</a:t>
            </a:r>
            <a:r>
              <a:rPr lang="sk-SK" sz="1000" dirty="0">
                <a:latin typeface="Arial"/>
                <a:cs typeface="Arial"/>
              </a:rPr>
              <a:t> a </a:t>
            </a:r>
            <a:r>
              <a:rPr lang="sk-SK" sz="1000" err="1">
                <a:latin typeface="Arial"/>
                <a:cs typeface="Arial"/>
              </a:rPr>
              <a:t>bridge</a:t>
            </a:r>
            <a:r>
              <a:rPr lang="sk-SK" sz="1000" dirty="0">
                <a:latin typeface="Arial"/>
                <a:cs typeface="Arial"/>
              </a:rPr>
              <a:t>] </a:t>
            </a:r>
          </a:p>
          <a:p>
            <a:pPr marL="169545" indent="-169545">
              <a:buFont typeface="Arial" charset="0"/>
              <a:buChar char="•"/>
            </a:pPr>
            <a:r>
              <a:rPr lang="sk-SK" sz="1000" err="1">
                <a:latin typeface="Arial"/>
                <a:cs typeface="Arial"/>
              </a:rPr>
              <a:t>Explain</a:t>
            </a:r>
            <a:r>
              <a:rPr lang="sk-SK" sz="1000" dirty="0">
                <a:latin typeface="Arial"/>
                <a:cs typeface="Arial"/>
              </a:rPr>
              <a:t> </a:t>
            </a:r>
            <a:r>
              <a:rPr lang="sk-SK" sz="1000" err="1">
                <a:latin typeface="Arial"/>
                <a:cs typeface="Arial"/>
              </a:rPr>
              <a:t>that</a:t>
            </a:r>
            <a:r>
              <a:rPr lang="sk-SK" sz="1000" dirty="0">
                <a:latin typeface="Arial"/>
                <a:cs typeface="Arial"/>
              </a:rPr>
              <a:t> </a:t>
            </a:r>
            <a:r>
              <a:rPr lang="sk-SK" sz="1000" err="1">
                <a:latin typeface="Arial"/>
                <a:cs typeface="Arial"/>
              </a:rPr>
              <a:t>someone</a:t>
            </a:r>
            <a:r>
              <a:rPr lang="sk-SK" sz="1000" dirty="0">
                <a:latin typeface="Arial"/>
                <a:cs typeface="Arial"/>
              </a:rPr>
              <a:t> </a:t>
            </a:r>
            <a:r>
              <a:rPr lang="sk-SK" sz="1000" err="1">
                <a:latin typeface="Arial"/>
                <a:cs typeface="Arial"/>
              </a:rPr>
              <a:t>needs</a:t>
            </a:r>
            <a:r>
              <a:rPr lang="sk-SK" sz="1000" dirty="0">
                <a:latin typeface="Arial"/>
                <a:cs typeface="Arial"/>
              </a:rPr>
              <a:t> to </a:t>
            </a:r>
            <a:r>
              <a:rPr lang="sk-SK" sz="1000" err="1">
                <a:latin typeface="Arial"/>
                <a:cs typeface="Arial"/>
              </a:rPr>
              <a:t>build</a:t>
            </a:r>
            <a:r>
              <a:rPr lang="sk-SK" sz="1000" dirty="0">
                <a:latin typeface="Arial"/>
                <a:cs typeface="Arial"/>
              </a:rPr>
              <a:t> </a:t>
            </a:r>
            <a:r>
              <a:rPr lang="sk-SK" sz="1000" err="1">
                <a:latin typeface="Arial"/>
                <a:cs typeface="Arial"/>
              </a:rPr>
              <a:t>all</a:t>
            </a:r>
            <a:r>
              <a:rPr lang="sk-SK" sz="1000" dirty="0">
                <a:latin typeface="Arial"/>
                <a:cs typeface="Arial"/>
              </a:rPr>
              <a:t> </a:t>
            </a:r>
            <a:r>
              <a:rPr lang="sk-SK" sz="1000" err="1">
                <a:latin typeface="Arial"/>
                <a:cs typeface="Arial"/>
              </a:rPr>
              <a:t>these</a:t>
            </a:r>
            <a:r>
              <a:rPr lang="sk-SK" sz="1000" dirty="0">
                <a:latin typeface="Arial"/>
                <a:cs typeface="Arial"/>
              </a:rPr>
              <a:t> </a:t>
            </a:r>
            <a:r>
              <a:rPr lang="sk-SK" sz="1000" err="1">
                <a:latin typeface="Arial"/>
                <a:cs typeface="Arial"/>
              </a:rPr>
              <a:t>road</a:t>
            </a:r>
            <a:r>
              <a:rPr lang="en-GB" sz="1000" dirty="0">
                <a:latin typeface="Arial"/>
                <a:cs typeface="Arial"/>
              </a:rPr>
              <a:t>s,</a:t>
            </a:r>
            <a:r>
              <a:rPr lang="sk-SK" sz="1000" dirty="0">
                <a:latin typeface="Arial"/>
                <a:cs typeface="Arial"/>
              </a:rPr>
              <a:t> </a:t>
            </a:r>
            <a:r>
              <a:rPr lang="sk-SK" sz="1000" err="1">
                <a:latin typeface="Arial"/>
                <a:cs typeface="Arial"/>
              </a:rPr>
              <a:t>tunnels</a:t>
            </a:r>
            <a:r>
              <a:rPr lang="sk-SK" sz="1000" dirty="0">
                <a:latin typeface="Arial"/>
                <a:cs typeface="Arial"/>
              </a:rPr>
              <a:t> or </a:t>
            </a:r>
            <a:r>
              <a:rPr lang="sk-SK" sz="1000" err="1">
                <a:latin typeface="Arial"/>
                <a:cs typeface="Arial"/>
              </a:rPr>
              <a:t>bridges</a:t>
            </a:r>
            <a:r>
              <a:rPr lang="sk-SK" sz="1000" dirty="0">
                <a:latin typeface="Arial"/>
                <a:cs typeface="Arial"/>
              </a:rPr>
              <a:t> </a:t>
            </a:r>
            <a:r>
              <a:rPr lang="sk-SK" sz="1000" err="1">
                <a:latin typeface="Arial"/>
                <a:cs typeface="Arial"/>
              </a:rPr>
              <a:t>but</a:t>
            </a:r>
            <a:r>
              <a:rPr lang="sk-SK" sz="1000" dirty="0">
                <a:latin typeface="Arial"/>
                <a:cs typeface="Arial"/>
              </a:rPr>
              <a:t> </a:t>
            </a:r>
            <a:r>
              <a:rPr lang="sk-SK" sz="1000" err="1">
                <a:latin typeface="Arial"/>
                <a:cs typeface="Arial"/>
              </a:rPr>
              <a:t>someone</a:t>
            </a:r>
            <a:r>
              <a:rPr lang="sk-SK" sz="1000" dirty="0">
                <a:latin typeface="Arial"/>
                <a:cs typeface="Arial"/>
              </a:rPr>
              <a:t> </a:t>
            </a:r>
            <a:r>
              <a:rPr lang="sk-SK" sz="1000" err="1">
                <a:latin typeface="Arial"/>
                <a:cs typeface="Arial"/>
              </a:rPr>
              <a:t>else</a:t>
            </a:r>
            <a:r>
              <a:rPr lang="sk-SK" sz="1000" dirty="0">
                <a:latin typeface="Arial"/>
                <a:cs typeface="Arial"/>
              </a:rPr>
              <a:t> </a:t>
            </a:r>
            <a:r>
              <a:rPr lang="sk-SK" sz="1000" err="1">
                <a:latin typeface="Arial"/>
                <a:cs typeface="Arial"/>
              </a:rPr>
              <a:t>also</a:t>
            </a:r>
            <a:r>
              <a:rPr lang="sk-SK" sz="1000" dirty="0">
                <a:latin typeface="Arial"/>
                <a:cs typeface="Arial"/>
              </a:rPr>
              <a:t> </a:t>
            </a:r>
            <a:r>
              <a:rPr lang="sk-SK" sz="1000" err="1">
                <a:latin typeface="Arial"/>
                <a:cs typeface="Arial"/>
              </a:rPr>
              <a:t>needs</a:t>
            </a:r>
            <a:r>
              <a:rPr lang="sk-SK" sz="1000" dirty="0">
                <a:latin typeface="Arial"/>
                <a:cs typeface="Arial"/>
              </a:rPr>
              <a:t> to </a:t>
            </a:r>
            <a:r>
              <a:rPr lang="sk-SK" sz="1000" err="1">
                <a:latin typeface="Arial"/>
                <a:cs typeface="Arial"/>
              </a:rPr>
              <a:t>decide</a:t>
            </a:r>
            <a:r>
              <a:rPr lang="sk-SK" sz="1000" dirty="0">
                <a:latin typeface="Arial"/>
                <a:cs typeface="Arial"/>
              </a:rPr>
              <a:t> </a:t>
            </a:r>
            <a:r>
              <a:rPr lang="sk-SK" sz="1000" err="1">
                <a:latin typeface="Arial"/>
                <a:cs typeface="Arial"/>
              </a:rPr>
              <a:t>how</a:t>
            </a:r>
            <a:r>
              <a:rPr lang="sk-SK" sz="1000" dirty="0">
                <a:latin typeface="Arial"/>
                <a:cs typeface="Arial"/>
              </a:rPr>
              <a:t> </a:t>
            </a:r>
            <a:r>
              <a:rPr lang="sk-SK" sz="1000" err="1">
                <a:latin typeface="Arial"/>
                <a:cs typeface="Arial"/>
              </a:rPr>
              <a:t>they</a:t>
            </a:r>
            <a:r>
              <a:rPr lang="sk-SK" sz="1000" dirty="0">
                <a:latin typeface="Arial"/>
                <a:cs typeface="Arial"/>
              </a:rPr>
              <a:t> are </a:t>
            </a:r>
            <a:r>
              <a:rPr lang="sk-SK" sz="1000" err="1">
                <a:latin typeface="Arial"/>
                <a:cs typeface="Arial"/>
              </a:rPr>
              <a:t>going</a:t>
            </a:r>
            <a:r>
              <a:rPr lang="sk-SK" sz="1000" dirty="0">
                <a:latin typeface="Arial"/>
                <a:cs typeface="Arial"/>
              </a:rPr>
              <a:t> to look.  </a:t>
            </a:r>
            <a:r>
              <a:rPr lang="sk-SK" sz="1000" err="1">
                <a:latin typeface="Arial"/>
                <a:cs typeface="Arial"/>
              </a:rPr>
              <a:t>The</a:t>
            </a:r>
            <a:r>
              <a:rPr lang="en-GB" sz="1000" dirty="0">
                <a:latin typeface="Arial"/>
                <a:cs typeface="Arial"/>
              </a:rPr>
              <a:t>se</a:t>
            </a:r>
            <a:r>
              <a:rPr lang="sk-SK" sz="1000" dirty="0">
                <a:latin typeface="Arial"/>
                <a:cs typeface="Arial"/>
              </a:rPr>
              <a:t> </a:t>
            </a:r>
            <a:r>
              <a:rPr lang="sk-SK" sz="1000" err="1">
                <a:latin typeface="Arial"/>
                <a:cs typeface="Arial"/>
              </a:rPr>
              <a:t>people</a:t>
            </a:r>
            <a:r>
              <a:rPr lang="sk-SK" sz="1000" dirty="0">
                <a:latin typeface="Arial"/>
                <a:cs typeface="Arial"/>
              </a:rPr>
              <a:t> are </a:t>
            </a:r>
            <a:r>
              <a:rPr lang="sk-SK" sz="1000" err="1">
                <a:latin typeface="Arial"/>
                <a:cs typeface="Arial"/>
              </a:rPr>
              <a:t>called</a:t>
            </a:r>
            <a:r>
              <a:rPr lang="sk-SK" sz="1000" dirty="0">
                <a:latin typeface="Arial"/>
                <a:cs typeface="Arial"/>
              </a:rPr>
              <a:t> </a:t>
            </a:r>
            <a:r>
              <a:rPr lang="en-GB" sz="1000" dirty="0">
                <a:latin typeface="Arial"/>
                <a:cs typeface="Arial"/>
              </a:rPr>
              <a:t>T</a:t>
            </a:r>
            <a:r>
              <a:rPr lang="sk-SK" sz="1000" err="1">
                <a:latin typeface="Arial"/>
                <a:cs typeface="Arial"/>
              </a:rPr>
              <a:t>ransport</a:t>
            </a:r>
            <a:r>
              <a:rPr lang="sk-SK" sz="1000" dirty="0">
                <a:latin typeface="Arial"/>
                <a:cs typeface="Arial"/>
              </a:rPr>
              <a:t> </a:t>
            </a:r>
            <a:r>
              <a:rPr lang="en-GB" sz="1000" dirty="0">
                <a:latin typeface="Arial"/>
                <a:cs typeface="Arial"/>
              </a:rPr>
              <a:t>P</a:t>
            </a:r>
            <a:r>
              <a:rPr lang="sk-SK" sz="1000" err="1">
                <a:latin typeface="Arial"/>
                <a:cs typeface="Arial"/>
              </a:rPr>
              <a:t>lanners</a:t>
            </a:r>
            <a:r>
              <a:rPr lang="sk-SK" sz="1000" dirty="0">
                <a:latin typeface="Arial"/>
                <a:cs typeface="Arial"/>
              </a:rPr>
              <a:t>, </a:t>
            </a:r>
            <a:r>
              <a:rPr lang="sk-SK" sz="1000" err="1">
                <a:latin typeface="Arial"/>
                <a:cs typeface="Arial"/>
              </a:rPr>
              <a:t>designers</a:t>
            </a:r>
            <a:r>
              <a:rPr lang="sk-SK" sz="1000" dirty="0">
                <a:latin typeface="Arial"/>
                <a:cs typeface="Arial"/>
              </a:rPr>
              <a:t> and </a:t>
            </a:r>
            <a:r>
              <a:rPr lang="en-GB" sz="1000" dirty="0">
                <a:latin typeface="Arial"/>
                <a:cs typeface="Arial"/>
              </a:rPr>
              <a:t>E</a:t>
            </a:r>
            <a:r>
              <a:rPr lang="sk-SK" sz="1000" err="1">
                <a:latin typeface="Arial"/>
                <a:cs typeface="Arial"/>
              </a:rPr>
              <a:t>ngineers</a:t>
            </a:r>
            <a:r>
              <a:rPr lang="sk-SK" sz="1000" dirty="0">
                <a:latin typeface="Arial"/>
                <a:cs typeface="Arial"/>
              </a:rPr>
              <a:t> and </a:t>
            </a:r>
            <a:r>
              <a:rPr lang="sk-SK" sz="1000" err="1">
                <a:latin typeface="Arial"/>
                <a:cs typeface="Arial"/>
              </a:rPr>
              <a:t>they</a:t>
            </a:r>
            <a:r>
              <a:rPr lang="sk-SK" sz="1000" dirty="0">
                <a:latin typeface="Arial"/>
                <a:cs typeface="Arial"/>
              </a:rPr>
              <a:t> </a:t>
            </a:r>
            <a:r>
              <a:rPr lang="sk-SK" sz="1000" err="1">
                <a:latin typeface="Arial"/>
                <a:cs typeface="Arial"/>
              </a:rPr>
              <a:t>all</a:t>
            </a:r>
            <a:r>
              <a:rPr lang="sk-SK" sz="1000" dirty="0">
                <a:latin typeface="Arial"/>
                <a:cs typeface="Arial"/>
              </a:rPr>
              <a:t> </a:t>
            </a:r>
            <a:r>
              <a:rPr lang="sk-SK" sz="1000" err="1">
                <a:latin typeface="Arial"/>
                <a:cs typeface="Arial"/>
              </a:rPr>
              <a:t>work</a:t>
            </a:r>
            <a:r>
              <a:rPr lang="sk-SK" sz="1000" dirty="0">
                <a:latin typeface="Arial"/>
                <a:cs typeface="Arial"/>
              </a:rPr>
              <a:t> </a:t>
            </a:r>
            <a:r>
              <a:rPr lang="sk-SK" sz="1000" err="1">
                <a:latin typeface="Arial"/>
                <a:cs typeface="Arial"/>
              </a:rPr>
              <a:t>within</a:t>
            </a:r>
            <a:r>
              <a:rPr lang="sk-SK" sz="1000" dirty="0">
                <a:latin typeface="Arial"/>
                <a:cs typeface="Arial"/>
              </a:rPr>
              <a:t> </a:t>
            </a:r>
            <a:r>
              <a:rPr lang="sk-SK" sz="1000" err="1">
                <a:latin typeface="Arial"/>
                <a:cs typeface="Arial"/>
              </a:rPr>
              <a:t>Highways</a:t>
            </a:r>
            <a:r>
              <a:rPr lang="sk-SK" sz="1000" dirty="0">
                <a:latin typeface="Arial"/>
                <a:cs typeface="Arial"/>
              </a:rPr>
              <a:t> and </a:t>
            </a:r>
            <a:r>
              <a:rPr lang="sk-SK" sz="1000" err="1">
                <a:latin typeface="Arial"/>
                <a:cs typeface="Arial"/>
              </a:rPr>
              <a:t>transportation</a:t>
            </a:r>
            <a:endParaRPr lang="sk-SK" sz="1000">
              <a:latin typeface="Arial"/>
              <a:cs typeface="Arial"/>
            </a:endParaRPr>
          </a:p>
          <a:p>
            <a:endParaRPr lang="en-US" sz="1000" dirty="0">
              <a:latin typeface="Arial" panose="020B0604020202020204" pitchFamily="34" charset="0"/>
              <a:ea typeface="ＭＳ 明朝" charset="-128"/>
              <a:cs typeface="Arial" panose="020B0604020202020204" pitchFamily="34" charset="0"/>
            </a:endParaRPr>
          </a:p>
        </p:txBody>
      </p:sp>
      <p:sp>
        <p:nvSpPr>
          <p:cNvPr id="4" name="Slide Number Placeholder 3"/>
          <p:cNvSpPr>
            <a:spLocks noGrp="1"/>
          </p:cNvSpPr>
          <p:nvPr>
            <p:ph type="sldNum" sz="quarter" idx="10"/>
          </p:nvPr>
        </p:nvSpPr>
        <p:spPr/>
        <p:txBody>
          <a:bodyPr/>
          <a:lstStyle/>
          <a:p>
            <a:fld id="{F1B28DE5-CBC2-6E46-B0F6-EAF44DB8AD9C}" type="slidenum">
              <a:rPr lang="en-US" smtClean="0"/>
              <a:t>25</a:t>
            </a:fld>
            <a:endParaRPr lang="en-US"/>
          </a:p>
        </p:txBody>
      </p:sp>
    </p:spTree>
    <p:extLst>
      <p:ext uri="{BB962C8B-B14F-4D97-AF65-F5344CB8AC3E}">
        <p14:creationId xmlns:p14="http://schemas.microsoft.com/office/powerpoint/2010/main" val="94221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Scissors and glue needed for this activity.</a:t>
            </a:r>
            <a:endParaRPr lang="en-US"/>
          </a:p>
          <a:p>
            <a:endParaRPr lang="en-GB" dirty="0"/>
          </a:p>
          <a:p>
            <a:r>
              <a:rPr lang="en-GB"/>
              <a:t>As a follow up to activity 2, print and use the Stick-on Map and Cut-out Sheet Activity on Slides 29 to 31. The pupils will need to cut out the shapes on the cut-out sheet and place them on the Stick-on map where they think they need to go. The idea is that they stick down the shapes in the correct position on the map and then you can discuss the types of engineers and transport planners who would be involved in building, maintaining and terraforming.</a:t>
            </a:r>
            <a:endParaRPr lang="en-US">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1B28DE5-CBC2-6E46-B0F6-EAF44DB8AD9C}" type="slidenum">
              <a:rPr lang="en-US" smtClean="0"/>
              <a:t>28</a:t>
            </a:fld>
            <a:endParaRPr lang="en-US"/>
          </a:p>
        </p:txBody>
      </p:sp>
    </p:spTree>
    <p:extLst>
      <p:ext uri="{BB962C8B-B14F-4D97-AF65-F5344CB8AC3E}">
        <p14:creationId xmlns:p14="http://schemas.microsoft.com/office/powerpoint/2010/main" val="1057402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latin typeface="Arial"/>
                <a:cs typeface="Arial"/>
              </a:rPr>
              <a:t>If the School engages you as the Ambassador / Presenter, the school should print all the required pages. If you approach the school, you as the ambassador can print it. </a:t>
            </a:r>
            <a:endParaRPr lang="en-US">
              <a:latin typeface="Arial"/>
              <a:cs typeface="Arial"/>
            </a:endParaRPr>
          </a:p>
          <a:p>
            <a:endParaRPr lang="en-US" sz="1000" b="1" dirty="0">
              <a:latin typeface="Arial"/>
              <a:cs typeface="Arial"/>
            </a:endParaRPr>
          </a:p>
          <a:p>
            <a:r>
              <a:rPr lang="en-US" sz="1000" b="1">
                <a:latin typeface="Arial"/>
                <a:cs typeface="Arial"/>
              </a:rPr>
              <a:t>Outline – KS1 version</a:t>
            </a:r>
            <a:endParaRPr lang="en-US">
              <a:latin typeface="Arial"/>
              <a:cs typeface="Arial"/>
            </a:endParaRPr>
          </a:p>
          <a:p>
            <a:r>
              <a:rPr lang="en-US" sz="1000">
                <a:latin typeface="Arial"/>
                <a:cs typeface="Arial"/>
              </a:rPr>
              <a:t>In this exercise you pair up the pupils and give each pair a stick on map, showing a road going from start to finish, with key pieces of transport infrastructure missing. Their task, is to draw in the pieces of transport infrastructure that will enable travelling to get from start to finish. Alternatively, if appropriate, the children can use the cut out sheet on slide 30.</a:t>
            </a:r>
          </a:p>
          <a:p>
            <a:endParaRPr lang="en-US" sz="1000" dirty="0">
              <a:latin typeface="Arial" panose="020B0604020202020204" pitchFamily="34" charset="0"/>
              <a:cs typeface="Arial" panose="020B0604020202020204" pitchFamily="34" charset="0"/>
            </a:endParaRPr>
          </a:p>
          <a:p>
            <a:pPr defTabSz="685741">
              <a:defRPr/>
            </a:pPr>
            <a:r>
              <a:rPr lang="en-GB" sz="1000" b="1" dirty="0">
                <a:latin typeface="Arial" panose="020B0604020202020204" pitchFamily="34" charset="0"/>
                <a:cs typeface="Arial" panose="020B0604020202020204" pitchFamily="34" charset="0"/>
              </a:rPr>
              <a:t>Slide – KS1 Stick-on map.</a:t>
            </a:r>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r>
              <a:rPr lang="en-GB" sz="1000" b="1" dirty="0">
                <a:latin typeface="Arial" panose="020B0604020202020204" pitchFamily="34" charset="0"/>
                <a:cs typeface="Arial" panose="020B0604020202020204" pitchFamily="34" charset="0"/>
              </a:rPr>
              <a:t>Instructions</a:t>
            </a:r>
            <a:endParaRPr lang="en-US" sz="1000" b="1" dirty="0">
              <a:latin typeface="Arial" panose="020B0604020202020204" pitchFamily="34" charset="0"/>
              <a:cs typeface="Arial" panose="020B0604020202020204" pitchFamily="34" charset="0"/>
            </a:endParaRPr>
          </a:p>
          <a:p>
            <a:r>
              <a:rPr lang="en-US" sz="1000" dirty="0">
                <a:latin typeface="Arial"/>
                <a:cs typeface="Arial"/>
              </a:rPr>
              <a:t>Hand out the stick-on-map and cut-out sheet.  Explain on your tables you will find some maps. </a:t>
            </a:r>
            <a:r>
              <a:rPr lang="en-US"/>
              <a:t>Ask the pupils to complete the stick-on map (they will need to either cut out and stick down the transport structures from the cut-out sheet and the stick-on map).</a:t>
            </a:r>
            <a:endParaRPr lang="en-US">
              <a:cs typeface="Calibri"/>
            </a:endParaRPr>
          </a:p>
          <a:p>
            <a:endParaRPr lang="en-US" dirty="0">
              <a:latin typeface="Calibri"/>
              <a:cs typeface="Calibri"/>
            </a:endParaRPr>
          </a:p>
          <a:p>
            <a:r>
              <a:rPr lang="en-US" b="1">
                <a:latin typeface="Calibri"/>
                <a:cs typeface="Calibri"/>
              </a:rPr>
              <a:t>Explain:</a:t>
            </a:r>
          </a:p>
          <a:p>
            <a:pPr marL="170815" indent="-170815">
              <a:buFont typeface="Arial" charset="0"/>
              <a:buChar char="•"/>
            </a:pPr>
            <a:r>
              <a:rPr lang="en-US" sz="1000" dirty="0">
                <a:latin typeface="Arial"/>
                <a:cs typeface="Arial"/>
              </a:rPr>
              <a:t>Here is a map. I am parked here [point to the start] and I want to travel to here [point to finish]. </a:t>
            </a:r>
            <a:endParaRPr lang="en-US" dirty="0"/>
          </a:p>
          <a:p>
            <a:pPr marL="171420" indent="-171420">
              <a:buFont typeface="Arial" charset="0"/>
              <a:buChar char="•"/>
            </a:pPr>
            <a:r>
              <a:rPr lang="en-US" sz="1000" dirty="0">
                <a:latin typeface="Arial" panose="020B0604020202020204" pitchFamily="34" charset="0"/>
                <a:cs typeface="Arial" panose="020B0604020202020204" pitchFamily="34" charset="0"/>
              </a:rPr>
              <a:t>Use a pointer to follow the road and talk about the obstacles that need to be avoided e.g. there is a big hill here, we could go over the hill, around the hill or maybe through the hill.  [These are positional words and sometimes difficult to understand so it is important that you use your hand or pointer to demonstrate]. </a:t>
            </a:r>
          </a:p>
          <a:p>
            <a:endParaRPr lang="en-US" sz="1000" dirty="0">
              <a:latin typeface="Arial"/>
              <a:cs typeface="Arial"/>
            </a:endParaRPr>
          </a:p>
          <a:p>
            <a:r>
              <a:rPr lang="en-US" sz="1000" b="1">
                <a:latin typeface="Arial"/>
                <a:cs typeface="Arial"/>
              </a:rPr>
              <a:t>Ask:</a:t>
            </a:r>
          </a:p>
          <a:p>
            <a:pPr>
              <a:buFont typeface="Arial" charset="0"/>
            </a:pPr>
            <a:r>
              <a:rPr lang="en-US" sz="1000">
                <a:latin typeface="Arial"/>
                <a:cs typeface="Arial"/>
              </a:rPr>
              <a:t>In pairs, imagine you are driving along the road, when you reach an obstacle. Try to think about what a transport engineer would build or do to avoid or defeat that obstacle.</a:t>
            </a:r>
            <a:endParaRPr lang="en-US"/>
          </a:p>
          <a:p>
            <a:pPr defTabSz="685681">
              <a:defRPr/>
            </a:pPr>
            <a:endParaRPr lang="en-US" sz="100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F1B28DE5-CBC2-6E46-B0F6-EAF44DB8AD9C}" type="slidenum">
              <a:rPr lang="en-US" smtClean="0"/>
              <a:t>29</a:t>
            </a:fld>
            <a:endParaRPr lang="en-US"/>
          </a:p>
        </p:txBody>
      </p:sp>
    </p:spTree>
    <p:extLst>
      <p:ext uri="{BB962C8B-B14F-4D97-AF65-F5344CB8AC3E}">
        <p14:creationId xmlns:p14="http://schemas.microsoft.com/office/powerpoint/2010/main" val="13382674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solidFill>
              </a:rPr>
              <a:t>Print Out - Cut Out Sheet</a:t>
            </a:r>
          </a:p>
          <a:p>
            <a:r>
              <a:rPr lang="en-US" dirty="0">
                <a:solidFill>
                  <a:schemeClr val="tx1"/>
                </a:solidFill>
              </a:rPr>
              <a:t>Print out and use this cut out sheet for the groups of children. Ask them to use scissors (carefully) to cut out the shapes and place them on the drawing shown on slide 5 of this presentation.</a:t>
            </a:r>
            <a:endParaRPr lang="en-GB" dirty="0">
              <a:solidFill>
                <a:schemeClr val="tx1"/>
              </a:solidFill>
            </a:endParaRPr>
          </a:p>
        </p:txBody>
      </p:sp>
      <p:sp>
        <p:nvSpPr>
          <p:cNvPr id="4" name="Slide Number Placeholder 3"/>
          <p:cNvSpPr>
            <a:spLocks noGrp="1"/>
          </p:cNvSpPr>
          <p:nvPr>
            <p:ph type="sldNum" sz="quarter" idx="5"/>
          </p:nvPr>
        </p:nvSpPr>
        <p:spPr/>
        <p:txBody>
          <a:bodyPr/>
          <a:lstStyle/>
          <a:p>
            <a:fld id="{F1B28DE5-CBC2-6E46-B0F6-EAF44DB8AD9C}" type="slidenum">
              <a:rPr lang="en-US" smtClean="0"/>
              <a:t>30</a:t>
            </a:fld>
            <a:endParaRPr lang="en-US"/>
          </a:p>
        </p:txBody>
      </p:sp>
    </p:spTree>
    <p:extLst>
      <p:ext uri="{BB962C8B-B14F-4D97-AF65-F5344CB8AC3E}">
        <p14:creationId xmlns:p14="http://schemas.microsoft.com/office/powerpoint/2010/main" val="345283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1" dirty="0">
                <a:solidFill>
                  <a:srgbClr val="00B050"/>
                </a:solidFill>
                <a:latin typeface="Arial" panose="020B0604020202020204" pitchFamily="34" charset="0"/>
                <a:ea typeface="ＭＳ 明朝" charset="-128"/>
                <a:cs typeface="Arial" panose="020B0604020202020204" pitchFamily="34" charset="0"/>
              </a:rPr>
              <a:t>Outline – KS1 version</a:t>
            </a:r>
          </a:p>
          <a:p>
            <a:r>
              <a:rPr lang="en-GB" sz="1000" dirty="0">
                <a:solidFill>
                  <a:srgbClr val="000000"/>
                </a:solidFill>
                <a:latin typeface="Arial" panose="020B0604020202020204" pitchFamily="34" charset="0"/>
                <a:ea typeface="ＭＳ 明朝" charset="-128"/>
                <a:cs typeface="Arial" panose="020B0604020202020204" pitchFamily="34" charset="0"/>
              </a:rPr>
              <a:t>Complete the map exercise and use it to find out if anyone is interested in designing any of these types of transport infrastructure. </a:t>
            </a:r>
            <a:endParaRPr lang="en-US" sz="1000" dirty="0">
              <a:latin typeface="Arial" panose="020B0604020202020204" pitchFamily="34" charset="0"/>
              <a:ea typeface="ＭＳ 明朝" charset="-128"/>
              <a:cs typeface="Arial" panose="020B0604020202020204" pitchFamily="34" charset="0"/>
            </a:endParaRPr>
          </a:p>
          <a:p>
            <a:r>
              <a:rPr lang="en-GB" sz="1000" dirty="0">
                <a:solidFill>
                  <a:srgbClr val="000000"/>
                </a:solidFill>
                <a:latin typeface="Arial" panose="020B0604020202020204" pitchFamily="34" charset="0"/>
                <a:ea typeface="ＭＳ 明朝" charset="-128"/>
                <a:cs typeface="Arial" panose="020B0604020202020204" pitchFamily="34" charset="0"/>
              </a:rPr>
              <a:t> </a:t>
            </a:r>
            <a:endParaRPr lang="en-US" sz="1000" dirty="0">
              <a:latin typeface="Arial" panose="020B0604020202020204" pitchFamily="34" charset="0"/>
              <a:ea typeface="ＭＳ 明朝" charset="-128"/>
              <a:cs typeface="Arial" panose="020B0604020202020204" pitchFamily="34" charset="0"/>
            </a:endParaRPr>
          </a:p>
          <a:p>
            <a:r>
              <a:rPr lang="en-GB" sz="1000" i="1" dirty="0">
                <a:solidFill>
                  <a:srgbClr val="000000"/>
                </a:solidFill>
                <a:latin typeface="Arial" panose="020B0604020202020204" pitchFamily="34" charset="0"/>
                <a:ea typeface="ＭＳ 明朝" charset="-128"/>
                <a:cs typeface="Arial" panose="020B0604020202020204" pitchFamily="34" charset="0"/>
              </a:rPr>
              <a:t>Instructions</a:t>
            </a:r>
            <a:endParaRPr lang="en-US" sz="1000" dirty="0">
              <a:latin typeface="Arial" panose="020B0604020202020204" pitchFamily="34" charset="0"/>
              <a:ea typeface="ＭＳ 明朝" charset="-128"/>
              <a:cs typeface="Arial" panose="020B0604020202020204" pitchFamily="34" charset="0"/>
            </a:endParaRPr>
          </a:p>
          <a:p>
            <a:r>
              <a:rPr lang="en-GB" sz="1000" b="1" dirty="0">
                <a:solidFill>
                  <a:srgbClr val="000000"/>
                </a:solidFill>
                <a:highlight>
                  <a:srgbClr val="00FFFF"/>
                </a:highlight>
                <a:latin typeface="Arial" panose="020B0604020202020204" pitchFamily="34" charset="0"/>
                <a:ea typeface="ＭＳ 明朝" charset="-128"/>
                <a:cs typeface="Arial" panose="020B0604020202020204" pitchFamily="34" charset="0"/>
              </a:rPr>
              <a:t>Slide – [successfully completed map]</a:t>
            </a:r>
            <a:endParaRPr lang="en-US" sz="1000" b="1" dirty="0">
              <a:latin typeface="Arial" panose="020B0604020202020204" pitchFamily="34" charset="0"/>
              <a:ea typeface="ＭＳ 明朝" charset="-128"/>
              <a:cs typeface="Arial" panose="020B0604020202020204" pitchFamily="34" charset="0"/>
            </a:endParaRPr>
          </a:p>
          <a:p>
            <a:pPr marL="342265" indent="-342265">
              <a:buFont typeface="Symbol" charset="2"/>
              <a:buChar char=""/>
            </a:pPr>
            <a:r>
              <a:rPr lang="en-GB" sz="1000">
                <a:solidFill>
                  <a:srgbClr val="000000"/>
                </a:solidFill>
                <a:latin typeface="Arial"/>
                <a:ea typeface="ＭＳ 明朝"/>
                <a:cs typeface="Arial"/>
              </a:rPr>
              <a:t>Ask the audience: Hands up if you found two things that you have to build to keep moving. Keep your hand up if you found three etc.  Well done for placing the two/three transport structures correctly.</a:t>
            </a:r>
            <a:endParaRPr lang="en-US" sz="1000">
              <a:latin typeface="Arial"/>
              <a:ea typeface="ＭＳ 明朝"/>
              <a:cs typeface="Arial"/>
            </a:endParaRPr>
          </a:p>
          <a:p>
            <a:pPr marL="342841" indent="-342841">
              <a:buFont typeface="Symbol" charset="2"/>
              <a:buChar char=""/>
            </a:pPr>
            <a:r>
              <a:rPr lang="en-GB" sz="1000" dirty="0">
                <a:solidFill>
                  <a:srgbClr val="000000"/>
                </a:solidFill>
                <a:latin typeface="Arial" panose="020B0604020202020204" pitchFamily="34" charset="0"/>
                <a:ea typeface="ＭＳ 明朝" charset="-128"/>
                <a:cs typeface="Arial" panose="020B0604020202020204" pitchFamily="34" charset="0"/>
              </a:rPr>
              <a:t>Someone has to design all these things and decide what they would look like.  </a:t>
            </a:r>
            <a:endParaRPr lang="en-US" sz="1000" dirty="0">
              <a:latin typeface="Arial" panose="020B0604020202020204" pitchFamily="34" charset="0"/>
              <a:ea typeface="ＭＳ 明朝" charset="-128"/>
              <a:cs typeface="Arial" panose="020B0604020202020204" pitchFamily="34" charset="0"/>
            </a:endParaRPr>
          </a:p>
        </p:txBody>
      </p:sp>
      <p:sp>
        <p:nvSpPr>
          <p:cNvPr id="4" name="Slide Number Placeholder 3"/>
          <p:cNvSpPr>
            <a:spLocks noGrp="1"/>
          </p:cNvSpPr>
          <p:nvPr>
            <p:ph type="sldNum" sz="quarter" idx="10"/>
          </p:nvPr>
        </p:nvSpPr>
        <p:spPr/>
        <p:txBody>
          <a:bodyPr/>
          <a:lstStyle/>
          <a:p>
            <a:fld id="{F1B28DE5-CBC2-6E46-B0F6-EAF44DB8AD9C}" type="slidenum">
              <a:rPr lang="en-US" smtClean="0"/>
              <a:t>31</a:t>
            </a:fld>
            <a:endParaRPr lang="en-US"/>
          </a:p>
        </p:txBody>
      </p:sp>
    </p:spTree>
    <p:extLst>
      <p:ext uri="{BB962C8B-B14F-4D97-AF65-F5344CB8AC3E}">
        <p14:creationId xmlns:p14="http://schemas.microsoft.com/office/powerpoint/2010/main" val="1101826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latin typeface="Arial" panose="020B0604020202020204" pitchFamily="34" charset="0"/>
                <a:cs typeface="Arial" panose="020B0604020202020204" pitchFamily="34" charset="0"/>
              </a:rPr>
              <a:t>PRESENTATION END</a:t>
            </a:r>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Thank you.</a:t>
            </a:r>
          </a:p>
        </p:txBody>
      </p:sp>
      <p:sp>
        <p:nvSpPr>
          <p:cNvPr id="4" name="Slide Number Placeholder 3"/>
          <p:cNvSpPr>
            <a:spLocks noGrp="1"/>
          </p:cNvSpPr>
          <p:nvPr>
            <p:ph type="sldNum" sz="quarter" idx="10"/>
          </p:nvPr>
        </p:nvSpPr>
        <p:spPr/>
        <p:txBody>
          <a:bodyPr/>
          <a:lstStyle/>
          <a:p>
            <a:fld id="{F1B28DE5-CBC2-6E46-B0F6-EAF44DB8AD9C}" type="slidenum">
              <a:rPr lang="en-US" smtClean="0"/>
              <a:t>32</a:t>
            </a:fld>
            <a:endParaRPr lang="en-US"/>
          </a:p>
        </p:txBody>
      </p:sp>
    </p:spTree>
    <p:extLst>
      <p:ext uri="{BB962C8B-B14F-4D97-AF65-F5344CB8AC3E}">
        <p14:creationId xmlns:p14="http://schemas.microsoft.com/office/powerpoint/2010/main" val="2955548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 About Me &amp; CIHT</a:t>
            </a:r>
            <a:endParaRPr lang="en-US" dirty="0"/>
          </a:p>
          <a:p>
            <a:endParaRPr lang="en-GB" dirty="0"/>
          </a:p>
          <a:p>
            <a:r>
              <a:rPr lang="en-GB" dirty="0"/>
              <a:t>This first part is a chance to introduce yourself and to capture the attention of your audience. Please introduce yourself, say which organisation you work for and mention a couple of the exciting transport-related projects that your organisation is involved with to motivate the audience.</a:t>
            </a:r>
            <a:endParaRPr lang="en-US" dirty="0"/>
          </a:p>
          <a:p>
            <a:endParaRPr lang="en-GB" dirty="0"/>
          </a:p>
          <a:p>
            <a:r>
              <a:rPr lang="en-GB" b="1" dirty="0"/>
              <a:t>Introduce CIHT:</a:t>
            </a:r>
            <a:endParaRPr lang="en-US" b="1">
              <a:cs typeface="Calibri"/>
            </a:endParaRPr>
          </a:p>
          <a:p>
            <a:pPr marL="171450" indent="-171450">
              <a:buFont typeface="Arial,Sans-Serif"/>
              <a:buChar char="•"/>
            </a:pPr>
            <a:r>
              <a:rPr lang="en-GB" dirty="0"/>
              <a:t>The Chartered Institution of Highways and Transportation (CIHT) is the leading professional body for people who work in the transport industry.</a:t>
            </a:r>
            <a:endParaRPr lang="en-US" dirty="0"/>
          </a:p>
          <a:p>
            <a:pPr marL="171450" indent="-171450">
              <a:buFont typeface="Arial,Sans-Serif"/>
              <a:buChar char="•"/>
            </a:pPr>
            <a:r>
              <a:rPr lang="en-GB" dirty="0"/>
              <a:t>The role of a professional institution is to support and advance a particular profession, the interests of those working in that profession and the public interest. </a:t>
            </a:r>
            <a:endParaRPr lang="en-US" dirty="0"/>
          </a:p>
          <a:p>
            <a:pPr marL="171450" indent="-171450">
              <a:buFont typeface="Arial,Sans-Serif"/>
              <a:buChar char="•"/>
            </a:pPr>
            <a:r>
              <a:rPr lang="en-GB" dirty="0"/>
              <a:t>CIHT members plan, design, build, operate and maintain best-in-class transport systems and infrastructure. </a:t>
            </a:r>
            <a:endParaRPr lang="en-US" dirty="0"/>
          </a:p>
          <a:p>
            <a:pPr marL="171450" indent="-171450">
              <a:buFont typeface="Arial,Sans-Serif"/>
              <a:buChar char="•"/>
            </a:pPr>
            <a:r>
              <a:rPr lang="en-GB" dirty="0"/>
              <a:t>The Institution supports its members’ professional aspirations by providing routes to professional qualifications, opportunities to strengthen their professional network and meet interesting people, and access to excellent professional development events. </a:t>
            </a:r>
            <a:endParaRPr lang="en-US" dirty="0"/>
          </a:p>
          <a:p>
            <a:pPr marL="171450" indent="-171450">
              <a:buFont typeface="Arial,Sans-Serif"/>
              <a:buChar char="•"/>
            </a:pPr>
            <a:r>
              <a:rPr lang="en-GB" dirty="0"/>
              <a:t>CIHT also works to promote the importance of the transportation industry to government and to society.</a:t>
            </a:r>
            <a:endParaRPr lang="en-US" dirty="0"/>
          </a:p>
          <a:p>
            <a:pPr marL="171450" indent="-171450">
              <a:buFont typeface="Arial,Sans-Serif"/>
              <a:buChar char="•"/>
            </a:pPr>
            <a:r>
              <a:rPr lang="en-GB" dirty="0"/>
              <a:t>CIHT’s knowledge and understanding of the highways and transportation makes it a clear choice for those working in the industry.</a:t>
            </a:r>
            <a:endParaRPr lang="en-US" dirty="0"/>
          </a:p>
          <a:p>
            <a:pPr marL="171450" indent="-171450">
              <a:buFont typeface="Arial,Sans-Serif"/>
              <a:buChar char="•"/>
            </a:pPr>
            <a:r>
              <a:rPr lang="en-GB" dirty="0"/>
              <a:t>Membership of CIHT is FREE for students studying a relevant course.</a:t>
            </a:r>
            <a:endParaRPr lang="en-US" dirty="0"/>
          </a:p>
          <a:p>
            <a:pPr marL="171450" indent="-171450">
              <a:buFont typeface="Arial,Sans-Serif"/>
              <a:buChar char="•"/>
            </a:pPr>
            <a:r>
              <a:rPr lang="en-GB" dirty="0"/>
              <a:t>If you want to know more about how the Institution has helped to further the careers of its members, search ‘CIHT journeys’ online.</a:t>
            </a:r>
          </a:p>
        </p:txBody>
      </p:sp>
      <p:sp>
        <p:nvSpPr>
          <p:cNvPr id="4" name="Slide Number Placeholder 3"/>
          <p:cNvSpPr>
            <a:spLocks noGrp="1"/>
          </p:cNvSpPr>
          <p:nvPr>
            <p:ph type="sldNum" sz="quarter" idx="5"/>
          </p:nvPr>
        </p:nvSpPr>
        <p:spPr/>
        <p:txBody>
          <a:bodyPr/>
          <a:lstStyle/>
          <a:p>
            <a:fld id="{A586C490-28E6-F34D-BEA9-555BEBC64D5C}" type="slidenum">
              <a:rPr lang="en-US" smtClean="0"/>
              <a:t>2</a:t>
            </a:fld>
            <a:endParaRPr lang="en-US"/>
          </a:p>
        </p:txBody>
      </p:sp>
    </p:spTree>
    <p:extLst>
      <p:ext uri="{BB962C8B-B14F-4D97-AF65-F5344CB8AC3E}">
        <p14:creationId xmlns:p14="http://schemas.microsoft.com/office/powerpoint/2010/main" val="619581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Slides 34 to 37 to discuss with and inform the children about some fun facts &amp; finally ask what do you /they think is the best thing about working in transport?</a:t>
            </a:r>
          </a:p>
        </p:txBody>
      </p:sp>
      <p:sp>
        <p:nvSpPr>
          <p:cNvPr id="4" name="Slide Number Placeholder 3"/>
          <p:cNvSpPr>
            <a:spLocks noGrp="1"/>
          </p:cNvSpPr>
          <p:nvPr>
            <p:ph type="sldNum" sz="quarter" idx="5"/>
          </p:nvPr>
        </p:nvSpPr>
        <p:spPr/>
        <p:txBody>
          <a:bodyPr/>
          <a:lstStyle/>
          <a:p>
            <a:fld id="{F1B28DE5-CBC2-6E46-B0F6-EAF44DB8AD9C}" type="slidenum">
              <a:rPr lang="en-US" smtClean="0"/>
              <a:t>33</a:t>
            </a:fld>
            <a:endParaRPr lang="en-US"/>
          </a:p>
        </p:txBody>
      </p:sp>
    </p:spTree>
    <p:extLst>
      <p:ext uri="{BB962C8B-B14F-4D97-AF65-F5344CB8AC3E}">
        <p14:creationId xmlns:p14="http://schemas.microsoft.com/office/powerpoint/2010/main" val="41585554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a:cs typeface="Arial"/>
              </a:rPr>
              <a:t>Slide – [a bridge]</a:t>
            </a:r>
          </a:p>
          <a:p>
            <a:pPr marL="170815" indent="-170815">
              <a:buFont typeface="Arial" charset="0"/>
              <a:buChar char="•"/>
            </a:pPr>
            <a:r>
              <a:rPr lang="en-US" sz="1000">
                <a:latin typeface="Arial"/>
                <a:cs typeface="Arial"/>
              </a:rPr>
              <a:t>And ask the audience: Are there any notable bridge in your area? Have you ever crossed over a bridge before? </a:t>
            </a:r>
          </a:p>
          <a:p>
            <a:pPr marL="171420" indent="-171420">
              <a:buFont typeface="Arial" charset="0"/>
              <a:buChar char="•"/>
            </a:pPr>
            <a:endParaRPr lang="en-US" sz="1000" dirty="0">
              <a:latin typeface="Arial" panose="020B0604020202020204" pitchFamily="34" charset="0"/>
              <a:cs typeface="Arial" panose="020B0604020202020204" pitchFamily="34" charset="0"/>
            </a:endParaRPr>
          </a:p>
          <a:p>
            <a:r>
              <a:rPr lang="en-US" sz="1000" b="1" dirty="0">
                <a:latin typeface="Arial"/>
                <a:cs typeface="Arial"/>
              </a:rPr>
              <a:t>Interesting fact: </a:t>
            </a:r>
            <a:r>
              <a:rPr lang="en-US" sz="1000" dirty="0">
                <a:latin typeface="Arial"/>
                <a:cs typeface="Arial"/>
              </a:rPr>
              <a:t>Many bridges are made using triangles to make them strong as shown in the picture of the bridge [point to the slide].</a:t>
            </a:r>
          </a:p>
          <a:p>
            <a:endParaRPr lang="en-US" sz="1000" dirty="0">
              <a:latin typeface="Arial" panose="020B0604020202020204" pitchFamily="34" charset="0"/>
              <a:cs typeface="Arial" panose="020B0604020202020204" pitchFamily="34" charset="0"/>
            </a:endParaRPr>
          </a:p>
          <a:p>
            <a:r>
              <a:rPr lang="en-US" sz="1000" b="1" dirty="0">
                <a:latin typeface="Arial"/>
                <a:cs typeface="Arial"/>
              </a:rPr>
              <a:t>Fun Fact: </a:t>
            </a:r>
            <a:r>
              <a:rPr lang="en-US" sz="1000" dirty="0">
                <a:latin typeface="Arial"/>
                <a:cs typeface="Arial"/>
              </a:rPr>
              <a:t>The tallest road bridge in the world is the Chenab Rail Bridge in India.</a:t>
            </a:r>
          </a:p>
          <a:p>
            <a:r>
              <a:rPr lang="en-US" sz="1000" b="1" dirty="0">
                <a:latin typeface="Arial"/>
                <a:cs typeface="Arial"/>
              </a:rPr>
              <a:t>Fun Fact: </a:t>
            </a:r>
            <a:r>
              <a:rPr lang="en-US" sz="1000">
                <a:latin typeface="Arial"/>
                <a:cs typeface="Arial"/>
              </a:rPr>
              <a:t>Tower Bridge is the only bridge over the Thames that can be raised. It opens and closes several times a day and if you go to London you may see it moving</a:t>
            </a:r>
            <a:endParaRPr lang="en-US" sz="1000" b="1">
              <a:latin typeface="Arial"/>
              <a:cs typeface="Arial"/>
            </a:endParaRPr>
          </a:p>
        </p:txBody>
      </p:sp>
      <p:sp>
        <p:nvSpPr>
          <p:cNvPr id="4" name="Slide Number Placeholder 3"/>
          <p:cNvSpPr>
            <a:spLocks noGrp="1"/>
          </p:cNvSpPr>
          <p:nvPr>
            <p:ph type="sldNum" sz="quarter" idx="10"/>
          </p:nvPr>
        </p:nvSpPr>
        <p:spPr/>
        <p:txBody>
          <a:bodyPr/>
          <a:lstStyle/>
          <a:p>
            <a:fld id="{F1B28DE5-CBC2-6E46-B0F6-EAF44DB8AD9C}" type="slidenum">
              <a:rPr lang="en-US" smtClean="0"/>
              <a:t>34</a:t>
            </a:fld>
            <a:endParaRPr lang="en-US"/>
          </a:p>
        </p:txBody>
      </p:sp>
    </p:spTree>
    <p:extLst>
      <p:ext uri="{BB962C8B-B14F-4D97-AF65-F5344CB8AC3E}">
        <p14:creationId xmlns:p14="http://schemas.microsoft.com/office/powerpoint/2010/main" val="1895745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a:cs typeface="Arial"/>
              </a:rPr>
              <a:t>Slide – [a tunnel]</a:t>
            </a:r>
          </a:p>
          <a:p>
            <a:pPr marL="170815" indent="-170815">
              <a:buFont typeface="Arial" charset="0"/>
              <a:buChar char="•"/>
            </a:pPr>
            <a:r>
              <a:rPr lang="en-US" sz="1000" dirty="0">
                <a:latin typeface="Arial"/>
                <a:cs typeface="Arial"/>
              </a:rPr>
              <a:t>Let the audience know an interesting and fun fact (I.e., the Channel Tunnel goes below the sea and since 2000, over 3 million dogs and cats have travelled through the Channel Tunnel.</a:t>
            </a:r>
          </a:p>
        </p:txBody>
      </p:sp>
      <p:sp>
        <p:nvSpPr>
          <p:cNvPr id="4" name="Slide Number Placeholder 3"/>
          <p:cNvSpPr>
            <a:spLocks noGrp="1"/>
          </p:cNvSpPr>
          <p:nvPr>
            <p:ph type="sldNum" sz="quarter" idx="10"/>
          </p:nvPr>
        </p:nvSpPr>
        <p:spPr/>
        <p:txBody>
          <a:bodyPr/>
          <a:lstStyle/>
          <a:p>
            <a:fld id="{F1B28DE5-CBC2-6E46-B0F6-EAF44DB8AD9C}" type="slidenum">
              <a:rPr lang="en-US" smtClean="0"/>
              <a:t>35</a:t>
            </a:fld>
            <a:endParaRPr lang="en-US"/>
          </a:p>
        </p:txBody>
      </p:sp>
    </p:spTree>
    <p:extLst>
      <p:ext uri="{BB962C8B-B14F-4D97-AF65-F5344CB8AC3E}">
        <p14:creationId xmlns:p14="http://schemas.microsoft.com/office/powerpoint/2010/main" val="1723802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Slide – [a motorway</a:t>
            </a:r>
            <a:r>
              <a:rPr lang="en-US" sz="1000" b="1" u="sng" dirty="0">
                <a:latin typeface="Arial" panose="020B0604020202020204" pitchFamily="34" charset="0"/>
                <a:cs typeface="Arial" panose="020B0604020202020204" pitchFamily="34" charset="0"/>
              </a:rPr>
              <a:t>]</a:t>
            </a:r>
          </a:p>
          <a:p>
            <a:pPr marL="170815" indent="-170815">
              <a:buFont typeface="Arial" charset="0"/>
              <a:buChar char="•"/>
            </a:pPr>
            <a:r>
              <a:rPr lang="en-US" sz="1000" dirty="0">
                <a:latin typeface="Arial"/>
                <a:cs typeface="Arial"/>
              </a:rPr>
              <a:t>Let the audience know an interesting and fun fact (I.e., motorways are multiple lanes wide and there are service stations on the motorway where you can eat, drink and rest if you get tired from driving long distances.</a:t>
            </a: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1B28DE5-CBC2-6E46-B0F6-EAF44DB8AD9C}" type="slidenum">
              <a:rPr lang="en-US" smtClean="0"/>
              <a:t>36</a:t>
            </a:fld>
            <a:endParaRPr lang="en-US"/>
          </a:p>
        </p:txBody>
      </p:sp>
    </p:spTree>
    <p:extLst>
      <p:ext uri="{BB962C8B-B14F-4D97-AF65-F5344CB8AC3E}">
        <p14:creationId xmlns:p14="http://schemas.microsoft.com/office/powerpoint/2010/main" val="2548031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Arial" panose="020B0604020202020204" pitchFamily="34" charset="0"/>
                <a:cs typeface="Arial" panose="020B0604020202020204" pitchFamily="34" charset="0"/>
              </a:rPr>
              <a:t>Slide – Challenge: What do you think is the best thing about working in transport? </a:t>
            </a:r>
          </a:p>
          <a:p>
            <a:r>
              <a:rPr lang="en-US" sz="1000" dirty="0">
                <a:latin typeface="Arial"/>
                <a:cs typeface="Arial"/>
              </a:rPr>
              <a:t>Ask the children to tell you what they think is the best thing about working in transport? </a:t>
            </a:r>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1B28DE5-CBC2-6E46-B0F6-EAF44DB8AD9C}" type="slidenum">
              <a:rPr lang="en-US" smtClean="0"/>
              <a:t>37</a:t>
            </a:fld>
            <a:endParaRPr lang="en-US"/>
          </a:p>
        </p:txBody>
      </p:sp>
    </p:spTree>
    <p:extLst>
      <p:ext uri="{BB962C8B-B14F-4D97-AF65-F5344CB8AC3E}">
        <p14:creationId xmlns:p14="http://schemas.microsoft.com/office/powerpoint/2010/main" val="24308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latin typeface="Arial" panose="020B0604020202020204" pitchFamily="34" charset="0"/>
                <a:cs typeface="Arial" panose="020B0604020202020204" pitchFamily="34" charset="0"/>
              </a:rPr>
              <a:t>PRESENTATION END</a:t>
            </a:r>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Thank you.</a:t>
            </a:r>
          </a:p>
        </p:txBody>
      </p:sp>
      <p:sp>
        <p:nvSpPr>
          <p:cNvPr id="4" name="Slide Number Placeholder 3"/>
          <p:cNvSpPr>
            <a:spLocks noGrp="1"/>
          </p:cNvSpPr>
          <p:nvPr>
            <p:ph type="sldNum" sz="quarter" idx="10"/>
          </p:nvPr>
        </p:nvSpPr>
        <p:spPr/>
        <p:txBody>
          <a:bodyPr/>
          <a:lstStyle/>
          <a:p>
            <a:fld id="{F1B28DE5-CBC2-6E46-B0F6-EAF44DB8AD9C}" type="slidenum">
              <a:rPr lang="en-US" smtClean="0"/>
              <a:t>38</a:t>
            </a:fld>
            <a:endParaRPr lang="en-US"/>
          </a:p>
        </p:txBody>
      </p:sp>
    </p:spTree>
    <p:extLst>
      <p:ext uri="{BB962C8B-B14F-4D97-AF65-F5344CB8AC3E}">
        <p14:creationId xmlns:p14="http://schemas.microsoft.com/office/powerpoint/2010/main" val="394704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latin typeface="Arial"/>
                <a:ea typeface="ＭＳ 明朝"/>
                <a:cs typeface="Arial"/>
              </a:rPr>
              <a:t>This first exercise is to get the students thinking about all the different types of transport they use, or they could use. You can get them to focus the conversation by discussing the various types of transport available and engaging them by asking questions. Use the flash cards in slides 5 through 22 to get the conversation going.</a:t>
            </a:r>
            <a:endParaRPr lang="en-US" sz="1000" dirty="0">
              <a:latin typeface="Arial"/>
              <a:ea typeface="ＭＳ 明朝"/>
              <a:cs typeface="Arial"/>
            </a:endParaRPr>
          </a:p>
          <a:p>
            <a:r>
              <a:rPr lang="en-GB" sz="1000" dirty="0">
                <a:latin typeface="Arial" panose="020B0604020202020204" pitchFamily="34" charset="0"/>
                <a:ea typeface="ＭＳ 明朝" charset="-128"/>
                <a:cs typeface="Arial" panose="020B0604020202020204" pitchFamily="34" charset="0"/>
              </a:rPr>
              <a:t> </a:t>
            </a:r>
            <a:endParaRPr lang="en-US" sz="1000" dirty="0">
              <a:latin typeface="Arial" panose="020B0604020202020204" pitchFamily="34" charset="0"/>
              <a:ea typeface="ＭＳ 明朝" charset="-128"/>
              <a:cs typeface="Arial" panose="020B0604020202020204" pitchFamily="34" charset="0"/>
            </a:endParaRPr>
          </a:p>
          <a:p>
            <a:r>
              <a:rPr lang="en-GB" sz="1000" b="1" dirty="0">
                <a:latin typeface="Arial"/>
                <a:ea typeface="ＭＳ 明朝"/>
                <a:cs typeface="Arial"/>
              </a:rPr>
              <a:t>Instructions</a:t>
            </a:r>
          </a:p>
          <a:p>
            <a:endParaRPr lang="en-US" sz="1000" dirty="0">
              <a:latin typeface="Arial" panose="020B0604020202020204" pitchFamily="34" charset="0"/>
              <a:ea typeface="ＭＳ 明朝" charset="-128"/>
              <a:cs typeface="Arial" panose="020B0604020202020204" pitchFamily="34" charset="0"/>
            </a:endParaRPr>
          </a:p>
          <a:p>
            <a:r>
              <a:rPr lang="en-GB" sz="1000" b="1" dirty="0">
                <a:latin typeface="Arial"/>
                <a:ea typeface="ＭＳ 明朝"/>
                <a:cs typeface="Arial"/>
              </a:rPr>
              <a:t>Explain:</a:t>
            </a:r>
            <a:endParaRPr lang="en-US" sz="1000" b="1">
              <a:latin typeface="Arial"/>
              <a:ea typeface="ＭＳ 明朝"/>
              <a:cs typeface="Arial"/>
            </a:endParaRPr>
          </a:p>
          <a:p>
            <a:pPr marL="342265" indent="-342265">
              <a:buFont typeface="Symbol" charset="2"/>
              <a:buChar char=""/>
            </a:pPr>
            <a:r>
              <a:rPr lang="en-GB" sz="1000" dirty="0">
                <a:latin typeface="Arial"/>
                <a:ea typeface="ＭＳ 明朝"/>
                <a:cs typeface="Arial"/>
              </a:rPr>
              <a:t>First of all I want to find out about how you travelled to school today. There are lots of ways that you can travel to school. Show the first three slides (slides 5 to 7) and ask for a show of hands who came to school by bus, who walked and who came by car</a:t>
            </a:r>
            <a:endParaRPr lang="en-US" sz="1000" dirty="0">
              <a:latin typeface="Arial" panose="020B0604020202020204" pitchFamily="34" charset="0"/>
              <a:ea typeface="ＭＳ 明朝" charset="-128"/>
              <a:cs typeface="Arial" panose="020B0604020202020204" pitchFamily="34" charset="0"/>
            </a:endParaRPr>
          </a:p>
          <a:p>
            <a:pPr marL="342265" indent="-342265">
              <a:buFont typeface="Symbol" charset="2"/>
              <a:buChar char=""/>
            </a:pPr>
            <a:r>
              <a:rPr lang="en-GB" sz="1000" dirty="0">
                <a:latin typeface="Arial"/>
                <a:ea typeface="ＭＳ 明朝"/>
                <a:cs typeface="Arial"/>
              </a:rPr>
              <a:t>There are many other different ways to travel, I am now going to show you some slides with pictures of the different ways that you can travel</a:t>
            </a:r>
            <a:endParaRPr lang="en-US" sz="1000" dirty="0">
              <a:latin typeface="Arial" panose="020B0604020202020204" pitchFamily="34" charset="0"/>
              <a:ea typeface="ＭＳ 明朝" charset="-128"/>
              <a:cs typeface="Arial" panose="020B0604020202020204" pitchFamily="34" charset="0"/>
            </a:endParaRPr>
          </a:p>
          <a:p>
            <a:pPr marL="342265" indent="-342265">
              <a:buFont typeface="Symbol" charset="2"/>
              <a:buChar char=""/>
            </a:pPr>
            <a:r>
              <a:rPr lang="en-GB" sz="1000" dirty="0">
                <a:latin typeface="Arial"/>
                <a:ea typeface="ＭＳ 明朝"/>
                <a:cs typeface="Arial"/>
              </a:rPr>
              <a:t>Take a look at the first one (slide 8) and put your hands up if you recognise the picture. Hands up if you have ever used this form of transport before? Anyone know what it is? How would these be used on the road.</a:t>
            </a:r>
            <a:endParaRPr lang="en-US" sz="1000" dirty="0">
              <a:latin typeface="Arial"/>
              <a:ea typeface="ＭＳ 明朝"/>
              <a:cs typeface="Arial"/>
            </a:endParaRPr>
          </a:p>
          <a:p>
            <a:pPr marL="342265" indent="-342265">
              <a:buFont typeface="Symbol" charset="2"/>
              <a:buChar char=""/>
            </a:pPr>
            <a:r>
              <a:rPr lang="en-GB" sz="1000" dirty="0">
                <a:latin typeface="Arial"/>
                <a:ea typeface="ＭＳ 明朝"/>
                <a:cs typeface="Arial"/>
              </a:rPr>
              <a:t>Show the rest of the cards and ask the same questions. Explain that they can now see there are lots of different types of transport. How would you want to travel to school? Would you fly if you could?!</a:t>
            </a:r>
            <a:endParaRPr lang="en-GB" sz="1000" dirty="0">
              <a:latin typeface="Arial" panose="020B0604020202020204" pitchFamily="34" charset="0"/>
              <a:ea typeface="ＭＳ 明朝" charset="-128"/>
              <a:cs typeface="Arial" panose="020B0604020202020204" pitchFamily="34" charset="0"/>
            </a:endParaRPr>
          </a:p>
        </p:txBody>
      </p:sp>
      <p:sp>
        <p:nvSpPr>
          <p:cNvPr id="4" name="Slide Number Placeholder 3"/>
          <p:cNvSpPr>
            <a:spLocks noGrp="1"/>
          </p:cNvSpPr>
          <p:nvPr>
            <p:ph type="sldNum" sz="quarter" idx="10"/>
          </p:nvPr>
        </p:nvSpPr>
        <p:spPr/>
        <p:txBody>
          <a:bodyPr/>
          <a:lstStyle/>
          <a:p>
            <a:fld id="{F1B28DE5-CBC2-6E46-B0F6-EAF44DB8AD9C}" type="slidenum">
              <a:rPr lang="en-US" smtClean="0"/>
              <a:t>4</a:t>
            </a:fld>
            <a:endParaRPr lang="en-US"/>
          </a:p>
        </p:txBody>
      </p:sp>
    </p:spTree>
    <p:extLst>
      <p:ext uri="{BB962C8B-B14F-4D97-AF65-F5344CB8AC3E}">
        <p14:creationId xmlns:p14="http://schemas.microsoft.com/office/powerpoint/2010/main" val="87019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Skating</a:t>
            </a:r>
          </a:p>
        </p:txBody>
      </p:sp>
      <p:sp>
        <p:nvSpPr>
          <p:cNvPr id="4" name="Slide Number Placeholder 3"/>
          <p:cNvSpPr>
            <a:spLocks noGrp="1"/>
          </p:cNvSpPr>
          <p:nvPr>
            <p:ph type="sldNum" sz="quarter" idx="5"/>
          </p:nvPr>
        </p:nvSpPr>
        <p:spPr/>
        <p:txBody>
          <a:bodyPr/>
          <a:lstStyle/>
          <a:p>
            <a:fld id="{F1B28DE5-CBC2-6E46-B0F6-EAF44DB8AD9C}" type="slidenum">
              <a:rPr lang="en-US" smtClean="0"/>
              <a:t>8</a:t>
            </a:fld>
            <a:endParaRPr lang="en-US"/>
          </a:p>
        </p:txBody>
      </p:sp>
    </p:spTree>
    <p:extLst>
      <p:ext uri="{BB962C8B-B14F-4D97-AF65-F5344CB8AC3E}">
        <p14:creationId xmlns:p14="http://schemas.microsoft.com/office/powerpoint/2010/main" val="2311499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Cable Car</a:t>
            </a:r>
          </a:p>
        </p:txBody>
      </p:sp>
      <p:sp>
        <p:nvSpPr>
          <p:cNvPr id="4" name="Slide Number Placeholder 3"/>
          <p:cNvSpPr>
            <a:spLocks noGrp="1"/>
          </p:cNvSpPr>
          <p:nvPr>
            <p:ph type="sldNum" sz="quarter" idx="5"/>
          </p:nvPr>
        </p:nvSpPr>
        <p:spPr/>
        <p:txBody>
          <a:bodyPr/>
          <a:lstStyle/>
          <a:p>
            <a:fld id="{F1B28DE5-CBC2-6E46-B0F6-EAF44DB8AD9C}" type="slidenum">
              <a:rPr lang="en-US" smtClean="0"/>
              <a:t>10</a:t>
            </a:fld>
            <a:endParaRPr lang="en-US"/>
          </a:p>
        </p:txBody>
      </p:sp>
    </p:spTree>
    <p:extLst>
      <p:ext uri="{BB962C8B-B14F-4D97-AF65-F5344CB8AC3E}">
        <p14:creationId xmlns:p14="http://schemas.microsoft.com/office/powerpoint/2010/main" val="3434514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Plane</a:t>
            </a:r>
          </a:p>
        </p:txBody>
      </p:sp>
      <p:sp>
        <p:nvSpPr>
          <p:cNvPr id="4" name="Slide Number Placeholder 3"/>
          <p:cNvSpPr>
            <a:spLocks noGrp="1"/>
          </p:cNvSpPr>
          <p:nvPr>
            <p:ph type="sldNum" sz="quarter" idx="5"/>
          </p:nvPr>
        </p:nvSpPr>
        <p:spPr/>
        <p:txBody>
          <a:bodyPr/>
          <a:lstStyle/>
          <a:p>
            <a:fld id="{F1B28DE5-CBC2-6E46-B0F6-EAF44DB8AD9C}" type="slidenum">
              <a:rPr lang="en-US" smtClean="0"/>
              <a:t>11</a:t>
            </a:fld>
            <a:endParaRPr lang="en-US"/>
          </a:p>
        </p:txBody>
      </p:sp>
    </p:spTree>
    <p:extLst>
      <p:ext uri="{BB962C8B-B14F-4D97-AF65-F5344CB8AC3E}">
        <p14:creationId xmlns:p14="http://schemas.microsoft.com/office/powerpoint/2010/main" val="2297521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Helicopter</a:t>
            </a:r>
          </a:p>
        </p:txBody>
      </p:sp>
      <p:sp>
        <p:nvSpPr>
          <p:cNvPr id="4" name="Slide Number Placeholder 3"/>
          <p:cNvSpPr>
            <a:spLocks noGrp="1"/>
          </p:cNvSpPr>
          <p:nvPr>
            <p:ph type="sldNum" sz="quarter" idx="5"/>
          </p:nvPr>
        </p:nvSpPr>
        <p:spPr/>
        <p:txBody>
          <a:bodyPr/>
          <a:lstStyle/>
          <a:p>
            <a:fld id="{F1B28DE5-CBC2-6E46-B0F6-EAF44DB8AD9C}" type="slidenum">
              <a:rPr lang="en-US" smtClean="0"/>
              <a:t>12</a:t>
            </a:fld>
            <a:endParaRPr lang="en-US"/>
          </a:p>
        </p:txBody>
      </p:sp>
    </p:spTree>
    <p:extLst>
      <p:ext uri="{BB962C8B-B14F-4D97-AF65-F5344CB8AC3E}">
        <p14:creationId xmlns:p14="http://schemas.microsoft.com/office/powerpoint/2010/main" val="1046933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Spaceship</a:t>
            </a:r>
          </a:p>
        </p:txBody>
      </p:sp>
      <p:sp>
        <p:nvSpPr>
          <p:cNvPr id="4" name="Slide Number Placeholder 3"/>
          <p:cNvSpPr>
            <a:spLocks noGrp="1"/>
          </p:cNvSpPr>
          <p:nvPr>
            <p:ph type="sldNum" sz="quarter" idx="5"/>
          </p:nvPr>
        </p:nvSpPr>
        <p:spPr/>
        <p:txBody>
          <a:bodyPr/>
          <a:lstStyle/>
          <a:p>
            <a:fld id="{F1B28DE5-CBC2-6E46-B0F6-EAF44DB8AD9C}" type="slidenum">
              <a:rPr lang="en-US" smtClean="0"/>
              <a:t>13</a:t>
            </a:fld>
            <a:endParaRPr lang="en-US"/>
          </a:p>
        </p:txBody>
      </p:sp>
    </p:spTree>
    <p:extLst>
      <p:ext uri="{BB962C8B-B14F-4D97-AF65-F5344CB8AC3E}">
        <p14:creationId xmlns:p14="http://schemas.microsoft.com/office/powerpoint/2010/main" val="3748576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Tram</a:t>
            </a:r>
          </a:p>
        </p:txBody>
      </p:sp>
      <p:sp>
        <p:nvSpPr>
          <p:cNvPr id="4" name="Slide Number Placeholder 3"/>
          <p:cNvSpPr>
            <a:spLocks noGrp="1"/>
          </p:cNvSpPr>
          <p:nvPr>
            <p:ph type="sldNum" sz="quarter" idx="5"/>
          </p:nvPr>
        </p:nvSpPr>
        <p:spPr/>
        <p:txBody>
          <a:bodyPr/>
          <a:lstStyle/>
          <a:p>
            <a:fld id="{F1B28DE5-CBC2-6E46-B0F6-EAF44DB8AD9C}" type="slidenum">
              <a:rPr lang="en-US" smtClean="0"/>
              <a:t>14</a:t>
            </a:fld>
            <a:endParaRPr lang="en-US"/>
          </a:p>
        </p:txBody>
      </p:sp>
    </p:spTree>
    <p:extLst>
      <p:ext uri="{BB962C8B-B14F-4D97-AF65-F5344CB8AC3E}">
        <p14:creationId xmlns:p14="http://schemas.microsoft.com/office/powerpoint/2010/main" val="1914564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6B141055-2EEF-E248-B986-078007E544E2}"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C9C73-6583-0642-99C9-1F914D81BA8E}" type="slidenum">
              <a:rPr lang="en-US" smtClean="0"/>
              <a:t>‹#›</a:t>
            </a:fld>
            <a:endParaRPr lang="en-US"/>
          </a:p>
        </p:txBody>
      </p:sp>
    </p:spTree>
    <p:extLst>
      <p:ext uri="{BB962C8B-B14F-4D97-AF65-F5344CB8AC3E}">
        <p14:creationId xmlns:p14="http://schemas.microsoft.com/office/powerpoint/2010/main" val="387769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B141055-2EEF-E248-B986-078007E544E2}"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C9C73-6583-0642-99C9-1F914D81BA8E}" type="slidenum">
              <a:rPr lang="en-US" smtClean="0"/>
              <a:t>‹#›</a:t>
            </a:fld>
            <a:endParaRPr lang="en-US"/>
          </a:p>
        </p:txBody>
      </p:sp>
    </p:spTree>
    <p:extLst>
      <p:ext uri="{BB962C8B-B14F-4D97-AF65-F5344CB8AC3E}">
        <p14:creationId xmlns:p14="http://schemas.microsoft.com/office/powerpoint/2010/main" val="1619242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B141055-2EEF-E248-B986-078007E544E2}"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C9C73-6583-0642-99C9-1F914D81BA8E}" type="slidenum">
              <a:rPr lang="en-US" smtClean="0"/>
              <a:t>‹#›</a:t>
            </a:fld>
            <a:endParaRPr lang="en-US"/>
          </a:p>
        </p:txBody>
      </p:sp>
    </p:spTree>
    <p:extLst>
      <p:ext uri="{BB962C8B-B14F-4D97-AF65-F5344CB8AC3E}">
        <p14:creationId xmlns:p14="http://schemas.microsoft.com/office/powerpoint/2010/main" val="1688006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2 Column">
    <p:spTree>
      <p:nvGrpSpPr>
        <p:cNvPr id="1" name=""/>
        <p:cNvGrpSpPr/>
        <p:nvPr/>
      </p:nvGrpSpPr>
      <p:grpSpPr>
        <a:xfrm>
          <a:off x="0" y="0"/>
          <a:ext cx="0" cy="0"/>
          <a:chOff x="0" y="0"/>
          <a:chExt cx="0" cy="0"/>
        </a:xfrm>
      </p:grpSpPr>
      <p:sp>
        <p:nvSpPr>
          <p:cNvPr id="2" name="Title 1"/>
          <p:cNvSpPr>
            <a:spLocks noGrp="1"/>
          </p:cNvSpPr>
          <p:nvPr>
            <p:ph type="title"/>
          </p:nvPr>
        </p:nvSpPr>
        <p:spPr>
          <a:xfrm>
            <a:off x="554357" y="274640"/>
            <a:ext cx="7977556" cy="11430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54357" y="1566952"/>
            <a:ext cx="3942088" cy="2158999"/>
          </a:xfrm>
        </p:spPr>
        <p:txBody>
          <a:bodyPr/>
          <a:lstStyle>
            <a:lvl1pPr>
              <a:defRPr sz="1711"/>
            </a:lvl1pPr>
            <a:lvl2pPr>
              <a:defRPr sz="1711"/>
            </a:lvl2pPr>
            <a:lvl3pPr>
              <a:defRPr sz="1711"/>
            </a:lvl3pPr>
            <a:lvl4pPr>
              <a:defRPr sz="1711"/>
            </a:lvl4pPr>
            <a:lvl5pPr>
              <a:defRPr sz="1711"/>
            </a:lvl5pPr>
            <a:lvl6pPr>
              <a:defRPr sz="1711"/>
            </a:lvl6pPr>
            <a:lvl7pPr>
              <a:defRPr sz="1711"/>
            </a:lvl7pPr>
            <a:lvl8pPr>
              <a:defRPr sz="1711"/>
            </a:lvl8pPr>
            <a:lvl9pPr>
              <a:defRPr sz="171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19635" y="1566952"/>
            <a:ext cx="3942088" cy="2158999"/>
          </a:xfrm>
        </p:spPr>
        <p:txBody>
          <a:bodyPr/>
          <a:lstStyle>
            <a:lvl1pPr>
              <a:defRPr sz="1711"/>
            </a:lvl1pPr>
            <a:lvl2pPr>
              <a:defRPr sz="1711"/>
            </a:lvl2pPr>
            <a:lvl3pPr>
              <a:defRPr sz="1711"/>
            </a:lvl3pPr>
            <a:lvl4pPr>
              <a:defRPr sz="1711"/>
            </a:lvl4pPr>
            <a:lvl5pPr>
              <a:defRPr sz="1711"/>
            </a:lvl5pPr>
            <a:lvl6pPr>
              <a:defRPr sz="1711"/>
            </a:lvl6pPr>
            <a:lvl7pPr>
              <a:defRPr sz="1711"/>
            </a:lvl7pPr>
            <a:lvl8pPr>
              <a:defRPr sz="1711"/>
            </a:lvl8pPr>
            <a:lvl9pPr>
              <a:defRPr sz="171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sz="half" idx="10"/>
          </p:nvPr>
        </p:nvSpPr>
        <p:spPr>
          <a:xfrm>
            <a:off x="554357" y="3852091"/>
            <a:ext cx="3942088" cy="2158999"/>
          </a:xfrm>
        </p:spPr>
        <p:txBody>
          <a:bodyPr/>
          <a:lstStyle>
            <a:lvl1pPr>
              <a:defRPr sz="1711"/>
            </a:lvl1pPr>
            <a:lvl2pPr>
              <a:defRPr sz="1711"/>
            </a:lvl2pPr>
            <a:lvl3pPr>
              <a:defRPr sz="1711"/>
            </a:lvl3pPr>
            <a:lvl4pPr>
              <a:defRPr sz="1711"/>
            </a:lvl4pPr>
            <a:lvl5pPr>
              <a:defRPr sz="1711"/>
            </a:lvl5pPr>
            <a:lvl6pPr>
              <a:defRPr sz="1711"/>
            </a:lvl6pPr>
            <a:lvl7pPr>
              <a:defRPr sz="1711"/>
            </a:lvl7pPr>
            <a:lvl8pPr>
              <a:defRPr sz="1711"/>
            </a:lvl8pPr>
            <a:lvl9pPr>
              <a:defRPr sz="171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p:cNvSpPr>
            <a:spLocks noGrp="1"/>
          </p:cNvSpPr>
          <p:nvPr>
            <p:ph sz="half" idx="11"/>
          </p:nvPr>
        </p:nvSpPr>
        <p:spPr>
          <a:xfrm>
            <a:off x="4619635" y="3852091"/>
            <a:ext cx="3942088" cy="2158999"/>
          </a:xfrm>
        </p:spPr>
        <p:txBody>
          <a:bodyPr/>
          <a:lstStyle>
            <a:lvl1pPr>
              <a:defRPr sz="1711"/>
            </a:lvl1pPr>
            <a:lvl2pPr>
              <a:defRPr sz="1711"/>
            </a:lvl2pPr>
            <a:lvl3pPr>
              <a:defRPr sz="1711"/>
            </a:lvl3pPr>
            <a:lvl4pPr>
              <a:defRPr sz="1711"/>
            </a:lvl4pPr>
            <a:lvl5pPr>
              <a:defRPr sz="1711"/>
            </a:lvl5pPr>
            <a:lvl6pPr>
              <a:defRPr sz="1711"/>
            </a:lvl6pPr>
            <a:lvl7pPr>
              <a:defRPr sz="1711"/>
            </a:lvl7pPr>
            <a:lvl8pPr>
              <a:defRPr sz="1711"/>
            </a:lvl8pPr>
            <a:lvl9pPr>
              <a:defRPr sz="171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81020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B141055-2EEF-E248-B986-078007E544E2}"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C9C73-6583-0642-99C9-1F914D81BA8E}" type="slidenum">
              <a:rPr lang="en-US" smtClean="0"/>
              <a:t>‹#›</a:t>
            </a:fld>
            <a:endParaRPr lang="en-US"/>
          </a:p>
        </p:txBody>
      </p:sp>
    </p:spTree>
    <p:extLst>
      <p:ext uri="{BB962C8B-B14F-4D97-AF65-F5344CB8AC3E}">
        <p14:creationId xmlns:p14="http://schemas.microsoft.com/office/powerpoint/2010/main" val="1775861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B141055-2EEF-E248-B986-078007E544E2}" type="datetimeFigureOut">
              <a:rPr lang="en-US" smtClean="0"/>
              <a:t>12/20/2022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C9C73-6583-0642-99C9-1F914D81BA8E}" type="slidenum">
              <a:rPr lang="en-US" smtClean="0"/>
              <a:t>‹#›</a:t>
            </a:fld>
            <a:endParaRPr lang="en-US"/>
          </a:p>
        </p:txBody>
      </p:sp>
    </p:spTree>
    <p:extLst>
      <p:ext uri="{BB962C8B-B14F-4D97-AF65-F5344CB8AC3E}">
        <p14:creationId xmlns:p14="http://schemas.microsoft.com/office/powerpoint/2010/main" val="1184807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6B141055-2EEF-E248-B986-078007E544E2}" type="datetimeFigureOut">
              <a:rPr lang="en-US" smtClean="0"/>
              <a:t>12/20/2022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FC9C73-6583-0642-99C9-1F914D81BA8E}" type="slidenum">
              <a:rPr lang="en-US" smtClean="0"/>
              <a:t>‹#›</a:t>
            </a:fld>
            <a:endParaRPr lang="en-US"/>
          </a:p>
        </p:txBody>
      </p:sp>
    </p:spTree>
    <p:extLst>
      <p:ext uri="{BB962C8B-B14F-4D97-AF65-F5344CB8AC3E}">
        <p14:creationId xmlns:p14="http://schemas.microsoft.com/office/powerpoint/2010/main" val="1585428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6B141055-2EEF-E248-B986-078007E544E2}" type="datetimeFigureOut">
              <a:rPr lang="en-US" smtClean="0"/>
              <a:t>12/20/2022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FC9C73-6583-0642-99C9-1F914D81BA8E}" type="slidenum">
              <a:rPr lang="en-US" smtClean="0"/>
              <a:t>‹#›</a:t>
            </a:fld>
            <a:endParaRPr lang="en-US"/>
          </a:p>
        </p:txBody>
      </p:sp>
    </p:spTree>
    <p:extLst>
      <p:ext uri="{BB962C8B-B14F-4D97-AF65-F5344CB8AC3E}">
        <p14:creationId xmlns:p14="http://schemas.microsoft.com/office/powerpoint/2010/main" val="322732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6B141055-2EEF-E248-B986-078007E544E2}" type="datetimeFigureOut">
              <a:rPr lang="en-US" smtClean="0"/>
              <a:t>12/20/2022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FC9C73-6583-0642-99C9-1F914D81BA8E}" type="slidenum">
              <a:rPr lang="en-US" smtClean="0"/>
              <a:t>‹#›</a:t>
            </a:fld>
            <a:endParaRPr lang="en-US"/>
          </a:p>
        </p:txBody>
      </p:sp>
    </p:spTree>
    <p:extLst>
      <p:ext uri="{BB962C8B-B14F-4D97-AF65-F5344CB8AC3E}">
        <p14:creationId xmlns:p14="http://schemas.microsoft.com/office/powerpoint/2010/main" val="1773692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141055-2EEF-E248-B986-078007E544E2}" type="datetimeFigureOut">
              <a:rPr lang="en-US" smtClean="0"/>
              <a:t>12/20/2022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FC9C73-6583-0642-99C9-1F914D81BA8E}" type="slidenum">
              <a:rPr lang="en-US" smtClean="0"/>
              <a:t>‹#›</a:t>
            </a:fld>
            <a:endParaRPr lang="en-US"/>
          </a:p>
        </p:txBody>
      </p:sp>
    </p:spTree>
    <p:extLst>
      <p:ext uri="{BB962C8B-B14F-4D97-AF65-F5344CB8AC3E}">
        <p14:creationId xmlns:p14="http://schemas.microsoft.com/office/powerpoint/2010/main" val="1221158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6B141055-2EEF-E248-B986-078007E544E2}" type="datetimeFigureOut">
              <a:rPr lang="en-US" smtClean="0"/>
              <a:t>12/20/2022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FC9C73-6583-0642-99C9-1F914D81BA8E}" type="slidenum">
              <a:rPr lang="en-US" smtClean="0"/>
              <a:t>‹#›</a:t>
            </a:fld>
            <a:endParaRPr lang="en-US"/>
          </a:p>
        </p:txBody>
      </p:sp>
    </p:spTree>
    <p:extLst>
      <p:ext uri="{BB962C8B-B14F-4D97-AF65-F5344CB8AC3E}">
        <p14:creationId xmlns:p14="http://schemas.microsoft.com/office/powerpoint/2010/main" val="509426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6B141055-2EEF-E248-B986-078007E544E2}" type="datetimeFigureOut">
              <a:rPr lang="en-US" smtClean="0"/>
              <a:t>12/20/2022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FC9C73-6583-0642-99C9-1F914D81BA8E}" type="slidenum">
              <a:rPr lang="en-US" smtClean="0"/>
              <a:t>‹#›</a:t>
            </a:fld>
            <a:endParaRPr lang="en-US"/>
          </a:p>
        </p:txBody>
      </p:sp>
    </p:spTree>
    <p:extLst>
      <p:ext uri="{BB962C8B-B14F-4D97-AF65-F5344CB8AC3E}">
        <p14:creationId xmlns:p14="http://schemas.microsoft.com/office/powerpoint/2010/main" val="2056477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141055-2EEF-E248-B986-078007E544E2}" type="datetimeFigureOut">
              <a:rPr lang="en-US" smtClean="0"/>
              <a:t>12/20/2022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FC9C73-6583-0642-99C9-1F914D81BA8E}" type="slidenum">
              <a:rPr lang="en-US" smtClean="0"/>
              <a:t>‹#›</a:t>
            </a:fld>
            <a:endParaRPr lang="en-US"/>
          </a:p>
        </p:txBody>
      </p:sp>
    </p:spTree>
    <p:extLst>
      <p:ext uri="{BB962C8B-B14F-4D97-AF65-F5344CB8AC3E}">
        <p14:creationId xmlns:p14="http://schemas.microsoft.com/office/powerpoint/2010/main" val="15781494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98879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 sign, plate, picture frame&#10;&#10;Description automatically generated">
            <a:extLst>
              <a:ext uri="{FF2B5EF4-FFF2-40B4-BE49-F238E27FC236}">
                <a16:creationId xmlns:a16="http://schemas.microsoft.com/office/drawing/2014/main" id="{4F4CC5A8-A4ED-B74C-74F1-3454135816A8}"/>
              </a:ext>
            </a:extLst>
          </p:cNvPr>
          <p:cNvPicPr>
            <a:picLocks noChangeAspect="1"/>
          </p:cNvPicPr>
          <p:nvPr/>
        </p:nvPicPr>
        <p:blipFill>
          <a:blip r:embed="rId3"/>
          <a:stretch>
            <a:fillRect/>
          </a:stretch>
        </p:blipFill>
        <p:spPr>
          <a:xfrm>
            <a:off x="185807" y="284779"/>
            <a:ext cx="8774331" cy="6287261"/>
          </a:xfrm>
          <a:prstGeom prst="rect">
            <a:avLst/>
          </a:prstGeom>
        </p:spPr>
      </p:pic>
    </p:spTree>
    <p:extLst>
      <p:ext uri="{BB962C8B-B14F-4D97-AF65-F5344CB8AC3E}">
        <p14:creationId xmlns:p14="http://schemas.microsoft.com/office/powerpoint/2010/main" val="3313042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con&#10;&#10;Description automatically generated">
            <a:extLst>
              <a:ext uri="{FF2B5EF4-FFF2-40B4-BE49-F238E27FC236}">
                <a16:creationId xmlns:a16="http://schemas.microsoft.com/office/drawing/2014/main" id="{F31B7D4F-2B74-660B-60FA-CC73FEC03C22}"/>
              </a:ext>
            </a:extLst>
          </p:cNvPr>
          <p:cNvPicPr>
            <a:picLocks noChangeAspect="1"/>
          </p:cNvPicPr>
          <p:nvPr/>
        </p:nvPicPr>
        <p:blipFill>
          <a:blip r:embed="rId3"/>
          <a:stretch>
            <a:fillRect/>
          </a:stretch>
        </p:blipFill>
        <p:spPr>
          <a:xfrm>
            <a:off x="198324" y="356242"/>
            <a:ext cx="8746929" cy="6159639"/>
          </a:xfrm>
          <a:prstGeom prst="rect">
            <a:avLst/>
          </a:prstGeom>
        </p:spPr>
      </p:pic>
    </p:spTree>
    <p:extLst>
      <p:ext uri="{BB962C8B-B14F-4D97-AF65-F5344CB8AC3E}">
        <p14:creationId xmlns:p14="http://schemas.microsoft.com/office/powerpoint/2010/main" val="2110939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con&#10;&#10;Description automatically generated">
            <a:extLst>
              <a:ext uri="{FF2B5EF4-FFF2-40B4-BE49-F238E27FC236}">
                <a16:creationId xmlns:a16="http://schemas.microsoft.com/office/drawing/2014/main" id="{F672566C-084B-887A-295B-01D0453ECE0C}"/>
              </a:ext>
            </a:extLst>
          </p:cNvPr>
          <p:cNvPicPr>
            <a:picLocks noChangeAspect="1"/>
          </p:cNvPicPr>
          <p:nvPr/>
        </p:nvPicPr>
        <p:blipFill>
          <a:blip r:embed="rId3"/>
          <a:stretch>
            <a:fillRect/>
          </a:stretch>
        </p:blipFill>
        <p:spPr>
          <a:xfrm>
            <a:off x="118065" y="353361"/>
            <a:ext cx="8898145" cy="6166327"/>
          </a:xfrm>
          <a:prstGeom prst="rect">
            <a:avLst/>
          </a:prstGeom>
        </p:spPr>
      </p:pic>
    </p:spTree>
    <p:extLst>
      <p:ext uri="{BB962C8B-B14F-4D97-AF65-F5344CB8AC3E}">
        <p14:creationId xmlns:p14="http://schemas.microsoft.com/office/powerpoint/2010/main" val="2008975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con&#10;&#10;Description automatically generated">
            <a:extLst>
              <a:ext uri="{FF2B5EF4-FFF2-40B4-BE49-F238E27FC236}">
                <a16:creationId xmlns:a16="http://schemas.microsoft.com/office/drawing/2014/main" id="{559D7CDF-435A-8F2D-27E2-87B24F477B20}"/>
              </a:ext>
            </a:extLst>
          </p:cNvPr>
          <p:cNvPicPr>
            <a:picLocks noChangeAspect="1"/>
          </p:cNvPicPr>
          <p:nvPr/>
        </p:nvPicPr>
        <p:blipFill>
          <a:blip r:embed="rId3"/>
          <a:stretch>
            <a:fillRect/>
          </a:stretch>
        </p:blipFill>
        <p:spPr>
          <a:xfrm>
            <a:off x="294737" y="330606"/>
            <a:ext cx="8568904" cy="6199323"/>
          </a:xfrm>
          <a:prstGeom prst="rect">
            <a:avLst/>
          </a:prstGeom>
        </p:spPr>
      </p:pic>
    </p:spTree>
    <p:extLst>
      <p:ext uri="{BB962C8B-B14F-4D97-AF65-F5344CB8AC3E}">
        <p14:creationId xmlns:p14="http://schemas.microsoft.com/office/powerpoint/2010/main" val="1377245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con&#10;&#10;Description automatically generated">
            <a:extLst>
              <a:ext uri="{FF2B5EF4-FFF2-40B4-BE49-F238E27FC236}">
                <a16:creationId xmlns:a16="http://schemas.microsoft.com/office/drawing/2014/main" id="{E540C63B-8EBD-ECA3-11A5-B962194231AD}"/>
              </a:ext>
            </a:extLst>
          </p:cNvPr>
          <p:cNvPicPr>
            <a:picLocks noChangeAspect="1"/>
          </p:cNvPicPr>
          <p:nvPr/>
        </p:nvPicPr>
        <p:blipFill>
          <a:blip r:embed="rId3"/>
          <a:stretch>
            <a:fillRect/>
          </a:stretch>
        </p:blipFill>
        <p:spPr>
          <a:xfrm>
            <a:off x="160267" y="474493"/>
            <a:ext cx="8738134" cy="6223708"/>
          </a:xfrm>
          <a:prstGeom prst="rect">
            <a:avLst/>
          </a:prstGeom>
        </p:spPr>
      </p:pic>
    </p:spTree>
    <p:extLst>
      <p:ext uri="{BB962C8B-B14F-4D97-AF65-F5344CB8AC3E}">
        <p14:creationId xmlns:p14="http://schemas.microsoft.com/office/powerpoint/2010/main" val="3950969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 sign, picture frame&#10;&#10;Description automatically generated">
            <a:extLst>
              <a:ext uri="{FF2B5EF4-FFF2-40B4-BE49-F238E27FC236}">
                <a16:creationId xmlns:a16="http://schemas.microsoft.com/office/drawing/2014/main" id="{43AA8571-ABBB-069A-B15A-CC12B6396218}"/>
              </a:ext>
            </a:extLst>
          </p:cNvPr>
          <p:cNvPicPr>
            <a:picLocks noChangeAspect="1"/>
          </p:cNvPicPr>
          <p:nvPr/>
        </p:nvPicPr>
        <p:blipFill>
          <a:blip r:embed="rId3"/>
          <a:stretch>
            <a:fillRect/>
          </a:stretch>
        </p:blipFill>
        <p:spPr>
          <a:xfrm>
            <a:off x="216846" y="312609"/>
            <a:ext cx="8696863" cy="6233458"/>
          </a:xfrm>
          <a:prstGeom prst="rect">
            <a:avLst/>
          </a:prstGeom>
        </p:spPr>
      </p:pic>
    </p:spTree>
    <p:extLst>
      <p:ext uri="{BB962C8B-B14F-4D97-AF65-F5344CB8AC3E}">
        <p14:creationId xmlns:p14="http://schemas.microsoft.com/office/powerpoint/2010/main" val="3037803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con&#10;&#10;Description automatically generated">
            <a:extLst>
              <a:ext uri="{FF2B5EF4-FFF2-40B4-BE49-F238E27FC236}">
                <a16:creationId xmlns:a16="http://schemas.microsoft.com/office/drawing/2014/main" id="{24A409EF-4FC8-85EE-9DA0-8B914E213222}"/>
              </a:ext>
            </a:extLst>
          </p:cNvPr>
          <p:cNvPicPr>
            <a:picLocks noChangeAspect="1"/>
          </p:cNvPicPr>
          <p:nvPr/>
        </p:nvPicPr>
        <p:blipFill>
          <a:blip r:embed="rId3"/>
          <a:stretch>
            <a:fillRect/>
          </a:stretch>
        </p:blipFill>
        <p:spPr>
          <a:xfrm>
            <a:off x="338376" y="394754"/>
            <a:ext cx="8479343" cy="6078895"/>
          </a:xfrm>
          <a:prstGeom prst="rect">
            <a:avLst/>
          </a:prstGeom>
        </p:spPr>
      </p:pic>
    </p:spTree>
    <p:extLst>
      <p:ext uri="{BB962C8B-B14F-4D97-AF65-F5344CB8AC3E}">
        <p14:creationId xmlns:p14="http://schemas.microsoft.com/office/powerpoint/2010/main" val="2455225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con&#10;&#10;Description automatically generated">
            <a:extLst>
              <a:ext uri="{FF2B5EF4-FFF2-40B4-BE49-F238E27FC236}">
                <a16:creationId xmlns:a16="http://schemas.microsoft.com/office/drawing/2014/main" id="{FFF989E3-D780-0AF9-9D2C-C89304D06956}"/>
              </a:ext>
            </a:extLst>
          </p:cNvPr>
          <p:cNvPicPr>
            <a:picLocks noChangeAspect="1"/>
          </p:cNvPicPr>
          <p:nvPr/>
        </p:nvPicPr>
        <p:blipFill>
          <a:blip r:embed="rId2"/>
          <a:stretch>
            <a:fillRect/>
          </a:stretch>
        </p:blipFill>
        <p:spPr>
          <a:xfrm>
            <a:off x="229363" y="325646"/>
            <a:ext cx="8678257" cy="6026484"/>
          </a:xfrm>
          <a:prstGeom prst="rect">
            <a:avLst/>
          </a:prstGeom>
        </p:spPr>
      </p:pic>
    </p:spTree>
    <p:extLst>
      <p:ext uri="{BB962C8B-B14F-4D97-AF65-F5344CB8AC3E}">
        <p14:creationId xmlns:p14="http://schemas.microsoft.com/office/powerpoint/2010/main" val="2843293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con&#10;&#10;Description automatically generated">
            <a:extLst>
              <a:ext uri="{FF2B5EF4-FFF2-40B4-BE49-F238E27FC236}">
                <a16:creationId xmlns:a16="http://schemas.microsoft.com/office/drawing/2014/main" id="{FC49D765-D8B0-1075-AEF6-2AA8161942E0}"/>
              </a:ext>
            </a:extLst>
          </p:cNvPr>
          <p:cNvPicPr>
            <a:picLocks noChangeAspect="1"/>
          </p:cNvPicPr>
          <p:nvPr/>
        </p:nvPicPr>
        <p:blipFill>
          <a:blip r:embed="rId2"/>
          <a:stretch>
            <a:fillRect/>
          </a:stretch>
        </p:blipFill>
        <p:spPr>
          <a:xfrm>
            <a:off x="163987" y="285982"/>
            <a:ext cx="8802579" cy="6290434"/>
          </a:xfrm>
          <a:prstGeom prst="rect">
            <a:avLst/>
          </a:prstGeom>
        </p:spPr>
      </p:pic>
    </p:spTree>
    <p:extLst>
      <p:ext uri="{BB962C8B-B14F-4D97-AF65-F5344CB8AC3E}">
        <p14:creationId xmlns:p14="http://schemas.microsoft.com/office/powerpoint/2010/main" val="422056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con&#10;&#10;Description automatically generated">
            <a:extLst>
              <a:ext uri="{FF2B5EF4-FFF2-40B4-BE49-F238E27FC236}">
                <a16:creationId xmlns:a16="http://schemas.microsoft.com/office/drawing/2014/main" id="{43EC7A98-B8EB-ACC8-D41B-26211E1BF551}"/>
              </a:ext>
            </a:extLst>
          </p:cNvPr>
          <p:cNvPicPr>
            <a:picLocks noChangeAspect="1"/>
          </p:cNvPicPr>
          <p:nvPr/>
        </p:nvPicPr>
        <p:blipFill>
          <a:blip r:embed="rId2"/>
          <a:stretch>
            <a:fillRect/>
          </a:stretch>
        </p:blipFill>
        <p:spPr>
          <a:xfrm>
            <a:off x="218284" y="311050"/>
            <a:ext cx="8693987" cy="6232433"/>
          </a:xfrm>
          <a:prstGeom prst="rect">
            <a:avLst/>
          </a:prstGeom>
        </p:spPr>
      </p:pic>
    </p:spTree>
    <p:extLst>
      <p:ext uri="{BB962C8B-B14F-4D97-AF65-F5344CB8AC3E}">
        <p14:creationId xmlns:p14="http://schemas.microsoft.com/office/powerpoint/2010/main" val="74930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850E2-F941-40B2-B621-E600F5278273}"/>
              </a:ext>
            </a:extLst>
          </p:cNvPr>
          <p:cNvSpPr>
            <a:spLocks noGrp="1"/>
          </p:cNvSpPr>
          <p:nvPr>
            <p:ph type="title"/>
          </p:nvPr>
        </p:nvSpPr>
        <p:spPr>
          <a:xfrm>
            <a:off x="467544" y="2730718"/>
            <a:ext cx="7977556" cy="579583"/>
          </a:xfrm>
        </p:spPr>
        <p:txBody>
          <a:bodyPr wrap="square" anchor="t">
            <a:normAutofit fontScale="90000"/>
          </a:bodyPr>
          <a:lstStyle/>
          <a:p>
            <a:r>
              <a:rPr lang="en-US" b="0" dirty="0"/>
              <a:t>THIS IS ME: I am a STEM Ambassador</a:t>
            </a:r>
          </a:p>
        </p:txBody>
      </p:sp>
      <p:pic>
        <p:nvPicPr>
          <p:cNvPr id="9" name="Picture 8" descr="A group of people standing around a table with a sign&#10;&#10;Description automatically generated with low confidence">
            <a:extLst>
              <a:ext uri="{FF2B5EF4-FFF2-40B4-BE49-F238E27FC236}">
                <a16:creationId xmlns:a16="http://schemas.microsoft.com/office/drawing/2014/main" id="{A3A00F05-C3F7-B15F-F3E0-53ABB6E3FC5E}"/>
              </a:ext>
            </a:extLst>
          </p:cNvPr>
          <p:cNvPicPr>
            <a:picLocks noChangeAspect="1"/>
          </p:cNvPicPr>
          <p:nvPr/>
        </p:nvPicPr>
        <p:blipFill>
          <a:blip r:embed="rId3"/>
          <a:stretch>
            <a:fillRect/>
          </a:stretch>
        </p:blipFill>
        <p:spPr>
          <a:xfrm>
            <a:off x="5436096" y="8395"/>
            <a:ext cx="3575206" cy="2681406"/>
          </a:xfrm>
          <a:prstGeom prst="rect">
            <a:avLst/>
          </a:prstGeom>
          <a:noFill/>
          <a:ln cap="flat">
            <a:noFill/>
          </a:ln>
        </p:spPr>
      </p:pic>
      <p:sp>
        <p:nvSpPr>
          <p:cNvPr id="12" name="Content Placeholder 2">
            <a:extLst>
              <a:ext uri="{FF2B5EF4-FFF2-40B4-BE49-F238E27FC236}">
                <a16:creationId xmlns:a16="http://schemas.microsoft.com/office/drawing/2014/main" id="{A8ED3C21-4E87-19C1-E493-6436034D2C2E}"/>
              </a:ext>
            </a:extLst>
          </p:cNvPr>
          <p:cNvSpPr>
            <a:spLocks noGrp="1"/>
          </p:cNvSpPr>
          <p:nvPr>
            <p:ph sz="half" idx="10"/>
          </p:nvPr>
        </p:nvSpPr>
        <p:spPr>
          <a:xfrm>
            <a:off x="467545" y="3555836"/>
            <a:ext cx="7977555" cy="2158999"/>
          </a:xfrm>
        </p:spPr>
        <p:txBody>
          <a:bodyPr wrap="square" anchor="t">
            <a:normAutofit/>
          </a:bodyPr>
          <a:lstStyle/>
          <a:p>
            <a:r>
              <a:rPr lang="en-US" sz="1700" b="1" dirty="0"/>
              <a:t>Me: </a:t>
            </a:r>
            <a:endParaRPr lang="en-US" i="1"/>
          </a:p>
          <a:p>
            <a:r>
              <a:rPr lang="en-US" sz="1700" b="1" dirty="0"/>
              <a:t>My Company: </a:t>
            </a:r>
            <a:endParaRPr lang="en-US" sz="1700" i="1">
              <a:cs typeface="Arial"/>
            </a:endParaRPr>
          </a:p>
          <a:p>
            <a:r>
              <a:rPr lang="en-US" sz="1700" b="1" dirty="0"/>
              <a:t>My Journey: </a:t>
            </a:r>
            <a:r>
              <a:rPr lang="en-US" sz="1700" i="1" dirty="0"/>
              <a:t>How I got here</a:t>
            </a:r>
            <a:endParaRPr lang="en-US" sz="1700" i="1" dirty="0">
              <a:cs typeface="Arial"/>
            </a:endParaRPr>
          </a:p>
          <a:p>
            <a:r>
              <a:rPr lang="en-US" b="1" dirty="0"/>
              <a:t>My Day: </a:t>
            </a:r>
            <a:r>
              <a:rPr lang="en-US" i="1" dirty="0"/>
              <a:t>What I do at work and how that helps others</a:t>
            </a:r>
          </a:p>
          <a:p>
            <a:r>
              <a:rPr lang="en-US" sz="1700" b="1" dirty="0"/>
              <a:t>My Skills: </a:t>
            </a:r>
            <a:r>
              <a:rPr lang="en-US" sz="1700" i="1" dirty="0"/>
              <a:t>What skills I need to be good at what I do</a:t>
            </a:r>
            <a:endParaRPr lang="en-US" sz="1700" i="1" dirty="0">
              <a:cs typeface="Arial"/>
            </a:endParaRPr>
          </a:p>
          <a:p>
            <a:endParaRPr lang="en-US" dirty="0"/>
          </a:p>
        </p:txBody>
      </p:sp>
      <p:pic>
        <p:nvPicPr>
          <p:cNvPr id="1026" name="Picture 2">
            <a:extLst>
              <a:ext uri="{FF2B5EF4-FFF2-40B4-BE49-F238E27FC236}">
                <a16:creationId xmlns:a16="http://schemas.microsoft.com/office/drawing/2014/main" id="{B72835E0-66D9-5826-B9B0-6B94E9A016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295" y="221545"/>
            <a:ext cx="2792537" cy="57958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8703732F-FBAF-4930-0D7B-EE85714AEF70}"/>
              </a:ext>
            </a:extLst>
          </p:cNvPr>
          <p:cNvPicPr>
            <a:picLocks noChangeAspect="1"/>
          </p:cNvPicPr>
          <p:nvPr/>
        </p:nvPicPr>
        <p:blipFill rotWithShape="1">
          <a:blip r:embed="rId5"/>
          <a:srcRect l="5417" t="7406" r="5185" b="15980"/>
          <a:stretch/>
        </p:blipFill>
        <p:spPr>
          <a:xfrm>
            <a:off x="3137759" y="148337"/>
            <a:ext cx="1996492" cy="725998"/>
          </a:xfrm>
          <a:prstGeom prst="rect">
            <a:avLst/>
          </a:prstGeom>
        </p:spPr>
      </p:pic>
    </p:spTree>
    <p:extLst>
      <p:ext uri="{BB962C8B-B14F-4D97-AF65-F5344CB8AC3E}">
        <p14:creationId xmlns:p14="http://schemas.microsoft.com/office/powerpoint/2010/main" val="2905151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 sign, orange, picture frame&#10;&#10;Description automatically generated">
            <a:extLst>
              <a:ext uri="{FF2B5EF4-FFF2-40B4-BE49-F238E27FC236}">
                <a16:creationId xmlns:a16="http://schemas.microsoft.com/office/drawing/2014/main" id="{965754BD-075D-CC68-6650-A6AE1658AC5F}"/>
              </a:ext>
            </a:extLst>
          </p:cNvPr>
          <p:cNvPicPr>
            <a:picLocks noChangeAspect="1"/>
          </p:cNvPicPr>
          <p:nvPr/>
        </p:nvPicPr>
        <p:blipFill>
          <a:blip r:embed="rId3"/>
          <a:stretch>
            <a:fillRect/>
          </a:stretch>
        </p:blipFill>
        <p:spPr>
          <a:xfrm rot="10800000" flipH="1" flipV="1">
            <a:off x="163987" y="309775"/>
            <a:ext cx="8816957" cy="6236845"/>
          </a:xfrm>
          <a:prstGeom prst="rect">
            <a:avLst/>
          </a:prstGeom>
        </p:spPr>
      </p:pic>
    </p:spTree>
    <p:extLst>
      <p:ext uri="{BB962C8B-B14F-4D97-AF65-F5344CB8AC3E}">
        <p14:creationId xmlns:p14="http://schemas.microsoft.com/office/powerpoint/2010/main" val="1127560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con&#10;&#10;Description automatically generated">
            <a:extLst>
              <a:ext uri="{FF2B5EF4-FFF2-40B4-BE49-F238E27FC236}">
                <a16:creationId xmlns:a16="http://schemas.microsoft.com/office/drawing/2014/main" id="{93F5033B-125F-9B5E-0084-F5D394140168}"/>
              </a:ext>
            </a:extLst>
          </p:cNvPr>
          <p:cNvPicPr>
            <a:picLocks noChangeAspect="1"/>
          </p:cNvPicPr>
          <p:nvPr/>
        </p:nvPicPr>
        <p:blipFill>
          <a:blip r:embed="rId2"/>
          <a:stretch>
            <a:fillRect/>
          </a:stretch>
        </p:blipFill>
        <p:spPr>
          <a:xfrm>
            <a:off x="172781" y="279696"/>
            <a:ext cx="8790994" cy="6291421"/>
          </a:xfrm>
          <a:prstGeom prst="rect">
            <a:avLst/>
          </a:prstGeom>
        </p:spPr>
      </p:pic>
    </p:spTree>
    <p:extLst>
      <p:ext uri="{BB962C8B-B14F-4D97-AF65-F5344CB8AC3E}">
        <p14:creationId xmlns:p14="http://schemas.microsoft.com/office/powerpoint/2010/main" val="2184697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BB7322C-34DF-1D01-9867-F449BC8D0F1E}"/>
              </a:ext>
            </a:extLst>
          </p:cNvPr>
          <p:cNvPicPr>
            <a:picLocks noChangeAspect="1"/>
          </p:cNvPicPr>
          <p:nvPr/>
        </p:nvPicPr>
        <p:blipFill>
          <a:blip r:embed="rId2"/>
          <a:stretch>
            <a:fillRect/>
          </a:stretch>
        </p:blipFill>
        <p:spPr>
          <a:xfrm>
            <a:off x="197394" y="300714"/>
            <a:ext cx="8764521" cy="6264691"/>
          </a:xfrm>
          <a:prstGeom prst="rect">
            <a:avLst/>
          </a:prstGeom>
        </p:spPr>
      </p:pic>
    </p:spTree>
    <p:extLst>
      <p:ext uri="{BB962C8B-B14F-4D97-AF65-F5344CB8AC3E}">
        <p14:creationId xmlns:p14="http://schemas.microsoft.com/office/powerpoint/2010/main" val="914947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3649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05CEE-E024-5315-F4AD-6CBC177371A7}"/>
              </a:ext>
            </a:extLst>
          </p:cNvPr>
          <p:cNvSpPr>
            <a:spLocks noGrp="1"/>
          </p:cNvSpPr>
          <p:nvPr>
            <p:ph type="title"/>
          </p:nvPr>
        </p:nvSpPr>
        <p:spPr/>
        <p:txBody>
          <a:bodyPr/>
          <a:lstStyle/>
          <a:p>
            <a:r>
              <a:rPr lang="en-GB" b="1" dirty="0">
                <a:cs typeface="Calibri Light"/>
              </a:rPr>
              <a:t>Activity 2</a:t>
            </a:r>
          </a:p>
        </p:txBody>
      </p:sp>
      <p:sp>
        <p:nvSpPr>
          <p:cNvPr id="3" name="Content Placeholder 2">
            <a:extLst>
              <a:ext uri="{FF2B5EF4-FFF2-40B4-BE49-F238E27FC236}">
                <a16:creationId xmlns:a16="http://schemas.microsoft.com/office/drawing/2014/main" id="{A1E444A8-E377-4A32-92EA-DAAC9F794D38}"/>
              </a:ext>
            </a:extLst>
          </p:cNvPr>
          <p:cNvSpPr>
            <a:spLocks noGrp="1"/>
          </p:cNvSpPr>
          <p:nvPr>
            <p:ph idx="1"/>
          </p:nvPr>
        </p:nvSpPr>
        <p:spPr>
          <a:xfrm>
            <a:off x="628650" y="1825625"/>
            <a:ext cx="7886700" cy="4825790"/>
          </a:xfrm>
        </p:spPr>
        <p:txBody>
          <a:bodyPr vert="horz" lIns="91440" tIns="45720" rIns="91440" bIns="45720" rtlCol="0" anchor="t">
            <a:normAutofit lnSpcReduction="10000"/>
          </a:bodyPr>
          <a:lstStyle/>
          <a:p>
            <a:pPr marL="0" indent="0">
              <a:buNone/>
            </a:pPr>
            <a:r>
              <a:rPr lang="en-GB" dirty="0">
                <a:cs typeface="Calibri" panose="020F0502020204030204"/>
              </a:rPr>
              <a:t>Without transport systems, it would be very difficult getting where we need to go.</a:t>
            </a:r>
          </a:p>
          <a:p>
            <a:pPr marL="0" indent="0">
              <a:buNone/>
            </a:pPr>
            <a:endParaRPr lang="en-GB" dirty="0">
              <a:cs typeface="Calibri" panose="020F0502020204030204"/>
            </a:endParaRPr>
          </a:p>
          <a:p>
            <a:pPr marL="0" indent="0">
              <a:buNone/>
            </a:pPr>
            <a:r>
              <a:rPr lang="en-GB" dirty="0">
                <a:cs typeface="Calibri" panose="020F0502020204030204"/>
              </a:rPr>
              <a:t>Sometimes it can be difficult to work out how to create transport systems for a city, especially if there </a:t>
            </a:r>
            <a:r>
              <a:rPr lang="en-GB">
                <a:cs typeface="Calibri" panose="020F0502020204030204"/>
              </a:rPr>
              <a:t>are mountains, rivers or other challenges to avoid.</a:t>
            </a:r>
          </a:p>
          <a:p>
            <a:pPr marL="0" indent="0">
              <a:buNone/>
            </a:pPr>
            <a:endParaRPr lang="en-GB" dirty="0">
              <a:cs typeface="Calibri" panose="020F0502020204030204"/>
            </a:endParaRPr>
          </a:p>
          <a:p>
            <a:pPr marL="0" indent="0">
              <a:buNone/>
            </a:pPr>
            <a:r>
              <a:rPr lang="en-GB" dirty="0">
                <a:cs typeface="Calibri" panose="020F0502020204030204"/>
              </a:rPr>
              <a:t>People called Transport Planners and Engineers help us solve these problems. Let's do an exercise and have look at how they do it!</a:t>
            </a:r>
            <a:endParaRPr lang="en-GB" dirty="0"/>
          </a:p>
          <a:p>
            <a:pPr marL="0" indent="0">
              <a:buNone/>
            </a:pPr>
            <a:r>
              <a:rPr lang="en-GB" dirty="0">
                <a:cs typeface="Calibri" panose="020F0502020204030204"/>
              </a:rPr>
              <a:t>  </a:t>
            </a:r>
            <a:endParaRPr lang="en-GB" dirty="0"/>
          </a:p>
          <a:p>
            <a:pPr marL="0" indent="0">
              <a:buNone/>
            </a:pPr>
            <a:endParaRPr lang="en-GB" dirty="0">
              <a:cs typeface="Calibri"/>
            </a:endParaRPr>
          </a:p>
        </p:txBody>
      </p:sp>
    </p:spTree>
    <p:extLst>
      <p:ext uri="{BB962C8B-B14F-4D97-AF65-F5344CB8AC3E}">
        <p14:creationId xmlns:p14="http://schemas.microsoft.com/office/powerpoint/2010/main" val="37766215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5375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 orange, sign, picture frame&#10;&#10;Description automatically generated">
            <a:extLst>
              <a:ext uri="{FF2B5EF4-FFF2-40B4-BE49-F238E27FC236}">
                <a16:creationId xmlns:a16="http://schemas.microsoft.com/office/drawing/2014/main" id="{43B47E70-C5AA-58AB-2771-2D0F1E100844}"/>
              </a:ext>
            </a:extLst>
          </p:cNvPr>
          <p:cNvPicPr>
            <a:picLocks noChangeAspect="1"/>
          </p:cNvPicPr>
          <p:nvPr/>
        </p:nvPicPr>
        <p:blipFill rotWithShape="1">
          <a:blip r:embed="rId2"/>
          <a:srcRect l="15964" t="8317" r="16630" b="7930"/>
          <a:stretch/>
        </p:blipFill>
        <p:spPr>
          <a:xfrm>
            <a:off x="2097742" y="250547"/>
            <a:ext cx="4517795" cy="6448649"/>
          </a:xfrm>
          <a:prstGeom prst="rect">
            <a:avLst/>
          </a:prstGeom>
        </p:spPr>
      </p:pic>
    </p:spTree>
    <p:extLst>
      <p:ext uri="{BB962C8B-B14F-4D97-AF65-F5344CB8AC3E}">
        <p14:creationId xmlns:p14="http://schemas.microsoft.com/office/powerpoint/2010/main" val="6944931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 sign, orange, picture frame&#10;&#10;Description automatically generated">
            <a:extLst>
              <a:ext uri="{FF2B5EF4-FFF2-40B4-BE49-F238E27FC236}">
                <a16:creationId xmlns:a16="http://schemas.microsoft.com/office/drawing/2014/main" id="{D8FD4243-BC30-B35C-DC3A-2FAD736A95B1}"/>
              </a:ext>
            </a:extLst>
          </p:cNvPr>
          <p:cNvPicPr>
            <a:picLocks noChangeAspect="1"/>
          </p:cNvPicPr>
          <p:nvPr/>
        </p:nvPicPr>
        <p:blipFill rotWithShape="1">
          <a:blip r:embed="rId2"/>
          <a:srcRect l="16790" t="11043" r="18518" b="12065"/>
          <a:stretch/>
        </p:blipFill>
        <p:spPr>
          <a:xfrm>
            <a:off x="2191872" y="133708"/>
            <a:ext cx="4612350" cy="6606709"/>
          </a:xfrm>
          <a:prstGeom prst="rect">
            <a:avLst/>
          </a:prstGeom>
        </p:spPr>
      </p:pic>
    </p:spTree>
    <p:extLst>
      <p:ext uri="{BB962C8B-B14F-4D97-AF65-F5344CB8AC3E}">
        <p14:creationId xmlns:p14="http://schemas.microsoft.com/office/powerpoint/2010/main" val="13183782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05CEE-E024-5315-F4AD-6CBC177371A7}"/>
              </a:ext>
            </a:extLst>
          </p:cNvPr>
          <p:cNvSpPr>
            <a:spLocks noGrp="1"/>
          </p:cNvSpPr>
          <p:nvPr>
            <p:ph type="title"/>
          </p:nvPr>
        </p:nvSpPr>
        <p:spPr>
          <a:xfrm>
            <a:off x="628650" y="192598"/>
            <a:ext cx="7886700" cy="1325563"/>
          </a:xfrm>
        </p:spPr>
        <p:txBody>
          <a:bodyPr/>
          <a:lstStyle/>
          <a:p>
            <a:r>
              <a:rPr lang="en-GB" b="1" dirty="0">
                <a:cs typeface="Calibri Light"/>
              </a:rPr>
              <a:t>Activity 3</a:t>
            </a:r>
          </a:p>
        </p:txBody>
      </p:sp>
      <p:sp>
        <p:nvSpPr>
          <p:cNvPr id="3" name="Content Placeholder 2">
            <a:extLst>
              <a:ext uri="{FF2B5EF4-FFF2-40B4-BE49-F238E27FC236}">
                <a16:creationId xmlns:a16="http://schemas.microsoft.com/office/drawing/2014/main" id="{A1E444A8-E377-4A32-92EA-DAAC9F794D38}"/>
              </a:ext>
            </a:extLst>
          </p:cNvPr>
          <p:cNvSpPr>
            <a:spLocks noGrp="1"/>
          </p:cNvSpPr>
          <p:nvPr>
            <p:ph idx="1"/>
          </p:nvPr>
        </p:nvSpPr>
        <p:spPr>
          <a:xfrm>
            <a:off x="628650" y="1825625"/>
            <a:ext cx="7886700" cy="4825790"/>
          </a:xfrm>
        </p:spPr>
        <p:txBody>
          <a:bodyPr vert="horz" lIns="91440" tIns="45720" rIns="91440" bIns="45720" rtlCol="0" anchor="t">
            <a:normAutofit/>
          </a:bodyPr>
          <a:lstStyle/>
          <a:p>
            <a:pPr marL="0" indent="0">
              <a:buNone/>
            </a:pPr>
            <a:endParaRPr lang="en-GB">
              <a:cs typeface="Calibri"/>
            </a:endParaRPr>
          </a:p>
          <a:p>
            <a:pPr marL="0" indent="0">
              <a:buNone/>
            </a:pPr>
            <a:r>
              <a:rPr lang="en-GB" dirty="0">
                <a:cs typeface="Calibri" panose="020F0502020204030204"/>
              </a:rPr>
              <a:t>  </a:t>
            </a:r>
            <a:endParaRPr lang="en-GB" dirty="0"/>
          </a:p>
          <a:p>
            <a:pPr marL="0" indent="0">
              <a:buNone/>
            </a:pPr>
            <a:endParaRPr lang="en-GB" dirty="0">
              <a:cs typeface="Calibri"/>
            </a:endParaRPr>
          </a:p>
        </p:txBody>
      </p:sp>
      <p:sp>
        <p:nvSpPr>
          <p:cNvPr id="4" name="TextBox 3">
            <a:extLst>
              <a:ext uri="{FF2B5EF4-FFF2-40B4-BE49-F238E27FC236}">
                <a16:creationId xmlns:a16="http://schemas.microsoft.com/office/drawing/2014/main" id="{1C61A1B5-0B1B-4539-DC20-150E45BE329C}"/>
              </a:ext>
            </a:extLst>
          </p:cNvPr>
          <p:cNvSpPr txBox="1"/>
          <p:nvPr/>
        </p:nvSpPr>
        <p:spPr>
          <a:xfrm>
            <a:off x="444828" y="1825823"/>
            <a:ext cx="784371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latin typeface="Arial"/>
                <a:cs typeface="Arial"/>
              </a:rPr>
              <a:t>Following on from Activity 2</a:t>
            </a:r>
          </a:p>
          <a:p>
            <a:endParaRPr lang="en-GB" sz="2800" dirty="0">
              <a:latin typeface="Arial"/>
              <a:cs typeface="Arial"/>
            </a:endParaRPr>
          </a:p>
          <a:p>
            <a:r>
              <a:rPr lang="en-GB" sz="2800" dirty="0">
                <a:latin typeface="Arial"/>
                <a:cs typeface="Arial"/>
              </a:rPr>
              <a:t>Let's use the Stick-on Map and Cut-out Sheet to cut out the shapes and place them on the Stick-</a:t>
            </a:r>
            <a:r>
              <a:rPr lang="en-GB" sz="2800">
                <a:latin typeface="Arial"/>
                <a:cs typeface="Arial"/>
              </a:rPr>
              <a:t>on map where you think they need to go.</a:t>
            </a:r>
            <a:endParaRPr lang="en-GB" sz="2800" dirty="0">
              <a:latin typeface="Arial"/>
              <a:cs typeface="Arial"/>
            </a:endParaRPr>
          </a:p>
        </p:txBody>
      </p:sp>
    </p:spTree>
    <p:extLst>
      <p:ext uri="{BB962C8B-B14F-4D97-AF65-F5344CB8AC3E}">
        <p14:creationId xmlns:p14="http://schemas.microsoft.com/office/powerpoint/2010/main" val="23933217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9084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05CEE-E024-5315-F4AD-6CBC177371A7}"/>
              </a:ext>
            </a:extLst>
          </p:cNvPr>
          <p:cNvSpPr>
            <a:spLocks noGrp="1"/>
          </p:cNvSpPr>
          <p:nvPr>
            <p:ph type="title"/>
          </p:nvPr>
        </p:nvSpPr>
        <p:spPr/>
        <p:txBody>
          <a:bodyPr/>
          <a:lstStyle/>
          <a:p>
            <a:r>
              <a:rPr lang="en-GB" b="1" dirty="0">
                <a:cs typeface="Calibri Light"/>
              </a:rPr>
              <a:t>Activity 1 – How did you get to school today</a:t>
            </a:r>
          </a:p>
        </p:txBody>
      </p:sp>
      <p:sp>
        <p:nvSpPr>
          <p:cNvPr id="3" name="Content Placeholder 2">
            <a:extLst>
              <a:ext uri="{FF2B5EF4-FFF2-40B4-BE49-F238E27FC236}">
                <a16:creationId xmlns:a16="http://schemas.microsoft.com/office/drawing/2014/main" id="{A1E444A8-E377-4A32-92EA-DAAC9F794D38}"/>
              </a:ext>
            </a:extLst>
          </p:cNvPr>
          <p:cNvSpPr>
            <a:spLocks noGrp="1"/>
          </p:cNvSpPr>
          <p:nvPr>
            <p:ph idx="1"/>
          </p:nvPr>
        </p:nvSpPr>
        <p:spPr>
          <a:xfrm>
            <a:off x="628650" y="2023694"/>
            <a:ext cx="7886700" cy="4351338"/>
          </a:xfrm>
        </p:spPr>
        <p:txBody>
          <a:bodyPr vert="horz" lIns="91440" tIns="45720" rIns="91440" bIns="45720" rtlCol="0" anchor="t">
            <a:normAutofit/>
          </a:bodyPr>
          <a:lstStyle/>
          <a:p>
            <a:pPr marL="0" indent="0">
              <a:buNone/>
            </a:pPr>
            <a:r>
              <a:rPr lang="en-GB" sz="3200" dirty="0">
                <a:cs typeface="Calibri" panose="020F0502020204030204"/>
              </a:rPr>
              <a:t>Let's have some fun by looking at all the ways you could get to school. </a:t>
            </a:r>
            <a:endParaRPr lang="en-US"/>
          </a:p>
          <a:p>
            <a:pPr marL="0" indent="0">
              <a:buNone/>
            </a:pPr>
            <a:endParaRPr lang="en-GB" sz="3200" dirty="0">
              <a:cs typeface="Calibri" panose="020F0502020204030204"/>
            </a:endParaRPr>
          </a:p>
          <a:p>
            <a:pPr marL="0" indent="0">
              <a:buNone/>
            </a:pPr>
            <a:r>
              <a:rPr lang="en-GB" sz="3200">
                <a:cs typeface="Calibri" panose="020F0502020204030204"/>
              </a:rPr>
              <a:t>Some of these you </a:t>
            </a:r>
            <a:r>
              <a:rPr lang="en-GB" sz="3200" dirty="0">
                <a:cs typeface="Calibri" panose="020F0502020204030204"/>
              </a:rPr>
              <a:t>know, some of them you might not know, and others are just plain silly. </a:t>
            </a:r>
            <a:endParaRPr lang="en-GB">
              <a:cs typeface="Calibri"/>
            </a:endParaRPr>
          </a:p>
          <a:p>
            <a:pPr marL="0" indent="0">
              <a:buNone/>
            </a:pPr>
            <a:endParaRPr lang="en-GB" sz="3200" dirty="0">
              <a:cs typeface="Calibri" panose="020F0502020204030204"/>
            </a:endParaRPr>
          </a:p>
          <a:p>
            <a:pPr marL="0" indent="0">
              <a:buNone/>
            </a:pPr>
            <a:r>
              <a:rPr lang="en-GB" sz="3200" dirty="0">
                <a:cs typeface="Calibri" panose="020F0502020204030204"/>
              </a:rPr>
              <a:t>Discuss how you get to school and how you would like to get to school.</a:t>
            </a:r>
          </a:p>
        </p:txBody>
      </p:sp>
    </p:spTree>
    <p:extLst>
      <p:ext uri="{BB962C8B-B14F-4D97-AF65-F5344CB8AC3E}">
        <p14:creationId xmlns:p14="http://schemas.microsoft.com/office/powerpoint/2010/main" val="23729612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C45F1D8-2F3F-12E4-D2A9-F62944862A51}"/>
              </a:ext>
            </a:extLst>
          </p:cNvPr>
          <p:cNvGraphicFramePr>
            <a:graphicFrameLocks noGrp="1" noChangeAspect="1"/>
          </p:cNvGraphicFramePr>
          <p:nvPr>
            <p:ph idx="1"/>
            <p:extLst>
              <p:ext uri="{D42A27DB-BD31-4B8C-83A1-F6EECF244321}">
                <p14:modId xmlns:p14="http://schemas.microsoft.com/office/powerpoint/2010/main" val="2174443386"/>
              </p:ext>
            </p:extLst>
          </p:nvPr>
        </p:nvGraphicFramePr>
        <p:xfrm>
          <a:off x="-201999" y="-365760"/>
          <a:ext cx="9362739" cy="7452360"/>
        </p:xfrm>
        <a:graphic>
          <a:graphicData uri="http://schemas.openxmlformats.org/presentationml/2006/ole">
            <mc:AlternateContent xmlns:mc="http://schemas.openxmlformats.org/markup-compatibility/2006">
              <mc:Choice xmlns:v="urn:schemas-microsoft-com:vml" Requires="v">
                <p:oleObj name="Acrobat Document" r:id="rId3" imgW="6415686" imgH="4533529" progId="AcroExch.Document.DC">
                  <p:embed/>
                </p:oleObj>
              </mc:Choice>
              <mc:Fallback>
                <p:oleObj name="Acrobat Document" r:id="rId3" imgW="6415686" imgH="4533529" progId="AcroExch.Document.DC">
                  <p:embed/>
                  <p:pic>
                    <p:nvPicPr>
                      <p:cNvPr id="4" name="Content Placeholder 3">
                        <a:extLst>
                          <a:ext uri="{FF2B5EF4-FFF2-40B4-BE49-F238E27FC236}">
                            <a16:creationId xmlns:a16="http://schemas.microsoft.com/office/drawing/2014/main" id="{7C45F1D8-2F3F-12E4-D2A9-F62944862A51}"/>
                          </a:ext>
                        </a:extLst>
                      </p:cNvPr>
                      <p:cNvPicPr/>
                      <p:nvPr/>
                    </p:nvPicPr>
                    <p:blipFill>
                      <a:blip r:embed="rId4"/>
                      <a:stretch>
                        <a:fillRect/>
                      </a:stretch>
                    </p:blipFill>
                    <p:spPr>
                      <a:xfrm>
                        <a:off x="-201999" y="-365760"/>
                        <a:ext cx="9362739" cy="7452360"/>
                      </a:xfrm>
                      <a:prstGeom prst="rect">
                        <a:avLst/>
                      </a:prstGeom>
                    </p:spPr>
                  </p:pic>
                </p:oleObj>
              </mc:Fallback>
            </mc:AlternateContent>
          </a:graphicData>
        </a:graphic>
      </p:graphicFrame>
    </p:spTree>
    <p:extLst>
      <p:ext uri="{BB962C8B-B14F-4D97-AF65-F5344CB8AC3E}">
        <p14:creationId xmlns:p14="http://schemas.microsoft.com/office/powerpoint/2010/main" val="535317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428801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538210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05CEE-E024-5315-F4AD-6CBC177371A7}"/>
              </a:ext>
            </a:extLst>
          </p:cNvPr>
          <p:cNvSpPr>
            <a:spLocks noGrp="1"/>
          </p:cNvSpPr>
          <p:nvPr>
            <p:ph type="title"/>
          </p:nvPr>
        </p:nvSpPr>
        <p:spPr/>
        <p:txBody>
          <a:bodyPr/>
          <a:lstStyle/>
          <a:p>
            <a:r>
              <a:rPr lang="en-GB" b="1" dirty="0">
                <a:cs typeface="Calibri Light"/>
              </a:rPr>
              <a:t>Activity 4 </a:t>
            </a:r>
          </a:p>
        </p:txBody>
      </p:sp>
      <p:sp>
        <p:nvSpPr>
          <p:cNvPr id="3" name="Content Placeholder 2">
            <a:extLst>
              <a:ext uri="{FF2B5EF4-FFF2-40B4-BE49-F238E27FC236}">
                <a16:creationId xmlns:a16="http://schemas.microsoft.com/office/drawing/2014/main" id="{A1E444A8-E377-4A32-92EA-DAAC9F794D38}"/>
              </a:ext>
            </a:extLst>
          </p:cNvPr>
          <p:cNvSpPr>
            <a:spLocks noGrp="1"/>
          </p:cNvSpPr>
          <p:nvPr>
            <p:ph idx="1"/>
          </p:nvPr>
        </p:nvSpPr>
        <p:spPr>
          <a:xfrm>
            <a:off x="628650" y="1825625"/>
            <a:ext cx="7886700" cy="4825790"/>
          </a:xfrm>
        </p:spPr>
        <p:txBody>
          <a:bodyPr vert="horz" lIns="91440" tIns="45720" rIns="91440" bIns="45720" rtlCol="0" anchor="t">
            <a:normAutofit/>
          </a:bodyPr>
          <a:lstStyle/>
          <a:p>
            <a:pPr marL="0" indent="0">
              <a:buNone/>
            </a:pPr>
            <a:endParaRPr lang="en-GB">
              <a:cs typeface="Calibri"/>
            </a:endParaRPr>
          </a:p>
          <a:p>
            <a:pPr marL="0" indent="0">
              <a:buNone/>
            </a:pPr>
            <a:r>
              <a:rPr lang="en-GB" dirty="0">
                <a:cs typeface="Calibri" panose="020F0502020204030204"/>
              </a:rPr>
              <a:t>  </a:t>
            </a:r>
            <a:endParaRPr lang="en-GB" dirty="0"/>
          </a:p>
          <a:p>
            <a:pPr marL="0" indent="0">
              <a:buNone/>
            </a:pPr>
            <a:endParaRPr lang="en-GB" dirty="0">
              <a:cs typeface="Calibri"/>
            </a:endParaRPr>
          </a:p>
        </p:txBody>
      </p:sp>
      <p:sp>
        <p:nvSpPr>
          <p:cNvPr id="4" name="TextBox 3">
            <a:extLst>
              <a:ext uri="{FF2B5EF4-FFF2-40B4-BE49-F238E27FC236}">
                <a16:creationId xmlns:a16="http://schemas.microsoft.com/office/drawing/2014/main" id="{1C61A1B5-0B1B-4539-DC20-150E45BE329C}"/>
              </a:ext>
            </a:extLst>
          </p:cNvPr>
          <p:cNvSpPr txBox="1"/>
          <p:nvPr/>
        </p:nvSpPr>
        <p:spPr>
          <a:xfrm>
            <a:off x="473583" y="2012728"/>
            <a:ext cx="78437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latin typeface="Arial"/>
                <a:ea typeface="Arial"/>
                <a:cs typeface="Arial"/>
              </a:rPr>
              <a:t>Fun facts </a:t>
            </a:r>
            <a:endParaRPr lang="en-GB" sz="3200">
              <a:latin typeface="Arial"/>
              <a:cs typeface="Arial"/>
            </a:endParaRPr>
          </a:p>
        </p:txBody>
      </p:sp>
    </p:spTree>
    <p:extLst>
      <p:ext uri="{BB962C8B-B14F-4D97-AF65-F5344CB8AC3E}">
        <p14:creationId xmlns:p14="http://schemas.microsoft.com/office/powerpoint/2010/main" val="1277970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5" descr="A picture containing text, building&#10;&#10;Description automatically generated">
            <a:extLst>
              <a:ext uri="{FF2B5EF4-FFF2-40B4-BE49-F238E27FC236}">
                <a16:creationId xmlns:a16="http://schemas.microsoft.com/office/drawing/2014/main" id="{2E05BE1D-6494-7018-5F4F-8C4B3B73912D}"/>
              </a:ext>
            </a:extLst>
          </p:cNvPr>
          <p:cNvPicPr>
            <a:picLocks noChangeAspect="1"/>
          </p:cNvPicPr>
          <p:nvPr/>
        </p:nvPicPr>
        <p:blipFill rotWithShape="1">
          <a:blip r:embed="rId3"/>
          <a:srcRect l="7158" r="16920" b="-409"/>
          <a:stretch/>
        </p:blipFill>
        <p:spPr>
          <a:xfrm>
            <a:off x="-5751" y="-9515"/>
            <a:ext cx="9239045" cy="6862709"/>
          </a:xfrm>
          <a:prstGeom prst="rect">
            <a:avLst/>
          </a:prstGeom>
        </p:spPr>
      </p:pic>
    </p:spTree>
    <p:extLst>
      <p:ext uri="{BB962C8B-B14F-4D97-AF65-F5344CB8AC3E}">
        <p14:creationId xmlns:p14="http://schemas.microsoft.com/office/powerpoint/2010/main" val="4362262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531929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56042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686376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17678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65668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con&#10;&#10;Description automatically generated">
            <a:extLst>
              <a:ext uri="{FF2B5EF4-FFF2-40B4-BE49-F238E27FC236}">
                <a16:creationId xmlns:a16="http://schemas.microsoft.com/office/drawing/2014/main" id="{25457EAD-C7B6-D277-A934-A7954DAD1E36}"/>
              </a:ext>
            </a:extLst>
          </p:cNvPr>
          <p:cNvPicPr>
            <a:picLocks noChangeAspect="1"/>
          </p:cNvPicPr>
          <p:nvPr/>
        </p:nvPicPr>
        <p:blipFill>
          <a:blip r:embed="rId2"/>
          <a:stretch>
            <a:fillRect/>
          </a:stretch>
        </p:blipFill>
        <p:spPr>
          <a:xfrm>
            <a:off x="206189" y="378379"/>
            <a:ext cx="8729339" cy="6103358"/>
          </a:xfrm>
          <a:prstGeom prst="rect">
            <a:avLst/>
          </a:prstGeom>
        </p:spPr>
      </p:pic>
    </p:spTree>
    <p:extLst>
      <p:ext uri="{BB962C8B-B14F-4D97-AF65-F5344CB8AC3E}">
        <p14:creationId xmlns:p14="http://schemas.microsoft.com/office/powerpoint/2010/main" val="285710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picture containing text, sign, orange&#10;&#10;Description automatically generated">
            <a:extLst>
              <a:ext uri="{FF2B5EF4-FFF2-40B4-BE49-F238E27FC236}">
                <a16:creationId xmlns:a16="http://schemas.microsoft.com/office/drawing/2014/main" id="{0A4E63FA-C144-2F41-DC13-C641527257EC}"/>
              </a:ext>
            </a:extLst>
          </p:cNvPr>
          <p:cNvPicPr>
            <a:picLocks noChangeAspect="1"/>
          </p:cNvPicPr>
          <p:nvPr/>
        </p:nvPicPr>
        <p:blipFill>
          <a:blip r:embed="rId2"/>
          <a:stretch>
            <a:fillRect/>
          </a:stretch>
        </p:blipFill>
        <p:spPr>
          <a:xfrm>
            <a:off x="94130" y="283255"/>
            <a:ext cx="8955741" cy="6291486"/>
          </a:xfrm>
          <a:prstGeom prst="rect">
            <a:avLst/>
          </a:prstGeom>
        </p:spPr>
      </p:pic>
    </p:spTree>
    <p:extLst>
      <p:ext uri="{BB962C8B-B14F-4D97-AF65-F5344CB8AC3E}">
        <p14:creationId xmlns:p14="http://schemas.microsoft.com/office/powerpoint/2010/main" val="2274559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con&#10;&#10;Description automatically generated">
            <a:extLst>
              <a:ext uri="{FF2B5EF4-FFF2-40B4-BE49-F238E27FC236}">
                <a16:creationId xmlns:a16="http://schemas.microsoft.com/office/drawing/2014/main" id="{BE122A0B-5541-EF16-4E0F-C20F54286CDE}"/>
              </a:ext>
            </a:extLst>
          </p:cNvPr>
          <p:cNvPicPr>
            <a:picLocks noChangeAspect="1"/>
          </p:cNvPicPr>
          <p:nvPr/>
        </p:nvPicPr>
        <p:blipFill>
          <a:blip r:embed="rId2"/>
          <a:stretch>
            <a:fillRect/>
          </a:stretch>
        </p:blipFill>
        <p:spPr>
          <a:xfrm>
            <a:off x="268942" y="165247"/>
            <a:ext cx="8727140" cy="6473716"/>
          </a:xfrm>
          <a:prstGeom prst="rect">
            <a:avLst/>
          </a:prstGeom>
        </p:spPr>
      </p:pic>
    </p:spTree>
    <p:extLst>
      <p:ext uri="{BB962C8B-B14F-4D97-AF65-F5344CB8AC3E}">
        <p14:creationId xmlns:p14="http://schemas.microsoft.com/office/powerpoint/2010/main" val="172416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ext, whiteboard&#10;&#10;Description automatically generated">
            <a:extLst>
              <a:ext uri="{FF2B5EF4-FFF2-40B4-BE49-F238E27FC236}">
                <a16:creationId xmlns:a16="http://schemas.microsoft.com/office/drawing/2014/main" id="{DF69442C-9235-167C-DDD5-0C7A0131ABB8}"/>
              </a:ext>
            </a:extLst>
          </p:cNvPr>
          <p:cNvPicPr>
            <a:picLocks noChangeAspect="1"/>
          </p:cNvPicPr>
          <p:nvPr/>
        </p:nvPicPr>
        <p:blipFill>
          <a:blip r:embed="rId3"/>
          <a:stretch>
            <a:fillRect/>
          </a:stretch>
        </p:blipFill>
        <p:spPr>
          <a:xfrm>
            <a:off x="103773" y="339222"/>
            <a:ext cx="8926813" cy="6182601"/>
          </a:xfrm>
          <a:prstGeom prst="rect">
            <a:avLst/>
          </a:prstGeom>
        </p:spPr>
      </p:pic>
    </p:spTree>
    <p:extLst>
      <p:ext uri="{BB962C8B-B14F-4D97-AF65-F5344CB8AC3E}">
        <p14:creationId xmlns:p14="http://schemas.microsoft.com/office/powerpoint/2010/main" val="1282808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con&#10;&#10;Description automatically generated">
            <a:extLst>
              <a:ext uri="{FF2B5EF4-FFF2-40B4-BE49-F238E27FC236}">
                <a16:creationId xmlns:a16="http://schemas.microsoft.com/office/drawing/2014/main" id="{049D89DE-7FA3-A571-6BCA-3BC3913DFC59}"/>
              </a:ext>
            </a:extLst>
          </p:cNvPr>
          <p:cNvPicPr>
            <a:picLocks noChangeAspect="1"/>
          </p:cNvPicPr>
          <p:nvPr/>
        </p:nvPicPr>
        <p:blipFill>
          <a:blip r:embed="rId2"/>
          <a:stretch>
            <a:fillRect/>
          </a:stretch>
        </p:blipFill>
        <p:spPr>
          <a:xfrm>
            <a:off x="147919" y="287021"/>
            <a:ext cx="8834718" cy="6162936"/>
          </a:xfrm>
          <a:prstGeom prst="rect">
            <a:avLst/>
          </a:prstGeom>
        </p:spPr>
      </p:pic>
    </p:spTree>
    <p:extLst>
      <p:ext uri="{BB962C8B-B14F-4D97-AF65-F5344CB8AC3E}">
        <p14:creationId xmlns:p14="http://schemas.microsoft.com/office/powerpoint/2010/main" val="29559647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C285583F838747AFD70992DCA73B9A" ma:contentTypeVersion="16" ma:contentTypeDescription="Create a new document." ma:contentTypeScope="" ma:versionID="78bcde4b86b6d46b32cfd5029892570c">
  <xsd:schema xmlns:xsd="http://www.w3.org/2001/XMLSchema" xmlns:xs="http://www.w3.org/2001/XMLSchema" xmlns:p="http://schemas.microsoft.com/office/2006/metadata/properties" xmlns:ns2="e298f7af-42c8-4d27-806b-8aeaa64c6f6a" xmlns:ns3="00d79a7e-5b39-4c94-8f63-3795cd537da2" targetNamespace="http://schemas.microsoft.com/office/2006/metadata/properties" ma:root="true" ma:fieldsID="38111eb64eacd53f1afe1395e3b6c43d" ns2:_="" ns3:_="">
    <xsd:import namespace="e298f7af-42c8-4d27-806b-8aeaa64c6f6a"/>
    <xsd:import namespace="00d79a7e-5b39-4c94-8f63-3795cd537da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98f7af-42c8-4d27-806b-8aeaa64c6f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83cab64-773b-408e-adad-3c56db964c2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0d79a7e-5b39-4c94-8f63-3795cd537da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d9e1823-cc4a-458d-b886-614eaf9142c9}" ma:internalName="TaxCatchAll" ma:showField="CatchAllData" ma:web="00d79a7e-5b39-4c94-8f63-3795cd537da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58415D-EC22-4F9B-BD54-FB56CA3115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98f7af-42c8-4d27-806b-8aeaa64c6f6a"/>
    <ds:schemaRef ds:uri="00d79a7e-5b39-4c94-8f63-3795cd537d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52F00B1-CD63-4D43-9850-C797CE19BE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424</TotalTime>
  <Words>2564</Words>
  <Application>Microsoft Office PowerPoint</Application>
  <PresentationFormat>On-screen Show (4:3)</PresentationFormat>
  <Paragraphs>180</Paragraphs>
  <Slides>38</Slides>
  <Notes>25</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5" baseType="lpstr">
      <vt:lpstr>Arial</vt:lpstr>
      <vt:lpstr>Arial,Sans-Serif</vt:lpstr>
      <vt:lpstr>Calibri</vt:lpstr>
      <vt:lpstr>Calibri Light</vt:lpstr>
      <vt:lpstr>Symbol</vt:lpstr>
      <vt:lpstr>Office Theme</vt:lpstr>
      <vt:lpstr>Acrobat Document</vt:lpstr>
      <vt:lpstr>PowerPoint Presentation</vt:lpstr>
      <vt:lpstr>THIS IS ME: I am a STEM Ambassador</vt:lpstr>
      <vt:lpstr>Activity 1 – How did you get to school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2</vt:lpstr>
      <vt:lpstr>PowerPoint Presentation</vt:lpstr>
      <vt:lpstr>PowerPoint Presentation</vt:lpstr>
      <vt:lpstr>PowerPoint Presentation</vt:lpstr>
      <vt:lpstr>Activity 3</vt:lpstr>
      <vt:lpstr>PowerPoint Presentation</vt:lpstr>
      <vt:lpstr>PowerPoint Presentation</vt:lpstr>
      <vt:lpstr>PowerPoint Presentation</vt:lpstr>
      <vt:lpstr>PowerPoint Presentation</vt:lpstr>
      <vt:lpstr>Activity 4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DesignerTM</dc:creator>
  <cp:lastModifiedBy>John Hall | CIHT</cp:lastModifiedBy>
  <cp:revision>1166</cp:revision>
  <cp:lastPrinted>2016-05-18T10:10:12Z</cp:lastPrinted>
  <dcterms:created xsi:type="dcterms:W3CDTF">2016-02-16T16:45:06Z</dcterms:created>
  <dcterms:modified xsi:type="dcterms:W3CDTF">2022-12-20T10:21:59Z</dcterms:modified>
</cp:coreProperties>
</file>