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B17"/>
    <a:srgbClr val="A88D18"/>
    <a:srgbClr val="FCE3C2"/>
    <a:srgbClr val="EF9F3F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2" autoAdjust="0"/>
  </p:normalViewPr>
  <p:slideViewPr>
    <p:cSldViewPr snapToGrid="0" snapToObjects="1">
      <p:cViewPr varScale="1">
        <p:scale>
          <a:sx n="86" d="100"/>
          <a:sy n="86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microsoft.com/office/2007/relationships/hdphoto" Target="../media/hdphoto1.wdp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reals.ahdb.org.uk/markets/market-news/2017/october/24/prospects-uk-trade-in-oats-reliant-on-eu-%E2%80%93-so-what-will-brexit-mean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261311"/>
            <a:ext cx="9144000" cy="733096"/>
          </a:xfrm>
        </p:spPr>
        <p:txBody>
          <a:bodyPr/>
          <a:lstStyle/>
          <a:p>
            <a:r>
              <a:rPr lang="en-US" dirty="0" smtClean="0"/>
              <a:t>Where is my food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Rearing livestock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Animals are reared for their meat and their products.  </a:t>
            </a:r>
          </a:p>
          <a:p>
            <a:pPr marL="0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includes cattle, pigs, sheep and poultry (e.g. chicken), fish such as farmed salmon and products such as eggs and milk.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2" descr="C:\Users\Jenny\AppData\Local\Microsoft\Windows\INetCache\IE\EPRO8C7F\Cow_calf_dsc065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50" y="3775730"/>
            <a:ext cx="2895600" cy="21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enny\AppData\Local\Microsoft\Windows\INetCache\IE\EPRO8C7F\Victoria,Lagunajf3443_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0" y="3761664"/>
            <a:ext cx="2909248" cy="21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enny\AppData\Local\Microsoft\Windows\INetCache\IE\EPRO8C7F\Fish-farm-hero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4"/>
          <a:stretch/>
        </p:blipFill>
        <p:spPr bwMode="auto">
          <a:xfrm>
            <a:off x="6961898" y="3733800"/>
            <a:ext cx="3077452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Reared livestock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Around the world other animals, birds and fish are reared for consumption.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include: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0224" y="349002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Goat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Buffalo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orse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Caribou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Llama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Guinea pig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Venison (deer)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88624" y="3512999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Geese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Duck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Ostrich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6649" y="3512999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Game birds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Pheasant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Grouse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Quail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140" y="3508593"/>
            <a:ext cx="121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Tilapia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Jenny\AppData\Local\Microsoft\Windows\INetCache\IE\EPRO8C7F\pheasant_pre_cut_by_elaineselenestock-d5fbzw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24" y="4866418"/>
            <a:ext cx="2587425" cy="17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13" y="1863703"/>
            <a:ext cx="2258319" cy="2304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68" y="5144215"/>
            <a:ext cx="2122427" cy="1415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41519" y="1814235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Ostrich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2774" y="6383433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Pheasant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5796" y="6373951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58" y="3911972"/>
            <a:ext cx="1585153" cy="23872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14185" y="5667378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Caribou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Catching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Fish and seafood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caught from the wild for eating.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wild animals and birds may also be hunted and caught such as boar, venison, pheasant and grouse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Fish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seafood are caught all over the world and provide many people with their main source of protein. There are fresh and salt water species.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Jenny\AppData\Local\Microsoft\Windows\INetCache\IE\0RYEYTLC\Jagalchi_Market_-_Squid_Sta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4317370"/>
            <a:ext cx="3100532" cy="20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Users\Jenny\AppData\Local\Microsoft\Windows\INetCache\IE\EPRO8C7F\Miesmuscheln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15" y="4343400"/>
            <a:ext cx="1106842" cy="20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ame m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93" y="4350666"/>
            <a:ext cx="3254151" cy="20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Caught food – fish and seafood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these? Where in the world are they caught?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 descr="C:\Users\Jenny\AppData\Local\Microsoft\Windows\INetCache\IE\EPRO8C7F\Opened_scallop_she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968822"/>
            <a:ext cx="27276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874" y="5445322"/>
            <a:ext cx="272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Scallops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 descr="C:\Users\Jenny\AppData\Local\Microsoft\Windows\INetCache\IE\EPRO8C7F\s5v8H0OFi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4" y="2968822"/>
            <a:ext cx="3476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3425" y="5483421"/>
            <a:ext cx="332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 snapper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Mexico &amp; Caribbean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6000" y="5461393"/>
            <a:ext cx="272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Sardines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Mediterranean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" descr="C:\Users\Jenny\AppData\Local\Microsoft\Windows\INetCache\IE\W52D0TNO\barbecued-sardines-raw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4" y="2968822"/>
            <a:ext cx="34271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in the world? </a:t>
            </a:r>
            <a:endParaRPr lang="en-GB" dirty="0"/>
          </a:p>
        </p:txBody>
      </p:sp>
      <p:pic>
        <p:nvPicPr>
          <p:cNvPr id="4" name="Picture 7" descr="C:\Users\Jenny\AppData\Local\Microsoft\Windows\INetCache\IE\0RYEYTLC\World_Map_WSF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0" y="1998048"/>
            <a:ext cx="7819716" cy="41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9274" y="6053764"/>
            <a:ext cx="97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you think the following ingredients and food are from?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Jenny\AppData\Local\Microsoft\Windows\INetCache\IE\EPRO8C7F\Olive-Oi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1" y="915679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Jenny\AppData\Local\Microsoft\Windows\INetCache\IE\6T7W4HTR\6009735023_97fb8e0b5d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67" b="100000" l="1800" r="9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21" y="962232"/>
            <a:ext cx="206375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56650" y="230049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Olive oil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0571" y="259208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Oats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3235" y="6357956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Sugar beet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0" descr="C:\Users\Jenny\AppData\Local\Microsoft\Windows\INetCache\IE\6T7W4HTR\T2gm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71" y="1022907"/>
            <a:ext cx="1943100" cy="12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60571" y="237669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 pear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2" descr="C:\Users\Jenny\AppData\Local\Microsoft\Windows\INetCache\IE\6T7W4HTR\Spinach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77" y="2833896"/>
            <a:ext cx="1658588" cy="16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41171" y="4434096"/>
            <a:ext cx="108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4" descr="C:\Users\Jenny\AppData\Local\Microsoft\Windows\INetCache\IE\EPRO8C7F\whole-and-grated-nutmeg_thumb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936371" y="4891297"/>
            <a:ext cx="197513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241171" y="6357956"/>
            <a:ext cx="11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Nutmeg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20" y="3395686"/>
            <a:ext cx="25878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China, USA, Japan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56170" y="1438978"/>
            <a:ext cx="26069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UK, Europe, Canada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8" descr="C:\Users\Jenny\AppData\Local\Microsoft\Windows\INetCache\IE\6T7W4HTR\lamb_cuttlets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13312" r="8358" b="9925"/>
          <a:stretch/>
        </p:blipFill>
        <p:spPr bwMode="auto">
          <a:xfrm>
            <a:off x="4029499" y="3122059"/>
            <a:ext cx="2291452" cy="14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93971" y="46626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7670" y="3541117"/>
            <a:ext cx="3028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UK, China, New Zealand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9" descr="C:\Users\Jenny\AppData\Local\Microsoft\Windows\INetCache\IE\W52D0TNO\isolated-potatoe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5" y="3020434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41971" y="462459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45189" y="3540079"/>
            <a:ext cx="18960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UK, Europe, North America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5371" y="635076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2" descr="Image result for where are squid caugh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85" y="4908236"/>
            <a:ext cx="2261473" cy="15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sugar be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9" y="5138024"/>
            <a:ext cx="1741984" cy="11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280021" y="5384640"/>
            <a:ext cx="1969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UK, Ireland, Europe, Russia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676" y="1460261"/>
            <a:ext cx="26961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Spain, Italy, Greece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49192" y="1499104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Mexico, USA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6371" y="5369018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 and West Indies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35004" y="5473014"/>
            <a:ext cx="2743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North Atlantic, California, Hawaii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is my food from?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0703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provenance means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ingredients and the foods made from them originally come from.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consumers want to know where their food originated.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24" descr="C:\Users\Jenny\AppData\Local\Microsoft\Windows\INetCache\IE\6T7W4HTR\food_prices_dec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95" y="2571092"/>
            <a:ext cx="340936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does our food come from?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36869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ingredients and foods we eat are grown, reared or caught in the UK.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Name some familiar foods from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UK.</a:t>
            </a:r>
            <a:endParaRPr lang="en-GB" b="1" dirty="0"/>
          </a:p>
        </p:txBody>
      </p:sp>
      <p:pic>
        <p:nvPicPr>
          <p:cNvPr id="9" name="Picture 16" descr="C:\Users\Jenny\AppData\Local\Microsoft\Windows\INetCache\IE\6T7W4HTR\United_Kingdom_color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2065190"/>
            <a:ext cx="1738753" cy="2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93274" y="46838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foods are imported from other parts of the world.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Name five foods that are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imported.</a:t>
            </a:r>
            <a:endParaRPr lang="en-GB" sz="2000" b="1" dirty="0"/>
          </a:p>
        </p:txBody>
      </p:sp>
      <p:pic>
        <p:nvPicPr>
          <p:cNvPr id="11" name="Picture 17" descr="C:\Users\Jenny\AppData\Local\Microsoft\Windows\INetCache\IE\W52D0TNO\1395052210360856883576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97" y="4364182"/>
            <a:ext cx="2819143" cy="19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Growing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86251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types of food from plant sources are grown all over the world. These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cereal crops;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ruits;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uts;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herbs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can be grown in gardens, allotments, greenhouses, orchards and fields.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Jenny\AppData\Local\Microsoft\Windows\INetCache\IE\0RYEYTLC\Agriculture_in_Volgograd_Oblast_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58" y="2017098"/>
            <a:ext cx="2847242" cy="2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Jenny\AppData\Local\Microsoft\Windows\INetCache\IE\W52D0TNO\types-greenhouse-usag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11127"/>
          <a:stretch/>
        </p:blipFill>
        <p:spPr bwMode="auto">
          <a:xfrm>
            <a:off x="8544658" y="4328957"/>
            <a:ext cx="2847243" cy="19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grown in the UK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plant crops are grown in the UK. They are an essential part of our food supply.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are grown on a large scale, this is called intensive farming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crops are grown on a large scale in the UK?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8" descr="C:\Users\Jenny\AppData\Local\Microsoft\Windows\INetCache\IE\0RYEYTLC\1842382_9cf7f9a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51" y="4254319"/>
            <a:ext cx="2916250" cy="19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enny\AppData\Local\Microsoft\Windows\INetCache\IE\0RYEYTLC\potato-fields-1372435789tn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4254320"/>
            <a:ext cx="2748521" cy="20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Jenny\AppData\Local\Microsoft\Windows\INetCache\IE\6T7W4HTR\kbgwdxvs-13669569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6" y="4256946"/>
            <a:ext cx="2985137" cy="19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3400" y="5715023"/>
            <a:ext cx="17489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2400" y="5715023"/>
            <a:ext cx="19170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Oil seed rape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8796" y="5734073"/>
            <a:ext cx="17489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grown in the UK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5082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types of plant crops grow in different regions of the UK.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principle crops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wheat;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barley;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oats;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potatoes;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sugar beet;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vegetables;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oil seed rape;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fruits.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4" descr="C:\Users\Jenny\AppData\Local\Microsoft\Windows\INetCache\IE\0RYEYTLC\potato-373822_960_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r="12540"/>
          <a:stretch/>
        </p:blipFill>
        <p:spPr bwMode="auto">
          <a:xfrm>
            <a:off x="9987234" y="2588596"/>
            <a:ext cx="1804079" cy="16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Jenny\AppData\Local\Microsoft\Windows\INetCache\IE\EPRO8C7F\250px-Kaura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8858250" y="2588599"/>
            <a:ext cx="1495997" cy="16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4650" y="4705350"/>
            <a:ext cx="5066663" cy="1384995"/>
          </a:xfrm>
          <a:prstGeom prst="rect">
            <a:avLst/>
          </a:prstGeom>
          <a:noFill/>
          <a:ln>
            <a:solidFill>
              <a:srgbClr val="ED6B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Oats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the UK’s third largest home-grown cereal crop, behind wheat and barley.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AHDB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grown in Europe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12574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a great variety of foods grown all over Europe.  The type of farming is partly determined by the climate and geography of the country or region.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6" descr="C:\Users\Jenny\AppData\Local\Microsoft\Windows\INetCache\IE\EPRO8C7F\europe_map3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03" y="2538797"/>
            <a:ext cx="4254371" cy="37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in Europe do you think these foods are grown?</a:t>
            </a:r>
            <a:endParaRPr lang="en-GB" dirty="0"/>
          </a:p>
        </p:txBody>
      </p:sp>
      <p:pic>
        <p:nvPicPr>
          <p:cNvPr id="4" name="Picture 4" descr="C:\Users\Jenny\AppData\Local\Microsoft\Windows\INetCache\IE\6T7W4HTR\Fruit-Free-PNG-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46" y="2234001"/>
            <a:ext cx="34954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874" y="5235864"/>
            <a:ext cx="405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Spain, Italy, Greece, France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0046" y="5081976"/>
            <a:ext cx="474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Europe – Spain, Italy, Greece, Portugal, Turkey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274" y="5971037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do these foods grow successfully in these regions?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60" y="2666379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grown in the rest of the world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variety of ingredients and foods that are now readily available have been introduced to the UK over a long period of time. 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are imported from other countries giving access to ingredients and foods that would not normally grow in the UK. 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availability of these ingredients and foods gives us a wide choice throughout the year.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9" descr="C:\Users\Jenny\AppData\Local\Microsoft\Windows\INetCache\IE\6T7W4HTR\CcxY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36" y="4793748"/>
            <a:ext cx="240993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Jenny\AppData\Local\Microsoft\Windows\INetCache\IE\W52D0TNO\KidneyBeans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88" y="4641348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Jenny\AppData\Local\Microsoft\Windows\INetCache\IE\W52D0TNO\ocra-300x20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17" y="4793748"/>
            <a:ext cx="2340671" cy="15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Jenny\AppData\Local\Microsoft\Windows\INetCache\IE\0RYEYTLC\Corn-Free-Download-PN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69" y="4655051"/>
            <a:ext cx="2476576" cy="18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1701" y="5098548"/>
            <a:ext cx="921678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examples can you name?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665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1_Custom Design</vt:lpstr>
      <vt:lpstr>3_Custom Design</vt:lpstr>
      <vt:lpstr>Where is my food from?</vt:lpstr>
      <vt:lpstr>Food provenance</vt:lpstr>
      <vt:lpstr>Where does our food come from?</vt:lpstr>
      <vt:lpstr>Growing food</vt:lpstr>
      <vt:lpstr>Food grown in the UK</vt:lpstr>
      <vt:lpstr>Food grown in the UK</vt:lpstr>
      <vt:lpstr>Food grown in Europe</vt:lpstr>
      <vt:lpstr>Where in Europe do you think these foods are grown?</vt:lpstr>
      <vt:lpstr>Food grown in the rest of the world</vt:lpstr>
      <vt:lpstr>Rearing livestock</vt:lpstr>
      <vt:lpstr>Reared livestock</vt:lpstr>
      <vt:lpstr>Catching food</vt:lpstr>
      <vt:lpstr>Caught food – fish and seafood</vt:lpstr>
      <vt:lpstr>Where in the world? </vt:lpstr>
      <vt:lpstr>PowerPoint Presentation</vt:lpstr>
      <vt:lpstr>Where is my food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35</cp:revision>
  <dcterms:created xsi:type="dcterms:W3CDTF">2018-10-10T09:22:08Z</dcterms:created>
  <dcterms:modified xsi:type="dcterms:W3CDTF">2018-12-13T09:45:51Z</dcterms:modified>
</cp:coreProperties>
</file>