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9" r:id="rId2"/>
    <p:sldId id="260" r:id="rId3"/>
    <p:sldId id="262" r:id="rId4"/>
    <p:sldId id="270" r:id="rId5"/>
    <p:sldId id="263" r:id="rId6"/>
    <p:sldId id="264" r:id="rId7"/>
    <p:sldId id="274" r:id="rId8"/>
    <p:sldId id="275" r:id="rId9"/>
    <p:sldId id="276" r:id="rId10"/>
    <p:sldId id="277"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1" autoAdjust="0"/>
    <p:restoredTop sz="95859" autoAdjust="0"/>
  </p:normalViewPr>
  <p:slideViewPr>
    <p:cSldViewPr snapToGrid="0" snapToObjects="1">
      <p:cViewPr varScale="1">
        <p:scale>
          <a:sx n="86" d="100"/>
          <a:sy n="86" d="100"/>
        </p:scale>
        <p:origin x="85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5:07.242"/>
    </inkml:context>
    <inkml:brush xml:id="br0">
      <inkml:brushProperty name="width" value="0.05" units="cm"/>
      <inkml:brushProperty name="height" value="0.05" units="cm"/>
    </inkml:brush>
  </inkml:definitions>
  <inkml:trace contextRef="#ctx0" brushRef="#br0">349 1283 24575,'-2'-15'0,"-1"0"0,0 0 0,-2 0 0,1 0 0,-2 0 0,0 1 0,0 0 0,-10-14 0,-10-25 0,-34-75 0,29 67 0,-24-70 0,49 109 0,1 0 0,0-1 0,2 1 0,1-1 0,0-23 0,10-114 0,-6 138 0,2 1 0,0-1 0,1 1 0,2-1 0,0 2 0,12-25 0,-14 33 0,2 0 0,-1 0 0,2 1 0,-1 0 0,2 0 0,-1 1 0,1 0 0,1 0 0,0 1 0,0 1 0,16-11 0,-16 14 0,1 1 0,-1 0 0,0 0 0,1 2 0,0-1 0,0 1 0,0 0 0,18 1 0,97 5 0,-87-2 0,-12 0 0,0 0 0,0 2 0,0 0 0,-1 2 0,39 14 0,-57-17 0,0 0 0,0 1 0,-1 0 0,0 0 0,0 0 0,0 1 0,0 0 0,-1 0 0,0 1 0,0 0 0,0 0 0,-1 0 0,0 1 0,0 0 0,0 0 0,-1 0 0,0 1 0,-1-1 0,1 1 0,-2 0 0,5 16 0,-3 1 0,-1 1 0,-1 0 0,-2 0 0,0-1 0,-2 1 0,0 0 0,-2 0 0,-1-1 0,-9 27 0,7-36 0,0 0 0,-1 0 0,-1 0 0,-1-1 0,0-1 0,-1 0 0,0 0 0,-1-1 0,-1 0 0,0-1 0,-1-1 0,0 0 0,-1-1 0,0 0 0,0-2 0,-1 1 0,0-2 0,0 0 0,-1-1 0,-33 7 0,19-7 0,1 1 0,0 1 0,0 1 0,1 2 0,0 1 0,1 1 0,-47 31 0,58-32 0,4-4 0,0 0 0,1 1 0,0 0 0,1 1 0,0 1 0,0-1 0,1 2 0,1-1 0,0 2 0,0-1 0,-9 20 0,-75 158 0,87-176 0,1 0 0,0 1 0,1-1 0,0 1 0,1 0 0,-2 30 0,7 96 0,1-65 0,-3-63 0,1-1 0,0 1 0,1-1 0,1 1 0,0-1 0,0 0 0,1 0 0,1 0 0,0 0 0,1-1 0,12 20 0,-6-16 0,1 1 0,0-2 0,0 0 0,2-1 0,0 0 0,32 21 0,-32-24 0,0-1 0,0-1 0,1 0 0,0-1 0,1-1 0,-1 0 0,1-2 0,0 1 0,18 0 0,-25-4 0,0 0 0,-1-1 0,1-1 0,0 0 0,-1 0 0,1-1 0,0 0 0,-1 0 0,0-1 0,0-1 0,0 1 0,0-2 0,0 1 0,-1-1 0,0 0 0,0-1 0,12-10 0,-10 6 0,-1-1 0,0 0 0,0-1 0,-2 0 0,1 0 0,-1-1 0,-1 0 0,0 0 0,-1 0 0,-1-1 0,0 1 0,4-26 0,-3 2 0,-1-1 0,-2 1 0,-4-64 0,1 87 0,-1 0 0,-1 1 0,-1-1 0,1 1 0,-2 0 0,-10-21 0,-47-73 0,41 73 0,-23-47 0,23 40 0,-25-39 0,2 6 0,43 73 0,1 0 0,-1 0 0,0-1 0,0 1 0,1 0 0,-1-1 0,0 1 0,1 0 0,-1-1 0,1 1 0,0-1 0,-1 1 0,1-1 0,0 1 0,0 0 0,0-1 0,0 1 0,0-1 0,1 1 0,-1-1 0,0 1 0,1-1 0,-1 1 0,1 0 0,-1-1 0,1 1 0,-1 0 0,3-3 0,-1 2 0,0 1 0,1-1 0,-1 1 0,1 0 0,-1 0 0,1 0 0,0 0 0,0 0 0,-1 0 0,1 1 0,0-1 0,0 1 0,0 0 0,2 0 0,18 0 0,-1 2 0,43 8 0,-58-9 0,366 88 0,69 11 0,-388-91 0,401 56 0,85 31 0,-113-16 0,797 47 0,-960-105 0,1047 7 0,-929-32 0,34 5 0,395-5 0,-312-40 0,-3-38 0,-71 11 0,803-73 0,-36 6 0,-820 85 0,704-115 0,-426 20 0,-10 3 0,-45 17 0,-426 81 0,243-100 0,185-59 0,-561 194-455,1-2 0,37-20 0,-61 25-6371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9.824"/>
    </inkml:context>
    <inkml:brush xml:id="br0">
      <inkml:brushProperty name="width" value="0.05" units="cm"/>
      <inkml:brushProperty name="height" value="0.05" units="cm"/>
    </inkml:brush>
  </inkml:definitions>
  <inkml:trace contextRef="#ctx0" brushRef="#br0">1 444 24575,'0'-4'0,"0"-7"0,0-5 0,4-5 0,3-3 0,-2-2 0,5-1 0,3-5 0,6-2 0,-2 1 0,1 1 0,-2-2 0,1-1 0,-3 2 0,0 6 0,-1 3 0,1 6 0,-2 6-8191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0.594"/>
    </inkml:context>
    <inkml:brush xml:id="br0">
      <inkml:brushProperty name="width" value="0.05" units="cm"/>
      <inkml:brushProperty name="height" value="0.05" units="cm"/>
    </inkml:brush>
  </inkml:definitions>
  <inkml:trace contextRef="#ctx0" brushRef="#br0">1 164 24575,'0'-4'0,"0"-7"0,0-5 0,0-4 0,4-4 0,3-2 0,3 3 0,0 1 0,-1 5-8191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1.815"/>
    </inkml:context>
    <inkml:brush xml:id="br0">
      <inkml:brushProperty name="width" value="0.05" units="cm"/>
      <inkml:brushProperty name="height" value="0.05" units="cm"/>
    </inkml:brush>
  </inkml:definitions>
  <inkml:trace contextRef="#ctx0" brushRef="#br0">1 114 24575,'0'-4'0,"0"-7"0,0-5 0,0-5 0,0-3 0,4 3 0,3 4-8191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2.798"/>
    </inkml:context>
    <inkml:brush xml:id="br0">
      <inkml:brushProperty name="width" value="0.05" units="cm"/>
      <inkml:brushProperty name="height" value="0.05" units="cm"/>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5.652"/>
    </inkml:context>
    <inkml:brush xml:id="br0">
      <inkml:brushProperty name="width" value="0.05" units="cm"/>
      <inkml:brushProperty name="height" value="0.05" units="cm"/>
    </inkml:brush>
  </inkml:definitions>
  <inkml:trace contextRef="#ctx0" brushRef="#br0">162 974 24575,'0'-799'0,"0"788"0,1 0 0,0 1 0,1-1 0,0 0 0,0 1 0,1-1 0,1 1 0,0 0 0,0 0 0,1 0 0,6-10 0,-9 17 0,0 1 0,0-1 0,0 0 0,1 0 0,-1 1 0,1-1 0,0 1 0,-1 0 0,1 0 0,0 0 0,0 0 0,0 0 0,0 1 0,1-1 0,-1 1 0,0 0 0,1 0 0,-1 0 0,1 1 0,-1-1 0,1 1 0,-1-1 0,1 1 0,-1 0 0,1 1 0,-1-1 0,1 1 0,-1-1 0,1 1 0,-1 0 0,0 0 0,1 1 0,-1-1 0,0 1 0,0-1 0,4 4 0,6 3 0,-1 0 0,0 0 0,-1 1 0,0 0 0,-1 1 0,15 17 0,-20-20 0,0 0 0,0 0 0,-1 0 0,0 0 0,-1 0 0,0 1 0,0 0 0,0 0 0,-1 0 0,0 0 0,0 0 0,0 15 0,-1 7 0,-2 0 0,-5 39 0,4-55 0,-1 0 0,-1 0 0,0 0 0,-1-1 0,-1 1 0,-14 24 0,-5 7 0,18-31 0,-1 0 0,0 0 0,0-1 0,-2 0 0,0-1 0,0 0 0,-17 15 0,2-6 0,-104 91 0,113-95 0,1 0 0,0 1 0,1 0 0,1 2 0,-14 26 0,20-31 0,1 0 0,0 0 0,2 0 0,-1 0 0,2 1 0,0 0 0,1 0 0,0 24 0,1 26 0,5 197 0,0-232 0,1-1 0,1-1 0,2 1 0,1-1 0,2 0 0,0-1 0,2-1 0,1 0 0,1 0 0,27 34 0,-34-51 0,0 0 0,0-1 0,1 0 0,0-1 0,0 1 0,1-2 0,0 1 0,1-2 0,0 1 0,0-1 0,0-1 0,0 0 0,1-1 0,0 0 0,0 0 0,0-2 0,0 1 0,1-2 0,19 1 0,-26-3 0,0 0 0,0-1 0,0 0 0,-1 0 0,1-1 0,0 0 0,-1 0 0,0 0 0,0 0 0,0-1 0,0 0 0,0 0 0,-1 0 0,0-1 0,0 1 0,0-1 0,0 0 0,4-9 0,3-4 0,0-2 0,-1 1 0,12-40 0,-11 24 0,-3-1 0,-1 1 0,-2-1 0,-1-1 0,-2 1 0,-1-1 0,-7-55 0,3 78 0,0 1 0,-1 0 0,-1 0 0,-1 0 0,1 0 0,-2 1 0,0 0 0,0 0 0,-11-11 0,-8-19 0,9 18 0,0-1 0,-2 2 0,0 0 0,-2 2 0,0 0 0,-1 1 0,-1 1 0,-49-30 0,68 46-195,0 0 0,-1 0 0,1-1 0,1 1 0,-1-1 0,-4-6 0,-3-5-6631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9.246"/>
    </inkml:context>
    <inkml:brush xml:id="br0">
      <inkml:brushProperty name="width" value="0.05" units="cm"/>
      <inkml:brushProperty name="height" value="0.05" units="cm"/>
    </inkml:brush>
  </inkml:definitions>
  <inkml:trace contextRef="#ctx0" brushRef="#br0">532 832 24575,'-2'-6'0,"1"0"0,-1 1 0,-1-1 0,1 1 0,-1-1 0,0 1 0,0 0 0,-5-6 0,0-1 0,-16-37 0,2 0 0,2-1 0,3-1 0,-12-54 0,-24-102 0,48 179 0,0 0 0,2-1 0,1 0 0,2 0 0,4-44 0,-4 71 0,0 0 0,0 1 0,0-1 0,0 0 0,1 1 0,-1-1 0,1 1 0,-1-1 0,1 1 0,0-1 0,-1 1 0,1-1 0,0 1 0,0-1 0,0 1 0,0 0 0,0 0 0,0-1 0,0 1 0,1 0 0,-1 0 0,0 0 0,1 0 0,1-1 0,0 2 0,-1-1 0,1 1 0,0-1 0,-1 1 0,1 0 0,0 0 0,-1 0 0,1 1 0,-1-1 0,1 0 0,0 1 0,-1 0 0,5 1 0,3 3 0,0-1 0,-1 1 0,0 1 0,0-1 0,0 2 0,12 10 0,74 69 0,-89-80 0,0 0 0,-1 0 0,0 1 0,-1 0 0,1 0 0,-1 0 0,-1 1 0,1-1 0,-1 1 0,0 0 0,-1 0 0,0 0 0,0 0 0,-1 0 0,0 1 0,-1-1 0,1 0 0,-2 1 0,1-1 0,-1 0 0,0 0 0,-1 1 0,0-1 0,0 0 0,-1 0 0,0-1 0,0 1 0,-1-1 0,0 1 0,0-1 0,0 0 0,-1-1 0,-8 9 0,-13 7 0,-1-1 0,0-2 0,-44 24 0,-9 5 0,30-12 0,1 2 0,-43 45 0,80-70 0,0 0 0,1 1 0,1 0 0,0 1 0,1 0 0,1 1 0,0 0 0,-7 21 0,5-7 0,2 0 0,0 0 0,-6 59 0,14-82 0,-2 3 0,1 1 0,1 0 0,0-1 0,1 1 0,1 13 0,-1-21 0,0-1 0,-1 0 0,1 1 0,0-1 0,0 1 0,1-1 0,-1 0 0,0 0 0,1 0 0,-1 0 0,1 0 0,0 0 0,0 0 0,-1 0 0,1 0 0,0-1 0,1 1 0,-1-1 0,0 0 0,0 0 0,1 1 0,-1-2 0,0 1 0,1 0 0,-1 0 0,1-1 0,2 1 0,14 2 0,-1-1 0,1-1 0,-1 0 0,1-1 0,-1-2 0,1 0 0,33-8 0,-43 6 0,-1 0 0,0-1 0,0 0 0,0 0 0,-1-1 0,1 0 0,-2 0 0,1 0 0,-1-1 0,1-1 0,-2 1 0,1-1 0,-1 1 0,-1-2 0,1 1 0,-1 0 0,5-16 0,1-6 0,-1-1 0,-2 0 0,6-58 0,-12 88-13,1-24-212,1 1-1,1 0 1,1 0 0,1 0-1,12-27 1,-10 34-6601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49.025"/>
    </inkml:context>
    <inkml:brush xml:id="br0">
      <inkml:brushProperty name="width" value="0.05" units="cm"/>
      <inkml:brushProperty name="height" value="0.05" units="cm"/>
    </inkml:brush>
  </inkml:definitions>
  <inkml:trace contextRef="#ctx0" brushRef="#br0">1 1622 24575,'534'0'0,"-529"0"0,1 0 0,-1 0 0,0 0 0,1-1 0,-1 0 0,0 0 0,0 0 0,0 0 0,0-1 0,0 0 0,0 0 0,0-1 0,0 1 0,-1-1 0,0 0 0,1 0 0,-1-1 0,6-6 0,-6 5 0,0-1 0,0-1 0,-1 1 0,0 0 0,0-1 0,-1 1 0,0-1 0,0 0 0,0 0 0,-1 0 0,0 0 0,-1 0 0,1-10 0,-2-514 0,-1 222 0,2 308 0,1-33 0,-2 1 0,-1-1 0,-12-59 0,7 51 0,2 1 0,1-1 0,3 0 0,4-54 0,0-1 0,-3 87-227,1 0-1,0 1 1,0-1-1,1 1 1,4-11-1,-1 2-6598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7.633"/>
    </inkml:context>
    <inkml:brush xml:id="br0">
      <inkml:brushProperty name="width" value="0.05" units="cm"/>
      <inkml:brushProperty name="height" value="0.05" units="cm"/>
    </inkml:brush>
  </inkml:definitions>
  <inkml:trace contextRef="#ctx0" brushRef="#br0">28 1638 24575,'1'-23'0,"1"0"0,7-29 0,3-30 0,-7-374 0,-7 262 0,-12 21 0,0 7 0,12 132 0,-9-49 0,5 50 0,-1-52 0,8-126-1365,-1 188-5461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9.087"/>
    </inkml:context>
    <inkml:brush xml:id="br0">
      <inkml:brushProperty name="width" value="0.05" units="cm"/>
      <inkml:brushProperty name="height" value="0.05" units="cm"/>
    </inkml:brush>
  </inkml:definitions>
  <inkml:trace contextRef="#ctx0" brushRef="#br0">1 226 24575,'4'0'0,"2"-4"0,0-7 0,3 0 0,0-4 0,-1-4 0,2 2 0,0-1 0,-2-1 0,-3-3 0,3 3 0,0 0 0,-2-2 0,3 4 0,0 4-8191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9.824"/>
    </inkml:context>
    <inkml:brush xml:id="br0">
      <inkml:brushProperty name="width" value="0.05" units="cm"/>
      <inkml:brushProperty name="height" value="0.05" units="cm"/>
    </inkml:brush>
  </inkml:definitions>
  <inkml:trace contextRef="#ctx0" brushRef="#br0">1 444 24575,'0'-4'0,"0"-7"0,0-5 0,4-5 0,3-3 0,-2-2 0,5-1 0,3-5 0,6-2 0,-2 1 0,1 1 0,-2-2 0,1-1 0,-3 2 0,0 6 0,-1 3 0,1 6 0,-2 6-8191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26:46.754"/>
    </inkml:context>
    <inkml:brush xml:id="br0">
      <inkml:brushProperty name="width" value="0.05" units="cm"/>
      <inkml:brushProperty name="height" value="0.05" units="cm"/>
    </inkml:brush>
  </inkml:definitions>
  <inkml:trace contextRef="#ctx0" brushRef="#br0">783 0 24575,'-75'4'0,"-127"23"0,119-14 0,67-10 0,0 1 0,1 1 0,0 0 0,0 1 0,0 1 0,1 0 0,-18 12 0,-10 5 0,33-17 0,1-1 0,0 1 0,0 1 0,1 0 0,0 0 0,0 0 0,1 1 0,0 0 0,0 0 0,1 1 0,-7 16 0,-27 42 0,-63 49 0,101-116 0,0 0 0,0 1 0,0-1 0,0 0 0,0 1 0,0-1 0,0 1 0,1-1 0,-1 1 0,0 0 0,1-1 0,-1 1 0,1-1 0,0 1 0,-1 0 0,1 0 0,0-1 0,0 1 0,0 0 0,0-1 0,0 1 0,1 0 0,-1-1 0,1 3 0,0-1 0,1 0 0,0 0 0,0 0 0,0 0 0,0-1 0,0 1 0,1-1 0,-1 1 0,1-1 0,-1 0 0,5 3 0,8 4 0,0-1 0,0 0 0,29 9 0,175 79 0,-23-9 0,-195-86 0,1-1 0,-1 1 0,0-1 0,1 0 0,-1 0 0,0 0 0,1 0 0,-1 0 0,0 0 0,1 0 0,-1 0 0,0 0 0,1-1 0,-1 1 0,0 0 0,1-1 0,-1 1 0,0-1 0,0 0 0,1 1 0,-1-1 0,0 0 0,0 0 0,0 0 0,0 0 0,0 0 0,0 0 0,0 0 0,0 0 0,-1 0 0,1 0 0,0 0 0,-1-1 0,1 1 0,-1 0 0,1-2 0,4-8 0,-2 0 0,1 0 0,2-18 0,0 2 0,0 10 0,0 0 0,1 0 0,1 1 0,0 0 0,2 0 0,-1 1 0,2 0 0,0 1 0,1 0 0,0 0 0,1 2 0,29-23 0,-32 27 0,2 1 0,-1 1 0,1 0 0,0 0 0,0 1 0,0 1 0,1 0 0,24-4 0,5 1 0,-33 4 0,0 1 0,0 0 0,0 1 0,0 0 0,0 0 0,0 1 0,0 0 0,1 1 0,-1 0 0,0 0 0,0 1 0,0 0 0,0 1 0,9 3 0,-132-157 0,98 131 0,7 8 0,0 1 0,-1 0 0,0 0 0,-1 1 0,-13-9 0,-2 1 0,7 3 0,-2 2 0,-26-14 0,29 19-1365,2 1-5461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0.594"/>
    </inkml:context>
    <inkml:brush xml:id="br0">
      <inkml:brushProperty name="width" value="0.05" units="cm"/>
      <inkml:brushProperty name="height" value="0.05" units="cm"/>
    </inkml:brush>
  </inkml:definitions>
  <inkml:trace contextRef="#ctx0" brushRef="#br0">1 164 24575,'0'-4'0,"0"-7"0,0-5 0,0-4 0,4-4 0,3-2 0,3 3 0,0 1 0,-1 5-8191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1.815"/>
    </inkml:context>
    <inkml:brush xml:id="br0">
      <inkml:brushProperty name="width" value="0.05" units="cm"/>
      <inkml:brushProperty name="height" value="0.05" units="cm"/>
    </inkml:brush>
  </inkml:definitions>
  <inkml:trace contextRef="#ctx0" brushRef="#br0">1 114 24575,'0'-4'0,"0"-7"0,0-5 0,0-5 0,0-3 0,4 3 0,3 4-8191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2.798"/>
    </inkml:context>
    <inkml:brush xml:id="br0">
      <inkml:brushProperty name="width" value="0.05" units="cm"/>
      <inkml:brushProperty name="height" value="0.05" units="cm"/>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5.652"/>
    </inkml:context>
    <inkml:brush xml:id="br0">
      <inkml:brushProperty name="width" value="0.05" units="cm"/>
      <inkml:brushProperty name="height" value="0.05" units="cm"/>
    </inkml:brush>
  </inkml:definitions>
  <inkml:trace contextRef="#ctx0" brushRef="#br0">162 974 24575,'0'-799'0,"0"788"0,1 0 0,0 1 0,1-1 0,0 0 0,0 1 0,1-1 0,1 1 0,0 0 0,0 0 0,1 0 0,6-10 0,-9 17 0,0 1 0,0-1 0,0 0 0,1 0 0,-1 1 0,1-1 0,0 1 0,-1 0 0,1 0 0,0 0 0,0 0 0,0 0 0,0 1 0,1-1 0,-1 1 0,0 0 0,1 0 0,-1 0 0,1 1 0,-1-1 0,1 1 0,-1-1 0,1 1 0,-1 0 0,1 1 0,-1-1 0,1 1 0,-1-1 0,1 1 0,-1 0 0,0 0 0,1 1 0,-1-1 0,0 1 0,0-1 0,4 4 0,6 3 0,-1 0 0,0 0 0,-1 1 0,0 0 0,-1 1 0,15 17 0,-20-20 0,0 0 0,0 0 0,-1 0 0,0 0 0,-1 0 0,0 1 0,0 0 0,0 0 0,-1 0 0,0 0 0,0 0 0,0 15 0,-1 7 0,-2 0 0,-5 39 0,4-55 0,-1 0 0,-1 0 0,0 0 0,-1-1 0,-1 1 0,-14 24 0,-5 7 0,18-31 0,-1 0 0,0 0 0,0-1 0,-2 0 0,0-1 0,0 0 0,-17 15 0,2-6 0,-104 91 0,113-95 0,1 0 0,0 1 0,1 0 0,1 2 0,-14 26 0,20-31 0,1 0 0,0 0 0,2 0 0,-1 0 0,2 1 0,0 0 0,1 0 0,0 24 0,1 26 0,5 197 0,0-232 0,1-1 0,1-1 0,2 1 0,1-1 0,2 0 0,0-1 0,2-1 0,1 0 0,1 0 0,27 34 0,-34-51 0,0 0 0,0-1 0,1 0 0,0-1 0,0 1 0,1-2 0,0 1 0,1-2 0,0 1 0,0-1 0,0-1 0,0 0 0,1-1 0,0 0 0,0 0 0,0-2 0,0 1 0,1-2 0,19 1 0,-26-3 0,0 0 0,0-1 0,0 0 0,-1 0 0,1-1 0,0 0 0,-1 0 0,0 0 0,0 0 0,0-1 0,0 0 0,0 0 0,-1 0 0,0-1 0,0 1 0,0-1 0,0 0 0,4-9 0,3-4 0,0-2 0,-1 1 0,12-40 0,-11 24 0,-3-1 0,-1 1 0,-2-1 0,-1-1 0,-2 1 0,-1-1 0,-7-55 0,3 78 0,0 1 0,-1 0 0,-1 0 0,-1 0 0,1 0 0,-2 1 0,0 0 0,0 0 0,-11-11 0,-8-19 0,9 18 0,0-1 0,-2 2 0,0 0 0,-2 2 0,0 0 0,-1 1 0,-1 1 0,-49-30 0,68 46-195,0 0 0,-1 0 0,1-1 0,1 1 0,-1-1 0,-4-6 0,-3-5-6631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9.246"/>
    </inkml:context>
    <inkml:brush xml:id="br0">
      <inkml:brushProperty name="width" value="0.05" units="cm"/>
      <inkml:brushProperty name="height" value="0.05" units="cm"/>
    </inkml:brush>
  </inkml:definitions>
  <inkml:trace contextRef="#ctx0" brushRef="#br0">532 832 24575,'-2'-6'0,"1"0"0,-1 1 0,-1-1 0,1 1 0,-1-1 0,0 1 0,0 0 0,-5-6 0,0-1 0,-16-37 0,2 0 0,2-1 0,3-1 0,-12-54 0,-24-102 0,48 179 0,0 0 0,2-1 0,1 0 0,2 0 0,4-44 0,-4 71 0,0 0 0,0 1 0,0-1 0,0 0 0,1 1 0,-1-1 0,1 1 0,-1-1 0,1 1 0,0-1 0,-1 1 0,1-1 0,0 1 0,0-1 0,0 1 0,0 0 0,0 0 0,0-1 0,0 1 0,1 0 0,-1 0 0,0 0 0,1 0 0,1-1 0,0 2 0,-1-1 0,1 1 0,0-1 0,-1 1 0,1 0 0,0 0 0,-1 0 0,1 1 0,-1-1 0,1 0 0,0 1 0,-1 0 0,5 1 0,3 3 0,0-1 0,-1 1 0,0 1 0,0-1 0,0 2 0,12 10 0,74 69 0,-89-80 0,0 0 0,-1 0 0,0 1 0,-1 0 0,1 0 0,-1 0 0,-1 1 0,1-1 0,-1 1 0,0 0 0,-1 0 0,0 0 0,0 0 0,-1 0 0,0 1 0,-1-1 0,1 0 0,-2 1 0,1-1 0,-1 0 0,0 0 0,-1 1 0,0-1 0,0 0 0,-1 0 0,0-1 0,0 1 0,-1-1 0,0 1 0,0-1 0,0 0 0,-1-1 0,-8 9 0,-13 7 0,-1-1 0,0-2 0,-44 24 0,-9 5 0,30-12 0,1 2 0,-43 45 0,80-70 0,0 0 0,1 1 0,1 0 0,0 1 0,1 0 0,1 1 0,0 0 0,-7 21 0,5-7 0,2 0 0,0 0 0,-6 59 0,14-82 0,-2 3 0,1 1 0,1 0 0,0-1 0,1 1 0,1 13 0,-1-21 0,0-1 0,-1 0 0,1 1 0,0-1 0,0 1 0,1-1 0,-1 0 0,0 0 0,1 0 0,-1 0 0,1 0 0,0 0 0,0 0 0,-1 0 0,1 0 0,0-1 0,1 1 0,-1-1 0,0 0 0,0 0 0,1 1 0,-1-2 0,0 1 0,1 0 0,-1 0 0,1-1 0,2 1 0,14 2 0,-1-1 0,1-1 0,-1 0 0,1-1 0,-1-2 0,1 0 0,33-8 0,-43 6 0,-1 0 0,0-1 0,0 0 0,0 0 0,-1-1 0,1 0 0,-2 0 0,1 0 0,-1-1 0,1-1 0,-2 1 0,1-1 0,-1 1 0,-1-2 0,1 1 0,-1 0 0,5-16 0,1-6 0,-1-1 0,-2 0 0,6-58 0,-12 88-13,1-24-212,1 1-1,1 0 1,1 0 0,1 0-1,12-27 1,-10 34-6601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49.025"/>
    </inkml:context>
    <inkml:brush xml:id="br0">
      <inkml:brushProperty name="width" value="0.05" units="cm"/>
      <inkml:brushProperty name="height" value="0.05" units="cm"/>
    </inkml:brush>
  </inkml:definitions>
  <inkml:trace contextRef="#ctx0" brushRef="#br0">1 1622 24575,'534'0'0,"-529"0"0,1 0 0,-1 0 0,0 0 0,1-1 0,-1 0 0,0 0 0,0 0 0,0 0 0,0-1 0,0 0 0,0 0 0,0-1 0,0 1 0,-1-1 0,0 0 0,1 0 0,-1-1 0,6-6 0,-6 5 0,0-1 0,0-1 0,-1 1 0,0 0 0,0-1 0,-1 1 0,0-1 0,0 0 0,0 0 0,-1 0 0,0 0 0,-1 0 0,1-10 0,-2-514 0,-1 222 0,2 308 0,1-33 0,-2 1 0,-1-1 0,-12-59 0,7 51 0,2 1 0,1-1 0,3 0 0,4-54 0,0-1 0,-3 87-227,1 0-1,0 1 1,0-1-1,1 1 1,4-11-1,-1 2-6598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7.633"/>
    </inkml:context>
    <inkml:brush xml:id="br0">
      <inkml:brushProperty name="width" value="0.05" units="cm"/>
      <inkml:brushProperty name="height" value="0.05" units="cm"/>
    </inkml:brush>
  </inkml:definitions>
  <inkml:trace contextRef="#ctx0" brushRef="#br0">28 1638 24575,'1'-23'0,"1"0"0,7-29 0,3-30 0,-7-374 0,-7 262 0,-12 21 0,0 7 0,12 132 0,-9-49 0,5 50 0,-1-52 0,8-126-1365,-1 188-5461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9.087"/>
    </inkml:context>
    <inkml:brush xml:id="br0">
      <inkml:brushProperty name="width" value="0.05" units="cm"/>
      <inkml:brushProperty name="height" value="0.05" units="cm"/>
    </inkml:brush>
  </inkml:definitions>
  <inkml:trace contextRef="#ctx0" brushRef="#br0">1 226 24575,'4'0'0,"2"-4"0,0-7 0,3 0 0,0-4 0,-1-4 0,2 2 0,0-1 0,-2-1 0,-3-3 0,3 3 0,0 0 0,-2-2 0,3 4 0,0 4-8191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9.824"/>
    </inkml:context>
    <inkml:brush xml:id="br0">
      <inkml:brushProperty name="width" value="0.05" units="cm"/>
      <inkml:brushProperty name="height" value="0.05" units="cm"/>
    </inkml:brush>
  </inkml:definitions>
  <inkml:trace contextRef="#ctx0" brushRef="#br0">1 444 24575,'0'-4'0,"0"-7"0,0-5 0,4-5 0,3-3 0,-2-2 0,5-1 0,3-5 0,6-2 0,-2 1 0,1 1 0,-2-2 0,1-1 0,-3 2 0,0 6 0,-1 3 0,1 6 0,-2 6-8191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0.594"/>
    </inkml:context>
    <inkml:brush xml:id="br0">
      <inkml:brushProperty name="width" value="0.05" units="cm"/>
      <inkml:brushProperty name="height" value="0.05" units="cm"/>
    </inkml:brush>
  </inkml:definitions>
  <inkml:trace contextRef="#ctx0" brushRef="#br0">1 164 24575,'0'-4'0,"0"-7"0,0-5 0,0-4 0,4-4 0,3-2 0,3 3 0,0 1 0,-1 5-8191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5.652"/>
    </inkml:context>
    <inkml:brush xml:id="br0">
      <inkml:brushProperty name="width" value="0.05" units="cm"/>
      <inkml:brushProperty name="height" value="0.05" units="cm"/>
    </inkml:brush>
  </inkml:definitions>
  <inkml:trace contextRef="#ctx0" brushRef="#br0">162 974 24575,'0'-799'0,"0"788"0,1 0 0,0 1 0,1-1 0,0 0 0,0 1 0,1-1 0,1 1 0,0 0 0,0 0 0,1 0 0,6-10 0,-9 17 0,0 1 0,0-1 0,0 0 0,1 0 0,-1 1 0,1-1 0,0 1 0,-1 0 0,1 0 0,0 0 0,0 0 0,0 0 0,0 1 0,1-1 0,-1 1 0,0 0 0,1 0 0,-1 0 0,1 1 0,-1-1 0,1 1 0,-1-1 0,1 1 0,-1 0 0,1 1 0,-1-1 0,1 1 0,-1-1 0,1 1 0,-1 0 0,0 0 0,1 1 0,-1-1 0,0 1 0,0-1 0,4 4 0,6 3 0,-1 0 0,0 0 0,-1 1 0,0 0 0,-1 1 0,15 17 0,-20-20 0,0 0 0,0 0 0,-1 0 0,0 0 0,-1 0 0,0 1 0,0 0 0,0 0 0,-1 0 0,0 0 0,0 0 0,0 15 0,-1 7 0,-2 0 0,-5 39 0,4-55 0,-1 0 0,-1 0 0,0 0 0,-1-1 0,-1 1 0,-14 24 0,-5 7 0,18-31 0,-1 0 0,0 0 0,0-1 0,-2 0 0,0-1 0,0 0 0,-17 15 0,2-6 0,-104 91 0,113-95 0,1 0 0,0 1 0,1 0 0,1 2 0,-14 26 0,20-31 0,1 0 0,0 0 0,2 0 0,-1 0 0,2 1 0,0 0 0,1 0 0,0 24 0,1 26 0,5 197 0,0-232 0,1-1 0,1-1 0,2 1 0,1-1 0,2 0 0,0-1 0,2-1 0,1 0 0,1 0 0,27 34 0,-34-51 0,0 0 0,0-1 0,1 0 0,0-1 0,0 1 0,1-2 0,0 1 0,1-2 0,0 1 0,0-1 0,0-1 0,0 0 0,1-1 0,0 0 0,0 0 0,0-2 0,0 1 0,1-2 0,19 1 0,-26-3 0,0 0 0,0-1 0,0 0 0,-1 0 0,1-1 0,0 0 0,-1 0 0,0 0 0,0 0 0,0-1 0,0 0 0,0 0 0,-1 0 0,0-1 0,0 1 0,0-1 0,0 0 0,4-9 0,3-4 0,0-2 0,-1 1 0,12-40 0,-11 24 0,-3-1 0,-1 1 0,-2-1 0,-1-1 0,-2 1 0,-1-1 0,-7-55 0,3 78 0,0 1 0,-1 0 0,-1 0 0,-1 0 0,1 0 0,-2 1 0,0 0 0,0 0 0,-11-11 0,-8-19 0,9 18 0,0-1 0,-2 2 0,0 0 0,-2 2 0,0 0 0,-1 1 0,-1 1 0,-49-30 0,68 46-195,0 0 0,-1 0 0,1-1 0,1 1 0,-1-1 0,-4-6 0,-3-5-6631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1.815"/>
    </inkml:context>
    <inkml:brush xml:id="br0">
      <inkml:brushProperty name="width" value="0.05" units="cm"/>
      <inkml:brushProperty name="height" value="0.05" units="cm"/>
    </inkml:brush>
  </inkml:definitions>
  <inkml:trace contextRef="#ctx0" brushRef="#br0">1 114 24575,'0'-4'0,"0"-7"0,0-5 0,0-5 0,0-3 0,4 3 0,3 4-8191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7:02.798"/>
    </inkml:context>
    <inkml:brush xml:id="br0">
      <inkml:brushProperty name="width" value="0.05" units="cm"/>
      <inkml:brushProperty name="height" value="0.05" units="cm"/>
    </inkml:brush>
  </inkml:definitions>
  <inkml:trace contextRef="#ctx0" brushRef="#br0">1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1:00:02.608"/>
    </inkml:context>
    <inkml:brush xml:id="br0">
      <inkml:brushProperty name="width" value="0.05" units="cm"/>
      <inkml:brushProperty name="height" value="0.05" units="cm"/>
    </inkml:brush>
  </inkml:definitions>
  <inkml:trace contextRef="#ctx0" brushRef="#br0">3800 587 24575,'-32'-2'0,"1"-1"0,-1-2 0,-47-14 0,-25-4 0,-1610-250 0,731 128 0,450 71 0,283 39-1365,209 27-5461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1:00:03.444"/>
    </inkml:context>
    <inkml:brush xml:id="br0">
      <inkml:brushProperty name="width" value="0.05" units="cm"/>
      <inkml:brushProperty name="height" value="0.05" units="cm"/>
    </inkml:brush>
  </inkml:definitions>
  <inkml:trace contextRef="#ctx0" brushRef="#br0">4046 156 24575,'-23'-1'0,"1"-1"0,-27-6 0,-3 0 0,-565-23 0,412 27 0,-1187-42-399,-123-3-53,1360 46 452,140 0-1224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1:00:04.046"/>
    </inkml:context>
    <inkml:brush xml:id="br0">
      <inkml:brushProperty name="width" value="0.05" units="cm"/>
      <inkml:brushProperty name="height" value="0.05" units="cm"/>
    </inkml:brush>
  </inkml:definitions>
  <inkml:trace contextRef="#ctx0" brushRef="#br0">3719 73 24575,'-1056'-72'0,"-260"91"-588,4 55 630,1277-70-1316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1:00:04.424"/>
    </inkml:context>
    <inkml:brush xml:id="br0">
      <inkml:brushProperty name="width" value="0.05" units="cm"/>
      <inkml:brushProperty name="height" value="0.05" units="cm"/>
    </inkml:brush>
  </inkml:definitions>
  <inkml:trace contextRef="#ctx0" brushRef="#br0">3952 1 24575,'-34'4'0,"-57"10"0,-69 11 0,-58 5 0,-89 11 0,-56 7 0,-38 3-2436,-19 2 2436,12-4 0,44-7 0,52 0 0,44-1 79,47 2-79,48 2 0,45-6 0,44-11-5834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9.246"/>
    </inkml:context>
    <inkml:brush xml:id="br0">
      <inkml:brushProperty name="width" value="0.05" units="cm"/>
      <inkml:brushProperty name="height" value="0.05" units="cm"/>
    </inkml:brush>
  </inkml:definitions>
  <inkml:trace contextRef="#ctx0" brushRef="#br0">532 832 24575,'-2'-6'0,"1"0"0,-1 1 0,-1-1 0,1 1 0,-1-1 0,0 1 0,0 0 0,-5-6 0,0-1 0,-16-37 0,2 0 0,2-1 0,3-1 0,-12-54 0,-24-102 0,48 179 0,0 0 0,2-1 0,1 0 0,2 0 0,4-44 0,-4 71 0,0 0 0,0 1 0,0-1 0,0 0 0,1 1 0,-1-1 0,1 1 0,-1-1 0,1 1 0,0-1 0,-1 1 0,1-1 0,0 1 0,0-1 0,0 1 0,0 0 0,0 0 0,0-1 0,0 1 0,1 0 0,-1 0 0,0 0 0,1 0 0,1-1 0,0 2 0,-1-1 0,1 1 0,0-1 0,-1 1 0,1 0 0,0 0 0,-1 0 0,1 1 0,-1-1 0,1 0 0,0 1 0,-1 0 0,5 1 0,3 3 0,0-1 0,-1 1 0,0 1 0,0-1 0,0 2 0,12 10 0,74 69 0,-89-80 0,0 0 0,-1 0 0,0 1 0,-1 0 0,1 0 0,-1 0 0,-1 1 0,1-1 0,-1 1 0,0 0 0,-1 0 0,0 0 0,0 0 0,-1 0 0,0 1 0,-1-1 0,1 0 0,-2 1 0,1-1 0,-1 0 0,0 0 0,-1 1 0,0-1 0,0 0 0,-1 0 0,0-1 0,0 1 0,-1-1 0,0 1 0,0-1 0,0 0 0,-1-1 0,-8 9 0,-13 7 0,-1-1 0,0-2 0,-44 24 0,-9 5 0,30-12 0,1 2 0,-43 45 0,80-70 0,0 0 0,1 1 0,1 0 0,0 1 0,1 0 0,1 1 0,0 0 0,-7 21 0,5-7 0,2 0 0,0 0 0,-6 59 0,14-82 0,-2 3 0,1 1 0,1 0 0,0-1 0,1 1 0,1 13 0,-1-21 0,0-1 0,-1 0 0,1 1 0,0-1 0,0 1 0,1-1 0,-1 0 0,0 0 0,1 0 0,-1 0 0,1 0 0,0 0 0,0 0 0,-1 0 0,1 0 0,0-1 0,1 1 0,-1-1 0,0 0 0,0 0 0,1 1 0,-1-2 0,0 1 0,1 0 0,-1 0 0,1-1 0,2 1 0,14 2 0,-1-1 0,1-1 0,-1 0 0,1-1 0,-1-2 0,1 0 0,33-8 0,-43 6 0,-1 0 0,0-1 0,0 0 0,0 0 0,-1-1 0,1 0 0,-2 0 0,1 0 0,-1-1 0,1-1 0,-2 1 0,1-1 0,-1 1 0,-1-2 0,1 1 0,-1 0 0,5-16 0,1-6 0,-1-1 0,-2 0 0,6-58 0,-12 88-13,1-24-212,1 1-1,1 0 1,1 0 0,1 0-1,12-27 1,-10 34-6601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5.652"/>
    </inkml:context>
    <inkml:brush xml:id="br0">
      <inkml:brushProperty name="width" value="0.05" units="cm"/>
      <inkml:brushProperty name="height" value="0.05" units="cm"/>
    </inkml:brush>
  </inkml:definitions>
  <inkml:trace contextRef="#ctx0" brushRef="#br0">162 974 24575,'0'-799'0,"0"788"0,1 0 0,0 1 0,1-1 0,0 0 0,0 1 0,1-1 0,1 1 0,0 0 0,0 0 0,1 0 0,6-10 0,-9 17 0,0 1 0,0-1 0,0 0 0,1 0 0,-1 1 0,1-1 0,0 1 0,-1 0 0,1 0 0,0 0 0,0 0 0,0 0 0,0 1 0,1-1 0,-1 1 0,0 0 0,1 0 0,-1 0 0,1 1 0,-1-1 0,1 1 0,-1-1 0,1 1 0,-1 0 0,1 1 0,-1-1 0,1 1 0,-1-1 0,1 1 0,-1 0 0,0 0 0,1 1 0,-1-1 0,0 1 0,0-1 0,4 4 0,6 3 0,-1 0 0,0 0 0,-1 1 0,0 0 0,-1 1 0,15 17 0,-20-20 0,0 0 0,0 0 0,-1 0 0,0 0 0,-1 0 0,0 1 0,0 0 0,0 0 0,-1 0 0,0 0 0,0 0 0,0 15 0,-1 7 0,-2 0 0,-5 39 0,4-55 0,-1 0 0,-1 0 0,0 0 0,-1-1 0,-1 1 0,-14 24 0,-5 7 0,18-31 0,-1 0 0,0 0 0,0-1 0,-2 0 0,0-1 0,0 0 0,-17 15 0,2-6 0,-104 91 0,113-95 0,1 0 0,0 1 0,1 0 0,1 2 0,-14 26 0,20-31 0,1 0 0,0 0 0,2 0 0,-1 0 0,2 1 0,0 0 0,1 0 0,0 24 0,1 26 0,5 197 0,0-232 0,1-1 0,1-1 0,2 1 0,1-1 0,2 0 0,0-1 0,2-1 0,1 0 0,1 0 0,27 34 0,-34-51 0,0 0 0,0-1 0,1 0 0,0-1 0,0 1 0,1-2 0,0 1 0,1-2 0,0 1 0,0-1 0,0-1 0,0 0 0,1-1 0,0 0 0,0 0 0,0-2 0,0 1 0,1-2 0,19 1 0,-26-3 0,0 0 0,0-1 0,0 0 0,-1 0 0,1-1 0,0 0 0,-1 0 0,0 0 0,0 0 0,0-1 0,0 0 0,0 0 0,-1 0 0,0-1 0,0 1 0,0-1 0,0 0 0,4-9 0,3-4 0,0-2 0,-1 1 0,12-40 0,-11 24 0,-3-1 0,-1 1 0,-2-1 0,-1-1 0,-2 1 0,-1-1 0,-7-55 0,3 78 0,0 1 0,-1 0 0,-1 0 0,-1 0 0,1 0 0,-2 1 0,0 0 0,0 0 0,-11-11 0,-8-19 0,9 18 0,0-1 0,-2 2 0,0 0 0,-2 2 0,0 0 0,-1 1 0,-1 1 0,-49-30 0,68 46-195,0 0 0,-1 0 0,1-1 0,1 1 0,-1-1 0,-4-6 0,-3-5-6631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4:49.246"/>
    </inkml:context>
    <inkml:brush xml:id="br0">
      <inkml:brushProperty name="width" value="0.05" units="cm"/>
      <inkml:brushProperty name="height" value="0.05" units="cm"/>
    </inkml:brush>
  </inkml:definitions>
  <inkml:trace contextRef="#ctx0" brushRef="#br0">532 832 24575,'-2'-6'0,"1"0"0,-1 1 0,-1-1 0,1 1 0,-1-1 0,0 1 0,0 0 0,-5-6 0,0-1 0,-16-37 0,2 0 0,2-1 0,3-1 0,-12-54 0,-24-102 0,48 179 0,0 0 0,2-1 0,1 0 0,2 0 0,4-44 0,-4 71 0,0 0 0,0 1 0,0-1 0,0 0 0,1 1 0,-1-1 0,1 1 0,-1-1 0,1 1 0,0-1 0,-1 1 0,1-1 0,0 1 0,0-1 0,0 1 0,0 0 0,0 0 0,0-1 0,0 1 0,1 0 0,-1 0 0,0 0 0,1 0 0,1-1 0,0 2 0,-1-1 0,1 1 0,0-1 0,-1 1 0,1 0 0,0 0 0,-1 0 0,1 1 0,-1-1 0,1 0 0,0 1 0,-1 0 0,5 1 0,3 3 0,0-1 0,-1 1 0,0 1 0,0-1 0,0 2 0,12 10 0,74 69 0,-89-80 0,0 0 0,-1 0 0,0 1 0,-1 0 0,1 0 0,-1 0 0,-1 1 0,1-1 0,-1 1 0,0 0 0,-1 0 0,0 0 0,0 0 0,-1 0 0,0 1 0,-1-1 0,1 0 0,-2 1 0,1-1 0,-1 0 0,0 0 0,-1 1 0,0-1 0,0 0 0,-1 0 0,0-1 0,0 1 0,-1-1 0,0 1 0,0-1 0,0 0 0,-1-1 0,-8 9 0,-13 7 0,-1-1 0,0-2 0,-44 24 0,-9 5 0,30-12 0,1 2 0,-43 45 0,80-70 0,0 0 0,1 1 0,1 0 0,0 1 0,1 0 0,1 1 0,0 0 0,-7 21 0,5-7 0,2 0 0,0 0 0,-6 59 0,14-82 0,-2 3 0,1 1 0,1 0 0,0-1 0,1 1 0,1 13 0,-1-21 0,0-1 0,-1 0 0,1 1 0,0-1 0,0 1 0,1-1 0,-1 0 0,0 0 0,1 0 0,-1 0 0,1 0 0,0 0 0,0 0 0,-1 0 0,1 0 0,0-1 0,1 1 0,-1-1 0,0 0 0,0 0 0,1 1 0,-1-2 0,0 1 0,1 0 0,-1 0 0,1-1 0,2 1 0,14 2 0,-1-1 0,1-1 0,-1 0 0,1-1 0,-1-2 0,1 0 0,33-8 0,-43 6 0,-1 0 0,0-1 0,0 0 0,0 0 0,-1-1 0,1 0 0,-2 0 0,1 0 0,-1-1 0,1-1 0,-2 1 0,1-1 0,-1 1 0,-1-2 0,1 1 0,-1 0 0,5-16 0,1-6 0,-1-1 0,-2 0 0,6-58 0,-12 88-13,1-24-212,1 1-1,1 0 1,1 0 0,1 0-1,12-27 1,-10 34-6601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49.025"/>
    </inkml:context>
    <inkml:brush xml:id="br0">
      <inkml:brushProperty name="width" value="0.05" units="cm"/>
      <inkml:brushProperty name="height" value="0.05" units="cm"/>
    </inkml:brush>
  </inkml:definitions>
  <inkml:trace contextRef="#ctx0" brushRef="#br0">1 1622 24575,'534'0'0,"-529"0"0,1 0 0,-1 0 0,0 0 0,1-1 0,-1 0 0,0 0 0,0 0 0,0 0 0,0-1 0,0 0 0,0 0 0,0-1 0,0 1 0,-1-1 0,0 0 0,1 0 0,-1-1 0,6-6 0,-6 5 0,0-1 0,0-1 0,-1 1 0,0 0 0,0-1 0,-1 1 0,0-1 0,0 0 0,0 0 0,-1 0 0,0 0 0,-1 0 0,1-10 0,-2-514 0,-1 222 0,2 308 0,1-33 0,-2 1 0,-1-1 0,-12-59 0,7 51 0,2 1 0,1-1 0,3 0 0,4-54 0,0-1 0,-3 87-227,1 0-1,0 1 1,0-1-1,1 1 1,4-11-1,-1 2-6598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7.633"/>
    </inkml:context>
    <inkml:brush xml:id="br0">
      <inkml:brushProperty name="width" value="0.05" units="cm"/>
      <inkml:brushProperty name="height" value="0.05" units="cm"/>
    </inkml:brush>
  </inkml:definitions>
  <inkml:trace contextRef="#ctx0" brushRef="#br0">28 1638 24575,'1'-23'0,"1"0"0,7-29 0,3-30 0,-7-374 0,-7 262 0,-12 21 0,0 7 0,12 132 0,-9-49 0,5 50 0,-1-52 0,8-126-1365,-1 188-5461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2T20:46:59.087"/>
    </inkml:context>
    <inkml:brush xml:id="br0">
      <inkml:brushProperty name="width" value="0.05" units="cm"/>
      <inkml:brushProperty name="height" value="0.05" units="cm"/>
    </inkml:brush>
  </inkml:definitions>
  <inkml:trace contextRef="#ctx0" brushRef="#br0">1 226 24575,'4'0'0,"2"-4"0,0-7 0,3 0 0,0-4 0,-1-4 0,2 2 0,0-1 0,-2-1 0,-3-3 0,3 3 0,0 0 0,-2-2 0,3 4 0,0 4-8191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6CEB0-418C-2046-9272-82D293C526B0}" type="datetimeFigureOut">
              <a:rPr lang="en-US" smtClean="0"/>
              <a:t>10/11/2022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6DACC-DEBC-B94A-99CC-EF6FB7FAD4A2}" type="slidenum">
              <a:rPr lang="en-US" smtClean="0"/>
              <a:t>‹#›</a:t>
            </a:fld>
            <a:endParaRPr lang="en-US"/>
          </a:p>
        </p:txBody>
      </p:sp>
    </p:spTree>
    <p:extLst>
      <p:ext uri="{BB962C8B-B14F-4D97-AF65-F5344CB8AC3E}">
        <p14:creationId xmlns:p14="http://schemas.microsoft.com/office/powerpoint/2010/main" val="28160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6DACC-DEBC-B94A-99CC-EF6FB7FAD4A2}" type="slidenum">
              <a:rPr lang="en-US" smtClean="0"/>
              <a:t>5</a:t>
            </a:fld>
            <a:endParaRPr lang="en-US"/>
          </a:p>
        </p:txBody>
      </p:sp>
    </p:spTree>
    <p:extLst>
      <p:ext uri="{BB962C8B-B14F-4D97-AF65-F5344CB8AC3E}">
        <p14:creationId xmlns:p14="http://schemas.microsoft.com/office/powerpoint/2010/main" val="74389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8.png"/><Relationship Id="rId18"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9.xml"/><Relationship Id="rId17"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23" Type="http://schemas.microsoft.com/office/2007/relationships/hdphoto" Target="../media/hdphoto1.wdp"/><Relationship Id="rId10" Type="http://schemas.openxmlformats.org/officeDocument/2006/relationships/customXml" Target="../ink/ink8.xml"/><Relationship Id="rId19" Type="http://schemas.openxmlformats.org/officeDocument/2006/relationships/image" Target="../media/image21.png"/><Relationship Id="rId4" Type="http://schemas.openxmlformats.org/officeDocument/2006/relationships/customXml" Target="../ink/ink5.xml"/><Relationship Id="rId9" Type="http://schemas.openxmlformats.org/officeDocument/2006/relationships/image" Target="../media/image16.png"/><Relationship Id="rId14" Type="http://schemas.openxmlformats.org/officeDocument/2006/relationships/customXml" Target="../ink/ink10.xml"/><Relationship Id="rId22"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25.png"/><Relationship Id="rId18" Type="http://schemas.openxmlformats.org/officeDocument/2006/relationships/customXml" Target="../ink/ink21.xml"/><Relationship Id="rId3" Type="http://schemas.openxmlformats.org/officeDocument/2006/relationships/image" Target="../media/image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18.xml"/><Relationship Id="rId17"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customXml" Target="../ink/ink20.xml"/><Relationship Id="rId20"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17.png"/><Relationship Id="rId24" Type="http://schemas.openxmlformats.org/officeDocument/2006/relationships/image" Target="../media/image6.png"/><Relationship Id="rId5" Type="http://schemas.openxmlformats.org/officeDocument/2006/relationships/image" Target="../media/image14.png"/><Relationship Id="rId15" Type="http://schemas.openxmlformats.org/officeDocument/2006/relationships/image" Target="../media/image26.png"/><Relationship Id="rId23" Type="http://schemas.microsoft.com/office/2007/relationships/hdphoto" Target="../media/hdphoto1.wdp"/><Relationship Id="rId10" Type="http://schemas.openxmlformats.org/officeDocument/2006/relationships/customXml" Target="../ink/ink17.xml"/><Relationship Id="rId19" Type="http://schemas.openxmlformats.org/officeDocument/2006/relationships/image" Target="../media/image21.png"/><Relationship Id="rId4" Type="http://schemas.openxmlformats.org/officeDocument/2006/relationships/customXml" Target="../ink/ink14.xml"/><Relationship Id="rId9" Type="http://schemas.openxmlformats.org/officeDocument/2006/relationships/image" Target="../media/image24.png"/><Relationship Id="rId14" Type="http://schemas.openxmlformats.org/officeDocument/2006/relationships/customXml" Target="../ink/ink19.xml"/><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25.png"/><Relationship Id="rId18" Type="http://schemas.openxmlformats.org/officeDocument/2006/relationships/customXml" Target="../ink/ink30.xml"/><Relationship Id="rId26" Type="http://schemas.openxmlformats.org/officeDocument/2006/relationships/image" Target="../media/image27.png"/><Relationship Id="rId3" Type="http://schemas.openxmlformats.org/officeDocument/2006/relationships/image" Target="../media/image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27.xml"/><Relationship Id="rId17" Type="http://schemas.openxmlformats.org/officeDocument/2006/relationships/image" Target="../media/image20.png"/><Relationship Id="rId25" Type="http://schemas.openxmlformats.org/officeDocument/2006/relationships/customXml" Target="../ink/ink32.xml"/><Relationship Id="rId2" Type="http://schemas.openxmlformats.org/officeDocument/2006/relationships/image" Target="../media/image2.jpeg"/><Relationship Id="rId16" Type="http://schemas.openxmlformats.org/officeDocument/2006/relationships/customXml" Target="../ink/ink29.xml"/><Relationship Id="rId20" Type="http://schemas.openxmlformats.org/officeDocument/2006/relationships/customXml" Target="../ink/ink31.xml"/><Relationship Id="rId29"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image" Target="../media/image17.png"/><Relationship Id="rId24" Type="http://schemas.openxmlformats.org/officeDocument/2006/relationships/image" Target="../media/image6.png"/><Relationship Id="rId32" Type="http://schemas.openxmlformats.org/officeDocument/2006/relationships/image" Target="../media/image30.png"/><Relationship Id="rId5" Type="http://schemas.openxmlformats.org/officeDocument/2006/relationships/image" Target="../media/image14.png"/><Relationship Id="rId15" Type="http://schemas.openxmlformats.org/officeDocument/2006/relationships/image" Target="../media/image26.png"/><Relationship Id="rId23" Type="http://schemas.microsoft.com/office/2007/relationships/hdphoto" Target="../media/hdphoto1.wdp"/><Relationship Id="rId28" Type="http://schemas.openxmlformats.org/officeDocument/2006/relationships/image" Target="../media/image28.png"/><Relationship Id="rId10" Type="http://schemas.openxmlformats.org/officeDocument/2006/relationships/customXml" Target="../ink/ink26.xml"/><Relationship Id="rId19" Type="http://schemas.openxmlformats.org/officeDocument/2006/relationships/image" Target="../media/image21.png"/><Relationship Id="rId31" Type="http://schemas.openxmlformats.org/officeDocument/2006/relationships/customXml" Target="../ink/ink35.xml"/><Relationship Id="rId4" Type="http://schemas.openxmlformats.org/officeDocument/2006/relationships/customXml" Target="../ink/ink23.xml"/><Relationship Id="rId9" Type="http://schemas.openxmlformats.org/officeDocument/2006/relationships/image" Target="../media/image24.png"/><Relationship Id="rId14" Type="http://schemas.openxmlformats.org/officeDocument/2006/relationships/customXml" Target="../ink/ink28.xml"/><Relationship Id="rId22" Type="http://schemas.openxmlformats.org/officeDocument/2006/relationships/image" Target="../media/image23.png"/><Relationship Id="rId27" Type="http://schemas.openxmlformats.org/officeDocument/2006/relationships/customXml" Target="../ink/ink33.xml"/><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8185BC-0788-4217-9907-D80163D13B10}"/>
              </a:ext>
            </a:extLst>
          </p:cNvPr>
          <p:cNvSpPr txBox="1"/>
          <p:nvPr/>
        </p:nvSpPr>
        <p:spPr>
          <a:xfrm>
            <a:off x="260783" y="1141079"/>
            <a:ext cx="8485651" cy="800219"/>
          </a:xfrm>
          <a:prstGeom prst="rect">
            <a:avLst/>
          </a:prstGeom>
          <a:noFill/>
        </p:spPr>
        <p:txBody>
          <a:bodyPr wrap="square" rtlCol="0">
            <a:spAutoFit/>
          </a:bodyPr>
          <a:lstStyle/>
          <a:p>
            <a:pPr algn="ctr"/>
            <a:r>
              <a:rPr lang="en-GB" sz="4600" b="1" dirty="0">
                <a:solidFill>
                  <a:srgbClr val="9B67A9"/>
                </a:solidFill>
                <a:latin typeface="Arial"/>
                <a:cs typeface="Arial"/>
              </a:rPr>
              <a:t>Balloon Rockets</a:t>
            </a:r>
          </a:p>
        </p:txBody>
      </p:sp>
      <p:sp>
        <p:nvSpPr>
          <p:cNvPr id="7" name="TextBox 6">
            <a:extLst>
              <a:ext uri="{FF2B5EF4-FFF2-40B4-BE49-F238E27FC236}">
                <a16:creationId xmlns:a16="http://schemas.microsoft.com/office/drawing/2014/main" id="{BEDA8375-DFF6-40A7-9531-A73E0B5A4DDF}"/>
              </a:ext>
            </a:extLst>
          </p:cNvPr>
          <p:cNvSpPr txBox="1"/>
          <p:nvPr/>
        </p:nvSpPr>
        <p:spPr>
          <a:xfrm>
            <a:off x="472784" y="5195269"/>
            <a:ext cx="8392886"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 project to measure the velocity of balloon rockets</a:t>
            </a:r>
          </a:p>
        </p:txBody>
      </p:sp>
      <p:pic>
        <p:nvPicPr>
          <p:cNvPr id="5" name="Picture 4" descr="A picture containing shape&#10;&#10;Description automatically generated">
            <a:extLst>
              <a:ext uri="{FF2B5EF4-FFF2-40B4-BE49-F238E27FC236}">
                <a16:creationId xmlns:a16="http://schemas.microsoft.com/office/drawing/2014/main" id="{D9DE0A84-7749-4773-ADAD-CC5B7E3638FC}"/>
              </a:ext>
            </a:extLst>
          </p:cNvPr>
          <p:cNvPicPr>
            <a:picLocks noChangeAspect="1"/>
          </p:cNvPicPr>
          <p:nvPr/>
        </p:nvPicPr>
        <p:blipFill rotWithShape="1">
          <a:blip r:embed="rId3"/>
          <a:srcRect l="19049" t="22381" r="60476" b="20238"/>
          <a:stretch/>
        </p:blipFill>
        <p:spPr>
          <a:xfrm rot="4369450">
            <a:off x="1444911" y="2137575"/>
            <a:ext cx="1540288" cy="2158304"/>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A5D9E51C-A03F-3696-3121-7BADFD736937}"/>
              </a:ext>
            </a:extLst>
          </p:cNvPr>
          <p:cNvPicPr>
            <a:picLocks noChangeAspect="1"/>
          </p:cNvPicPr>
          <p:nvPr/>
        </p:nvPicPr>
        <p:blipFill rotWithShape="1">
          <a:blip r:embed="rId3"/>
          <a:srcRect l="-1" t="22381" r="80919" b="20238"/>
          <a:stretch/>
        </p:blipFill>
        <p:spPr>
          <a:xfrm rot="4506860">
            <a:off x="4309460" y="2536037"/>
            <a:ext cx="1281579" cy="192692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4554C591-8ECF-7501-60C0-6C6ED8CAADB3}"/>
              </a:ext>
            </a:extLst>
          </p:cNvPr>
          <p:cNvPicPr>
            <a:picLocks noChangeAspect="1"/>
          </p:cNvPicPr>
          <p:nvPr/>
        </p:nvPicPr>
        <p:blipFill rotWithShape="1">
          <a:blip r:embed="rId3"/>
          <a:srcRect l="38809" t="17460" r="38765" b="20424"/>
          <a:stretch/>
        </p:blipFill>
        <p:spPr>
          <a:xfrm rot="3942647">
            <a:off x="6969856" y="1464033"/>
            <a:ext cx="1359557" cy="1882862"/>
          </a:xfrm>
          <a:prstGeom prst="rect">
            <a:avLst/>
          </a:prstGeom>
        </p:spPr>
      </p:pic>
      <p:grpSp>
        <p:nvGrpSpPr>
          <p:cNvPr id="20" name="Group 19">
            <a:extLst>
              <a:ext uri="{FF2B5EF4-FFF2-40B4-BE49-F238E27FC236}">
                <a16:creationId xmlns:a16="http://schemas.microsoft.com/office/drawing/2014/main" id="{0AECE727-CE19-D12D-0452-477B899643E7}"/>
              </a:ext>
            </a:extLst>
          </p:cNvPr>
          <p:cNvGrpSpPr/>
          <p:nvPr/>
        </p:nvGrpSpPr>
        <p:grpSpPr>
          <a:xfrm>
            <a:off x="202246" y="2941803"/>
            <a:ext cx="2016211" cy="1329402"/>
            <a:chOff x="202246" y="2941803"/>
            <a:chExt cx="2016211" cy="1329402"/>
          </a:xfrm>
        </p:grpSpPr>
        <p:cxnSp>
          <p:nvCxnSpPr>
            <p:cNvPr id="13" name="Straight Connector 12">
              <a:extLst>
                <a:ext uri="{FF2B5EF4-FFF2-40B4-BE49-F238E27FC236}">
                  <a16:creationId xmlns:a16="http://schemas.microsoft.com/office/drawing/2014/main" id="{5D46FB45-2C5F-6F3E-2EFD-853DE039ECDC}"/>
                </a:ext>
              </a:extLst>
            </p:cNvPr>
            <p:cNvCxnSpPr>
              <a:cxnSpLocks/>
            </p:cNvCxnSpPr>
            <p:nvPr/>
          </p:nvCxnSpPr>
          <p:spPr>
            <a:xfrm flipH="1">
              <a:off x="436576" y="3439670"/>
              <a:ext cx="748400" cy="351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0F2652-76E0-D2DA-B5D5-D92477CB9BF9}"/>
                </a:ext>
              </a:extLst>
            </p:cNvPr>
            <p:cNvCxnSpPr>
              <a:cxnSpLocks/>
            </p:cNvCxnSpPr>
            <p:nvPr/>
          </p:nvCxnSpPr>
          <p:spPr>
            <a:xfrm flipH="1">
              <a:off x="630897" y="3962400"/>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FE2D70-AC59-83B0-7D0B-4768D581CB20}"/>
                </a:ext>
              </a:extLst>
            </p:cNvPr>
            <p:cNvCxnSpPr>
              <a:cxnSpLocks/>
            </p:cNvCxnSpPr>
            <p:nvPr/>
          </p:nvCxnSpPr>
          <p:spPr>
            <a:xfrm flipH="1">
              <a:off x="1314469" y="393657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4BB259-B26E-51BE-23A3-ECD0AE6DC330}"/>
                </a:ext>
              </a:extLst>
            </p:cNvPr>
            <p:cNvCxnSpPr>
              <a:cxnSpLocks/>
            </p:cNvCxnSpPr>
            <p:nvPr/>
          </p:nvCxnSpPr>
          <p:spPr>
            <a:xfrm flipH="1">
              <a:off x="743691" y="294180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E2A5D39-D77E-B15C-D501-2B639BBED745}"/>
                </a:ext>
              </a:extLst>
            </p:cNvPr>
            <p:cNvCxnSpPr>
              <a:cxnSpLocks/>
            </p:cNvCxnSpPr>
            <p:nvPr/>
          </p:nvCxnSpPr>
          <p:spPr>
            <a:xfrm flipH="1">
              <a:off x="202246" y="3794285"/>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9CA32D1-D9A3-912B-0358-2F0DDBC4B296}"/>
              </a:ext>
            </a:extLst>
          </p:cNvPr>
          <p:cNvGrpSpPr/>
          <p:nvPr/>
        </p:nvGrpSpPr>
        <p:grpSpPr>
          <a:xfrm>
            <a:off x="3031318" y="3094376"/>
            <a:ext cx="2016211" cy="1329402"/>
            <a:chOff x="202246" y="2941803"/>
            <a:chExt cx="2016211" cy="1329402"/>
          </a:xfrm>
        </p:grpSpPr>
        <p:cxnSp>
          <p:nvCxnSpPr>
            <p:cNvPr id="22" name="Straight Connector 21">
              <a:extLst>
                <a:ext uri="{FF2B5EF4-FFF2-40B4-BE49-F238E27FC236}">
                  <a16:creationId xmlns:a16="http://schemas.microsoft.com/office/drawing/2014/main" id="{88FC6844-FDDA-F2B7-CD40-26678E376B21}"/>
                </a:ext>
              </a:extLst>
            </p:cNvPr>
            <p:cNvCxnSpPr>
              <a:cxnSpLocks/>
            </p:cNvCxnSpPr>
            <p:nvPr/>
          </p:nvCxnSpPr>
          <p:spPr>
            <a:xfrm flipH="1">
              <a:off x="436576" y="3439670"/>
              <a:ext cx="748400" cy="351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0EAFD85-8FE7-D58A-2027-3D0FDBD42A0F}"/>
                </a:ext>
              </a:extLst>
            </p:cNvPr>
            <p:cNvCxnSpPr>
              <a:cxnSpLocks/>
            </p:cNvCxnSpPr>
            <p:nvPr/>
          </p:nvCxnSpPr>
          <p:spPr>
            <a:xfrm flipH="1">
              <a:off x="630897" y="3962400"/>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B0D7D8-FCFA-1B07-5215-1F5A7B478826}"/>
                </a:ext>
              </a:extLst>
            </p:cNvPr>
            <p:cNvCxnSpPr>
              <a:cxnSpLocks/>
            </p:cNvCxnSpPr>
            <p:nvPr/>
          </p:nvCxnSpPr>
          <p:spPr>
            <a:xfrm flipH="1">
              <a:off x="1314469" y="393657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F1BF1D-1F41-BCF9-AB42-A695D2952853}"/>
                </a:ext>
              </a:extLst>
            </p:cNvPr>
            <p:cNvCxnSpPr>
              <a:cxnSpLocks/>
            </p:cNvCxnSpPr>
            <p:nvPr/>
          </p:nvCxnSpPr>
          <p:spPr>
            <a:xfrm flipH="1">
              <a:off x="743691" y="294180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32A1F9-F258-50F8-B256-C4D5103C3D5F}"/>
                </a:ext>
              </a:extLst>
            </p:cNvPr>
            <p:cNvCxnSpPr>
              <a:cxnSpLocks/>
            </p:cNvCxnSpPr>
            <p:nvPr/>
          </p:nvCxnSpPr>
          <p:spPr>
            <a:xfrm flipH="1">
              <a:off x="202246" y="3794285"/>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266C246D-8740-DB4A-FD19-66E84C890179}"/>
              </a:ext>
            </a:extLst>
          </p:cNvPr>
          <p:cNvGrpSpPr/>
          <p:nvPr/>
        </p:nvGrpSpPr>
        <p:grpSpPr>
          <a:xfrm>
            <a:off x="5894519" y="2249208"/>
            <a:ext cx="1501792" cy="967519"/>
            <a:chOff x="202246" y="2941803"/>
            <a:chExt cx="2016211" cy="1329402"/>
          </a:xfrm>
        </p:grpSpPr>
        <p:cxnSp>
          <p:nvCxnSpPr>
            <p:cNvPr id="29" name="Straight Connector 28">
              <a:extLst>
                <a:ext uri="{FF2B5EF4-FFF2-40B4-BE49-F238E27FC236}">
                  <a16:creationId xmlns:a16="http://schemas.microsoft.com/office/drawing/2014/main" id="{92BDA59C-8380-4ABC-CD81-A76328BA048C}"/>
                </a:ext>
              </a:extLst>
            </p:cNvPr>
            <p:cNvCxnSpPr>
              <a:cxnSpLocks/>
            </p:cNvCxnSpPr>
            <p:nvPr/>
          </p:nvCxnSpPr>
          <p:spPr>
            <a:xfrm flipH="1">
              <a:off x="436576" y="3439670"/>
              <a:ext cx="748400" cy="351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CD5BD2-C2F3-10A3-D7EE-287A18301BE7}"/>
                </a:ext>
              </a:extLst>
            </p:cNvPr>
            <p:cNvCxnSpPr>
              <a:cxnSpLocks/>
            </p:cNvCxnSpPr>
            <p:nvPr/>
          </p:nvCxnSpPr>
          <p:spPr>
            <a:xfrm flipH="1">
              <a:off x="630897" y="3962400"/>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E29752-D412-2EAC-BBAD-9B3DF16F247F}"/>
                </a:ext>
              </a:extLst>
            </p:cNvPr>
            <p:cNvCxnSpPr>
              <a:cxnSpLocks/>
            </p:cNvCxnSpPr>
            <p:nvPr/>
          </p:nvCxnSpPr>
          <p:spPr>
            <a:xfrm flipH="1">
              <a:off x="1314469" y="393657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266493-4577-3DE9-7B5C-A669B5648878}"/>
                </a:ext>
              </a:extLst>
            </p:cNvPr>
            <p:cNvCxnSpPr>
              <a:cxnSpLocks/>
            </p:cNvCxnSpPr>
            <p:nvPr/>
          </p:nvCxnSpPr>
          <p:spPr>
            <a:xfrm flipH="1">
              <a:off x="743691" y="294180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21318F-A427-0EBF-EF58-2453358D042B}"/>
                </a:ext>
              </a:extLst>
            </p:cNvPr>
            <p:cNvCxnSpPr>
              <a:cxnSpLocks/>
            </p:cNvCxnSpPr>
            <p:nvPr/>
          </p:nvCxnSpPr>
          <p:spPr>
            <a:xfrm flipH="1">
              <a:off x="202246" y="3794285"/>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506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8. Work out the velocity of the balloon</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1953304" y="1632568"/>
            <a:ext cx="759833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Velocity (Speed) = </a:t>
            </a:r>
            <a:r>
              <a:rPr lang="en-GB" sz="2400" u="sng" dirty="0">
                <a:latin typeface="Arial" panose="020B0604020202020204" pitchFamily="34" charset="0"/>
                <a:cs typeface="Arial" panose="020B0604020202020204" pitchFamily="34" charset="0"/>
              </a:rPr>
              <a:t>Distance</a:t>
            </a:r>
          </a:p>
          <a:p>
            <a:pPr lvl="6"/>
            <a:r>
              <a:rPr lang="en-GB" sz="2400" dirty="0">
                <a:latin typeface="Arial" panose="020B0604020202020204" pitchFamily="34" charset="0"/>
                <a:cs typeface="Arial" panose="020B0604020202020204" pitchFamily="34" charset="0"/>
              </a:rPr>
              <a:t> Time</a:t>
            </a:r>
          </a:p>
        </p:txBody>
      </p:sp>
      <p:sp>
        <p:nvSpPr>
          <p:cNvPr id="6" name="TextBox 5">
            <a:extLst>
              <a:ext uri="{FF2B5EF4-FFF2-40B4-BE49-F238E27FC236}">
                <a16:creationId xmlns:a16="http://schemas.microsoft.com/office/drawing/2014/main" id="{5FE6E2F7-5A66-FD2E-FF0F-16426C075E2E}"/>
              </a:ext>
            </a:extLst>
          </p:cNvPr>
          <p:cNvSpPr txBox="1"/>
          <p:nvPr/>
        </p:nvSpPr>
        <p:spPr>
          <a:xfrm>
            <a:off x="569866" y="2468771"/>
            <a:ext cx="7598330" cy="342087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For example:</a:t>
            </a: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Velocity =     </a:t>
            </a:r>
            <a:r>
              <a:rPr lang="en-GB" sz="2000" u="sng" dirty="0">
                <a:latin typeface="Arial" panose="020B0604020202020204" pitchFamily="34" charset="0"/>
                <a:cs typeface="Arial" panose="020B0604020202020204" pitchFamily="34" charset="0"/>
              </a:rPr>
              <a:t>3 m   </a:t>
            </a:r>
          </a:p>
          <a:p>
            <a:r>
              <a:rPr lang="en-GB" sz="2000" dirty="0">
                <a:latin typeface="Arial" panose="020B0604020202020204" pitchFamily="34" charset="0"/>
                <a:cs typeface="Arial" panose="020B0604020202020204" pitchFamily="34" charset="0"/>
              </a:rPr>
              <a:t>		  1.5 sec</a:t>
            </a:r>
          </a:p>
          <a:p>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  Velocity = 2 m/sec</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   2 x 3,600 (Secs in one hour)</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  Velocity = 7,200 m/hr</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  Velocity = 7.2 km/h</a:t>
            </a:r>
          </a:p>
        </p:txBody>
      </p:sp>
    </p:spTree>
    <p:extLst>
      <p:ext uri="{BB962C8B-B14F-4D97-AF65-F5344CB8AC3E}">
        <p14:creationId xmlns:p14="http://schemas.microsoft.com/office/powerpoint/2010/main" val="313922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168676"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 </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232496" y="1889740"/>
            <a:ext cx="6987823"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Try increasing the distance of the string i.e. 4 m, 5 m etc. Does the velocity stay the same?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furthest distance you can get the balloon rockets to travel?</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Try different shaped balloons.                                          Why are some balloons faster than others?                            Other than the shape, what other things could           affect the speed?</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08266C7-77D2-1696-CCE6-46AAA5AC3DF1}"/>
              </a:ext>
            </a:extLst>
          </p:cNvPr>
          <p:cNvGrpSpPr/>
          <p:nvPr/>
        </p:nvGrpSpPr>
        <p:grpSpPr>
          <a:xfrm>
            <a:off x="5633885" y="3912671"/>
            <a:ext cx="3277620" cy="1899174"/>
            <a:chOff x="6266406" y="4228852"/>
            <a:chExt cx="2440053" cy="1533406"/>
          </a:xfrm>
        </p:grpSpPr>
        <p:pic>
          <p:nvPicPr>
            <p:cNvPr id="8" name="Picture 7" descr="A picture containing shape&#10;&#10;Description automatically generated">
              <a:extLst>
                <a:ext uri="{FF2B5EF4-FFF2-40B4-BE49-F238E27FC236}">
                  <a16:creationId xmlns:a16="http://schemas.microsoft.com/office/drawing/2014/main" id="{54A8232A-3ADD-0DE8-DAB1-3635592BC319}"/>
                </a:ext>
              </a:extLst>
            </p:cNvPr>
            <p:cNvPicPr>
              <a:picLocks noChangeAspect="1"/>
            </p:cNvPicPr>
            <p:nvPr/>
          </p:nvPicPr>
          <p:blipFill rotWithShape="1">
            <a:blip r:embed="rId3"/>
            <a:srcRect l="-1" t="22381" r="80919" b="20238"/>
            <a:stretch/>
          </p:blipFill>
          <p:spPr>
            <a:xfrm rot="4506860">
              <a:off x="7102209" y="3906182"/>
              <a:ext cx="1281579" cy="1926920"/>
            </a:xfrm>
            <a:prstGeom prst="rect">
              <a:avLst/>
            </a:prstGeom>
          </p:spPr>
        </p:pic>
        <p:grpSp>
          <p:nvGrpSpPr>
            <p:cNvPr id="15" name="Group 14">
              <a:extLst>
                <a:ext uri="{FF2B5EF4-FFF2-40B4-BE49-F238E27FC236}">
                  <a16:creationId xmlns:a16="http://schemas.microsoft.com/office/drawing/2014/main" id="{1AB93434-7493-ACB2-C653-3100DB484025}"/>
                </a:ext>
              </a:extLst>
            </p:cNvPr>
            <p:cNvGrpSpPr/>
            <p:nvPr/>
          </p:nvGrpSpPr>
          <p:grpSpPr>
            <a:xfrm>
              <a:off x="6266406" y="4432856"/>
              <a:ext cx="1261855" cy="1329402"/>
              <a:chOff x="202246" y="2941803"/>
              <a:chExt cx="2016211" cy="1329402"/>
            </a:xfrm>
          </p:grpSpPr>
          <p:cxnSp>
            <p:nvCxnSpPr>
              <p:cNvPr id="16" name="Straight Connector 15">
                <a:extLst>
                  <a:ext uri="{FF2B5EF4-FFF2-40B4-BE49-F238E27FC236}">
                    <a16:creationId xmlns:a16="http://schemas.microsoft.com/office/drawing/2014/main" id="{7EAD25F7-A4BD-7216-C651-A847F515C7D1}"/>
                  </a:ext>
                </a:extLst>
              </p:cNvPr>
              <p:cNvCxnSpPr>
                <a:cxnSpLocks/>
              </p:cNvCxnSpPr>
              <p:nvPr/>
            </p:nvCxnSpPr>
            <p:spPr>
              <a:xfrm flipH="1">
                <a:off x="436576" y="3439670"/>
                <a:ext cx="748400" cy="351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18B430-9ECA-E4F6-4BDC-11FA7CCC15DB}"/>
                  </a:ext>
                </a:extLst>
              </p:cNvPr>
              <p:cNvCxnSpPr>
                <a:cxnSpLocks/>
              </p:cNvCxnSpPr>
              <p:nvPr/>
            </p:nvCxnSpPr>
            <p:spPr>
              <a:xfrm flipH="1">
                <a:off x="630897" y="3962400"/>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9F234B-B935-2200-D625-D39154774D15}"/>
                  </a:ext>
                </a:extLst>
              </p:cNvPr>
              <p:cNvCxnSpPr>
                <a:cxnSpLocks/>
              </p:cNvCxnSpPr>
              <p:nvPr/>
            </p:nvCxnSpPr>
            <p:spPr>
              <a:xfrm flipH="1">
                <a:off x="1314469" y="393657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FD61D3-C12C-DE29-046A-1DDF2B4CB756}"/>
                  </a:ext>
                </a:extLst>
              </p:cNvPr>
              <p:cNvCxnSpPr>
                <a:cxnSpLocks/>
              </p:cNvCxnSpPr>
              <p:nvPr/>
            </p:nvCxnSpPr>
            <p:spPr>
              <a:xfrm flipH="1">
                <a:off x="743691" y="2941803"/>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ACB044-FA5B-5D3B-A83F-6F1CE5FAF05D}"/>
                  </a:ext>
                </a:extLst>
              </p:cNvPr>
              <p:cNvCxnSpPr>
                <a:cxnSpLocks/>
              </p:cNvCxnSpPr>
              <p:nvPr/>
            </p:nvCxnSpPr>
            <p:spPr>
              <a:xfrm flipH="1">
                <a:off x="202246" y="3794285"/>
                <a:ext cx="903988" cy="3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1620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9C4D6-3205-43EF-AF3E-5F32B2CD4C9B}"/>
              </a:ext>
            </a:extLst>
          </p:cNvPr>
          <p:cNvSpPr txBox="1"/>
          <p:nvPr/>
        </p:nvSpPr>
        <p:spPr>
          <a:xfrm>
            <a:off x="420329" y="1179870"/>
            <a:ext cx="8303342"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13814-2484-3172-2007-3644742AFD2F}"/>
              </a:ext>
            </a:extLst>
          </p:cNvPr>
          <p:cNvPicPr>
            <a:picLocks noChangeAspect="1"/>
          </p:cNvPicPr>
          <p:nvPr/>
        </p:nvPicPr>
        <p:blipFill>
          <a:blip r:embed="rId3"/>
          <a:stretch>
            <a:fillRect/>
          </a:stretch>
        </p:blipFill>
        <p:spPr>
          <a:xfrm>
            <a:off x="6720160" y="3118339"/>
            <a:ext cx="2233388" cy="1123205"/>
          </a:xfrm>
          <a:prstGeom prst="rect">
            <a:avLst/>
          </a:prstGeom>
        </p:spPr>
      </p:pic>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1. Equipment you will need</a:t>
            </a:r>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8" y="1710153"/>
            <a:ext cx="3668101"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Balloons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Pencil</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Scissors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String</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Sticky tape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Sheet of paper</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Timing device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Measuring tape (5 m)</a:t>
            </a:r>
          </a:p>
          <a:p>
            <a:endParaRPr lang="en-GB" sz="2400" dirty="0"/>
          </a:p>
          <a:p>
            <a:pPr marL="457200" indent="-457200">
              <a:buFont typeface="Arial" panose="020B0604020202020204" pitchFamily="34" charset="0"/>
              <a:buChar char="•"/>
            </a:pPr>
            <a:endParaRPr lang="en-GB" sz="2400" dirty="0"/>
          </a:p>
        </p:txBody>
      </p:sp>
      <p:pic>
        <p:nvPicPr>
          <p:cNvPr id="8" name="Picture 7" descr="A picture containing shape&#10;&#10;Description automatically generated">
            <a:extLst>
              <a:ext uri="{FF2B5EF4-FFF2-40B4-BE49-F238E27FC236}">
                <a16:creationId xmlns:a16="http://schemas.microsoft.com/office/drawing/2014/main" id="{AC8699CD-2E82-F4C5-A5B8-2DFB745B8C48}"/>
              </a:ext>
            </a:extLst>
          </p:cNvPr>
          <p:cNvPicPr>
            <a:picLocks noChangeAspect="1"/>
          </p:cNvPicPr>
          <p:nvPr/>
        </p:nvPicPr>
        <p:blipFill rotWithShape="1">
          <a:blip r:embed="rId4"/>
          <a:srcRect l="-1" t="22381" r="80919" b="20238"/>
          <a:stretch/>
        </p:blipFill>
        <p:spPr>
          <a:xfrm>
            <a:off x="3863837" y="1848743"/>
            <a:ext cx="1952805" cy="2936143"/>
          </a:xfrm>
          <a:prstGeom prst="rect">
            <a:avLst/>
          </a:prstGeom>
        </p:spPr>
      </p:pic>
      <p:pic>
        <p:nvPicPr>
          <p:cNvPr id="10" name="Picture 9" descr="A pair of scissors&#10;&#10;Description automatically generated with medium confidence">
            <a:extLst>
              <a:ext uri="{FF2B5EF4-FFF2-40B4-BE49-F238E27FC236}">
                <a16:creationId xmlns:a16="http://schemas.microsoft.com/office/drawing/2014/main" id="{96330B89-71D8-4904-70F0-CE36F178198A}"/>
              </a:ext>
            </a:extLst>
          </p:cNvPr>
          <p:cNvPicPr>
            <a:picLocks noChangeAspect="1"/>
          </p:cNvPicPr>
          <p:nvPr/>
        </p:nvPicPr>
        <p:blipFill>
          <a:blip r:embed="rId5"/>
          <a:stretch>
            <a:fillRect/>
          </a:stretch>
        </p:blipFill>
        <p:spPr>
          <a:xfrm>
            <a:off x="5604652" y="2008605"/>
            <a:ext cx="1327498" cy="1444896"/>
          </a:xfrm>
          <a:prstGeom prst="rect">
            <a:avLst/>
          </a:prstGeom>
        </p:spPr>
      </p:pic>
      <p:pic>
        <p:nvPicPr>
          <p:cNvPr id="12" name="Picture 11" descr="Chart, icon, sunburst chart&#10;&#10;Description automatically generated">
            <a:extLst>
              <a:ext uri="{FF2B5EF4-FFF2-40B4-BE49-F238E27FC236}">
                <a16:creationId xmlns:a16="http://schemas.microsoft.com/office/drawing/2014/main" id="{1B959415-3E20-F36D-3B03-95DE71E62887}"/>
              </a:ext>
            </a:extLst>
          </p:cNvPr>
          <p:cNvPicPr>
            <a:picLocks noChangeAspect="1"/>
          </p:cNvPicPr>
          <p:nvPr/>
        </p:nvPicPr>
        <p:blipFill>
          <a:blip r:embed="rId6"/>
          <a:stretch>
            <a:fillRect/>
          </a:stretch>
        </p:blipFill>
        <p:spPr>
          <a:xfrm>
            <a:off x="6609474" y="4135056"/>
            <a:ext cx="1330239" cy="1346013"/>
          </a:xfrm>
          <a:prstGeom prst="rect">
            <a:avLst/>
          </a:prstGeom>
        </p:spPr>
      </p:pic>
      <p:pic>
        <p:nvPicPr>
          <p:cNvPr id="14" name="Picture 13">
            <a:extLst>
              <a:ext uri="{FF2B5EF4-FFF2-40B4-BE49-F238E27FC236}">
                <a16:creationId xmlns:a16="http://schemas.microsoft.com/office/drawing/2014/main" id="{ADDB7B08-24EB-439E-5169-22571FACE3BE}"/>
              </a:ext>
            </a:extLst>
          </p:cNvPr>
          <p:cNvPicPr>
            <a:picLocks noChangeAspect="1"/>
          </p:cNvPicPr>
          <p:nvPr/>
        </p:nvPicPr>
        <p:blipFill>
          <a:blip r:embed="rId7"/>
          <a:srcRect/>
          <a:stretch/>
        </p:blipFill>
        <p:spPr>
          <a:xfrm rot="20409720">
            <a:off x="5258284" y="3528484"/>
            <a:ext cx="1719033" cy="2052578"/>
          </a:xfrm>
          <a:prstGeom prst="rect">
            <a:avLst/>
          </a:prstGeom>
        </p:spPr>
      </p:pic>
      <p:pic>
        <p:nvPicPr>
          <p:cNvPr id="16" name="Picture 15" descr="Logo&#10;&#10;Description automatically generated">
            <a:extLst>
              <a:ext uri="{FF2B5EF4-FFF2-40B4-BE49-F238E27FC236}">
                <a16:creationId xmlns:a16="http://schemas.microsoft.com/office/drawing/2014/main" id="{EF751046-9581-BA55-271F-71C7F0F57334}"/>
              </a:ext>
            </a:extLst>
          </p:cNvPr>
          <p:cNvPicPr>
            <a:picLocks noChangeAspect="1"/>
          </p:cNvPicPr>
          <p:nvPr/>
        </p:nvPicPr>
        <p:blipFill>
          <a:blip r:embed="rId8"/>
          <a:stretch>
            <a:fillRect/>
          </a:stretch>
        </p:blipFill>
        <p:spPr>
          <a:xfrm>
            <a:off x="3831859" y="4404048"/>
            <a:ext cx="1952805" cy="1281528"/>
          </a:xfrm>
          <a:prstGeom prst="rect">
            <a:avLst/>
          </a:prstGeom>
        </p:spPr>
      </p:pic>
    </p:spTree>
    <p:extLst>
      <p:ext uri="{BB962C8B-B14F-4D97-AF65-F5344CB8AC3E}">
        <p14:creationId xmlns:p14="http://schemas.microsoft.com/office/powerpoint/2010/main" val="64982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2. Rocket line </a:t>
            </a:r>
            <a:r>
              <a:rPr lang="en-GB" sz="2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97868" y="1710153"/>
            <a:ext cx="4713618"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Carefully cut 3 m of string</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Attach one end of the string to fixed point </a:t>
            </a:r>
          </a:p>
          <a:p>
            <a:pPr marL="457200" indent="-457200">
              <a:buFont typeface="Arial" panose="020B0604020202020204" pitchFamily="34" charset="0"/>
              <a:buChar char="•"/>
            </a:pPr>
            <a:endParaRPr lang="en-GB" sz="2400" dirty="0"/>
          </a:p>
        </p:txBody>
      </p:sp>
      <p:grpSp>
        <p:nvGrpSpPr>
          <p:cNvPr id="12" name="Group 11">
            <a:extLst>
              <a:ext uri="{FF2B5EF4-FFF2-40B4-BE49-F238E27FC236}">
                <a16:creationId xmlns:a16="http://schemas.microsoft.com/office/drawing/2014/main" id="{7DF2957E-9275-E941-6A6C-13F3373FB59A}"/>
              </a:ext>
            </a:extLst>
          </p:cNvPr>
          <p:cNvGrpSpPr/>
          <p:nvPr/>
        </p:nvGrpSpPr>
        <p:grpSpPr>
          <a:xfrm>
            <a:off x="451706" y="3429000"/>
            <a:ext cx="1671008" cy="2100942"/>
            <a:chOff x="451706" y="3429000"/>
            <a:chExt cx="1671008" cy="2100942"/>
          </a:xfrm>
        </p:grpSpPr>
        <p:sp>
          <p:nvSpPr>
            <p:cNvPr id="2" name="Rectangle 1">
              <a:extLst>
                <a:ext uri="{FF2B5EF4-FFF2-40B4-BE49-F238E27FC236}">
                  <a16:creationId xmlns:a16="http://schemas.microsoft.com/office/drawing/2014/main" id="{23478558-DA16-2358-1C69-A4B8C216A8F6}"/>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3AC8BDDF-D369-32C8-DEB6-BA2EAB8ADEF6}"/>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E0E4AB-67BC-B420-BAA6-345FC5E51DB2}"/>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C5AD8FF6-8FC8-CFA4-C69B-77AFF5636F43}"/>
                  </a:ext>
                </a:extLst>
              </p14:cNvPr>
              <p14:cNvContentPartPr/>
              <p14:nvPr/>
            </p14:nvContentPartPr>
            <p14:xfrm>
              <a:off x="2017455" y="3429000"/>
              <a:ext cx="5665680" cy="717480"/>
            </p14:xfrm>
          </p:contentPart>
        </mc:Choice>
        <mc:Fallback xmlns="">
          <p:pic>
            <p:nvPicPr>
              <p:cNvPr id="13" name="Ink 12">
                <a:extLst>
                  <a:ext uri="{FF2B5EF4-FFF2-40B4-BE49-F238E27FC236}">
                    <a16:creationId xmlns:a16="http://schemas.microsoft.com/office/drawing/2014/main" id="{C5AD8FF6-8FC8-CFA4-C69B-77AFF5636F43}"/>
                  </a:ext>
                </a:extLst>
              </p:cNvPr>
              <p:cNvPicPr/>
              <p:nvPr/>
            </p:nvPicPr>
            <p:blipFill>
              <a:blip r:embed="rId4"/>
              <a:stretch>
                <a:fillRect/>
              </a:stretch>
            </p:blipFill>
            <p:spPr>
              <a:xfrm>
                <a:off x="2008455" y="3420005"/>
                <a:ext cx="5683320" cy="735111"/>
              </a:xfrm>
              <a:prstGeom prst="rect">
                <a:avLst/>
              </a:prstGeom>
            </p:spPr>
          </p:pic>
        </mc:Fallback>
      </mc:AlternateContent>
    </p:spTree>
    <p:extLst>
      <p:ext uri="{BB962C8B-B14F-4D97-AF65-F5344CB8AC3E}">
        <p14:creationId xmlns:p14="http://schemas.microsoft.com/office/powerpoint/2010/main" val="413029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356D0CC-F4B5-46A0-A791-42ADD7AF379B}"/>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3. Prepare the balloon slider</a:t>
            </a:r>
            <a:endParaRPr lang="en-GB" sz="2800" dirty="0"/>
          </a:p>
          <a:p>
            <a:pPr algn="l"/>
            <a:endParaRPr lang="en-GB" sz="3200" dirty="0"/>
          </a:p>
          <a:p>
            <a:endParaRPr lang="en-GB" dirty="0"/>
          </a:p>
        </p:txBody>
      </p:sp>
      <p:pic>
        <p:nvPicPr>
          <p:cNvPr id="30" name="Picture 29">
            <a:extLst>
              <a:ext uri="{FF2B5EF4-FFF2-40B4-BE49-F238E27FC236}">
                <a16:creationId xmlns:a16="http://schemas.microsoft.com/office/drawing/2014/main" id="{7DFD8F6A-197F-2FE6-C1A7-AB8B4360889F}"/>
              </a:ext>
            </a:extLst>
          </p:cNvPr>
          <p:cNvPicPr>
            <a:picLocks noChangeAspect="1"/>
          </p:cNvPicPr>
          <p:nvPr/>
        </p:nvPicPr>
        <p:blipFill>
          <a:blip r:embed="rId4"/>
          <a:stretch>
            <a:fillRect/>
          </a:stretch>
        </p:blipFill>
        <p:spPr>
          <a:xfrm>
            <a:off x="3609471" y="2948582"/>
            <a:ext cx="4181979" cy="2504774"/>
          </a:xfrm>
          <a:prstGeom prst="rect">
            <a:avLst/>
          </a:prstGeom>
        </p:spPr>
      </p:pic>
      <mc:AlternateContent xmlns:mc="http://schemas.openxmlformats.org/markup-compatibility/2006" xmlns:p14="http://schemas.microsoft.com/office/powerpoint/2010/main">
        <mc:Choice Requires="p14">
          <p:contentPart p14:bwMode="auto" r:id="rId5">
            <p14:nvContentPartPr>
              <p14:cNvPr id="31" name="Ink 30">
                <a:extLst>
                  <a:ext uri="{FF2B5EF4-FFF2-40B4-BE49-F238E27FC236}">
                    <a16:creationId xmlns:a16="http://schemas.microsoft.com/office/drawing/2014/main" id="{9D73449B-A97A-FDC3-3CEC-13346B33F8A2}"/>
                  </a:ext>
                </a:extLst>
              </p14:cNvPr>
              <p14:cNvContentPartPr/>
              <p14:nvPr/>
            </p14:nvContentPartPr>
            <p14:xfrm>
              <a:off x="5223570" y="3939249"/>
              <a:ext cx="387000" cy="261720"/>
            </p14:xfrm>
          </p:contentPart>
        </mc:Choice>
        <mc:Fallback xmlns="">
          <p:pic>
            <p:nvPicPr>
              <p:cNvPr id="31" name="Ink 30">
                <a:extLst>
                  <a:ext uri="{FF2B5EF4-FFF2-40B4-BE49-F238E27FC236}">
                    <a16:creationId xmlns:a16="http://schemas.microsoft.com/office/drawing/2014/main" id="{9D73449B-A97A-FDC3-3CEC-13346B33F8A2}"/>
                  </a:ext>
                </a:extLst>
              </p:cNvPr>
              <p:cNvPicPr/>
              <p:nvPr/>
            </p:nvPicPr>
            <p:blipFill>
              <a:blip r:embed="rId6"/>
              <a:stretch>
                <a:fillRect/>
              </a:stretch>
            </p:blipFill>
            <p:spPr>
              <a:xfrm>
                <a:off x="5214930" y="3930249"/>
                <a:ext cx="404640" cy="279360"/>
              </a:xfrm>
              <a:prstGeom prst="rect">
                <a:avLst/>
              </a:prstGeom>
            </p:spPr>
          </p:pic>
        </mc:Fallback>
      </mc:AlternateContent>
      <p:sp>
        <p:nvSpPr>
          <p:cNvPr id="38" name="TextBox 37">
            <a:extLst>
              <a:ext uri="{FF2B5EF4-FFF2-40B4-BE49-F238E27FC236}">
                <a16:creationId xmlns:a16="http://schemas.microsoft.com/office/drawing/2014/main" id="{B44A53E7-442E-CFDD-D84F-AD503D0DC2E6}"/>
              </a:ext>
            </a:extLst>
          </p:cNvPr>
          <p:cNvSpPr txBox="1"/>
          <p:nvPr/>
        </p:nvSpPr>
        <p:spPr>
          <a:xfrm>
            <a:off x="97868" y="1710153"/>
            <a:ext cx="5464612"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Roll a piece of paper into a tube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Secure with sticky tape</a:t>
            </a:r>
            <a:endParaRPr lang="en-GB" sz="2400" dirty="0"/>
          </a:p>
        </p:txBody>
      </p:sp>
      <p:sp>
        <p:nvSpPr>
          <p:cNvPr id="7" name="Lige forbindelse 6">
            <a:extLst>
              <a:ext uri="{FF2B5EF4-FFF2-40B4-BE49-F238E27FC236}">
                <a16:creationId xmlns:a16="http://schemas.microsoft.com/office/drawing/2014/main" id="{33DBE135-D7EC-4E11-AE1A-B588831AD6CC}"/>
              </a:ext>
            </a:extLst>
          </p:cNvPr>
          <p:cNvSpPr/>
          <p:nvPr/>
        </p:nvSpPr>
        <p:spPr>
          <a:xfrm>
            <a:off x="5990760" y="3057480"/>
            <a:ext cx="0" cy="0"/>
          </a:xfrm>
          <a:prstGeom prst="line">
            <a:avLst/>
          </a:prstGeom>
          <a:solidFill>
            <a:srgbClr val="E6E6E6">
              <a:alpha val="5000"/>
            </a:srgbClr>
          </a:solidFill>
          <a:ln w="108000">
            <a:solidFill>
              <a:srgbClr val="E6E6E6"/>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6E6E6"/>
              </a:solidFill>
            </a:endParaRPr>
          </a:p>
        </p:txBody>
      </p:sp>
      <p:cxnSp>
        <p:nvCxnSpPr>
          <p:cNvPr id="41" name="Straight Arrow Connector 40">
            <a:extLst>
              <a:ext uri="{FF2B5EF4-FFF2-40B4-BE49-F238E27FC236}">
                <a16:creationId xmlns:a16="http://schemas.microsoft.com/office/drawing/2014/main" id="{CA14D498-E4C5-B687-57E7-2BCA1C567106}"/>
              </a:ext>
            </a:extLst>
          </p:cNvPr>
          <p:cNvCxnSpPr/>
          <p:nvPr/>
        </p:nvCxnSpPr>
        <p:spPr>
          <a:xfrm flipH="1">
            <a:off x="5562480" y="3286125"/>
            <a:ext cx="952500" cy="6531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6F7FA65-9656-FBAB-4DA8-C1626157185C}"/>
              </a:ext>
            </a:extLst>
          </p:cNvPr>
          <p:cNvSpPr txBox="1"/>
          <p:nvPr/>
        </p:nvSpPr>
        <p:spPr>
          <a:xfrm>
            <a:off x="6514980" y="2763411"/>
            <a:ext cx="132951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Sticky tape</a:t>
            </a:r>
          </a:p>
        </p:txBody>
      </p:sp>
    </p:spTree>
    <p:extLst>
      <p:ext uri="{BB962C8B-B14F-4D97-AF65-F5344CB8AC3E}">
        <p14:creationId xmlns:p14="http://schemas.microsoft.com/office/powerpoint/2010/main" val="360172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4. Connect the slider</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70" y="1726451"/>
            <a:ext cx="7598330"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Feed the string through the paper tube slider</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Fix the other end of string to a fixed object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Measure the string distance. Check for 3 m.</a:t>
            </a:r>
          </a:p>
        </p:txBody>
      </p:sp>
      <p:grpSp>
        <p:nvGrpSpPr>
          <p:cNvPr id="6" name="Group 5">
            <a:extLst>
              <a:ext uri="{FF2B5EF4-FFF2-40B4-BE49-F238E27FC236}">
                <a16:creationId xmlns:a16="http://schemas.microsoft.com/office/drawing/2014/main" id="{1A6BF995-ECE6-A116-C681-C3AF7D0149F1}"/>
              </a:ext>
            </a:extLst>
          </p:cNvPr>
          <p:cNvGrpSpPr/>
          <p:nvPr/>
        </p:nvGrpSpPr>
        <p:grpSpPr>
          <a:xfrm>
            <a:off x="506160" y="3250082"/>
            <a:ext cx="1671008" cy="2100942"/>
            <a:chOff x="451706" y="3429000"/>
            <a:chExt cx="1671008" cy="2100942"/>
          </a:xfrm>
        </p:grpSpPr>
        <p:sp>
          <p:nvSpPr>
            <p:cNvPr id="7" name="Rectangle 6">
              <a:extLst>
                <a:ext uri="{FF2B5EF4-FFF2-40B4-BE49-F238E27FC236}">
                  <a16:creationId xmlns:a16="http://schemas.microsoft.com/office/drawing/2014/main" id="{208B66E2-8599-C841-A85B-1A362D0756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B92907A-9CFA-B441-6929-E7D44B66E9D0}"/>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FBC671-3A42-4BE2-0C38-6582E2EFBE0D}"/>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ADB3F0A-DB57-72B5-3D75-C53A7A0FBC74}"/>
              </a:ext>
            </a:extLst>
          </p:cNvPr>
          <p:cNvGrpSpPr/>
          <p:nvPr/>
        </p:nvGrpSpPr>
        <p:grpSpPr>
          <a:xfrm flipH="1">
            <a:off x="7015771" y="3250082"/>
            <a:ext cx="1725385" cy="2100942"/>
            <a:chOff x="451706" y="3429000"/>
            <a:chExt cx="1671008" cy="2100942"/>
          </a:xfrm>
        </p:grpSpPr>
        <p:sp>
          <p:nvSpPr>
            <p:cNvPr id="11" name="Rectangle 10">
              <a:extLst>
                <a:ext uri="{FF2B5EF4-FFF2-40B4-BE49-F238E27FC236}">
                  <a16:creationId xmlns:a16="http://schemas.microsoft.com/office/drawing/2014/main" id="{47ADF18D-9C03-71FE-4C6F-6BE613A64F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47622124-DD22-3A68-4016-958EBD807AFD}"/>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3C18BB-482B-1D3C-BC81-B72D2658534F}"/>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8A9DABAA-0D7C-89FD-34B2-96CC8D7F5114}"/>
              </a:ext>
            </a:extLst>
          </p:cNvPr>
          <p:cNvCxnSpPr/>
          <p:nvPr/>
        </p:nvCxnSpPr>
        <p:spPr>
          <a:xfrm>
            <a:off x="1932188" y="5562600"/>
            <a:ext cx="533653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A22D5F-6FAD-3450-C51E-4BFAB325FE87}"/>
              </a:ext>
            </a:extLst>
          </p:cNvPr>
          <p:cNvSpPr txBox="1"/>
          <p:nvPr/>
        </p:nvSpPr>
        <p:spPr>
          <a:xfrm>
            <a:off x="4302535" y="5193268"/>
            <a:ext cx="56938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 m</a:t>
            </a:r>
          </a:p>
        </p:txBody>
      </p:sp>
      <p:cxnSp>
        <p:nvCxnSpPr>
          <p:cNvPr id="18" name="Straight Connector 17">
            <a:extLst>
              <a:ext uri="{FF2B5EF4-FFF2-40B4-BE49-F238E27FC236}">
                <a16:creationId xmlns:a16="http://schemas.microsoft.com/office/drawing/2014/main" id="{4BAF4B31-5BBE-E21C-D852-5C723DBD02A8}"/>
              </a:ext>
            </a:extLst>
          </p:cNvPr>
          <p:cNvCxnSpPr/>
          <p:nvPr/>
        </p:nvCxnSpPr>
        <p:spPr>
          <a:xfrm>
            <a:off x="2177168" y="3568313"/>
            <a:ext cx="483860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36D9F9-C61C-4C4C-EE13-D1776C05DE64}"/>
              </a:ext>
            </a:extLst>
          </p:cNvPr>
          <p:cNvSpPr/>
          <p:nvPr/>
        </p:nvSpPr>
        <p:spPr>
          <a:xfrm>
            <a:off x="2967691" y="3501755"/>
            <a:ext cx="2019087" cy="21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80F1BA02-8DED-FE81-1EE9-C9EA10FF2BC2}"/>
                  </a:ext>
                </a:extLst>
              </p14:cNvPr>
              <p14:cNvContentPartPr/>
              <p14:nvPr/>
            </p14:nvContentPartPr>
            <p14:xfrm>
              <a:off x="2084775" y="3259125"/>
              <a:ext cx="203400" cy="666360"/>
            </p14:xfrm>
          </p:contentPart>
        </mc:Choice>
        <mc:Fallback xmlns="">
          <p:pic>
            <p:nvPicPr>
              <p:cNvPr id="21" name="Ink 20">
                <a:extLst>
                  <a:ext uri="{FF2B5EF4-FFF2-40B4-BE49-F238E27FC236}">
                    <a16:creationId xmlns:a16="http://schemas.microsoft.com/office/drawing/2014/main" id="{80F1BA02-8DED-FE81-1EE9-C9EA10FF2BC2}"/>
                  </a:ext>
                </a:extLst>
              </p:cNvPr>
              <p:cNvPicPr/>
              <p:nvPr/>
            </p:nvPicPr>
            <p:blipFill>
              <a:blip r:embed="rId4"/>
              <a:stretch>
                <a:fillRect/>
              </a:stretch>
            </p:blipFill>
            <p:spPr>
              <a:xfrm>
                <a:off x="2075775" y="3250125"/>
                <a:ext cx="22104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0CAE1809-0BD9-51F8-487F-3359EE4B4AD0}"/>
                  </a:ext>
                </a:extLst>
              </p14:cNvPr>
              <p14:cNvContentPartPr/>
              <p14:nvPr/>
            </p14:nvContentPartPr>
            <p14:xfrm>
              <a:off x="6837855" y="3329325"/>
              <a:ext cx="220680" cy="426960"/>
            </p14:xfrm>
          </p:contentPart>
        </mc:Choice>
        <mc:Fallback xmlns="">
          <p:pic>
            <p:nvPicPr>
              <p:cNvPr id="22" name="Ink 21">
                <a:extLst>
                  <a:ext uri="{FF2B5EF4-FFF2-40B4-BE49-F238E27FC236}">
                    <a16:creationId xmlns:a16="http://schemas.microsoft.com/office/drawing/2014/main" id="{0CAE1809-0BD9-51F8-487F-3359EE4B4AD0}"/>
                  </a:ext>
                </a:extLst>
              </p:cNvPr>
              <p:cNvPicPr/>
              <p:nvPr/>
            </p:nvPicPr>
            <p:blipFill>
              <a:blip r:embed="rId6"/>
              <a:stretch>
                <a:fillRect/>
              </a:stretch>
            </p:blipFill>
            <p:spPr>
              <a:xfrm>
                <a:off x="6828855" y="3320325"/>
                <a:ext cx="238320" cy="444600"/>
              </a:xfrm>
              <a:prstGeom prst="rect">
                <a:avLst/>
              </a:prstGeom>
            </p:spPr>
          </p:pic>
        </mc:Fallback>
      </mc:AlternateContent>
    </p:spTree>
    <p:extLst>
      <p:ext uri="{BB962C8B-B14F-4D97-AF65-F5344CB8AC3E}">
        <p14:creationId xmlns:p14="http://schemas.microsoft.com/office/powerpoint/2010/main" val="30508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Picture 18" descr="A picture containing shape&#10;&#10;Description automatically generated">
            <a:extLst>
              <a:ext uri="{FF2B5EF4-FFF2-40B4-BE49-F238E27FC236}">
                <a16:creationId xmlns:a16="http://schemas.microsoft.com/office/drawing/2014/main" id="{05207CBF-D8E7-F24B-AFA5-A5A62BA7EE14}"/>
              </a:ext>
            </a:extLst>
          </p:cNvPr>
          <p:cNvPicPr>
            <a:picLocks noChangeAspect="1"/>
          </p:cNvPicPr>
          <p:nvPr/>
        </p:nvPicPr>
        <p:blipFill rotWithShape="1">
          <a:blip r:embed="rId3"/>
          <a:srcRect l="-1" t="22381" r="80919" b="20238"/>
          <a:stretch/>
        </p:blipFill>
        <p:spPr>
          <a:xfrm rot="5400000">
            <a:off x="2872581" y="3315453"/>
            <a:ext cx="1715094" cy="2578732"/>
          </a:xfrm>
          <a:prstGeom prst="rect">
            <a:avLst/>
          </a:prstGeom>
        </p:spPr>
      </p:pic>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5. Connect the balloon</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70" y="1726451"/>
            <a:ext cx="7598330"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Blow up a balloon and pinch the end</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Use sticky tape to connect the balloon to the slider </a:t>
            </a:r>
          </a:p>
          <a:p>
            <a:pPr marL="457200" indent="-4572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A6BF995-ECE6-A116-C681-C3AF7D0149F1}"/>
              </a:ext>
            </a:extLst>
          </p:cNvPr>
          <p:cNvGrpSpPr/>
          <p:nvPr/>
        </p:nvGrpSpPr>
        <p:grpSpPr>
          <a:xfrm>
            <a:off x="506160" y="3250082"/>
            <a:ext cx="1671008" cy="2100942"/>
            <a:chOff x="451706" y="3429000"/>
            <a:chExt cx="1671008" cy="2100942"/>
          </a:xfrm>
        </p:grpSpPr>
        <p:sp>
          <p:nvSpPr>
            <p:cNvPr id="7" name="Rectangle 6">
              <a:extLst>
                <a:ext uri="{FF2B5EF4-FFF2-40B4-BE49-F238E27FC236}">
                  <a16:creationId xmlns:a16="http://schemas.microsoft.com/office/drawing/2014/main" id="{208B66E2-8599-C841-A85B-1A362D0756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B92907A-9CFA-B441-6929-E7D44B66E9D0}"/>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FBC671-3A42-4BE2-0C38-6582E2EFBE0D}"/>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ADB3F0A-DB57-72B5-3D75-C53A7A0FBC74}"/>
              </a:ext>
            </a:extLst>
          </p:cNvPr>
          <p:cNvGrpSpPr/>
          <p:nvPr/>
        </p:nvGrpSpPr>
        <p:grpSpPr>
          <a:xfrm flipH="1">
            <a:off x="7015771" y="3250082"/>
            <a:ext cx="1725385" cy="2100942"/>
            <a:chOff x="451706" y="3429000"/>
            <a:chExt cx="1671008" cy="2100942"/>
          </a:xfrm>
        </p:grpSpPr>
        <p:sp>
          <p:nvSpPr>
            <p:cNvPr id="11" name="Rectangle 10">
              <a:extLst>
                <a:ext uri="{FF2B5EF4-FFF2-40B4-BE49-F238E27FC236}">
                  <a16:creationId xmlns:a16="http://schemas.microsoft.com/office/drawing/2014/main" id="{47ADF18D-9C03-71FE-4C6F-6BE613A64F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47622124-DD22-3A68-4016-958EBD807AFD}"/>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3C18BB-482B-1D3C-BC81-B72D2658534F}"/>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8A9DABAA-0D7C-89FD-34B2-96CC8D7F5114}"/>
              </a:ext>
            </a:extLst>
          </p:cNvPr>
          <p:cNvCxnSpPr/>
          <p:nvPr/>
        </p:nvCxnSpPr>
        <p:spPr>
          <a:xfrm>
            <a:off x="1932188" y="5931932"/>
            <a:ext cx="533653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A22D5F-6FAD-3450-C51E-4BFAB325FE87}"/>
              </a:ext>
            </a:extLst>
          </p:cNvPr>
          <p:cNvSpPr txBox="1"/>
          <p:nvPr/>
        </p:nvSpPr>
        <p:spPr>
          <a:xfrm>
            <a:off x="4283485" y="5562600"/>
            <a:ext cx="56938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 m</a:t>
            </a:r>
          </a:p>
        </p:txBody>
      </p:sp>
      <p:cxnSp>
        <p:nvCxnSpPr>
          <p:cNvPr id="18" name="Straight Connector 17">
            <a:extLst>
              <a:ext uri="{FF2B5EF4-FFF2-40B4-BE49-F238E27FC236}">
                <a16:creationId xmlns:a16="http://schemas.microsoft.com/office/drawing/2014/main" id="{4BAF4B31-5BBE-E21C-D852-5C723DBD02A8}"/>
              </a:ext>
            </a:extLst>
          </p:cNvPr>
          <p:cNvCxnSpPr/>
          <p:nvPr/>
        </p:nvCxnSpPr>
        <p:spPr>
          <a:xfrm>
            <a:off x="2177168" y="3568313"/>
            <a:ext cx="483860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36D9F9-C61C-4C4C-EE13-D1776C05DE64}"/>
              </a:ext>
            </a:extLst>
          </p:cNvPr>
          <p:cNvSpPr/>
          <p:nvPr/>
        </p:nvSpPr>
        <p:spPr>
          <a:xfrm>
            <a:off x="2967691" y="3501755"/>
            <a:ext cx="2019087" cy="21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80F1BA02-8DED-FE81-1EE9-C9EA10FF2BC2}"/>
                  </a:ext>
                </a:extLst>
              </p14:cNvPr>
              <p14:cNvContentPartPr/>
              <p14:nvPr/>
            </p14:nvContentPartPr>
            <p14:xfrm>
              <a:off x="2084775" y="3259125"/>
              <a:ext cx="203400" cy="666360"/>
            </p14:xfrm>
          </p:contentPart>
        </mc:Choice>
        <mc:Fallback xmlns="">
          <p:pic>
            <p:nvPicPr>
              <p:cNvPr id="21" name="Ink 20">
                <a:extLst>
                  <a:ext uri="{FF2B5EF4-FFF2-40B4-BE49-F238E27FC236}">
                    <a16:creationId xmlns:a16="http://schemas.microsoft.com/office/drawing/2014/main" id="{80F1BA02-8DED-FE81-1EE9-C9EA10FF2BC2}"/>
                  </a:ext>
                </a:extLst>
              </p:cNvPr>
              <p:cNvPicPr/>
              <p:nvPr/>
            </p:nvPicPr>
            <p:blipFill>
              <a:blip r:embed="rId5"/>
              <a:stretch>
                <a:fillRect/>
              </a:stretch>
            </p:blipFill>
            <p:spPr>
              <a:xfrm>
                <a:off x="2075775" y="3250125"/>
                <a:ext cx="22104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0CAE1809-0BD9-51F8-487F-3359EE4B4AD0}"/>
                  </a:ext>
                </a:extLst>
              </p14:cNvPr>
              <p14:cNvContentPartPr/>
              <p14:nvPr/>
            </p14:nvContentPartPr>
            <p14:xfrm>
              <a:off x="6837855" y="3329325"/>
              <a:ext cx="220680" cy="426960"/>
            </p14:xfrm>
          </p:contentPart>
        </mc:Choice>
        <mc:Fallback xmlns="">
          <p:pic>
            <p:nvPicPr>
              <p:cNvPr id="22" name="Ink 21">
                <a:extLst>
                  <a:ext uri="{FF2B5EF4-FFF2-40B4-BE49-F238E27FC236}">
                    <a16:creationId xmlns:a16="http://schemas.microsoft.com/office/drawing/2014/main" id="{0CAE1809-0BD9-51F8-487F-3359EE4B4AD0}"/>
                  </a:ext>
                </a:extLst>
              </p:cNvPr>
              <p:cNvPicPr/>
              <p:nvPr/>
            </p:nvPicPr>
            <p:blipFill>
              <a:blip r:embed="rId7"/>
              <a:stretch>
                <a:fillRect/>
              </a:stretch>
            </p:blipFill>
            <p:spPr>
              <a:xfrm>
                <a:off x="6828855" y="3320325"/>
                <a:ext cx="2383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534BA42C-3D05-E91E-2E0B-B9DE42698382}"/>
                  </a:ext>
                </a:extLst>
              </p14:cNvPr>
              <p14:cNvContentPartPr/>
              <p14:nvPr/>
            </p14:nvContentPartPr>
            <p14:xfrm>
              <a:off x="3866775" y="3511845"/>
              <a:ext cx="239760" cy="584280"/>
            </p14:xfrm>
          </p:contentPart>
        </mc:Choice>
        <mc:Fallback xmlns="">
          <p:pic>
            <p:nvPicPr>
              <p:cNvPr id="14" name="Ink 13">
                <a:extLst>
                  <a:ext uri="{FF2B5EF4-FFF2-40B4-BE49-F238E27FC236}">
                    <a16:creationId xmlns:a16="http://schemas.microsoft.com/office/drawing/2014/main" id="{534BA42C-3D05-E91E-2E0B-B9DE42698382}"/>
                  </a:ext>
                </a:extLst>
              </p:cNvPr>
              <p:cNvPicPr/>
              <p:nvPr/>
            </p:nvPicPr>
            <p:blipFill>
              <a:blip r:embed="rId9"/>
              <a:stretch>
                <a:fillRect/>
              </a:stretch>
            </p:blipFill>
            <p:spPr>
              <a:xfrm>
                <a:off x="3858135" y="3502845"/>
                <a:ext cx="257400" cy="601920"/>
              </a:xfrm>
              <a:prstGeom prst="rect">
                <a:avLst/>
              </a:prstGeom>
            </p:spPr>
          </p:pic>
        </mc:Fallback>
      </mc:AlternateContent>
      <p:grpSp>
        <p:nvGrpSpPr>
          <p:cNvPr id="28" name="Group 27">
            <a:extLst>
              <a:ext uri="{FF2B5EF4-FFF2-40B4-BE49-F238E27FC236}">
                <a16:creationId xmlns:a16="http://schemas.microsoft.com/office/drawing/2014/main" id="{81D89F3B-BFFA-8B7F-4800-A7EB8ED6D14B}"/>
              </a:ext>
            </a:extLst>
          </p:cNvPr>
          <p:cNvGrpSpPr/>
          <p:nvPr/>
        </p:nvGrpSpPr>
        <p:grpSpPr>
          <a:xfrm>
            <a:off x="3837975" y="3506085"/>
            <a:ext cx="204480" cy="590040"/>
            <a:chOff x="3837975" y="3506085"/>
            <a:chExt cx="204480" cy="590040"/>
          </a:xfrm>
        </p:grpSpPr>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AD82A9C6-04ED-0F6D-F976-686538D68781}"/>
                    </a:ext>
                  </a:extLst>
                </p14:cNvPr>
                <p14:cNvContentPartPr/>
                <p14:nvPr/>
              </p14:nvContentPartPr>
              <p14:xfrm>
                <a:off x="3837975" y="3506085"/>
                <a:ext cx="20520" cy="590040"/>
              </p14:xfrm>
            </p:contentPart>
          </mc:Choice>
          <mc:Fallback xmlns="">
            <p:pic>
              <p:nvPicPr>
                <p:cNvPr id="20" name="Ink 19">
                  <a:extLst>
                    <a:ext uri="{FF2B5EF4-FFF2-40B4-BE49-F238E27FC236}">
                      <a16:creationId xmlns:a16="http://schemas.microsoft.com/office/drawing/2014/main" id="{AD82A9C6-04ED-0F6D-F976-686538D68781}"/>
                    </a:ext>
                  </a:extLst>
                </p:cNvPr>
                <p:cNvPicPr/>
                <p:nvPr/>
              </p:nvPicPr>
              <p:blipFill>
                <a:blip r:embed="rId11"/>
                <a:stretch>
                  <a:fillRect/>
                </a:stretch>
              </p:blipFill>
              <p:spPr>
                <a:xfrm>
                  <a:off x="3829335" y="3497085"/>
                  <a:ext cx="3816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FFA4C750-24F7-F790-363B-EB50A22B5EAF}"/>
                    </a:ext>
                  </a:extLst>
                </p14:cNvPr>
                <p14:cNvContentPartPr/>
                <p14:nvPr/>
              </p14:nvContentPartPr>
              <p14:xfrm>
                <a:off x="3924015" y="3919005"/>
                <a:ext cx="41760" cy="81360"/>
              </p14:xfrm>
            </p:contentPart>
          </mc:Choice>
          <mc:Fallback xmlns="">
            <p:pic>
              <p:nvPicPr>
                <p:cNvPr id="23" name="Ink 22">
                  <a:extLst>
                    <a:ext uri="{FF2B5EF4-FFF2-40B4-BE49-F238E27FC236}">
                      <a16:creationId xmlns:a16="http://schemas.microsoft.com/office/drawing/2014/main" id="{FFA4C750-24F7-F790-363B-EB50A22B5EAF}"/>
                    </a:ext>
                  </a:extLst>
                </p:cNvPr>
                <p:cNvPicPr/>
                <p:nvPr/>
              </p:nvPicPr>
              <p:blipFill>
                <a:blip r:embed="rId13"/>
                <a:stretch>
                  <a:fillRect/>
                </a:stretch>
              </p:blipFill>
              <p:spPr>
                <a:xfrm>
                  <a:off x="3915375" y="3910365"/>
                  <a:ext cx="59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C5300FBF-3CFE-AA2C-C613-AE68D13C71C6}"/>
                    </a:ext>
                  </a:extLst>
                </p14:cNvPr>
                <p14:cNvContentPartPr/>
                <p14:nvPr/>
              </p14:nvContentPartPr>
              <p14:xfrm>
                <a:off x="3933375" y="3669165"/>
                <a:ext cx="69840" cy="160200"/>
              </p14:xfrm>
            </p:contentPart>
          </mc:Choice>
          <mc:Fallback xmlns="">
            <p:pic>
              <p:nvPicPr>
                <p:cNvPr id="24" name="Ink 23">
                  <a:extLst>
                    <a:ext uri="{FF2B5EF4-FFF2-40B4-BE49-F238E27FC236}">
                      <a16:creationId xmlns:a16="http://schemas.microsoft.com/office/drawing/2014/main" id="{C5300FBF-3CFE-AA2C-C613-AE68D13C71C6}"/>
                    </a:ext>
                  </a:extLst>
                </p:cNvPr>
                <p:cNvPicPr/>
                <p:nvPr/>
              </p:nvPicPr>
              <p:blipFill>
                <a:blip r:embed="rId15"/>
                <a:stretch>
                  <a:fillRect/>
                </a:stretch>
              </p:blipFill>
              <p:spPr>
                <a:xfrm>
                  <a:off x="3924735" y="3660525"/>
                  <a:ext cx="87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FDC42CC0-A99F-B5DB-9588-88360CF82F02}"/>
                    </a:ext>
                  </a:extLst>
                </p14:cNvPr>
                <p14:cNvContentPartPr/>
                <p14:nvPr/>
              </p14:nvContentPartPr>
              <p14:xfrm>
                <a:off x="3914295" y="3550725"/>
                <a:ext cx="14760" cy="59040"/>
              </p14:xfrm>
            </p:contentPart>
          </mc:Choice>
          <mc:Fallback xmlns="">
            <p:pic>
              <p:nvPicPr>
                <p:cNvPr id="25" name="Ink 24">
                  <a:extLst>
                    <a:ext uri="{FF2B5EF4-FFF2-40B4-BE49-F238E27FC236}">
                      <a16:creationId xmlns:a16="http://schemas.microsoft.com/office/drawing/2014/main" id="{FDC42CC0-A99F-B5DB-9588-88360CF82F02}"/>
                    </a:ext>
                  </a:extLst>
                </p:cNvPr>
                <p:cNvPicPr/>
                <p:nvPr/>
              </p:nvPicPr>
              <p:blipFill>
                <a:blip r:embed="rId17"/>
                <a:stretch>
                  <a:fillRect/>
                </a:stretch>
              </p:blipFill>
              <p:spPr>
                <a:xfrm>
                  <a:off x="3905655" y="3542085"/>
                  <a:ext cx="32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08F79927-95DE-086D-A69B-F563A4F242FD}"/>
                    </a:ext>
                  </a:extLst>
                </p14:cNvPr>
                <p14:cNvContentPartPr/>
                <p14:nvPr/>
              </p14:nvContentPartPr>
              <p14:xfrm>
                <a:off x="4038135" y="3892725"/>
                <a:ext cx="4320" cy="41400"/>
              </p14:xfrm>
            </p:contentPart>
          </mc:Choice>
          <mc:Fallback xmlns="">
            <p:pic>
              <p:nvPicPr>
                <p:cNvPr id="26" name="Ink 25">
                  <a:extLst>
                    <a:ext uri="{FF2B5EF4-FFF2-40B4-BE49-F238E27FC236}">
                      <a16:creationId xmlns:a16="http://schemas.microsoft.com/office/drawing/2014/main" id="{08F79927-95DE-086D-A69B-F563A4F242FD}"/>
                    </a:ext>
                  </a:extLst>
                </p:cNvPr>
                <p:cNvPicPr/>
                <p:nvPr/>
              </p:nvPicPr>
              <p:blipFill>
                <a:blip r:embed="rId19"/>
                <a:stretch>
                  <a:fillRect/>
                </a:stretch>
              </p:blipFill>
              <p:spPr>
                <a:xfrm>
                  <a:off x="4029495" y="3883725"/>
                  <a:ext cx="21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4DFEA9B-A478-411A-F127-BEB2757F3423}"/>
                    </a:ext>
                  </a:extLst>
                </p14:cNvPr>
                <p14:cNvContentPartPr/>
                <p14:nvPr/>
              </p14:nvContentPartPr>
              <p14:xfrm>
                <a:off x="3981255" y="3562245"/>
                <a:ext cx="360" cy="360"/>
              </p14:xfrm>
            </p:contentPart>
          </mc:Choice>
          <mc:Fallback xmlns="">
            <p:pic>
              <p:nvPicPr>
                <p:cNvPr id="27" name="Ink 26">
                  <a:extLst>
                    <a:ext uri="{FF2B5EF4-FFF2-40B4-BE49-F238E27FC236}">
                      <a16:creationId xmlns:a16="http://schemas.microsoft.com/office/drawing/2014/main" id="{04DFEA9B-A478-411A-F127-BEB2757F3423}"/>
                    </a:ext>
                  </a:extLst>
                </p:cNvPr>
                <p:cNvPicPr/>
                <p:nvPr/>
              </p:nvPicPr>
              <p:blipFill>
                <a:blip r:embed="rId21"/>
                <a:stretch>
                  <a:fillRect/>
                </a:stretch>
              </p:blipFill>
              <p:spPr>
                <a:xfrm>
                  <a:off x="3972615" y="3553245"/>
                  <a:ext cx="18000" cy="18000"/>
                </a:xfrm>
                <a:prstGeom prst="rect">
                  <a:avLst/>
                </a:prstGeom>
              </p:spPr>
            </p:pic>
          </mc:Fallback>
        </mc:AlternateContent>
      </p:grpSp>
      <p:pic>
        <p:nvPicPr>
          <p:cNvPr id="30" name="Picture 29" descr="A cartoon of a cat&#10;&#10;Description automatically generated with low confidence">
            <a:extLst>
              <a:ext uri="{FF2B5EF4-FFF2-40B4-BE49-F238E27FC236}">
                <a16:creationId xmlns:a16="http://schemas.microsoft.com/office/drawing/2014/main" id="{4A4CBACA-E667-90CD-D77A-65D2EF408118}"/>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9857" b="96125" l="3047" r="90000">
                        <a14:foregroundMark x1="7813" y1="58467" x2="7813" y2="58467"/>
                        <a14:foregroundMark x1="7187" y1="63269" x2="7187" y2="63269"/>
                        <a14:foregroundMark x1="3047" y1="60741" x2="3047" y2="60741"/>
                        <a14:foregroundMark x1="21250" y1="91070" x2="21250" y2="91070"/>
                        <a14:foregroundMark x1="31094" y1="93597" x2="31094" y2="93597"/>
                        <a14:foregroundMark x1="23359" y1="96125" x2="23359" y2="96125"/>
                      </a14:backgroundRemoval>
                    </a14:imgEffect>
                  </a14:imgLayer>
                </a14:imgProps>
              </a:ext>
            </a:extLst>
          </a:blip>
          <a:stretch>
            <a:fillRect/>
          </a:stretch>
        </p:blipFill>
        <p:spPr>
          <a:xfrm rot="12239085">
            <a:off x="1288958" y="4211373"/>
            <a:ext cx="1461313" cy="1355140"/>
          </a:xfrm>
          <a:prstGeom prst="rect">
            <a:avLst/>
          </a:prstGeom>
        </p:spPr>
      </p:pic>
    </p:spTree>
    <p:extLst>
      <p:ext uri="{BB962C8B-B14F-4D97-AF65-F5344CB8AC3E}">
        <p14:creationId xmlns:p14="http://schemas.microsoft.com/office/powerpoint/2010/main" val="306143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Picture 18" descr="A picture containing shape&#10;&#10;Description automatically generated">
            <a:extLst>
              <a:ext uri="{FF2B5EF4-FFF2-40B4-BE49-F238E27FC236}">
                <a16:creationId xmlns:a16="http://schemas.microsoft.com/office/drawing/2014/main" id="{05207CBF-D8E7-F24B-AFA5-A5A62BA7EE14}"/>
              </a:ext>
            </a:extLst>
          </p:cNvPr>
          <p:cNvPicPr>
            <a:picLocks noChangeAspect="1"/>
          </p:cNvPicPr>
          <p:nvPr/>
        </p:nvPicPr>
        <p:blipFill rotWithShape="1">
          <a:blip r:embed="rId3"/>
          <a:srcRect l="-1" t="22381" r="80919" b="20238"/>
          <a:stretch/>
        </p:blipFill>
        <p:spPr>
          <a:xfrm rot="5400000">
            <a:off x="2173238" y="3324357"/>
            <a:ext cx="1715094" cy="2578732"/>
          </a:xfrm>
          <a:prstGeom prst="rect">
            <a:avLst/>
          </a:prstGeom>
        </p:spPr>
      </p:pic>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6. Time the balloon rocket</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187518" y="1637424"/>
            <a:ext cx="7598330"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Slide the balloon to the start of the string</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Get someone to operate the stopwatch</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On a count of 3 release the balloon and start the stopwatch</a:t>
            </a:r>
          </a:p>
          <a:p>
            <a:pPr marL="457200" indent="-4572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A6BF995-ECE6-A116-C681-C3AF7D0149F1}"/>
              </a:ext>
            </a:extLst>
          </p:cNvPr>
          <p:cNvGrpSpPr/>
          <p:nvPr/>
        </p:nvGrpSpPr>
        <p:grpSpPr>
          <a:xfrm>
            <a:off x="506160" y="3250082"/>
            <a:ext cx="1671008" cy="2100942"/>
            <a:chOff x="451706" y="3429000"/>
            <a:chExt cx="1671008" cy="2100942"/>
          </a:xfrm>
        </p:grpSpPr>
        <p:sp>
          <p:nvSpPr>
            <p:cNvPr id="7" name="Rectangle 6">
              <a:extLst>
                <a:ext uri="{FF2B5EF4-FFF2-40B4-BE49-F238E27FC236}">
                  <a16:creationId xmlns:a16="http://schemas.microsoft.com/office/drawing/2014/main" id="{208B66E2-8599-C841-A85B-1A362D0756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B92907A-9CFA-B441-6929-E7D44B66E9D0}"/>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FBC671-3A42-4BE2-0C38-6582E2EFBE0D}"/>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ADB3F0A-DB57-72B5-3D75-C53A7A0FBC74}"/>
              </a:ext>
            </a:extLst>
          </p:cNvPr>
          <p:cNvGrpSpPr/>
          <p:nvPr/>
        </p:nvGrpSpPr>
        <p:grpSpPr>
          <a:xfrm flipH="1">
            <a:off x="7015771" y="3250082"/>
            <a:ext cx="1725385" cy="2100942"/>
            <a:chOff x="451706" y="3429000"/>
            <a:chExt cx="1671008" cy="2100942"/>
          </a:xfrm>
        </p:grpSpPr>
        <p:sp>
          <p:nvSpPr>
            <p:cNvPr id="11" name="Rectangle 10">
              <a:extLst>
                <a:ext uri="{FF2B5EF4-FFF2-40B4-BE49-F238E27FC236}">
                  <a16:creationId xmlns:a16="http://schemas.microsoft.com/office/drawing/2014/main" id="{47ADF18D-9C03-71FE-4C6F-6BE613A64F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47622124-DD22-3A68-4016-958EBD807AFD}"/>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3C18BB-482B-1D3C-BC81-B72D2658534F}"/>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8A9DABAA-0D7C-89FD-34B2-96CC8D7F5114}"/>
              </a:ext>
            </a:extLst>
          </p:cNvPr>
          <p:cNvCxnSpPr/>
          <p:nvPr/>
        </p:nvCxnSpPr>
        <p:spPr>
          <a:xfrm>
            <a:off x="1932188" y="5931932"/>
            <a:ext cx="533653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A22D5F-6FAD-3450-C51E-4BFAB325FE87}"/>
              </a:ext>
            </a:extLst>
          </p:cNvPr>
          <p:cNvSpPr txBox="1"/>
          <p:nvPr/>
        </p:nvSpPr>
        <p:spPr>
          <a:xfrm>
            <a:off x="4283485" y="5562600"/>
            <a:ext cx="56938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 m</a:t>
            </a:r>
          </a:p>
        </p:txBody>
      </p:sp>
      <p:cxnSp>
        <p:nvCxnSpPr>
          <p:cNvPr id="18" name="Straight Connector 17">
            <a:extLst>
              <a:ext uri="{FF2B5EF4-FFF2-40B4-BE49-F238E27FC236}">
                <a16:creationId xmlns:a16="http://schemas.microsoft.com/office/drawing/2014/main" id="{4BAF4B31-5BBE-E21C-D852-5C723DBD02A8}"/>
              </a:ext>
            </a:extLst>
          </p:cNvPr>
          <p:cNvCxnSpPr/>
          <p:nvPr/>
        </p:nvCxnSpPr>
        <p:spPr>
          <a:xfrm>
            <a:off x="2177168" y="3568313"/>
            <a:ext cx="483860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36D9F9-C61C-4C4C-EE13-D1776C05DE64}"/>
              </a:ext>
            </a:extLst>
          </p:cNvPr>
          <p:cNvSpPr/>
          <p:nvPr/>
        </p:nvSpPr>
        <p:spPr>
          <a:xfrm>
            <a:off x="2335025" y="3506928"/>
            <a:ext cx="2019087" cy="21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80F1BA02-8DED-FE81-1EE9-C9EA10FF2BC2}"/>
                  </a:ext>
                </a:extLst>
              </p14:cNvPr>
              <p14:cNvContentPartPr/>
              <p14:nvPr/>
            </p14:nvContentPartPr>
            <p14:xfrm>
              <a:off x="2084775" y="3259125"/>
              <a:ext cx="203400" cy="666360"/>
            </p14:xfrm>
          </p:contentPart>
        </mc:Choice>
        <mc:Fallback xmlns="">
          <p:pic>
            <p:nvPicPr>
              <p:cNvPr id="21" name="Ink 20">
                <a:extLst>
                  <a:ext uri="{FF2B5EF4-FFF2-40B4-BE49-F238E27FC236}">
                    <a16:creationId xmlns:a16="http://schemas.microsoft.com/office/drawing/2014/main" id="{80F1BA02-8DED-FE81-1EE9-C9EA10FF2BC2}"/>
                  </a:ext>
                </a:extLst>
              </p:cNvPr>
              <p:cNvPicPr/>
              <p:nvPr/>
            </p:nvPicPr>
            <p:blipFill>
              <a:blip r:embed="rId5"/>
              <a:stretch>
                <a:fillRect/>
              </a:stretch>
            </p:blipFill>
            <p:spPr>
              <a:xfrm>
                <a:off x="2075775" y="3250125"/>
                <a:ext cx="22104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0CAE1809-0BD9-51F8-487F-3359EE4B4AD0}"/>
                  </a:ext>
                </a:extLst>
              </p14:cNvPr>
              <p14:cNvContentPartPr/>
              <p14:nvPr/>
            </p14:nvContentPartPr>
            <p14:xfrm>
              <a:off x="6837855" y="3329325"/>
              <a:ext cx="220680" cy="426960"/>
            </p14:xfrm>
          </p:contentPart>
        </mc:Choice>
        <mc:Fallback xmlns="">
          <p:pic>
            <p:nvPicPr>
              <p:cNvPr id="22" name="Ink 21">
                <a:extLst>
                  <a:ext uri="{FF2B5EF4-FFF2-40B4-BE49-F238E27FC236}">
                    <a16:creationId xmlns:a16="http://schemas.microsoft.com/office/drawing/2014/main" id="{0CAE1809-0BD9-51F8-487F-3359EE4B4AD0}"/>
                  </a:ext>
                </a:extLst>
              </p:cNvPr>
              <p:cNvPicPr/>
              <p:nvPr/>
            </p:nvPicPr>
            <p:blipFill>
              <a:blip r:embed="rId7"/>
              <a:stretch>
                <a:fillRect/>
              </a:stretch>
            </p:blipFill>
            <p:spPr>
              <a:xfrm>
                <a:off x="6828855" y="3320325"/>
                <a:ext cx="238320" cy="444600"/>
              </a:xfrm>
              <a:prstGeom prst="rect">
                <a:avLst/>
              </a:prstGeom>
            </p:spPr>
          </p:pic>
        </mc:Fallback>
      </mc:AlternateContent>
      <p:grpSp>
        <p:nvGrpSpPr>
          <p:cNvPr id="3" name="Group 2">
            <a:extLst>
              <a:ext uri="{FF2B5EF4-FFF2-40B4-BE49-F238E27FC236}">
                <a16:creationId xmlns:a16="http://schemas.microsoft.com/office/drawing/2014/main" id="{D398D67A-D5B0-CAB0-5B56-93EE5E06F196}"/>
              </a:ext>
            </a:extLst>
          </p:cNvPr>
          <p:cNvGrpSpPr/>
          <p:nvPr/>
        </p:nvGrpSpPr>
        <p:grpSpPr>
          <a:xfrm>
            <a:off x="3076008" y="3521667"/>
            <a:ext cx="268560" cy="590040"/>
            <a:chOff x="3837975" y="3506085"/>
            <a:chExt cx="268560" cy="590040"/>
          </a:xfrm>
        </p:grpSpPr>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534BA42C-3D05-E91E-2E0B-B9DE42698382}"/>
                    </a:ext>
                  </a:extLst>
                </p14:cNvPr>
                <p14:cNvContentPartPr/>
                <p14:nvPr/>
              </p14:nvContentPartPr>
              <p14:xfrm>
                <a:off x="3866775" y="3511845"/>
                <a:ext cx="239760" cy="584280"/>
              </p14:xfrm>
            </p:contentPart>
          </mc:Choice>
          <mc:Fallback xmlns="">
            <p:pic>
              <p:nvPicPr>
                <p:cNvPr id="14" name="Ink 13">
                  <a:extLst>
                    <a:ext uri="{FF2B5EF4-FFF2-40B4-BE49-F238E27FC236}">
                      <a16:creationId xmlns:a16="http://schemas.microsoft.com/office/drawing/2014/main" id="{534BA42C-3D05-E91E-2E0B-B9DE42698382}"/>
                    </a:ext>
                  </a:extLst>
                </p:cNvPr>
                <p:cNvPicPr/>
                <p:nvPr/>
              </p:nvPicPr>
              <p:blipFill>
                <a:blip r:embed="rId9"/>
                <a:stretch>
                  <a:fillRect/>
                </a:stretch>
              </p:blipFill>
              <p:spPr>
                <a:xfrm>
                  <a:off x="3857775" y="3502845"/>
                  <a:ext cx="257400" cy="601920"/>
                </a:xfrm>
                <a:prstGeom prst="rect">
                  <a:avLst/>
                </a:prstGeom>
              </p:spPr>
            </p:pic>
          </mc:Fallback>
        </mc:AlternateContent>
        <p:grpSp>
          <p:nvGrpSpPr>
            <p:cNvPr id="28" name="Group 27">
              <a:extLst>
                <a:ext uri="{FF2B5EF4-FFF2-40B4-BE49-F238E27FC236}">
                  <a16:creationId xmlns:a16="http://schemas.microsoft.com/office/drawing/2014/main" id="{81D89F3B-BFFA-8B7F-4800-A7EB8ED6D14B}"/>
                </a:ext>
              </a:extLst>
            </p:cNvPr>
            <p:cNvGrpSpPr/>
            <p:nvPr/>
          </p:nvGrpSpPr>
          <p:grpSpPr>
            <a:xfrm>
              <a:off x="3837975" y="3506085"/>
              <a:ext cx="204480" cy="590040"/>
              <a:chOff x="3837975" y="3506085"/>
              <a:chExt cx="204480" cy="590040"/>
            </a:xfrm>
          </p:grpSpPr>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AD82A9C6-04ED-0F6D-F976-686538D68781}"/>
                      </a:ext>
                    </a:extLst>
                  </p14:cNvPr>
                  <p14:cNvContentPartPr/>
                  <p14:nvPr/>
                </p14:nvContentPartPr>
                <p14:xfrm>
                  <a:off x="3837975" y="3506085"/>
                  <a:ext cx="20520" cy="590040"/>
                </p14:xfrm>
              </p:contentPart>
            </mc:Choice>
            <mc:Fallback xmlns="">
              <p:pic>
                <p:nvPicPr>
                  <p:cNvPr id="20" name="Ink 19">
                    <a:extLst>
                      <a:ext uri="{FF2B5EF4-FFF2-40B4-BE49-F238E27FC236}">
                        <a16:creationId xmlns:a16="http://schemas.microsoft.com/office/drawing/2014/main" id="{AD82A9C6-04ED-0F6D-F976-686538D68781}"/>
                      </a:ext>
                    </a:extLst>
                  </p:cNvPr>
                  <p:cNvPicPr/>
                  <p:nvPr/>
                </p:nvPicPr>
                <p:blipFill>
                  <a:blip r:embed="rId11"/>
                  <a:stretch>
                    <a:fillRect/>
                  </a:stretch>
                </p:blipFill>
                <p:spPr>
                  <a:xfrm>
                    <a:off x="3828975" y="3497085"/>
                    <a:ext cx="3816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FFA4C750-24F7-F790-363B-EB50A22B5EAF}"/>
                      </a:ext>
                    </a:extLst>
                  </p14:cNvPr>
                  <p14:cNvContentPartPr/>
                  <p14:nvPr/>
                </p14:nvContentPartPr>
                <p14:xfrm>
                  <a:off x="3924015" y="3919005"/>
                  <a:ext cx="41760" cy="81360"/>
                </p14:xfrm>
              </p:contentPart>
            </mc:Choice>
            <mc:Fallback xmlns="">
              <p:pic>
                <p:nvPicPr>
                  <p:cNvPr id="23" name="Ink 22">
                    <a:extLst>
                      <a:ext uri="{FF2B5EF4-FFF2-40B4-BE49-F238E27FC236}">
                        <a16:creationId xmlns:a16="http://schemas.microsoft.com/office/drawing/2014/main" id="{FFA4C750-24F7-F790-363B-EB50A22B5EAF}"/>
                      </a:ext>
                    </a:extLst>
                  </p:cNvPr>
                  <p:cNvPicPr/>
                  <p:nvPr/>
                </p:nvPicPr>
                <p:blipFill>
                  <a:blip r:embed="rId13"/>
                  <a:stretch>
                    <a:fillRect/>
                  </a:stretch>
                </p:blipFill>
                <p:spPr>
                  <a:xfrm>
                    <a:off x="3915015" y="3910005"/>
                    <a:ext cx="59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C5300FBF-3CFE-AA2C-C613-AE68D13C71C6}"/>
                      </a:ext>
                    </a:extLst>
                  </p14:cNvPr>
                  <p14:cNvContentPartPr/>
                  <p14:nvPr/>
                </p14:nvContentPartPr>
                <p14:xfrm>
                  <a:off x="3933375" y="3669165"/>
                  <a:ext cx="69840" cy="160200"/>
                </p14:xfrm>
              </p:contentPart>
            </mc:Choice>
            <mc:Fallback xmlns="">
              <p:pic>
                <p:nvPicPr>
                  <p:cNvPr id="24" name="Ink 23">
                    <a:extLst>
                      <a:ext uri="{FF2B5EF4-FFF2-40B4-BE49-F238E27FC236}">
                        <a16:creationId xmlns:a16="http://schemas.microsoft.com/office/drawing/2014/main" id="{C5300FBF-3CFE-AA2C-C613-AE68D13C71C6}"/>
                      </a:ext>
                    </a:extLst>
                  </p:cNvPr>
                  <p:cNvPicPr/>
                  <p:nvPr/>
                </p:nvPicPr>
                <p:blipFill>
                  <a:blip r:embed="rId15"/>
                  <a:stretch>
                    <a:fillRect/>
                  </a:stretch>
                </p:blipFill>
                <p:spPr>
                  <a:xfrm>
                    <a:off x="3924375" y="3660145"/>
                    <a:ext cx="87480" cy="177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FDC42CC0-A99F-B5DB-9588-88360CF82F02}"/>
                      </a:ext>
                    </a:extLst>
                  </p14:cNvPr>
                  <p14:cNvContentPartPr/>
                  <p14:nvPr/>
                </p14:nvContentPartPr>
                <p14:xfrm>
                  <a:off x="3914295" y="3550725"/>
                  <a:ext cx="14760" cy="59040"/>
                </p14:xfrm>
              </p:contentPart>
            </mc:Choice>
            <mc:Fallback xmlns="">
              <p:pic>
                <p:nvPicPr>
                  <p:cNvPr id="25" name="Ink 24">
                    <a:extLst>
                      <a:ext uri="{FF2B5EF4-FFF2-40B4-BE49-F238E27FC236}">
                        <a16:creationId xmlns:a16="http://schemas.microsoft.com/office/drawing/2014/main" id="{FDC42CC0-A99F-B5DB-9588-88360CF82F02}"/>
                      </a:ext>
                    </a:extLst>
                  </p:cNvPr>
                  <p:cNvPicPr/>
                  <p:nvPr/>
                </p:nvPicPr>
                <p:blipFill>
                  <a:blip r:embed="rId17"/>
                  <a:stretch>
                    <a:fillRect/>
                  </a:stretch>
                </p:blipFill>
                <p:spPr>
                  <a:xfrm>
                    <a:off x="3905295" y="3541725"/>
                    <a:ext cx="32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08F79927-95DE-086D-A69B-F563A4F242FD}"/>
                      </a:ext>
                    </a:extLst>
                  </p14:cNvPr>
                  <p14:cNvContentPartPr/>
                  <p14:nvPr/>
                </p14:nvContentPartPr>
                <p14:xfrm>
                  <a:off x="4038135" y="3892725"/>
                  <a:ext cx="4320" cy="41400"/>
                </p14:xfrm>
              </p:contentPart>
            </mc:Choice>
            <mc:Fallback xmlns="">
              <p:pic>
                <p:nvPicPr>
                  <p:cNvPr id="26" name="Ink 25">
                    <a:extLst>
                      <a:ext uri="{FF2B5EF4-FFF2-40B4-BE49-F238E27FC236}">
                        <a16:creationId xmlns:a16="http://schemas.microsoft.com/office/drawing/2014/main" id="{08F79927-95DE-086D-A69B-F563A4F242FD}"/>
                      </a:ext>
                    </a:extLst>
                  </p:cNvPr>
                  <p:cNvPicPr/>
                  <p:nvPr/>
                </p:nvPicPr>
                <p:blipFill>
                  <a:blip r:embed="rId19"/>
                  <a:stretch>
                    <a:fillRect/>
                  </a:stretch>
                </p:blipFill>
                <p:spPr>
                  <a:xfrm>
                    <a:off x="4029135" y="3883725"/>
                    <a:ext cx="21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4DFEA9B-A478-411A-F127-BEB2757F3423}"/>
                      </a:ext>
                    </a:extLst>
                  </p14:cNvPr>
                  <p14:cNvContentPartPr/>
                  <p14:nvPr/>
                </p14:nvContentPartPr>
                <p14:xfrm>
                  <a:off x="3981255" y="3562245"/>
                  <a:ext cx="360" cy="360"/>
                </p14:xfrm>
              </p:contentPart>
            </mc:Choice>
            <mc:Fallback xmlns="">
              <p:pic>
                <p:nvPicPr>
                  <p:cNvPr id="27" name="Ink 26">
                    <a:extLst>
                      <a:ext uri="{FF2B5EF4-FFF2-40B4-BE49-F238E27FC236}">
                        <a16:creationId xmlns:a16="http://schemas.microsoft.com/office/drawing/2014/main" id="{04DFEA9B-A478-411A-F127-BEB2757F3423}"/>
                      </a:ext>
                    </a:extLst>
                  </p:cNvPr>
                  <p:cNvPicPr/>
                  <p:nvPr/>
                </p:nvPicPr>
                <p:blipFill>
                  <a:blip r:embed="rId21"/>
                  <a:stretch>
                    <a:fillRect/>
                  </a:stretch>
                </p:blipFill>
                <p:spPr>
                  <a:xfrm>
                    <a:off x="3972255" y="3553245"/>
                    <a:ext cx="18000" cy="18000"/>
                  </a:xfrm>
                  <a:prstGeom prst="rect">
                    <a:avLst/>
                  </a:prstGeom>
                </p:spPr>
              </p:pic>
            </mc:Fallback>
          </mc:AlternateContent>
        </p:grpSp>
      </p:grpSp>
      <p:pic>
        <p:nvPicPr>
          <p:cNvPr id="30" name="Picture 29" descr="A cartoon of a cat&#10;&#10;Description automatically generated with low confidence">
            <a:extLst>
              <a:ext uri="{FF2B5EF4-FFF2-40B4-BE49-F238E27FC236}">
                <a16:creationId xmlns:a16="http://schemas.microsoft.com/office/drawing/2014/main" id="{4A4CBACA-E667-90CD-D77A-65D2EF408118}"/>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9857" b="96125" l="3047" r="90000">
                        <a14:foregroundMark x1="7813" y1="58467" x2="7813" y2="58467"/>
                        <a14:foregroundMark x1="7187" y1="63269" x2="7187" y2="63269"/>
                        <a14:foregroundMark x1="3047" y1="60741" x2="3047" y2="60741"/>
                        <a14:foregroundMark x1="21250" y1="91070" x2="21250" y2="91070"/>
                        <a14:foregroundMark x1="31094" y1="93597" x2="31094" y2="93597"/>
                        <a14:foregroundMark x1="23359" y1="96125" x2="23359" y2="96125"/>
                      </a14:backgroundRemoval>
                    </a14:imgEffect>
                  </a14:imgLayer>
                </a14:imgProps>
              </a:ext>
            </a:extLst>
          </a:blip>
          <a:stretch>
            <a:fillRect/>
          </a:stretch>
        </p:blipFill>
        <p:spPr>
          <a:xfrm rot="12239085">
            <a:off x="592725" y="4233201"/>
            <a:ext cx="1461313" cy="1355140"/>
          </a:xfrm>
          <a:prstGeom prst="rect">
            <a:avLst/>
          </a:prstGeom>
        </p:spPr>
      </p:pic>
      <p:pic>
        <p:nvPicPr>
          <p:cNvPr id="29" name="Picture 28" descr="Chart, icon, sunburst chart&#10;&#10;Description automatically generated">
            <a:extLst>
              <a:ext uri="{FF2B5EF4-FFF2-40B4-BE49-F238E27FC236}">
                <a16:creationId xmlns:a16="http://schemas.microsoft.com/office/drawing/2014/main" id="{3AB21CAF-2A8E-36DA-7B0A-8BED4D4845AF}"/>
              </a:ext>
            </a:extLst>
          </p:cNvPr>
          <p:cNvPicPr>
            <a:picLocks noChangeAspect="1"/>
          </p:cNvPicPr>
          <p:nvPr/>
        </p:nvPicPr>
        <p:blipFill>
          <a:blip r:embed="rId24"/>
          <a:stretch>
            <a:fillRect/>
          </a:stretch>
        </p:blipFill>
        <p:spPr>
          <a:xfrm>
            <a:off x="7365938" y="1782039"/>
            <a:ext cx="1330239" cy="1346013"/>
          </a:xfrm>
          <a:prstGeom prst="rect">
            <a:avLst/>
          </a:prstGeom>
        </p:spPr>
      </p:pic>
      <p:sp>
        <p:nvSpPr>
          <p:cNvPr id="17" name="TextBox 16">
            <a:extLst>
              <a:ext uri="{FF2B5EF4-FFF2-40B4-BE49-F238E27FC236}">
                <a16:creationId xmlns:a16="http://schemas.microsoft.com/office/drawing/2014/main" id="{069EBAFE-F781-7072-E348-B0CA5B9A7411}"/>
              </a:ext>
            </a:extLst>
          </p:cNvPr>
          <p:cNvSpPr txBox="1"/>
          <p:nvPr/>
        </p:nvSpPr>
        <p:spPr>
          <a:xfrm>
            <a:off x="7646928" y="2297672"/>
            <a:ext cx="775447" cy="369332"/>
          </a:xfrm>
          <a:prstGeom prst="rect">
            <a:avLst/>
          </a:prstGeom>
          <a:solidFill>
            <a:schemeClr val="bg1"/>
          </a:solidFill>
        </p:spPr>
        <p:txBody>
          <a:bodyPr wrap="square" rtlCol="0">
            <a:spAutoFit/>
          </a:bodyPr>
          <a:lstStyle/>
          <a:p>
            <a:r>
              <a:rPr lang="en-GB" dirty="0"/>
              <a:t>00.00</a:t>
            </a:r>
          </a:p>
        </p:txBody>
      </p:sp>
    </p:spTree>
    <p:extLst>
      <p:ext uri="{BB962C8B-B14F-4D97-AF65-F5344CB8AC3E}">
        <p14:creationId xmlns:p14="http://schemas.microsoft.com/office/powerpoint/2010/main" val="92806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9" name="Picture 18" descr="A picture containing shape&#10;&#10;Description automatically generated">
            <a:extLst>
              <a:ext uri="{FF2B5EF4-FFF2-40B4-BE49-F238E27FC236}">
                <a16:creationId xmlns:a16="http://schemas.microsoft.com/office/drawing/2014/main" id="{05207CBF-D8E7-F24B-AFA5-A5A62BA7EE14}"/>
              </a:ext>
            </a:extLst>
          </p:cNvPr>
          <p:cNvPicPr>
            <a:picLocks noChangeAspect="1"/>
          </p:cNvPicPr>
          <p:nvPr/>
        </p:nvPicPr>
        <p:blipFill rotWithShape="1">
          <a:blip r:embed="rId3"/>
          <a:srcRect l="-1" t="22381" r="80919" b="20238"/>
          <a:stretch/>
        </p:blipFill>
        <p:spPr>
          <a:xfrm rot="5400000">
            <a:off x="5317388" y="3554362"/>
            <a:ext cx="754025" cy="1133715"/>
          </a:xfrm>
          <a:prstGeom prst="rect">
            <a:avLst/>
          </a:prstGeom>
        </p:spPr>
      </p:pic>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7. Time the balloon rocket</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70" y="1717746"/>
            <a:ext cx="7598330"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When the balloon gets to the end of the string</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Stop the stopwatch and record the time </a:t>
            </a:r>
          </a:p>
          <a:p>
            <a:pPr marL="457200" indent="-457200">
              <a:buFont typeface="Arial" panose="020B0604020202020204" pitchFamily="34" charset="0"/>
              <a:buChar char="•"/>
            </a:pPr>
            <a:r>
              <a:rPr lang="en-GB" sz="2400">
                <a:latin typeface="Arial" panose="020B0604020202020204" pitchFamily="34" charset="0"/>
                <a:cs typeface="Arial" panose="020B0604020202020204" pitchFamily="34" charset="0"/>
              </a:rPr>
              <a:t>Repeat </a:t>
            </a:r>
            <a:endParaRPr lang="en-GB" sz="2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A6BF995-ECE6-A116-C681-C3AF7D0149F1}"/>
              </a:ext>
            </a:extLst>
          </p:cNvPr>
          <p:cNvGrpSpPr/>
          <p:nvPr/>
        </p:nvGrpSpPr>
        <p:grpSpPr>
          <a:xfrm>
            <a:off x="506160" y="3250082"/>
            <a:ext cx="1671008" cy="2100942"/>
            <a:chOff x="451706" y="3429000"/>
            <a:chExt cx="1671008" cy="2100942"/>
          </a:xfrm>
        </p:grpSpPr>
        <p:sp>
          <p:nvSpPr>
            <p:cNvPr id="7" name="Rectangle 6">
              <a:extLst>
                <a:ext uri="{FF2B5EF4-FFF2-40B4-BE49-F238E27FC236}">
                  <a16:creationId xmlns:a16="http://schemas.microsoft.com/office/drawing/2014/main" id="{208B66E2-8599-C841-A85B-1A362D0756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B92907A-9CFA-B441-6929-E7D44B66E9D0}"/>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FBC671-3A42-4BE2-0C38-6582E2EFBE0D}"/>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ADB3F0A-DB57-72B5-3D75-C53A7A0FBC74}"/>
              </a:ext>
            </a:extLst>
          </p:cNvPr>
          <p:cNvGrpSpPr/>
          <p:nvPr/>
        </p:nvGrpSpPr>
        <p:grpSpPr>
          <a:xfrm flipH="1">
            <a:off x="7015771" y="3250082"/>
            <a:ext cx="1725385" cy="2100942"/>
            <a:chOff x="451706" y="3429000"/>
            <a:chExt cx="1671008" cy="2100942"/>
          </a:xfrm>
        </p:grpSpPr>
        <p:sp>
          <p:nvSpPr>
            <p:cNvPr id="11" name="Rectangle 10">
              <a:extLst>
                <a:ext uri="{FF2B5EF4-FFF2-40B4-BE49-F238E27FC236}">
                  <a16:creationId xmlns:a16="http://schemas.microsoft.com/office/drawing/2014/main" id="{47ADF18D-9C03-71FE-4C6F-6BE613A64F03}"/>
                </a:ext>
              </a:extLst>
            </p:cNvPr>
            <p:cNvSpPr/>
            <p:nvPr/>
          </p:nvSpPr>
          <p:spPr>
            <a:xfrm>
              <a:off x="451706" y="3429000"/>
              <a:ext cx="1426028" cy="21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47622124-DD22-3A68-4016-958EBD807AFD}"/>
                </a:ext>
              </a:extLst>
            </p:cNvPr>
            <p:cNvCxnSpPr/>
            <p:nvPr/>
          </p:nvCxnSpPr>
          <p:spPr>
            <a:xfrm>
              <a:off x="1877734" y="3864429"/>
              <a:ext cx="244980" cy="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3C18BB-482B-1D3C-BC81-B72D2658534F}"/>
                </a:ext>
              </a:extLst>
            </p:cNvPr>
            <p:cNvCxnSpPr>
              <a:cxnSpLocks/>
            </p:cNvCxnSpPr>
            <p:nvPr/>
          </p:nvCxnSpPr>
          <p:spPr>
            <a:xfrm>
              <a:off x="2122714" y="3747231"/>
              <a:ext cx="0" cy="231321"/>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8A9DABAA-0D7C-89FD-34B2-96CC8D7F5114}"/>
              </a:ext>
            </a:extLst>
          </p:cNvPr>
          <p:cNvCxnSpPr/>
          <p:nvPr/>
        </p:nvCxnSpPr>
        <p:spPr>
          <a:xfrm>
            <a:off x="1932188" y="5931932"/>
            <a:ext cx="533653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A22D5F-6FAD-3450-C51E-4BFAB325FE87}"/>
              </a:ext>
            </a:extLst>
          </p:cNvPr>
          <p:cNvSpPr txBox="1"/>
          <p:nvPr/>
        </p:nvSpPr>
        <p:spPr>
          <a:xfrm>
            <a:off x="4283485" y="5562600"/>
            <a:ext cx="56938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 m</a:t>
            </a:r>
          </a:p>
        </p:txBody>
      </p:sp>
      <p:cxnSp>
        <p:nvCxnSpPr>
          <p:cNvPr id="18" name="Straight Connector 17">
            <a:extLst>
              <a:ext uri="{FF2B5EF4-FFF2-40B4-BE49-F238E27FC236}">
                <a16:creationId xmlns:a16="http://schemas.microsoft.com/office/drawing/2014/main" id="{4BAF4B31-5BBE-E21C-D852-5C723DBD02A8}"/>
              </a:ext>
            </a:extLst>
          </p:cNvPr>
          <p:cNvCxnSpPr/>
          <p:nvPr/>
        </p:nvCxnSpPr>
        <p:spPr>
          <a:xfrm>
            <a:off x="2177168" y="3568313"/>
            <a:ext cx="483860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36D9F9-C61C-4C4C-EE13-D1776C05DE64}"/>
              </a:ext>
            </a:extLst>
          </p:cNvPr>
          <p:cNvSpPr/>
          <p:nvPr/>
        </p:nvSpPr>
        <p:spPr>
          <a:xfrm>
            <a:off x="4783073" y="3515856"/>
            <a:ext cx="2019087" cy="21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80F1BA02-8DED-FE81-1EE9-C9EA10FF2BC2}"/>
                  </a:ext>
                </a:extLst>
              </p14:cNvPr>
              <p14:cNvContentPartPr/>
              <p14:nvPr/>
            </p14:nvContentPartPr>
            <p14:xfrm>
              <a:off x="2084775" y="3259125"/>
              <a:ext cx="203400" cy="666360"/>
            </p14:xfrm>
          </p:contentPart>
        </mc:Choice>
        <mc:Fallback xmlns="">
          <p:pic>
            <p:nvPicPr>
              <p:cNvPr id="21" name="Ink 20">
                <a:extLst>
                  <a:ext uri="{FF2B5EF4-FFF2-40B4-BE49-F238E27FC236}">
                    <a16:creationId xmlns:a16="http://schemas.microsoft.com/office/drawing/2014/main" id="{80F1BA02-8DED-FE81-1EE9-C9EA10FF2BC2}"/>
                  </a:ext>
                </a:extLst>
              </p:cNvPr>
              <p:cNvPicPr/>
              <p:nvPr/>
            </p:nvPicPr>
            <p:blipFill>
              <a:blip r:embed="rId5"/>
              <a:stretch>
                <a:fillRect/>
              </a:stretch>
            </p:blipFill>
            <p:spPr>
              <a:xfrm>
                <a:off x="2075775" y="3250125"/>
                <a:ext cx="22104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0CAE1809-0BD9-51F8-487F-3359EE4B4AD0}"/>
                  </a:ext>
                </a:extLst>
              </p14:cNvPr>
              <p14:cNvContentPartPr/>
              <p14:nvPr/>
            </p14:nvContentPartPr>
            <p14:xfrm>
              <a:off x="6837855" y="3329325"/>
              <a:ext cx="220680" cy="426960"/>
            </p14:xfrm>
          </p:contentPart>
        </mc:Choice>
        <mc:Fallback xmlns="">
          <p:pic>
            <p:nvPicPr>
              <p:cNvPr id="22" name="Ink 21">
                <a:extLst>
                  <a:ext uri="{FF2B5EF4-FFF2-40B4-BE49-F238E27FC236}">
                    <a16:creationId xmlns:a16="http://schemas.microsoft.com/office/drawing/2014/main" id="{0CAE1809-0BD9-51F8-487F-3359EE4B4AD0}"/>
                  </a:ext>
                </a:extLst>
              </p:cNvPr>
              <p:cNvPicPr/>
              <p:nvPr/>
            </p:nvPicPr>
            <p:blipFill>
              <a:blip r:embed="rId7"/>
              <a:stretch>
                <a:fillRect/>
              </a:stretch>
            </p:blipFill>
            <p:spPr>
              <a:xfrm>
                <a:off x="6828855" y="3320325"/>
                <a:ext cx="238320" cy="444600"/>
              </a:xfrm>
              <a:prstGeom prst="rect">
                <a:avLst/>
              </a:prstGeom>
            </p:spPr>
          </p:pic>
        </mc:Fallback>
      </mc:AlternateContent>
      <p:grpSp>
        <p:nvGrpSpPr>
          <p:cNvPr id="3" name="Group 2">
            <a:extLst>
              <a:ext uri="{FF2B5EF4-FFF2-40B4-BE49-F238E27FC236}">
                <a16:creationId xmlns:a16="http://schemas.microsoft.com/office/drawing/2014/main" id="{D398D67A-D5B0-CAB0-5B56-93EE5E06F196}"/>
              </a:ext>
            </a:extLst>
          </p:cNvPr>
          <p:cNvGrpSpPr/>
          <p:nvPr/>
        </p:nvGrpSpPr>
        <p:grpSpPr>
          <a:xfrm>
            <a:off x="5673881" y="3521667"/>
            <a:ext cx="268560" cy="590040"/>
            <a:chOff x="3837975" y="3506085"/>
            <a:chExt cx="268560" cy="590040"/>
          </a:xfrm>
        </p:grpSpPr>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534BA42C-3D05-E91E-2E0B-B9DE42698382}"/>
                    </a:ext>
                  </a:extLst>
                </p14:cNvPr>
                <p14:cNvContentPartPr/>
                <p14:nvPr/>
              </p14:nvContentPartPr>
              <p14:xfrm>
                <a:off x="3866775" y="3511845"/>
                <a:ext cx="239760" cy="584280"/>
              </p14:xfrm>
            </p:contentPart>
          </mc:Choice>
          <mc:Fallback xmlns="">
            <p:pic>
              <p:nvPicPr>
                <p:cNvPr id="14" name="Ink 13">
                  <a:extLst>
                    <a:ext uri="{FF2B5EF4-FFF2-40B4-BE49-F238E27FC236}">
                      <a16:creationId xmlns:a16="http://schemas.microsoft.com/office/drawing/2014/main" id="{534BA42C-3D05-E91E-2E0B-B9DE42698382}"/>
                    </a:ext>
                  </a:extLst>
                </p:cNvPr>
                <p:cNvPicPr/>
                <p:nvPr/>
              </p:nvPicPr>
              <p:blipFill>
                <a:blip r:embed="rId9"/>
                <a:stretch>
                  <a:fillRect/>
                </a:stretch>
              </p:blipFill>
              <p:spPr>
                <a:xfrm>
                  <a:off x="3857775" y="3502845"/>
                  <a:ext cx="257400" cy="601920"/>
                </a:xfrm>
                <a:prstGeom prst="rect">
                  <a:avLst/>
                </a:prstGeom>
              </p:spPr>
            </p:pic>
          </mc:Fallback>
        </mc:AlternateContent>
        <p:grpSp>
          <p:nvGrpSpPr>
            <p:cNvPr id="28" name="Group 27">
              <a:extLst>
                <a:ext uri="{FF2B5EF4-FFF2-40B4-BE49-F238E27FC236}">
                  <a16:creationId xmlns:a16="http://schemas.microsoft.com/office/drawing/2014/main" id="{81D89F3B-BFFA-8B7F-4800-A7EB8ED6D14B}"/>
                </a:ext>
              </a:extLst>
            </p:cNvPr>
            <p:cNvGrpSpPr/>
            <p:nvPr/>
          </p:nvGrpSpPr>
          <p:grpSpPr>
            <a:xfrm>
              <a:off x="3837975" y="3506085"/>
              <a:ext cx="204480" cy="590040"/>
              <a:chOff x="3837975" y="3506085"/>
              <a:chExt cx="204480" cy="590040"/>
            </a:xfrm>
          </p:grpSpPr>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AD82A9C6-04ED-0F6D-F976-686538D68781}"/>
                      </a:ext>
                    </a:extLst>
                  </p14:cNvPr>
                  <p14:cNvContentPartPr/>
                  <p14:nvPr/>
                </p14:nvContentPartPr>
                <p14:xfrm>
                  <a:off x="3837975" y="3506085"/>
                  <a:ext cx="20520" cy="590040"/>
                </p14:xfrm>
              </p:contentPart>
            </mc:Choice>
            <mc:Fallback xmlns="">
              <p:pic>
                <p:nvPicPr>
                  <p:cNvPr id="20" name="Ink 19">
                    <a:extLst>
                      <a:ext uri="{FF2B5EF4-FFF2-40B4-BE49-F238E27FC236}">
                        <a16:creationId xmlns:a16="http://schemas.microsoft.com/office/drawing/2014/main" id="{AD82A9C6-04ED-0F6D-F976-686538D68781}"/>
                      </a:ext>
                    </a:extLst>
                  </p:cNvPr>
                  <p:cNvPicPr/>
                  <p:nvPr/>
                </p:nvPicPr>
                <p:blipFill>
                  <a:blip r:embed="rId11"/>
                  <a:stretch>
                    <a:fillRect/>
                  </a:stretch>
                </p:blipFill>
                <p:spPr>
                  <a:xfrm>
                    <a:off x="3828975" y="3497085"/>
                    <a:ext cx="3816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FFA4C750-24F7-F790-363B-EB50A22B5EAF}"/>
                      </a:ext>
                    </a:extLst>
                  </p14:cNvPr>
                  <p14:cNvContentPartPr/>
                  <p14:nvPr/>
                </p14:nvContentPartPr>
                <p14:xfrm>
                  <a:off x="3924015" y="3919005"/>
                  <a:ext cx="41760" cy="81360"/>
                </p14:xfrm>
              </p:contentPart>
            </mc:Choice>
            <mc:Fallback xmlns="">
              <p:pic>
                <p:nvPicPr>
                  <p:cNvPr id="23" name="Ink 22">
                    <a:extLst>
                      <a:ext uri="{FF2B5EF4-FFF2-40B4-BE49-F238E27FC236}">
                        <a16:creationId xmlns:a16="http://schemas.microsoft.com/office/drawing/2014/main" id="{FFA4C750-24F7-F790-363B-EB50A22B5EAF}"/>
                      </a:ext>
                    </a:extLst>
                  </p:cNvPr>
                  <p:cNvPicPr/>
                  <p:nvPr/>
                </p:nvPicPr>
                <p:blipFill>
                  <a:blip r:embed="rId13"/>
                  <a:stretch>
                    <a:fillRect/>
                  </a:stretch>
                </p:blipFill>
                <p:spPr>
                  <a:xfrm>
                    <a:off x="3915015" y="3910005"/>
                    <a:ext cx="59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C5300FBF-3CFE-AA2C-C613-AE68D13C71C6}"/>
                      </a:ext>
                    </a:extLst>
                  </p14:cNvPr>
                  <p14:cNvContentPartPr/>
                  <p14:nvPr/>
                </p14:nvContentPartPr>
                <p14:xfrm>
                  <a:off x="3933375" y="3669165"/>
                  <a:ext cx="69840" cy="160200"/>
                </p14:xfrm>
              </p:contentPart>
            </mc:Choice>
            <mc:Fallback xmlns="">
              <p:pic>
                <p:nvPicPr>
                  <p:cNvPr id="24" name="Ink 23">
                    <a:extLst>
                      <a:ext uri="{FF2B5EF4-FFF2-40B4-BE49-F238E27FC236}">
                        <a16:creationId xmlns:a16="http://schemas.microsoft.com/office/drawing/2014/main" id="{C5300FBF-3CFE-AA2C-C613-AE68D13C71C6}"/>
                      </a:ext>
                    </a:extLst>
                  </p:cNvPr>
                  <p:cNvPicPr/>
                  <p:nvPr/>
                </p:nvPicPr>
                <p:blipFill>
                  <a:blip r:embed="rId15"/>
                  <a:stretch>
                    <a:fillRect/>
                  </a:stretch>
                </p:blipFill>
                <p:spPr>
                  <a:xfrm>
                    <a:off x="3924375" y="3660145"/>
                    <a:ext cx="87480" cy="177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FDC42CC0-A99F-B5DB-9588-88360CF82F02}"/>
                      </a:ext>
                    </a:extLst>
                  </p14:cNvPr>
                  <p14:cNvContentPartPr/>
                  <p14:nvPr/>
                </p14:nvContentPartPr>
                <p14:xfrm>
                  <a:off x="3914295" y="3550725"/>
                  <a:ext cx="14760" cy="59040"/>
                </p14:xfrm>
              </p:contentPart>
            </mc:Choice>
            <mc:Fallback xmlns="">
              <p:pic>
                <p:nvPicPr>
                  <p:cNvPr id="25" name="Ink 24">
                    <a:extLst>
                      <a:ext uri="{FF2B5EF4-FFF2-40B4-BE49-F238E27FC236}">
                        <a16:creationId xmlns:a16="http://schemas.microsoft.com/office/drawing/2014/main" id="{FDC42CC0-A99F-B5DB-9588-88360CF82F02}"/>
                      </a:ext>
                    </a:extLst>
                  </p:cNvPr>
                  <p:cNvPicPr/>
                  <p:nvPr/>
                </p:nvPicPr>
                <p:blipFill>
                  <a:blip r:embed="rId17"/>
                  <a:stretch>
                    <a:fillRect/>
                  </a:stretch>
                </p:blipFill>
                <p:spPr>
                  <a:xfrm>
                    <a:off x="3905295" y="3541725"/>
                    <a:ext cx="32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08F79927-95DE-086D-A69B-F563A4F242FD}"/>
                      </a:ext>
                    </a:extLst>
                  </p14:cNvPr>
                  <p14:cNvContentPartPr/>
                  <p14:nvPr/>
                </p14:nvContentPartPr>
                <p14:xfrm>
                  <a:off x="4038135" y="3892725"/>
                  <a:ext cx="4320" cy="41400"/>
                </p14:xfrm>
              </p:contentPart>
            </mc:Choice>
            <mc:Fallback xmlns="">
              <p:pic>
                <p:nvPicPr>
                  <p:cNvPr id="26" name="Ink 25">
                    <a:extLst>
                      <a:ext uri="{FF2B5EF4-FFF2-40B4-BE49-F238E27FC236}">
                        <a16:creationId xmlns:a16="http://schemas.microsoft.com/office/drawing/2014/main" id="{08F79927-95DE-086D-A69B-F563A4F242FD}"/>
                      </a:ext>
                    </a:extLst>
                  </p:cNvPr>
                  <p:cNvPicPr/>
                  <p:nvPr/>
                </p:nvPicPr>
                <p:blipFill>
                  <a:blip r:embed="rId19"/>
                  <a:stretch>
                    <a:fillRect/>
                  </a:stretch>
                </p:blipFill>
                <p:spPr>
                  <a:xfrm>
                    <a:off x="4029135" y="3883725"/>
                    <a:ext cx="21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4DFEA9B-A478-411A-F127-BEB2757F3423}"/>
                      </a:ext>
                    </a:extLst>
                  </p14:cNvPr>
                  <p14:cNvContentPartPr/>
                  <p14:nvPr/>
                </p14:nvContentPartPr>
                <p14:xfrm>
                  <a:off x="3981255" y="3562245"/>
                  <a:ext cx="360" cy="360"/>
                </p14:xfrm>
              </p:contentPart>
            </mc:Choice>
            <mc:Fallback xmlns="">
              <p:pic>
                <p:nvPicPr>
                  <p:cNvPr id="27" name="Ink 26">
                    <a:extLst>
                      <a:ext uri="{FF2B5EF4-FFF2-40B4-BE49-F238E27FC236}">
                        <a16:creationId xmlns:a16="http://schemas.microsoft.com/office/drawing/2014/main" id="{04DFEA9B-A478-411A-F127-BEB2757F3423}"/>
                      </a:ext>
                    </a:extLst>
                  </p:cNvPr>
                  <p:cNvPicPr/>
                  <p:nvPr/>
                </p:nvPicPr>
                <p:blipFill>
                  <a:blip r:embed="rId21"/>
                  <a:stretch>
                    <a:fillRect/>
                  </a:stretch>
                </p:blipFill>
                <p:spPr>
                  <a:xfrm>
                    <a:off x="3972255" y="3553245"/>
                    <a:ext cx="18000" cy="18000"/>
                  </a:xfrm>
                  <a:prstGeom prst="rect">
                    <a:avLst/>
                  </a:prstGeom>
                </p:spPr>
              </p:pic>
            </mc:Fallback>
          </mc:AlternateContent>
        </p:grpSp>
      </p:grpSp>
      <p:pic>
        <p:nvPicPr>
          <p:cNvPr id="30" name="Picture 29" descr="A cartoon of a cat&#10;&#10;Description automatically generated with low confidence">
            <a:extLst>
              <a:ext uri="{FF2B5EF4-FFF2-40B4-BE49-F238E27FC236}">
                <a16:creationId xmlns:a16="http://schemas.microsoft.com/office/drawing/2014/main" id="{4A4CBACA-E667-90CD-D77A-65D2EF408118}"/>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9857" b="96125" l="3047" r="90000">
                        <a14:foregroundMark x1="7813" y1="58467" x2="7813" y2="58467"/>
                        <a14:foregroundMark x1="7187" y1="63269" x2="7187" y2="63269"/>
                        <a14:foregroundMark x1="3047" y1="60741" x2="3047" y2="60741"/>
                        <a14:foregroundMark x1="21250" y1="91070" x2="21250" y2="91070"/>
                        <a14:foregroundMark x1="31094" y1="93597" x2="31094" y2="93597"/>
                        <a14:foregroundMark x1="23359" y1="96125" x2="23359" y2="96125"/>
                      </a14:backgroundRemoval>
                    </a14:imgEffect>
                  </a14:imgLayer>
                </a14:imgProps>
              </a:ext>
            </a:extLst>
          </a:blip>
          <a:stretch>
            <a:fillRect/>
          </a:stretch>
        </p:blipFill>
        <p:spPr>
          <a:xfrm rot="12239085">
            <a:off x="592725" y="4233201"/>
            <a:ext cx="1461313" cy="1355140"/>
          </a:xfrm>
          <a:prstGeom prst="rect">
            <a:avLst/>
          </a:prstGeom>
        </p:spPr>
      </p:pic>
      <p:pic>
        <p:nvPicPr>
          <p:cNvPr id="29" name="Picture 28" descr="Chart, icon, sunburst chart&#10;&#10;Description automatically generated">
            <a:extLst>
              <a:ext uri="{FF2B5EF4-FFF2-40B4-BE49-F238E27FC236}">
                <a16:creationId xmlns:a16="http://schemas.microsoft.com/office/drawing/2014/main" id="{3AB21CAF-2A8E-36DA-7B0A-8BED4D4845AF}"/>
              </a:ext>
            </a:extLst>
          </p:cNvPr>
          <p:cNvPicPr>
            <a:picLocks noChangeAspect="1"/>
          </p:cNvPicPr>
          <p:nvPr/>
        </p:nvPicPr>
        <p:blipFill>
          <a:blip r:embed="rId24"/>
          <a:stretch>
            <a:fillRect/>
          </a:stretch>
        </p:blipFill>
        <p:spPr>
          <a:xfrm>
            <a:off x="7365938" y="1782039"/>
            <a:ext cx="1330239" cy="1346013"/>
          </a:xfrm>
          <a:prstGeom prst="rect">
            <a:avLst/>
          </a:prstGeom>
        </p:spPr>
      </p:pic>
      <p:sp>
        <p:nvSpPr>
          <p:cNvPr id="17" name="TextBox 16">
            <a:extLst>
              <a:ext uri="{FF2B5EF4-FFF2-40B4-BE49-F238E27FC236}">
                <a16:creationId xmlns:a16="http://schemas.microsoft.com/office/drawing/2014/main" id="{069EBAFE-F781-7072-E348-B0CA5B9A7411}"/>
              </a:ext>
            </a:extLst>
          </p:cNvPr>
          <p:cNvSpPr txBox="1"/>
          <p:nvPr/>
        </p:nvSpPr>
        <p:spPr>
          <a:xfrm>
            <a:off x="7646928" y="2297672"/>
            <a:ext cx="775447" cy="369332"/>
          </a:xfrm>
          <a:prstGeom prst="rect">
            <a:avLst/>
          </a:prstGeom>
          <a:solidFill>
            <a:schemeClr val="bg1"/>
          </a:solidFill>
        </p:spPr>
        <p:txBody>
          <a:bodyPr wrap="square" rtlCol="0">
            <a:spAutoFit/>
          </a:bodyPr>
          <a:lstStyle/>
          <a:p>
            <a:r>
              <a:rPr lang="en-GB" dirty="0"/>
              <a:t>01.50</a:t>
            </a:r>
          </a:p>
        </p:txBody>
      </p:sp>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9B6D4592-A87F-A25A-D0CA-3CA7CC2708E5}"/>
                  </a:ext>
                </a:extLst>
              </p14:cNvPr>
              <p14:cNvContentPartPr/>
              <p14:nvPr/>
            </p14:nvContentPartPr>
            <p14:xfrm>
              <a:off x="3828193" y="3805950"/>
              <a:ext cx="1368000" cy="211680"/>
            </p14:xfrm>
          </p:contentPart>
        </mc:Choice>
        <mc:Fallback xmlns="">
          <p:pic>
            <p:nvPicPr>
              <p:cNvPr id="31" name="Ink 30">
                <a:extLst>
                  <a:ext uri="{FF2B5EF4-FFF2-40B4-BE49-F238E27FC236}">
                    <a16:creationId xmlns:a16="http://schemas.microsoft.com/office/drawing/2014/main" id="{9B6D4592-A87F-A25A-D0CA-3CA7CC2708E5}"/>
                  </a:ext>
                </a:extLst>
              </p:cNvPr>
              <p:cNvPicPr/>
              <p:nvPr/>
            </p:nvPicPr>
            <p:blipFill>
              <a:blip r:embed="rId26"/>
              <a:stretch>
                <a:fillRect/>
              </a:stretch>
            </p:blipFill>
            <p:spPr>
              <a:xfrm>
                <a:off x="3819553" y="3796950"/>
                <a:ext cx="1385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Ink 31">
                <a:extLst>
                  <a:ext uri="{FF2B5EF4-FFF2-40B4-BE49-F238E27FC236}">
                    <a16:creationId xmlns:a16="http://schemas.microsoft.com/office/drawing/2014/main" id="{BA166F1E-9B5D-A224-9FFA-36CF7B37E3E3}"/>
                  </a:ext>
                </a:extLst>
              </p14:cNvPr>
              <p14:cNvContentPartPr/>
              <p14:nvPr/>
            </p14:nvContentPartPr>
            <p14:xfrm>
              <a:off x="3619527" y="4076167"/>
              <a:ext cx="1456560" cy="56160"/>
            </p14:xfrm>
          </p:contentPart>
        </mc:Choice>
        <mc:Fallback xmlns="">
          <p:pic>
            <p:nvPicPr>
              <p:cNvPr id="32" name="Ink 31">
                <a:extLst>
                  <a:ext uri="{FF2B5EF4-FFF2-40B4-BE49-F238E27FC236}">
                    <a16:creationId xmlns:a16="http://schemas.microsoft.com/office/drawing/2014/main" id="{BA166F1E-9B5D-A224-9FFA-36CF7B37E3E3}"/>
                  </a:ext>
                </a:extLst>
              </p:cNvPr>
              <p:cNvPicPr/>
              <p:nvPr/>
            </p:nvPicPr>
            <p:blipFill>
              <a:blip r:embed="rId28"/>
              <a:stretch>
                <a:fillRect/>
              </a:stretch>
            </p:blipFill>
            <p:spPr>
              <a:xfrm>
                <a:off x="3610887" y="4067527"/>
                <a:ext cx="1474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52BFD256-EB79-5A01-E5EC-4AAB3A3C0E6F}"/>
                  </a:ext>
                </a:extLst>
              </p14:cNvPr>
              <p14:cNvContentPartPr/>
              <p14:nvPr/>
            </p14:nvContentPartPr>
            <p14:xfrm>
              <a:off x="3784520" y="4270621"/>
              <a:ext cx="1338840" cy="35280"/>
            </p14:xfrm>
          </p:contentPart>
        </mc:Choice>
        <mc:Fallback xmlns="">
          <p:pic>
            <p:nvPicPr>
              <p:cNvPr id="33" name="Ink 32">
                <a:extLst>
                  <a:ext uri="{FF2B5EF4-FFF2-40B4-BE49-F238E27FC236}">
                    <a16:creationId xmlns:a16="http://schemas.microsoft.com/office/drawing/2014/main" id="{52BFD256-EB79-5A01-E5EC-4AAB3A3C0E6F}"/>
                  </a:ext>
                </a:extLst>
              </p:cNvPr>
              <p:cNvPicPr/>
              <p:nvPr/>
            </p:nvPicPr>
            <p:blipFill>
              <a:blip r:embed="rId30"/>
              <a:stretch>
                <a:fillRect/>
              </a:stretch>
            </p:blipFill>
            <p:spPr>
              <a:xfrm>
                <a:off x="3775520" y="4261981"/>
                <a:ext cx="1356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6EAD941E-31FE-6E2C-2B4C-856E26EF9D25}"/>
                  </a:ext>
                </a:extLst>
              </p14:cNvPr>
              <p14:cNvContentPartPr/>
              <p14:nvPr/>
            </p14:nvContentPartPr>
            <p14:xfrm>
              <a:off x="4041047" y="4444060"/>
              <a:ext cx="1423080" cy="214920"/>
            </p14:xfrm>
          </p:contentPart>
        </mc:Choice>
        <mc:Fallback xmlns="">
          <p:pic>
            <p:nvPicPr>
              <p:cNvPr id="34" name="Ink 33">
                <a:extLst>
                  <a:ext uri="{FF2B5EF4-FFF2-40B4-BE49-F238E27FC236}">
                    <a16:creationId xmlns:a16="http://schemas.microsoft.com/office/drawing/2014/main" id="{6EAD941E-31FE-6E2C-2B4C-856E26EF9D25}"/>
                  </a:ext>
                </a:extLst>
              </p:cNvPr>
              <p:cNvPicPr/>
              <p:nvPr/>
            </p:nvPicPr>
            <p:blipFill>
              <a:blip r:embed="rId32"/>
              <a:stretch>
                <a:fillRect/>
              </a:stretch>
            </p:blipFill>
            <p:spPr>
              <a:xfrm>
                <a:off x="4032047" y="4435420"/>
                <a:ext cx="1440720" cy="232560"/>
              </a:xfrm>
              <a:prstGeom prst="rect">
                <a:avLst/>
              </a:prstGeom>
            </p:spPr>
          </p:pic>
        </mc:Fallback>
      </mc:AlternateContent>
    </p:spTree>
    <p:extLst>
      <p:ext uri="{BB962C8B-B14F-4D97-AF65-F5344CB8AC3E}">
        <p14:creationId xmlns:p14="http://schemas.microsoft.com/office/powerpoint/2010/main" val="1546369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TotalTime>
  <Words>440</Words>
  <Application>Microsoft Office PowerPoint</Application>
  <PresentationFormat>On-screen Show (4:3)</PresentationFormat>
  <Paragraphs>67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Marie Neighbour</cp:lastModifiedBy>
  <cp:revision>81</cp:revision>
  <dcterms:created xsi:type="dcterms:W3CDTF">2017-06-28T15:11:57Z</dcterms:created>
  <dcterms:modified xsi:type="dcterms:W3CDTF">2022-10-11T07:11:00Z</dcterms:modified>
</cp:coreProperties>
</file>