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74" r:id="rId3"/>
    <p:sldId id="267" r:id="rId4"/>
    <p:sldId id="280" r:id="rId5"/>
    <p:sldId id="276" r:id="rId6"/>
    <p:sldId id="281" r:id="rId7"/>
    <p:sldId id="282" r:id="rId8"/>
    <p:sldId id="277" r:id="rId9"/>
    <p:sldId id="283" r:id="rId10"/>
    <p:sldId id="284" r:id="rId11"/>
    <p:sldId id="285" r:id="rId12"/>
    <p:sldId id="286" r:id="rId13"/>
    <p:sldId id="289" r:id="rId14"/>
    <p:sldId id="290" r:id="rId15"/>
    <p:sldId id="288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FDF3-A899-4B7B-AEA9-DC8B88C6F9CD}"/>
              </a:ext>
            </a:extLst>
          </p:cNvPr>
          <p:cNvSpPr txBox="1"/>
          <p:nvPr/>
        </p:nvSpPr>
        <p:spPr>
          <a:xfrm>
            <a:off x="907230" y="5284510"/>
            <a:ext cx="7229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graphics project that makes a wonderful Christmas star lantern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957416" y="117549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Arial"/>
                <a:cs typeface="Arial"/>
              </a:rPr>
              <a:t>Starry 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D90F2-81F9-44FF-9644-A71E1648BC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530" y="1028569"/>
            <a:ext cx="2447764" cy="2585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0B256-638E-4C2B-99A4-2B0E453090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973741"/>
            <a:ext cx="2645472" cy="2455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41C26-C91A-4601-B26D-E94747DB2C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49" r="33453" b="11927"/>
          <a:stretch/>
        </p:blipFill>
        <p:spPr>
          <a:xfrm rot="5400000">
            <a:off x="3197428" y="2606278"/>
            <a:ext cx="2648769" cy="20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99077"/>
            <a:ext cx="9144000" cy="647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5 – Attach the Points of the Star Together</a:t>
            </a:r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" y="1855216"/>
            <a:ext cx="3135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Staple </a:t>
            </a:r>
            <a:r>
              <a:rPr lang="en-GB" sz="2400" b="1" dirty="0"/>
              <a:t>four</a:t>
            </a:r>
            <a:r>
              <a:rPr lang="en-GB" sz="2400" dirty="0"/>
              <a:t> of the points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Leave one point open</a:t>
            </a:r>
          </a:p>
          <a:p>
            <a:endParaRPr lang="en-GB" sz="2400" dirty="0"/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827F1-5D3A-4858-8CE3-9B597E08A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3" t="8839" r="3544" b="14764"/>
          <a:stretch/>
        </p:blipFill>
        <p:spPr>
          <a:xfrm rot="5400000">
            <a:off x="2753691" y="2251698"/>
            <a:ext cx="3970638" cy="2740946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6BFC711-22C2-4997-97CE-3CCB43B27C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6" t="9800" r="39099" b="16526"/>
          <a:stretch/>
        </p:blipFill>
        <p:spPr>
          <a:xfrm rot="5400000">
            <a:off x="6589174" y="3047711"/>
            <a:ext cx="2134186" cy="2627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7584C-B891-4B66-8572-819C706F9C0E}"/>
              </a:ext>
            </a:extLst>
          </p:cNvPr>
          <p:cNvSpPr txBox="1"/>
          <p:nvPr/>
        </p:nvSpPr>
        <p:spPr>
          <a:xfrm>
            <a:off x="4388067" y="3899981"/>
            <a:ext cx="162555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You can also use paperclips, sticky tape or glue the tips</a:t>
            </a:r>
          </a:p>
        </p:txBody>
      </p:sp>
    </p:spTree>
    <p:extLst>
      <p:ext uri="{BB962C8B-B14F-4D97-AF65-F5344CB8AC3E}">
        <p14:creationId xmlns:p14="http://schemas.microsoft.com/office/powerpoint/2010/main" val="42382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99077"/>
            <a:ext cx="7974227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6 – Cover Lantern with Paper</a:t>
            </a:r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49085" y="1788390"/>
            <a:ext cx="4530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Cover one side of the frame with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the paper to the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either: baking, greaseproof or tracing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Let the glue dry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Trim the paper leaving a small overlap about the star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Save the off-cuts for later</a:t>
            </a:r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49727-4A2E-4B63-B256-A486BDFDF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7" t="9800" r="21202" b="8198"/>
          <a:stretch/>
        </p:blipFill>
        <p:spPr>
          <a:xfrm rot="5400000">
            <a:off x="5183849" y="1794746"/>
            <a:ext cx="2181739" cy="2169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3CFD88-8B3C-4318-824A-F815521B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0" r="17237"/>
          <a:stretch/>
        </p:blipFill>
        <p:spPr>
          <a:xfrm rot="5400000">
            <a:off x="6308246" y="3624759"/>
            <a:ext cx="2211542" cy="227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99077"/>
            <a:ext cx="7974227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7 – Covering </a:t>
            </a:r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239701" y="1924016"/>
            <a:ext cx="4530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the paper overlap onto the inside of the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first side is now covered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Repeat steps 6 to 7 to cover the second 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The second side is now covered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D249E-FA2C-4DC4-A1AE-8889C20F1B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11" t="2593" r="18559"/>
          <a:stretch/>
        </p:blipFill>
        <p:spPr>
          <a:xfrm rot="5400000">
            <a:off x="5632119" y="526393"/>
            <a:ext cx="2536687" cy="3682055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FD92D45F-1359-462F-8458-3B14D1E8B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6" t="7878" r="14835"/>
          <a:stretch/>
        </p:blipFill>
        <p:spPr>
          <a:xfrm rot="5400000">
            <a:off x="5663365" y="3636613"/>
            <a:ext cx="2474192" cy="24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1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99077"/>
            <a:ext cx="7974227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8 – Cut out sides</a:t>
            </a:r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49085" y="1841521"/>
            <a:ext cx="502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Cut out the side template from activity sheet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this to cut out </a:t>
            </a:r>
            <a:r>
              <a:rPr lang="en-GB" sz="2400" b="1" dirty="0"/>
              <a:t>ten</a:t>
            </a:r>
            <a:r>
              <a:rPr lang="en-GB" sz="2400" dirty="0"/>
              <a:t> side pieces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286A6-C737-46C8-9460-76C44BD5D9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365" y="1197293"/>
            <a:ext cx="2860961" cy="4058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CC5FF2-ADBA-4C2D-AC32-E77E1AB3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6" t="3073" r="18439" b="2273"/>
          <a:stretch/>
        </p:blipFill>
        <p:spPr>
          <a:xfrm rot="5400000">
            <a:off x="2284198" y="3188455"/>
            <a:ext cx="2641099" cy="28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99077"/>
            <a:ext cx="7974227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9 – Cover the sides</a:t>
            </a:r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49085" y="1841521"/>
            <a:ext cx="4530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</a:t>
            </a:r>
            <a:r>
              <a:rPr lang="en-GB" sz="2400" b="1" dirty="0"/>
              <a:t>eight</a:t>
            </a:r>
            <a:r>
              <a:rPr lang="en-GB" sz="2400" dirty="0"/>
              <a:t> side strips onto the lantern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Leave the </a:t>
            </a:r>
            <a:r>
              <a:rPr lang="en-GB" sz="2400" b="1" dirty="0"/>
              <a:t>top</a:t>
            </a:r>
            <a:r>
              <a:rPr lang="en-GB" sz="2400" dirty="0"/>
              <a:t> </a:t>
            </a:r>
            <a:r>
              <a:rPr lang="en-GB" sz="2400" b="1" dirty="0"/>
              <a:t>gap</a:t>
            </a:r>
            <a:r>
              <a:rPr lang="en-GB" sz="2400" dirty="0"/>
              <a:t>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E032D-03BA-43A7-B0F6-7A8604221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08" t="17007" r="4865" b="9639"/>
          <a:stretch/>
        </p:blipFill>
        <p:spPr>
          <a:xfrm rot="5400000">
            <a:off x="5181217" y="1446196"/>
            <a:ext cx="2422276" cy="1988177"/>
          </a:xfrm>
          <a:prstGeom prst="rect">
            <a:avLst/>
          </a:prstGeom>
        </p:spPr>
      </p:pic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E68FAF0-5580-463E-8569-66008B925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39" r="30570"/>
          <a:stretch/>
        </p:blipFill>
        <p:spPr>
          <a:xfrm rot="5400000">
            <a:off x="5803847" y="3133171"/>
            <a:ext cx="1439313" cy="355205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B8BBAFC-4447-4640-B17A-89D3F99F4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3" r="27207"/>
          <a:stretch/>
        </p:blipFill>
        <p:spPr>
          <a:xfrm rot="5400000">
            <a:off x="1325047" y="3012804"/>
            <a:ext cx="2620201" cy="334322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674AA10-A460-46B0-BC11-76997DF57315}"/>
              </a:ext>
            </a:extLst>
          </p:cNvPr>
          <p:cNvSpPr/>
          <p:nvPr/>
        </p:nvSpPr>
        <p:spPr>
          <a:xfrm rot="1316577">
            <a:off x="3928389" y="4369485"/>
            <a:ext cx="1668664" cy="32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6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44245"/>
            <a:ext cx="7974227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10 – Insert Lights</a:t>
            </a:r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0" y="1726577"/>
            <a:ext cx="62415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Insert LED lights into the body of the lantern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Instead of this you could use a small torch or a PP3 9V battery with an LED attached to the terminals - these could be stuck to a piece of string with sticky tape</a:t>
            </a:r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08B63-2E63-4E3E-A2C2-435AF58A6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" t="15283" r="18860" b="-4965"/>
          <a:stretch/>
        </p:blipFill>
        <p:spPr>
          <a:xfrm rot="5400000">
            <a:off x="5981368" y="1415550"/>
            <a:ext cx="3389874" cy="286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C8982-494D-4824-9BD7-774CE76C3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9" t="1471" r="16027" b="5315"/>
          <a:stretch/>
        </p:blipFill>
        <p:spPr>
          <a:xfrm rot="5400000">
            <a:off x="4192502" y="3457607"/>
            <a:ext cx="2727401" cy="2551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DF81E-8793-4D67-BAF7-87FD816EF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39" r="43904" b="24855"/>
          <a:stretch/>
        </p:blipFill>
        <p:spPr>
          <a:xfrm rot="5400000">
            <a:off x="1972597" y="3813720"/>
            <a:ext cx="1605342" cy="25516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E94F09C-1C58-4F58-9408-43F81B6B1163}"/>
              </a:ext>
            </a:extLst>
          </p:cNvPr>
          <p:cNvGrpSpPr/>
          <p:nvPr/>
        </p:nvGrpSpPr>
        <p:grpSpPr>
          <a:xfrm>
            <a:off x="205954" y="3385094"/>
            <a:ext cx="857739" cy="2533491"/>
            <a:chOff x="4651886" y="614385"/>
            <a:chExt cx="857739" cy="25334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F61F44-62CA-42CA-A2D2-31CC28D2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1886" y="1970586"/>
              <a:ext cx="857739" cy="117729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03E140-DC1F-462E-9B85-FDCC8D53A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7813" y="1464469"/>
              <a:ext cx="289124" cy="599645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5000">
                    <a:schemeClr val="accent3">
                      <a:lumMod val="45000"/>
                      <a:lumOff val="55000"/>
                    </a:schemeClr>
                  </a:gs>
                  <a:gs pos="55000">
                    <a:schemeClr val="bg2">
                      <a:lumMod val="7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D52FB8-B2F9-48A6-8931-C103ECDA1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46" t="-58607" r="81232" b="61785"/>
            <a:stretch/>
          </p:blipFill>
          <p:spPr>
            <a:xfrm>
              <a:off x="4914624" y="614385"/>
              <a:ext cx="289125" cy="1177290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D479C6-3165-48A3-9BCE-B67B1D74410C}"/>
                </a:ext>
              </a:extLst>
            </p:cNvPr>
            <p:cNvCxnSpPr>
              <a:cxnSpLocks/>
            </p:cNvCxnSpPr>
            <p:nvPr/>
          </p:nvCxnSpPr>
          <p:spPr>
            <a:xfrm>
              <a:off x="5147282" y="1770247"/>
              <a:ext cx="81019" cy="320491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5000">
                    <a:schemeClr val="accent3">
                      <a:lumMod val="45000"/>
                      <a:lumOff val="55000"/>
                    </a:schemeClr>
                  </a:gs>
                  <a:gs pos="55000">
                    <a:schemeClr val="bg2">
                      <a:lumMod val="7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097BB48-21A8-4735-9A3F-9712E2220B6D}"/>
              </a:ext>
            </a:extLst>
          </p:cNvPr>
          <p:cNvSpPr txBox="1"/>
          <p:nvPr/>
        </p:nvSpPr>
        <p:spPr>
          <a:xfrm>
            <a:off x="7604760" y="4511657"/>
            <a:ext cx="150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Bottle fairy string lights</a:t>
            </a:r>
          </a:p>
        </p:txBody>
      </p:sp>
    </p:spTree>
    <p:extLst>
      <p:ext uri="{BB962C8B-B14F-4D97-AF65-F5344CB8AC3E}">
        <p14:creationId xmlns:p14="http://schemas.microsoft.com/office/powerpoint/2010/main" val="288859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2C2F85-2BAD-47C9-90D7-83666881F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49" r="33453" b="11927"/>
          <a:stretch/>
        </p:blipFill>
        <p:spPr>
          <a:xfrm rot="5400000">
            <a:off x="3945231" y="3714161"/>
            <a:ext cx="2648769" cy="20784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66406"/>
            <a:ext cx="7974227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11   </a:t>
            </a:r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0" y="1774615"/>
            <a:ext cx="25949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on the top side pieces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sticky tape to attach string to the top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Hang up the Star Lantern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8C947-9B74-43E5-9B4C-60B068D82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92" t="15885" r="21682" b="6437"/>
          <a:stretch/>
        </p:blipFill>
        <p:spPr>
          <a:xfrm rot="5400000">
            <a:off x="2609343" y="1271265"/>
            <a:ext cx="2755539" cy="2395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E6443-ABBD-4F50-8ABB-EA7173D3B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3" t="5316" r="31121"/>
          <a:stretch/>
        </p:blipFill>
        <p:spPr>
          <a:xfrm rot="5400000">
            <a:off x="5784460" y="935334"/>
            <a:ext cx="2540920" cy="31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C03529-7112-42CC-8058-31BED05A78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44" y="1904281"/>
            <a:ext cx="3208338" cy="3732732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20A13AB-8050-4A93-9463-4867756807BB}"/>
              </a:ext>
            </a:extLst>
          </p:cNvPr>
          <p:cNvSpPr txBox="1">
            <a:spLocks/>
          </p:cNvSpPr>
          <p:nvPr/>
        </p:nvSpPr>
        <p:spPr>
          <a:xfrm>
            <a:off x="1" y="976502"/>
            <a:ext cx="3336324" cy="7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Templates</a:t>
            </a:r>
            <a:endParaRPr lang="en-GB" sz="4000" b="1" dirty="0"/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272D9-DFFE-4BBA-B66D-343C759450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581" y="1666850"/>
            <a:ext cx="2860961" cy="4058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C37C2-60AD-4562-85B6-1686B46A88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5" y="1666850"/>
            <a:ext cx="2699710" cy="38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03627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1a – Star Lantern Frame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101254" y="1650972"/>
            <a:ext cx="50476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You need </a:t>
            </a:r>
            <a:r>
              <a:rPr lang="en-GB" sz="2400" b="1" dirty="0"/>
              <a:t>two</a:t>
            </a:r>
            <a:r>
              <a:rPr lang="en-GB" sz="2400" dirty="0"/>
              <a:t> templates for the star lantern sides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Cut out the </a:t>
            </a:r>
            <a:r>
              <a:rPr lang="en-GB" sz="2400" b="1" dirty="0"/>
              <a:t>ten</a:t>
            </a:r>
            <a:r>
              <a:rPr lang="en-GB" sz="2400" dirty="0"/>
              <a:t> frame strips on the solid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FBE381A-55E1-4545-82E2-47472823A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61" t="7077" r="16036"/>
          <a:stretch/>
        </p:blipFill>
        <p:spPr>
          <a:xfrm rot="5400000">
            <a:off x="2496322" y="3169953"/>
            <a:ext cx="2512554" cy="2792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1B009-46BF-42E9-A2D1-7CECB6AA3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35" y="1249754"/>
            <a:ext cx="3200461" cy="45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05032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1b – Star Lantern Frame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0" y="1786636"/>
            <a:ext cx="5577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Score each strip on the dotted line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Fold in half and glue the two halves of each strip together.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You should have </a:t>
            </a:r>
            <a:r>
              <a:rPr lang="en-GB" sz="2400" b="1" dirty="0"/>
              <a:t>ten</a:t>
            </a:r>
            <a:r>
              <a:rPr lang="en-GB" sz="2400" dirty="0"/>
              <a:t> double-thickness strips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0547D-DFD9-45B2-B1B9-E8CDDEF0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7" t="4194" r="18714" b="8008"/>
          <a:stretch/>
        </p:blipFill>
        <p:spPr>
          <a:xfrm rot="5400000">
            <a:off x="5928997" y="1027710"/>
            <a:ext cx="2264261" cy="2538323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ECE889A2-F963-4F2F-A012-6FA833EFC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46" r="17718"/>
          <a:stretch/>
        </p:blipFill>
        <p:spPr>
          <a:xfrm rot="5400000">
            <a:off x="6108534" y="3328587"/>
            <a:ext cx="2074572" cy="2791618"/>
          </a:xfrm>
          <a:prstGeom prst="rect">
            <a:avLst/>
          </a:prstGeom>
        </p:spPr>
      </p:pic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78F2503-7509-4EE9-9388-B9EB1D2B43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66" r="27447"/>
          <a:stretch/>
        </p:blipFill>
        <p:spPr>
          <a:xfrm rot="5400000">
            <a:off x="2143311" y="2909427"/>
            <a:ext cx="2332683" cy="33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4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46010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2a – Build the Frames</a:t>
            </a:r>
          </a:p>
          <a:p>
            <a:pPr algn="l"/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53340" y="1693355"/>
            <a:ext cx="968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the Frame building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Place the strips onto the template following the guide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DFF57-2AAB-4D69-A45D-7031FEDF3D6D}"/>
              </a:ext>
            </a:extLst>
          </p:cNvPr>
          <p:cNvSpPr txBox="1"/>
          <p:nvPr/>
        </p:nvSpPr>
        <p:spPr>
          <a:xfrm>
            <a:off x="5851052" y="553255"/>
            <a:ext cx="5085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7322F-1F30-424C-ACFD-8DCEFAC757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72" t="23414" r="20721" b="10601"/>
          <a:stretch/>
        </p:blipFill>
        <p:spPr>
          <a:xfrm rot="5400000">
            <a:off x="362696" y="3072158"/>
            <a:ext cx="2580500" cy="190873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88E2E49-3C5E-4383-8F82-0799D7EAB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78" t="19090" r="13504" b="18449"/>
          <a:stretch/>
        </p:blipFill>
        <p:spPr>
          <a:xfrm rot="5400000">
            <a:off x="2888413" y="3146937"/>
            <a:ext cx="2580500" cy="175918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653B24-F6B1-4EC0-8C26-0DC4A979D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04" t="8198" r="16637" b="12362"/>
          <a:stretch/>
        </p:blipFill>
        <p:spPr>
          <a:xfrm rot="5400000">
            <a:off x="5752618" y="2733670"/>
            <a:ext cx="2580501" cy="25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22706" y="1063628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2b – Build the Frames</a:t>
            </a:r>
          </a:p>
          <a:p>
            <a:pPr algn="l"/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81476-D7D9-43CA-8CA2-8C2D3523AA00}"/>
              </a:ext>
            </a:extLst>
          </p:cNvPr>
          <p:cNvSpPr txBox="1"/>
          <p:nvPr/>
        </p:nvSpPr>
        <p:spPr>
          <a:xfrm>
            <a:off x="0" y="1657489"/>
            <a:ext cx="968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When complete, glue each strip together at the red     s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Repeat steps 1-2 to make a second frame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64E0396-BA18-4852-B8CD-A79801EE6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3" t="8839" r="26727" b="8151"/>
          <a:stretch/>
        </p:blipFill>
        <p:spPr>
          <a:xfrm rot="5400000">
            <a:off x="641927" y="3123726"/>
            <a:ext cx="2580503" cy="26856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D40F33-E16C-443D-A321-65D3DF8B7D75}"/>
              </a:ext>
            </a:extLst>
          </p:cNvPr>
          <p:cNvGrpSpPr/>
          <p:nvPr/>
        </p:nvGrpSpPr>
        <p:grpSpPr>
          <a:xfrm>
            <a:off x="4955058" y="2613167"/>
            <a:ext cx="3381633" cy="3329444"/>
            <a:chOff x="4374292" y="2308233"/>
            <a:chExt cx="3764692" cy="3634378"/>
          </a:xfrm>
        </p:grpSpPr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BEEEA03-E97B-4228-85FD-95B6B3562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96" t="5956" r="24204" b="10760"/>
            <a:stretch/>
          </p:blipFill>
          <p:spPr>
            <a:xfrm rot="5400000">
              <a:off x="4439449" y="2243076"/>
              <a:ext cx="3634378" cy="3764692"/>
            </a:xfrm>
            <a:prstGeom prst="rect">
              <a:avLst/>
            </a:prstGeom>
          </p:spPr>
        </p:pic>
        <p:sp>
          <p:nvSpPr>
            <p:cNvPr id="2" name="Multiplication Sign 1">
              <a:extLst>
                <a:ext uri="{FF2B5EF4-FFF2-40B4-BE49-F238E27FC236}">
                  <a16:creationId xmlns:a16="http://schemas.microsoft.com/office/drawing/2014/main" id="{8B810F05-AEC5-49F5-A1A8-397BCF8C1D25}"/>
                </a:ext>
              </a:extLst>
            </p:cNvPr>
            <p:cNvSpPr/>
            <p:nvPr/>
          </p:nvSpPr>
          <p:spPr>
            <a:xfrm>
              <a:off x="4386648" y="3579340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5D66BC15-35EE-40C7-AFC7-E7E7D6A140DF}"/>
                </a:ext>
              </a:extLst>
            </p:cNvPr>
            <p:cNvSpPr/>
            <p:nvPr/>
          </p:nvSpPr>
          <p:spPr>
            <a:xfrm>
              <a:off x="5665700" y="3571102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C544B7AD-2BE0-4092-ACC5-D3AD0FF8681A}"/>
                </a:ext>
              </a:extLst>
            </p:cNvPr>
            <p:cNvSpPr/>
            <p:nvPr/>
          </p:nvSpPr>
          <p:spPr>
            <a:xfrm>
              <a:off x="5099221" y="5499755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Multiplication Sign 14">
              <a:extLst>
                <a:ext uri="{FF2B5EF4-FFF2-40B4-BE49-F238E27FC236}">
                  <a16:creationId xmlns:a16="http://schemas.microsoft.com/office/drawing/2014/main" id="{68642E40-FB76-4438-95A1-6B12C40E6F3E}"/>
                </a:ext>
              </a:extLst>
            </p:cNvPr>
            <p:cNvSpPr/>
            <p:nvPr/>
          </p:nvSpPr>
          <p:spPr>
            <a:xfrm>
              <a:off x="5465805" y="4305908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Multiplication Sign 16">
              <a:extLst>
                <a:ext uri="{FF2B5EF4-FFF2-40B4-BE49-F238E27FC236}">
                  <a16:creationId xmlns:a16="http://schemas.microsoft.com/office/drawing/2014/main" id="{09151136-401F-4BBB-A9E9-51EC9F794854}"/>
                </a:ext>
              </a:extLst>
            </p:cNvPr>
            <p:cNvSpPr/>
            <p:nvPr/>
          </p:nvSpPr>
          <p:spPr>
            <a:xfrm>
              <a:off x="5988908" y="2509736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Multiplication Sign 18">
              <a:extLst>
                <a:ext uri="{FF2B5EF4-FFF2-40B4-BE49-F238E27FC236}">
                  <a16:creationId xmlns:a16="http://schemas.microsoft.com/office/drawing/2014/main" id="{737204B8-63A9-423F-99A2-F1265418FAE3}"/>
                </a:ext>
              </a:extLst>
            </p:cNvPr>
            <p:cNvSpPr/>
            <p:nvPr/>
          </p:nvSpPr>
          <p:spPr>
            <a:xfrm>
              <a:off x="6412751" y="3534031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Multiplication Sign 19">
              <a:extLst>
                <a:ext uri="{FF2B5EF4-FFF2-40B4-BE49-F238E27FC236}">
                  <a16:creationId xmlns:a16="http://schemas.microsoft.com/office/drawing/2014/main" id="{C02B5D78-F733-41F7-9D2B-9A266D3133F1}"/>
                </a:ext>
              </a:extLst>
            </p:cNvPr>
            <p:cNvSpPr/>
            <p:nvPr/>
          </p:nvSpPr>
          <p:spPr>
            <a:xfrm>
              <a:off x="6071286" y="4738321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Multiplication Sign 20">
              <a:extLst>
                <a:ext uri="{FF2B5EF4-FFF2-40B4-BE49-F238E27FC236}">
                  <a16:creationId xmlns:a16="http://schemas.microsoft.com/office/drawing/2014/main" id="{8BB631D7-93FA-4B58-B182-0628F9E1DCE1}"/>
                </a:ext>
              </a:extLst>
            </p:cNvPr>
            <p:cNvSpPr/>
            <p:nvPr/>
          </p:nvSpPr>
          <p:spPr>
            <a:xfrm>
              <a:off x="6643410" y="4272956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Multiplication Sign 21">
              <a:extLst>
                <a:ext uri="{FF2B5EF4-FFF2-40B4-BE49-F238E27FC236}">
                  <a16:creationId xmlns:a16="http://schemas.microsoft.com/office/drawing/2014/main" id="{F2942D95-8E81-44C1-B526-91236C089D24}"/>
                </a:ext>
              </a:extLst>
            </p:cNvPr>
            <p:cNvSpPr/>
            <p:nvPr/>
          </p:nvSpPr>
          <p:spPr>
            <a:xfrm>
              <a:off x="7619592" y="3429000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Multiplication Sign 22">
              <a:extLst>
                <a:ext uri="{FF2B5EF4-FFF2-40B4-BE49-F238E27FC236}">
                  <a16:creationId xmlns:a16="http://schemas.microsoft.com/office/drawing/2014/main" id="{0F8066E3-D710-4B09-B18D-41CADF0AA4A5}"/>
                </a:ext>
              </a:extLst>
            </p:cNvPr>
            <p:cNvSpPr/>
            <p:nvPr/>
          </p:nvSpPr>
          <p:spPr>
            <a:xfrm>
              <a:off x="7084540" y="5420497"/>
              <a:ext cx="370703" cy="321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D331B3FB-BD6D-4401-97A0-A9DB22F008D3}"/>
              </a:ext>
            </a:extLst>
          </p:cNvPr>
          <p:cNvSpPr/>
          <p:nvPr/>
        </p:nvSpPr>
        <p:spPr>
          <a:xfrm>
            <a:off x="6907985" y="1730416"/>
            <a:ext cx="370703" cy="3212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1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10186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3a – Inner Supports</a:t>
            </a:r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32609" y="1658232"/>
            <a:ext cx="485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Carefully cut the solid line for the </a:t>
            </a:r>
            <a:r>
              <a:rPr lang="en-GB" sz="2400" b="1" dirty="0"/>
              <a:t>five</a:t>
            </a:r>
            <a:r>
              <a:rPr lang="en-GB" sz="2400" dirty="0"/>
              <a:t> supports</a:t>
            </a:r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05F6E162-52DE-4B95-BA2C-8AB33D78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5" t="3874" r="18222"/>
          <a:stretch/>
        </p:blipFill>
        <p:spPr>
          <a:xfrm rot="5400000">
            <a:off x="1406693" y="2726002"/>
            <a:ext cx="2737336" cy="3216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15FD4-B37D-4131-94D4-5A0C5013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208" y="1135380"/>
            <a:ext cx="3379011" cy="487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3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996108"/>
            <a:ext cx="5750011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3b – Inner Supports</a:t>
            </a:r>
            <a:endParaRPr lang="en-GB" sz="3600" dirty="0"/>
          </a:p>
          <a:p>
            <a:pPr algn="l"/>
            <a:endParaRPr lang="en-GB" sz="3600" dirty="0"/>
          </a:p>
          <a:p>
            <a:endParaRPr lang="en-GB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58468" y="1643453"/>
            <a:ext cx="930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Roll each strip tightly around a pencil and glue to the end.</a:t>
            </a:r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D48D3A7E-81A8-4D14-A3BD-7F85FF8FD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07" r="13504" b="8198"/>
          <a:stretch/>
        </p:blipFill>
        <p:spPr>
          <a:xfrm rot="5400000">
            <a:off x="-114952" y="2858076"/>
            <a:ext cx="3153300" cy="2356750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7E3C087E-D49C-4605-A612-187356305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3" t="6115" r="17503" b="20298"/>
          <a:stretch/>
        </p:blipFill>
        <p:spPr>
          <a:xfrm rot="5400000">
            <a:off x="2759466" y="2575340"/>
            <a:ext cx="3153301" cy="2922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95F706-8D18-4855-80C7-450D4D688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036" t="17504" r="15405" b="13504"/>
          <a:stretch/>
        </p:blipFill>
        <p:spPr>
          <a:xfrm rot="10800000">
            <a:off x="5901529" y="2459801"/>
            <a:ext cx="2959148" cy="31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B7406-0B30-45ED-B61E-33B8428AB0FC}"/>
              </a:ext>
            </a:extLst>
          </p:cNvPr>
          <p:cNvSpPr txBox="1">
            <a:spLocks/>
          </p:cNvSpPr>
          <p:nvPr/>
        </p:nvSpPr>
        <p:spPr>
          <a:xfrm>
            <a:off x="0" y="1099077"/>
            <a:ext cx="7974227" cy="6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Step 4 – Join Lantern Frames Together</a:t>
            </a:r>
            <a:endParaRPr lang="en-GB" sz="2800" dirty="0"/>
          </a:p>
          <a:p>
            <a:pPr algn="l"/>
            <a:endParaRPr lang="en-GB" sz="3200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FA547-70B9-4604-8B16-B9D2AF8517C6}"/>
              </a:ext>
            </a:extLst>
          </p:cNvPr>
          <p:cNvSpPr txBox="1"/>
          <p:nvPr/>
        </p:nvSpPr>
        <p:spPr>
          <a:xfrm>
            <a:off x="173798" y="1880692"/>
            <a:ext cx="5593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the </a:t>
            </a:r>
            <a:r>
              <a:rPr lang="en-GB" sz="2400" b="1" dirty="0"/>
              <a:t>five</a:t>
            </a:r>
            <a:r>
              <a:rPr lang="en-GB" sz="2400" dirty="0"/>
              <a:t> supports into 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Glue the second frame on top of the supports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D01B4545-825C-44BF-BD62-88481730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 r="14834"/>
          <a:stretch/>
        </p:blipFill>
        <p:spPr>
          <a:xfrm rot="5400000">
            <a:off x="5844177" y="1669272"/>
            <a:ext cx="2569114" cy="272341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31FEBD7-0F5E-411D-864D-2E7BE3C7B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17" r="17718"/>
          <a:stretch/>
        </p:blipFill>
        <p:spPr>
          <a:xfrm rot="5400000">
            <a:off x="2988457" y="3305792"/>
            <a:ext cx="2355387" cy="27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403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Christmas star paper lantern presentation</dc:title>
  <dc:subject>Make a star lantern using a paper net</dc:subject>
  <dc:creator>Microsoft Office User</dc:creator>
  <cp:keywords>handout, graphics project for kids, christmas star lantern, free template, maths net, net maths, design and technology, fun with maths</cp:keywords>
  <cp:lastModifiedBy>Margerison-Smith,Holly</cp:lastModifiedBy>
  <cp:revision>16</cp:revision>
  <dcterms:created xsi:type="dcterms:W3CDTF">2017-06-28T15:11:57Z</dcterms:created>
  <dcterms:modified xsi:type="dcterms:W3CDTF">2020-11-27T10:41:18Z</dcterms:modified>
</cp:coreProperties>
</file>