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0" r:id="rId6"/>
    <p:sldId id="263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93D30C-1731-4B46-8DE6-55991EC8527F}" v="11" dt="2022-09-13T13:21:36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88375" autoAdjust="0"/>
  </p:normalViewPr>
  <p:slideViewPr>
    <p:cSldViewPr snapToGrid="0" snapToObjects="1">
      <p:cViewPr varScale="1">
        <p:scale>
          <a:sx n="143" d="100"/>
          <a:sy n="143" d="100"/>
        </p:scale>
        <p:origin x="16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Hopper" userId="ca5996aa-ea7f-4b9b-84ac-8568eb6eb8f4" providerId="ADAL" clId="{9793D30C-1731-4B46-8DE6-55991EC8527F}"/>
    <pc:docChg chg="undo custSel addSld delSld modSld">
      <pc:chgData name="Alison Hopper" userId="ca5996aa-ea7f-4b9b-84ac-8568eb6eb8f4" providerId="ADAL" clId="{9793D30C-1731-4B46-8DE6-55991EC8527F}" dt="2022-09-13T15:02:25.625" v="620" actId="6549"/>
      <pc:docMkLst>
        <pc:docMk/>
      </pc:docMkLst>
      <pc:sldChg chg="modSp mod">
        <pc:chgData name="Alison Hopper" userId="ca5996aa-ea7f-4b9b-84ac-8568eb6eb8f4" providerId="ADAL" clId="{9793D30C-1731-4B46-8DE6-55991EC8527F}" dt="2022-09-12T08:50:41.851" v="11" actId="20577"/>
        <pc:sldMkLst>
          <pc:docMk/>
          <pc:sldMk cId="1123473805" sldId="256"/>
        </pc:sldMkLst>
        <pc:spChg chg="mod">
          <ac:chgData name="Alison Hopper" userId="ca5996aa-ea7f-4b9b-84ac-8568eb6eb8f4" providerId="ADAL" clId="{9793D30C-1731-4B46-8DE6-55991EC8527F}" dt="2022-09-12T08:50:41.851" v="11" actId="20577"/>
          <ac:spMkLst>
            <pc:docMk/>
            <pc:sldMk cId="1123473805" sldId="256"/>
            <ac:spMk id="2" creationId="{AA2CD1F1-EBDA-B947-54AD-3810403408A5}"/>
          </ac:spMkLst>
        </pc:spChg>
      </pc:sldChg>
      <pc:sldChg chg="addSp delSp modSp mod">
        <pc:chgData name="Alison Hopper" userId="ca5996aa-ea7f-4b9b-84ac-8568eb6eb8f4" providerId="ADAL" clId="{9793D30C-1731-4B46-8DE6-55991EC8527F}" dt="2022-09-13T13:35:33.722" v="618" actId="1076"/>
        <pc:sldMkLst>
          <pc:docMk/>
          <pc:sldMk cId="3635391080" sldId="257"/>
        </pc:sldMkLst>
        <pc:spChg chg="mod">
          <ac:chgData name="Alison Hopper" userId="ca5996aa-ea7f-4b9b-84ac-8568eb6eb8f4" providerId="ADAL" clId="{9793D30C-1731-4B46-8DE6-55991EC8527F}" dt="2022-09-13T13:35:33.722" v="618" actId="1076"/>
          <ac:spMkLst>
            <pc:docMk/>
            <pc:sldMk cId="3635391080" sldId="257"/>
            <ac:spMk id="2" creationId="{4406264C-0669-4CC8-00E1-9B29B33DD396}"/>
          </ac:spMkLst>
        </pc:spChg>
        <pc:spChg chg="del">
          <ac:chgData name="Alison Hopper" userId="ca5996aa-ea7f-4b9b-84ac-8568eb6eb8f4" providerId="ADAL" clId="{9793D30C-1731-4B46-8DE6-55991EC8527F}" dt="2022-09-13T13:27:44.021" v="598" actId="478"/>
          <ac:spMkLst>
            <pc:docMk/>
            <pc:sldMk cId="3635391080" sldId="257"/>
            <ac:spMk id="3" creationId="{C9A0246D-3416-BA7C-D172-8046C05E3C95}"/>
          </ac:spMkLst>
        </pc:spChg>
        <pc:picChg chg="add mod">
          <ac:chgData name="Alison Hopper" userId="ca5996aa-ea7f-4b9b-84ac-8568eb6eb8f4" providerId="ADAL" clId="{9793D30C-1731-4B46-8DE6-55991EC8527F}" dt="2022-09-13T13:30:01.379" v="616" actId="1076"/>
          <ac:picMkLst>
            <pc:docMk/>
            <pc:sldMk cId="3635391080" sldId="257"/>
            <ac:picMk id="5" creationId="{8D0AA719-DFFF-41F5-E1B5-BC095F3CBE12}"/>
          </ac:picMkLst>
        </pc:picChg>
        <pc:picChg chg="add mod">
          <ac:chgData name="Alison Hopper" userId="ca5996aa-ea7f-4b9b-84ac-8568eb6eb8f4" providerId="ADAL" clId="{9793D30C-1731-4B46-8DE6-55991EC8527F}" dt="2022-09-13T13:29:58.922" v="615" actId="1076"/>
          <ac:picMkLst>
            <pc:docMk/>
            <pc:sldMk cId="3635391080" sldId="257"/>
            <ac:picMk id="7" creationId="{1C7CB616-821B-33AE-4EEB-A535AC64F302}"/>
          </ac:picMkLst>
        </pc:picChg>
      </pc:sldChg>
      <pc:sldChg chg="addSp delSp modSp del mod">
        <pc:chgData name="Alison Hopper" userId="ca5996aa-ea7f-4b9b-84ac-8568eb6eb8f4" providerId="ADAL" clId="{9793D30C-1731-4B46-8DE6-55991EC8527F}" dt="2022-09-13T12:34:28.439" v="71" actId="47"/>
        <pc:sldMkLst>
          <pc:docMk/>
          <pc:sldMk cId="2092162602" sldId="258"/>
        </pc:sldMkLst>
        <pc:spChg chg="del mod">
          <ac:chgData name="Alison Hopper" userId="ca5996aa-ea7f-4b9b-84ac-8568eb6eb8f4" providerId="ADAL" clId="{9793D30C-1731-4B46-8DE6-55991EC8527F}" dt="2022-09-13T12:32:04.402" v="58" actId="478"/>
          <ac:spMkLst>
            <pc:docMk/>
            <pc:sldMk cId="2092162602" sldId="258"/>
            <ac:spMk id="3" creationId="{DD27795D-F1C3-1DDD-1EAF-71691371C37A}"/>
          </ac:spMkLst>
        </pc:spChg>
        <pc:spChg chg="add mod">
          <ac:chgData name="Alison Hopper" userId="ca5996aa-ea7f-4b9b-84ac-8568eb6eb8f4" providerId="ADAL" clId="{9793D30C-1731-4B46-8DE6-55991EC8527F}" dt="2022-09-13T12:32:17.051" v="68" actId="1076"/>
          <ac:spMkLst>
            <pc:docMk/>
            <pc:sldMk cId="2092162602" sldId="258"/>
            <ac:spMk id="8" creationId="{65AEFF20-A15A-23BB-4397-8054F7EDBA35}"/>
          </ac:spMkLst>
        </pc:spChg>
        <pc:graphicFrameChg chg="del">
          <ac:chgData name="Alison Hopper" userId="ca5996aa-ea7f-4b9b-84ac-8568eb6eb8f4" providerId="ADAL" clId="{9793D30C-1731-4B46-8DE6-55991EC8527F}" dt="2022-09-13T12:28:01.471" v="40" actId="478"/>
          <ac:graphicFrameMkLst>
            <pc:docMk/>
            <pc:sldMk cId="2092162602" sldId="258"/>
            <ac:graphicFrameMk id="2" creationId="{BE497010-AC25-1962-7D1F-10F7CF7353AD}"/>
          </ac:graphicFrameMkLst>
        </pc:graphicFrameChg>
        <pc:picChg chg="add mod">
          <ac:chgData name="Alison Hopper" userId="ca5996aa-ea7f-4b9b-84ac-8568eb6eb8f4" providerId="ADAL" clId="{9793D30C-1731-4B46-8DE6-55991EC8527F}" dt="2022-09-13T12:32:19.171" v="69" actId="1076"/>
          <ac:picMkLst>
            <pc:docMk/>
            <pc:sldMk cId="2092162602" sldId="258"/>
            <ac:picMk id="5" creationId="{16AE2BD8-C1E6-DC7E-C164-CCDBEA479FE5}"/>
          </ac:picMkLst>
        </pc:picChg>
        <pc:picChg chg="add mod">
          <ac:chgData name="Alison Hopper" userId="ca5996aa-ea7f-4b9b-84ac-8568eb6eb8f4" providerId="ADAL" clId="{9793D30C-1731-4B46-8DE6-55991EC8527F}" dt="2022-09-13T12:32:21.363" v="70" actId="1076"/>
          <ac:picMkLst>
            <pc:docMk/>
            <pc:sldMk cId="2092162602" sldId="258"/>
            <ac:picMk id="7" creationId="{37E64E54-26A2-219F-1425-0DB6B5D51D5F}"/>
          </ac:picMkLst>
        </pc:picChg>
      </pc:sldChg>
      <pc:sldChg chg="addSp delSp modSp mod modNotesTx">
        <pc:chgData name="Alison Hopper" userId="ca5996aa-ea7f-4b9b-84ac-8568eb6eb8f4" providerId="ADAL" clId="{9793D30C-1731-4B46-8DE6-55991EC8527F}" dt="2022-09-13T15:02:22.900" v="619" actId="6549"/>
        <pc:sldMkLst>
          <pc:docMk/>
          <pc:sldMk cId="837527466" sldId="259"/>
        </pc:sldMkLst>
        <pc:spChg chg="mod">
          <ac:chgData name="Alison Hopper" userId="ca5996aa-ea7f-4b9b-84ac-8568eb6eb8f4" providerId="ADAL" clId="{9793D30C-1731-4B46-8DE6-55991EC8527F}" dt="2022-09-13T12:38:23.338" v="127" actId="20577"/>
          <ac:spMkLst>
            <pc:docMk/>
            <pc:sldMk cId="837527466" sldId="259"/>
            <ac:spMk id="2" creationId="{2E26E829-B73A-7E50-70AC-8EDD47FBD2F8}"/>
          </ac:spMkLst>
        </pc:spChg>
        <pc:spChg chg="del">
          <ac:chgData name="Alison Hopper" userId="ca5996aa-ea7f-4b9b-84ac-8568eb6eb8f4" providerId="ADAL" clId="{9793D30C-1731-4B46-8DE6-55991EC8527F}" dt="2022-09-13T12:36:31.156" v="72" actId="478"/>
          <ac:spMkLst>
            <pc:docMk/>
            <pc:sldMk cId="837527466" sldId="259"/>
            <ac:spMk id="3" creationId="{85C5D43B-D9BE-730D-1285-A552921ACEA8}"/>
          </ac:spMkLst>
        </pc:spChg>
        <pc:spChg chg="del">
          <ac:chgData name="Alison Hopper" userId="ca5996aa-ea7f-4b9b-84ac-8568eb6eb8f4" providerId="ADAL" clId="{9793D30C-1731-4B46-8DE6-55991EC8527F}" dt="2022-09-13T12:36:31.156" v="72" actId="478"/>
          <ac:spMkLst>
            <pc:docMk/>
            <pc:sldMk cId="837527466" sldId="259"/>
            <ac:spMk id="4" creationId="{E5257EC8-249D-0BB2-9640-CECD1C736C99}"/>
          </ac:spMkLst>
        </pc:spChg>
        <pc:spChg chg="del">
          <ac:chgData name="Alison Hopper" userId="ca5996aa-ea7f-4b9b-84ac-8568eb6eb8f4" providerId="ADAL" clId="{9793D30C-1731-4B46-8DE6-55991EC8527F}" dt="2022-09-13T12:36:31.156" v="72" actId="478"/>
          <ac:spMkLst>
            <pc:docMk/>
            <pc:sldMk cId="837527466" sldId="259"/>
            <ac:spMk id="5" creationId="{6F5FED68-4BD1-5780-4259-16C60C9FA720}"/>
          </ac:spMkLst>
        </pc:spChg>
        <pc:spChg chg="del">
          <ac:chgData name="Alison Hopper" userId="ca5996aa-ea7f-4b9b-84ac-8568eb6eb8f4" providerId="ADAL" clId="{9793D30C-1731-4B46-8DE6-55991EC8527F}" dt="2022-09-13T12:36:31.156" v="72" actId="478"/>
          <ac:spMkLst>
            <pc:docMk/>
            <pc:sldMk cId="837527466" sldId="259"/>
            <ac:spMk id="6" creationId="{D5476524-977B-36D3-F9AD-BD2D0C054765}"/>
          </ac:spMkLst>
        </pc:spChg>
        <pc:spChg chg="del">
          <ac:chgData name="Alison Hopper" userId="ca5996aa-ea7f-4b9b-84ac-8568eb6eb8f4" providerId="ADAL" clId="{9793D30C-1731-4B46-8DE6-55991EC8527F}" dt="2022-09-13T12:36:31.156" v="72" actId="478"/>
          <ac:spMkLst>
            <pc:docMk/>
            <pc:sldMk cId="837527466" sldId="259"/>
            <ac:spMk id="7" creationId="{AB4D1958-4D53-829F-2CBA-E90ABFCC7AAC}"/>
          </ac:spMkLst>
        </pc:spChg>
        <pc:spChg chg="del">
          <ac:chgData name="Alison Hopper" userId="ca5996aa-ea7f-4b9b-84ac-8568eb6eb8f4" providerId="ADAL" clId="{9793D30C-1731-4B46-8DE6-55991EC8527F}" dt="2022-09-13T12:36:31.156" v="72" actId="478"/>
          <ac:spMkLst>
            <pc:docMk/>
            <pc:sldMk cId="837527466" sldId="259"/>
            <ac:spMk id="9" creationId="{3A5376EF-386A-3E4F-11F6-F0EBA253F007}"/>
          </ac:spMkLst>
        </pc:spChg>
        <pc:spChg chg="add del mod">
          <ac:chgData name="Alison Hopper" userId="ca5996aa-ea7f-4b9b-84ac-8568eb6eb8f4" providerId="ADAL" clId="{9793D30C-1731-4B46-8DE6-55991EC8527F}" dt="2022-09-13T12:36:33.635" v="73" actId="478"/>
          <ac:spMkLst>
            <pc:docMk/>
            <pc:sldMk cId="837527466" sldId="259"/>
            <ac:spMk id="10" creationId="{CCAA803C-25B3-25BD-68CF-62BDF979DC38}"/>
          </ac:spMkLst>
        </pc:spChg>
        <pc:graphicFrameChg chg="add del mod">
          <ac:chgData name="Alison Hopper" userId="ca5996aa-ea7f-4b9b-84ac-8568eb6eb8f4" providerId="ADAL" clId="{9793D30C-1731-4B46-8DE6-55991EC8527F}" dt="2022-09-13T12:36:47.191" v="75"/>
          <ac:graphicFrameMkLst>
            <pc:docMk/>
            <pc:sldMk cId="837527466" sldId="259"/>
            <ac:graphicFrameMk id="11" creationId="{1266C591-AE66-6373-CA10-1C276C855998}"/>
          </ac:graphicFrameMkLst>
        </pc:graphicFrameChg>
        <pc:picChg chg="add">
          <ac:chgData name="Alison Hopper" userId="ca5996aa-ea7f-4b9b-84ac-8568eb6eb8f4" providerId="ADAL" clId="{9793D30C-1731-4B46-8DE6-55991EC8527F}" dt="2022-09-13T12:36:49.359" v="76"/>
          <ac:picMkLst>
            <pc:docMk/>
            <pc:sldMk cId="837527466" sldId="259"/>
            <ac:picMk id="12" creationId="{1A1EB342-BEE4-944D-2CF8-2CE24E44F4C5}"/>
          </ac:picMkLst>
        </pc:picChg>
      </pc:sldChg>
      <pc:sldChg chg="addSp delSp modSp mod">
        <pc:chgData name="Alison Hopper" userId="ca5996aa-ea7f-4b9b-84ac-8568eb6eb8f4" providerId="ADAL" clId="{9793D30C-1731-4B46-8DE6-55991EC8527F}" dt="2022-09-13T13:06:55.758" v="403" actId="15"/>
        <pc:sldMkLst>
          <pc:docMk/>
          <pc:sldMk cId="4178303325" sldId="260"/>
        </pc:sldMkLst>
        <pc:spChg chg="mod">
          <ac:chgData name="Alison Hopper" userId="ca5996aa-ea7f-4b9b-84ac-8568eb6eb8f4" providerId="ADAL" clId="{9793D30C-1731-4B46-8DE6-55991EC8527F}" dt="2022-09-13T13:04:48.177" v="165" actId="20577"/>
          <ac:spMkLst>
            <pc:docMk/>
            <pc:sldMk cId="4178303325" sldId="260"/>
            <ac:spMk id="2" creationId="{2E26E829-B73A-7E50-70AC-8EDD47FBD2F8}"/>
          </ac:spMkLst>
        </pc:spChg>
        <pc:spChg chg="del">
          <ac:chgData name="Alison Hopper" userId="ca5996aa-ea7f-4b9b-84ac-8568eb6eb8f4" providerId="ADAL" clId="{9793D30C-1731-4B46-8DE6-55991EC8527F}" dt="2022-09-13T13:04:34.208" v="131" actId="478"/>
          <ac:spMkLst>
            <pc:docMk/>
            <pc:sldMk cId="4178303325" sldId="260"/>
            <ac:spMk id="3" creationId="{85C5D43B-D9BE-730D-1285-A552921ACEA8}"/>
          </ac:spMkLst>
        </pc:spChg>
        <pc:spChg chg="del">
          <ac:chgData name="Alison Hopper" userId="ca5996aa-ea7f-4b9b-84ac-8568eb6eb8f4" providerId="ADAL" clId="{9793D30C-1731-4B46-8DE6-55991EC8527F}" dt="2022-09-13T13:04:34.208" v="131" actId="478"/>
          <ac:spMkLst>
            <pc:docMk/>
            <pc:sldMk cId="4178303325" sldId="260"/>
            <ac:spMk id="4" creationId="{E5257EC8-249D-0BB2-9640-CECD1C736C99}"/>
          </ac:spMkLst>
        </pc:spChg>
        <pc:spChg chg="del">
          <ac:chgData name="Alison Hopper" userId="ca5996aa-ea7f-4b9b-84ac-8568eb6eb8f4" providerId="ADAL" clId="{9793D30C-1731-4B46-8DE6-55991EC8527F}" dt="2022-09-13T13:04:34.208" v="131" actId="478"/>
          <ac:spMkLst>
            <pc:docMk/>
            <pc:sldMk cId="4178303325" sldId="260"/>
            <ac:spMk id="5" creationId="{6F5FED68-4BD1-5780-4259-16C60C9FA720}"/>
          </ac:spMkLst>
        </pc:spChg>
        <pc:spChg chg="del">
          <ac:chgData name="Alison Hopper" userId="ca5996aa-ea7f-4b9b-84ac-8568eb6eb8f4" providerId="ADAL" clId="{9793D30C-1731-4B46-8DE6-55991EC8527F}" dt="2022-09-13T13:04:34.208" v="131" actId="478"/>
          <ac:spMkLst>
            <pc:docMk/>
            <pc:sldMk cId="4178303325" sldId="260"/>
            <ac:spMk id="6" creationId="{D5476524-977B-36D3-F9AD-BD2D0C054765}"/>
          </ac:spMkLst>
        </pc:spChg>
        <pc:spChg chg="del">
          <ac:chgData name="Alison Hopper" userId="ca5996aa-ea7f-4b9b-84ac-8568eb6eb8f4" providerId="ADAL" clId="{9793D30C-1731-4B46-8DE6-55991EC8527F}" dt="2022-09-13T13:04:34.208" v="131" actId="478"/>
          <ac:spMkLst>
            <pc:docMk/>
            <pc:sldMk cId="4178303325" sldId="260"/>
            <ac:spMk id="7" creationId="{AB4D1958-4D53-829F-2CBA-E90ABFCC7AAC}"/>
          </ac:spMkLst>
        </pc:spChg>
        <pc:spChg chg="del">
          <ac:chgData name="Alison Hopper" userId="ca5996aa-ea7f-4b9b-84ac-8568eb6eb8f4" providerId="ADAL" clId="{9793D30C-1731-4B46-8DE6-55991EC8527F}" dt="2022-09-13T13:04:34.208" v="131" actId="478"/>
          <ac:spMkLst>
            <pc:docMk/>
            <pc:sldMk cId="4178303325" sldId="260"/>
            <ac:spMk id="8" creationId="{0CE56556-2426-D388-73F5-F61C5072169E}"/>
          </ac:spMkLst>
        </pc:spChg>
        <pc:spChg chg="add mod">
          <ac:chgData name="Alison Hopper" userId="ca5996aa-ea7f-4b9b-84ac-8568eb6eb8f4" providerId="ADAL" clId="{9793D30C-1731-4B46-8DE6-55991EC8527F}" dt="2022-09-13T13:06:55.758" v="403" actId="15"/>
          <ac:spMkLst>
            <pc:docMk/>
            <pc:sldMk cId="4178303325" sldId="260"/>
            <ac:spMk id="10" creationId="{58603885-589D-2B99-C262-EE776DA8CA8F}"/>
          </ac:spMkLst>
        </pc:spChg>
      </pc:sldChg>
      <pc:sldChg chg="del">
        <pc:chgData name="Alison Hopper" userId="ca5996aa-ea7f-4b9b-84ac-8568eb6eb8f4" providerId="ADAL" clId="{9793D30C-1731-4B46-8DE6-55991EC8527F}" dt="2022-09-13T13:16:58.104" v="404" actId="47"/>
        <pc:sldMkLst>
          <pc:docMk/>
          <pc:sldMk cId="534064339" sldId="261"/>
        </pc:sldMkLst>
      </pc:sldChg>
      <pc:sldChg chg="addSp delSp modSp add mod modNotesTx">
        <pc:chgData name="Alison Hopper" userId="ca5996aa-ea7f-4b9b-84ac-8568eb6eb8f4" providerId="ADAL" clId="{9793D30C-1731-4B46-8DE6-55991EC8527F}" dt="2022-09-13T15:02:25.625" v="620" actId="6549"/>
        <pc:sldMkLst>
          <pc:docMk/>
          <pc:sldMk cId="3863721397" sldId="262"/>
        </pc:sldMkLst>
        <pc:spChg chg="del">
          <ac:chgData name="Alison Hopper" userId="ca5996aa-ea7f-4b9b-84ac-8568eb6eb8f4" providerId="ADAL" clId="{9793D30C-1731-4B46-8DE6-55991EC8527F}" dt="2022-09-13T12:38:37.630" v="128" actId="478"/>
          <ac:spMkLst>
            <pc:docMk/>
            <pc:sldMk cId="3863721397" sldId="262"/>
            <ac:spMk id="2" creationId="{2E26E829-B73A-7E50-70AC-8EDD47FBD2F8}"/>
          </ac:spMkLst>
        </pc:spChg>
        <pc:spChg chg="add del mod">
          <ac:chgData name="Alison Hopper" userId="ca5996aa-ea7f-4b9b-84ac-8568eb6eb8f4" providerId="ADAL" clId="{9793D30C-1731-4B46-8DE6-55991EC8527F}" dt="2022-09-13T12:38:42.641" v="130" actId="478"/>
          <ac:spMkLst>
            <pc:docMk/>
            <pc:sldMk cId="3863721397" sldId="262"/>
            <ac:spMk id="5" creationId="{F062A42A-6D95-242D-F026-8828F234E090}"/>
          </ac:spMkLst>
        </pc:spChg>
        <pc:spChg chg="add mod">
          <ac:chgData name="Alison Hopper" userId="ca5996aa-ea7f-4b9b-84ac-8568eb6eb8f4" providerId="ADAL" clId="{9793D30C-1731-4B46-8DE6-55991EC8527F}" dt="2022-09-13T12:38:37.984" v="129"/>
          <ac:spMkLst>
            <pc:docMk/>
            <pc:sldMk cId="3863721397" sldId="262"/>
            <ac:spMk id="6" creationId="{25C2DAAA-1C06-3AF2-79E0-2961AC581087}"/>
          </ac:spMkLst>
        </pc:spChg>
        <pc:picChg chg="add">
          <ac:chgData name="Alison Hopper" userId="ca5996aa-ea7f-4b9b-84ac-8568eb6eb8f4" providerId="ADAL" clId="{9793D30C-1731-4B46-8DE6-55991EC8527F}" dt="2022-09-13T12:37:45.649" v="79"/>
          <ac:picMkLst>
            <pc:docMk/>
            <pc:sldMk cId="3863721397" sldId="262"/>
            <ac:picMk id="3" creationId="{760D5B3A-8C3B-5287-C614-5D647519174F}"/>
          </ac:picMkLst>
        </pc:picChg>
        <pc:picChg chg="del">
          <ac:chgData name="Alison Hopper" userId="ca5996aa-ea7f-4b9b-84ac-8568eb6eb8f4" providerId="ADAL" clId="{9793D30C-1731-4B46-8DE6-55991EC8527F}" dt="2022-09-13T12:37:43.686" v="78" actId="478"/>
          <ac:picMkLst>
            <pc:docMk/>
            <pc:sldMk cId="3863721397" sldId="262"/>
            <ac:picMk id="12" creationId="{1A1EB342-BEE4-944D-2CF8-2CE24E44F4C5}"/>
          </ac:picMkLst>
        </pc:picChg>
      </pc:sldChg>
      <pc:sldChg chg="addSp modSp add mod modAnim">
        <pc:chgData name="Alison Hopper" userId="ca5996aa-ea7f-4b9b-84ac-8568eb6eb8f4" providerId="ADAL" clId="{9793D30C-1731-4B46-8DE6-55991EC8527F}" dt="2022-09-13T13:21:36.933" v="597"/>
        <pc:sldMkLst>
          <pc:docMk/>
          <pc:sldMk cId="2472151402" sldId="263"/>
        </pc:sldMkLst>
        <pc:spChg chg="mod">
          <ac:chgData name="Alison Hopper" userId="ca5996aa-ea7f-4b9b-84ac-8568eb6eb8f4" providerId="ADAL" clId="{9793D30C-1731-4B46-8DE6-55991EC8527F}" dt="2022-09-13T13:20:24.427" v="539" actId="20577"/>
          <ac:spMkLst>
            <pc:docMk/>
            <pc:sldMk cId="2472151402" sldId="263"/>
            <ac:spMk id="2" creationId="{2E26E829-B73A-7E50-70AC-8EDD47FBD2F8}"/>
          </ac:spMkLst>
        </pc:spChg>
        <pc:spChg chg="add mod">
          <ac:chgData name="Alison Hopper" userId="ca5996aa-ea7f-4b9b-84ac-8568eb6eb8f4" providerId="ADAL" clId="{9793D30C-1731-4B46-8DE6-55991EC8527F}" dt="2022-09-13T13:18:55.569" v="478" actId="1076"/>
          <ac:spMkLst>
            <pc:docMk/>
            <pc:sldMk cId="2472151402" sldId="263"/>
            <ac:spMk id="4" creationId="{B150B105-A2FE-FFB6-1CE3-492052FDBE6D}"/>
          </ac:spMkLst>
        </pc:spChg>
        <pc:spChg chg="add mod">
          <ac:chgData name="Alison Hopper" userId="ca5996aa-ea7f-4b9b-84ac-8568eb6eb8f4" providerId="ADAL" clId="{9793D30C-1731-4B46-8DE6-55991EC8527F}" dt="2022-09-13T13:18:59.425" v="479" actId="1076"/>
          <ac:spMkLst>
            <pc:docMk/>
            <pc:sldMk cId="2472151402" sldId="263"/>
            <ac:spMk id="5" creationId="{53414B29-182B-0587-EEE1-8E822EFCB588}"/>
          </ac:spMkLst>
        </pc:spChg>
        <pc:spChg chg="add mod">
          <ac:chgData name="Alison Hopper" userId="ca5996aa-ea7f-4b9b-84ac-8568eb6eb8f4" providerId="ADAL" clId="{9793D30C-1731-4B46-8DE6-55991EC8527F}" dt="2022-09-13T13:19:49.608" v="494" actId="1076"/>
          <ac:spMkLst>
            <pc:docMk/>
            <pc:sldMk cId="2472151402" sldId="263"/>
            <ac:spMk id="6" creationId="{7A21DDD2-B1A4-23B8-97FA-3B32E402F303}"/>
          </ac:spMkLst>
        </pc:spChg>
        <pc:spChg chg="add mod">
          <ac:chgData name="Alison Hopper" userId="ca5996aa-ea7f-4b9b-84ac-8568eb6eb8f4" providerId="ADAL" clId="{9793D30C-1731-4B46-8DE6-55991EC8527F}" dt="2022-09-13T13:19:39.207" v="493" actId="1076"/>
          <ac:spMkLst>
            <pc:docMk/>
            <pc:sldMk cId="2472151402" sldId="263"/>
            <ac:spMk id="7" creationId="{EB26B7A7-4261-AB43-1CC0-D5BD9CCD0C93}"/>
          </ac:spMkLst>
        </pc:spChg>
        <pc:spChg chg="add mod">
          <ac:chgData name="Alison Hopper" userId="ca5996aa-ea7f-4b9b-84ac-8568eb6eb8f4" providerId="ADAL" clId="{9793D30C-1731-4B46-8DE6-55991EC8527F}" dt="2022-09-13T13:20:06.070" v="498" actId="571"/>
          <ac:spMkLst>
            <pc:docMk/>
            <pc:sldMk cId="2472151402" sldId="263"/>
            <ac:spMk id="8" creationId="{2E1C0C31-16D3-F0FC-8CCE-6F87C8E5CCA3}"/>
          </ac:spMkLst>
        </pc:spChg>
        <pc:spChg chg="add mod">
          <ac:chgData name="Alison Hopper" userId="ca5996aa-ea7f-4b9b-84ac-8568eb6eb8f4" providerId="ADAL" clId="{9793D30C-1731-4B46-8DE6-55991EC8527F}" dt="2022-09-13T13:21:31.872" v="596" actId="113"/>
          <ac:spMkLst>
            <pc:docMk/>
            <pc:sldMk cId="2472151402" sldId="263"/>
            <ac:spMk id="9" creationId="{9099D0D1-3E35-3A28-1DBB-F52E49380336}"/>
          </ac:spMkLst>
        </pc:spChg>
        <pc:spChg chg="mod">
          <ac:chgData name="Alison Hopper" userId="ca5996aa-ea7f-4b9b-84ac-8568eb6eb8f4" providerId="ADAL" clId="{9793D30C-1731-4B46-8DE6-55991EC8527F}" dt="2022-09-13T13:20:00.931" v="497" actId="27636"/>
          <ac:spMkLst>
            <pc:docMk/>
            <pc:sldMk cId="2472151402" sldId="263"/>
            <ac:spMk id="10" creationId="{58603885-589D-2B99-C262-EE776DA8CA8F}"/>
          </ac:spMkLst>
        </pc:spChg>
        <pc:picChg chg="add mod">
          <ac:chgData name="Alison Hopper" userId="ca5996aa-ea7f-4b9b-84ac-8568eb6eb8f4" providerId="ADAL" clId="{9793D30C-1731-4B46-8DE6-55991EC8527F}" dt="2022-09-13T13:20:31.158" v="541" actId="1076"/>
          <ac:picMkLst>
            <pc:docMk/>
            <pc:sldMk cId="2472151402" sldId="263"/>
            <ac:picMk id="3" creationId="{4EB68691-3434-736B-053C-47AFB7DB13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D5FC4-2BCC-4533-B8F5-B51E83FEFA36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3C221-7727-4266-B45B-37578232D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7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3C221-7727-4266-B45B-37578232D1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9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Fractions on Slide 4 relate to: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26</a:t>
                </a:r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goalkeepers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midfielders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 squad are defenders and goalkeepers or midfielders and forwards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26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 squad are defenders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26</a:t>
                </a:r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forwards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3C221-7727-4266-B45B-37578232D1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7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Fractions on Slide 4 relate to: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26</a:t>
                </a:r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goalkeepers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midfielders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 squad are defenders and goalkeepers or midfielders and forwards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26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 squad are defenders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26</a:t>
                </a:r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forwards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3C221-7727-4266-B45B-37578232D1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96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3C221-7727-4266-B45B-37578232D1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1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3C221-7727-4266-B45B-37578232D1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5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theiet.org/primary/teaching-resources/halloween-maze/" TargetMode="External"/><Relationship Id="rId2" Type="http://schemas.openxmlformats.org/officeDocument/2006/relationships/hyperlink" Target="mailto:IETEducation@theiet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2CD1F1-EBDA-B947-54AD-3810403408A5}"/>
              </a:ext>
            </a:extLst>
          </p:cNvPr>
          <p:cNvSpPr txBox="1"/>
          <p:nvPr/>
        </p:nvSpPr>
        <p:spPr>
          <a:xfrm>
            <a:off x="808463" y="1227892"/>
            <a:ext cx="7527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Build your own football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D6944-D359-158A-64F6-288E4F28B3B0}"/>
              </a:ext>
            </a:extLst>
          </p:cNvPr>
          <p:cNvSpPr txBox="1"/>
          <p:nvPr/>
        </p:nvSpPr>
        <p:spPr>
          <a:xfrm>
            <a:off x="1280160" y="4860667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Select your own football team based on data and strategy  </a:t>
            </a:r>
            <a:endParaRPr lang="en-GB" sz="3200" b="1" dirty="0"/>
          </a:p>
        </p:txBody>
      </p:sp>
      <p:pic>
        <p:nvPicPr>
          <p:cNvPr id="5" name="Picture 4" descr="A close-up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310B173F-6358-CCE0-29BB-EF708B2B2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9" t="31852"/>
          <a:stretch/>
        </p:blipFill>
        <p:spPr>
          <a:xfrm>
            <a:off x="1813559" y="1997333"/>
            <a:ext cx="551688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264C-0669-4CC8-00E1-9B29B33D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10" y="3117885"/>
            <a:ext cx="2457793" cy="622227"/>
          </a:xfrm>
        </p:spPr>
        <p:txBody>
          <a:bodyPr>
            <a:noAutofit/>
          </a:bodyPr>
          <a:lstStyle/>
          <a:p>
            <a:r>
              <a:rPr lang="en-GB" sz="2400" dirty="0"/>
              <a:t>Who do you want on your team?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AA719-DFFF-41F5-E1B5-BC095F3C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45" y="1218891"/>
            <a:ext cx="2457793" cy="4420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7CB616-821B-33AE-4EEB-A535AC64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516" y="1380839"/>
            <a:ext cx="2476846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9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E829-B73A-7E50-70AC-8EDD47FB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7854"/>
            <a:ext cx="7886700" cy="742835"/>
          </a:xfrm>
        </p:spPr>
        <p:txBody>
          <a:bodyPr>
            <a:normAutofit/>
          </a:bodyPr>
          <a:lstStyle/>
          <a:p>
            <a:r>
              <a:rPr lang="en-GB" sz="4000" dirty="0"/>
              <a:t>How would you use this information?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1EB342-BEE4-944D-2CF8-2CE24E44F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908175"/>
            <a:ext cx="8451850" cy="30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2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D5B3A-8C3B-5287-C614-5D6475191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908175"/>
            <a:ext cx="8451850" cy="30416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C2DAAA-1C06-3AF2-79E0-2961AC581087}"/>
              </a:ext>
            </a:extLst>
          </p:cNvPr>
          <p:cNvSpPr txBox="1">
            <a:spLocks/>
          </p:cNvSpPr>
          <p:nvPr/>
        </p:nvSpPr>
        <p:spPr>
          <a:xfrm>
            <a:off x="628650" y="947854"/>
            <a:ext cx="7886700" cy="74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/>
              <a:t>How would you use this information?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6372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E829-B73A-7E50-70AC-8EDD47FB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7854"/>
            <a:ext cx="7886700" cy="742835"/>
          </a:xfrm>
        </p:spPr>
        <p:txBody>
          <a:bodyPr>
            <a:normAutofit/>
          </a:bodyPr>
          <a:lstStyle/>
          <a:p>
            <a:r>
              <a:rPr lang="en-GB" sz="4000" dirty="0"/>
              <a:t>When you pick your team you must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603885-589D-2B99-C262-EE776DA8C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Have players for all the team positions</a:t>
            </a:r>
          </a:p>
          <a:p>
            <a:endParaRPr lang="en-GB" dirty="0"/>
          </a:p>
          <a:p>
            <a:r>
              <a:rPr lang="en-GB" dirty="0"/>
              <a:t>Add up the overall scores for your players (the last column)</a:t>
            </a:r>
          </a:p>
          <a:p>
            <a:pPr lvl="1"/>
            <a:r>
              <a:rPr lang="en-GB" dirty="0"/>
              <a:t>The total must be under 800 if you are using the 2-digit scores</a:t>
            </a:r>
          </a:p>
          <a:p>
            <a:pPr lvl="1"/>
            <a:r>
              <a:rPr lang="en-GB" dirty="0"/>
              <a:t>The total must be under 80 if you are using the 1-digit scores</a:t>
            </a:r>
          </a:p>
        </p:txBody>
      </p:sp>
    </p:spTree>
    <p:extLst>
      <p:ext uri="{BB962C8B-B14F-4D97-AF65-F5344CB8AC3E}">
        <p14:creationId xmlns:p14="http://schemas.microsoft.com/office/powerpoint/2010/main" val="417830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E829-B73A-7E50-70AC-8EDD47FB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7854"/>
            <a:ext cx="7886700" cy="742835"/>
          </a:xfrm>
        </p:spPr>
        <p:txBody>
          <a:bodyPr>
            <a:normAutofit/>
          </a:bodyPr>
          <a:lstStyle/>
          <a:p>
            <a:r>
              <a:rPr lang="en-GB" sz="4000" dirty="0"/>
              <a:t>Top Trumps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603885-589D-2B99-C262-EE776DA8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23" y="1902531"/>
            <a:ext cx="3004887" cy="4436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Who wins?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68691-3434-736B-053C-47AFB7DB1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92" y="1792705"/>
            <a:ext cx="2538639" cy="4117441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B150B105-A2FE-FFB6-1CE3-492052FDB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80" y="2568460"/>
            <a:ext cx="2106781" cy="9181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birth: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Jun 1987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3414B29-182B-0587-EEE1-8E822EFC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401" y="2568460"/>
            <a:ext cx="2106781" cy="9181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birth: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Feb 1985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7A21DDD2-B1A4-23B8-97FA-3B32E402F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80" y="4301103"/>
            <a:ext cx="2106780" cy="9181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Midfield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B26B7A7-4261-AB43-1CC0-D5BD9CCD0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402" y="4301103"/>
            <a:ext cx="2106780" cy="9181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Defender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2E1C0C31-16D3-F0FC-8CCE-6F87C8E5CCA3}"/>
              </a:ext>
            </a:extLst>
          </p:cNvPr>
          <p:cNvSpPr txBox="1">
            <a:spLocks/>
          </p:cNvSpPr>
          <p:nvPr/>
        </p:nvSpPr>
        <p:spPr>
          <a:xfrm>
            <a:off x="351923" y="3722444"/>
            <a:ext cx="3004887" cy="4436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Who wins?</a:t>
            </a:r>
            <a:endParaRPr lang="en-GB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099D0D1-3E35-3A28-1DBB-F52E49380336}"/>
              </a:ext>
            </a:extLst>
          </p:cNvPr>
          <p:cNvSpPr/>
          <p:nvPr/>
        </p:nvSpPr>
        <p:spPr>
          <a:xfrm>
            <a:off x="2995864" y="1024209"/>
            <a:ext cx="3480762" cy="1682896"/>
          </a:xfrm>
          <a:prstGeom prst="cloudCallout">
            <a:avLst>
              <a:gd name="adj1" fmla="val 42430"/>
              <a:gd name="adj2" fmla="val 51389"/>
            </a:avLst>
          </a:prstGeom>
          <a:solidFill>
            <a:srgbClr val="00B0E2"/>
          </a:solidFill>
          <a:ln>
            <a:solidFill>
              <a:srgbClr val="00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What information should be on the cards?</a:t>
            </a:r>
          </a:p>
        </p:txBody>
      </p:sp>
    </p:spTree>
    <p:extLst>
      <p:ext uri="{BB962C8B-B14F-4D97-AF65-F5344CB8AC3E}">
        <p14:creationId xmlns:p14="http://schemas.microsoft.com/office/powerpoint/2010/main" val="24721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9745-C8EE-C2A1-3997-93F3455D0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Please do </a:t>
            </a:r>
            <a:r>
              <a:rPr lang="en-GB" sz="3300" b="1" i="0" dirty="0">
                <a:solidFill>
                  <a:srgbClr val="000000"/>
                </a:solidFill>
                <a:effectLst/>
                <a:latin typeface="inherit"/>
              </a:rPr>
              <a:t>share</a:t>
            </a: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 your learning highlights and final creations with us so we can display it for other students to see. </a:t>
            </a:r>
          </a:p>
          <a:p>
            <a:pPr marL="0" indent="0" algn="ctr" fontAlgn="base">
              <a:buNone/>
            </a:pPr>
            <a:endParaRPr lang="en-GB" sz="3300" b="0" i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 algn="ctr" fontAlgn="base">
              <a:buNone/>
            </a:pP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Share them with us on social media </a:t>
            </a:r>
            <a:r>
              <a:rPr lang="en-GB" sz="3300" b="1" i="0" dirty="0">
                <a:solidFill>
                  <a:srgbClr val="000000"/>
                </a:solidFill>
                <a:effectLst/>
                <a:latin typeface="inherit"/>
              </a:rPr>
              <a:t>@IETeducation </a:t>
            </a: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or send them via email to </a:t>
            </a:r>
            <a:r>
              <a:rPr lang="en-GB" sz="3300" b="1" i="0" dirty="0">
                <a:solidFill>
                  <a:srgbClr val="9C67A8"/>
                </a:solidFill>
                <a:effectLst/>
                <a:latin typeface="inherit"/>
                <a:hlinkClick r:id="rId2"/>
              </a:rPr>
              <a:t>IETEducation@theiet.org</a:t>
            </a:r>
            <a:r>
              <a:rPr lang="en-GB" sz="3300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br>
              <a:rPr lang="en-GB" b="0" i="0" u="none" strike="noStrike" dirty="0">
                <a:solidFill>
                  <a:srgbClr val="FFFFFF"/>
                </a:solidFill>
                <a:effectLst/>
                <a:latin typeface="inherit"/>
                <a:hlinkClick r:id="rId3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1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174</Words>
  <Application>Microsoft Office PowerPoint</Application>
  <PresentationFormat>On-screen Show (4:3)</PresentationFormat>
  <Paragraphs>31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Office Theme</vt:lpstr>
      <vt:lpstr>PowerPoint Presentation</vt:lpstr>
      <vt:lpstr>Who do you want on your team?</vt:lpstr>
      <vt:lpstr>How would you use this information?</vt:lpstr>
      <vt:lpstr>PowerPoint Presentation</vt:lpstr>
      <vt:lpstr>When you pick your team you must</vt:lpstr>
      <vt:lpstr>Top Trumps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your own football team – presentation</dc:title>
  <dc:subject>Select your own football team based on data and strategy</dc:subject>
  <dc:creator>Microsoft Office User</dc:creator>
  <cp:keywords>KS2 maths, Year 3 number, using number skills, extract and interpret data, compare and order numbers, Handling data, make your own football top trumps</cp:keywords>
  <cp:lastModifiedBy>Kala Raju</cp:lastModifiedBy>
  <cp:revision>14</cp:revision>
  <dcterms:created xsi:type="dcterms:W3CDTF">2017-06-28T15:11:57Z</dcterms:created>
  <dcterms:modified xsi:type="dcterms:W3CDTF">2022-10-05T14:35:52Z</dcterms:modified>
</cp:coreProperties>
</file>