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9" r:id="rId11"/>
  </p:sldIdLst>
  <p:sldSz cx="9144000" cy="5708650"/>
  <p:notesSz cx="9144000" cy="57086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92" autoAdjust="0"/>
  </p:normalViewPr>
  <p:slideViewPr>
    <p:cSldViewPr>
      <p:cViewPr varScale="1">
        <p:scale>
          <a:sx n="128" d="100"/>
          <a:sy n="128" d="100"/>
        </p:scale>
        <p:origin x="1134" y="108"/>
      </p:cViewPr>
      <p:guideLst>
        <p:guide orient="horz" pos="2880"/>
        <p:guide pos="2160"/>
      </p:guideLst>
    </p:cSldViewPr>
  </p:slideViewPr>
  <p:notesTextViewPr>
    <p:cViewPr>
      <p:scale>
        <a:sx n="100" d="100"/>
        <a:sy n="100" d="100"/>
      </p:scale>
      <p:origin x="0" y="-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2857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285750"/>
          </a:xfrm>
          <a:prstGeom prst="rect">
            <a:avLst/>
          </a:prstGeom>
        </p:spPr>
        <p:txBody>
          <a:bodyPr vert="horz" lIns="91440" tIns="45720" rIns="91440" bIns="45720" rtlCol="0"/>
          <a:lstStyle>
            <a:lvl1pPr algn="r">
              <a:defRPr sz="1200"/>
            </a:lvl1pPr>
          </a:lstStyle>
          <a:p>
            <a:fld id="{51BC59C5-836B-4136-A64B-3C75352DC9FD}" type="datetimeFigureOut">
              <a:rPr lang="en-GB" smtClean="0"/>
              <a:t>14/10/2022</a:t>
            </a:fld>
            <a:endParaRPr lang="en-GB"/>
          </a:p>
        </p:txBody>
      </p:sp>
      <p:sp>
        <p:nvSpPr>
          <p:cNvPr id="4" name="Slide Image Placeholder 3"/>
          <p:cNvSpPr>
            <a:spLocks noGrp="1" noRot="1" noChangeAspect="1"/>
          </p:cNvSpPr>
          <p:nvPr>
            <p:ph type="sldImg" idx="2"/>
          </p:nvPr>
        </p:nvSpPr>
        <p:spPr>
          <a:xfrm>
            <a:off x="3030538" y="714375"/>
            <a:ext cx="3082925" cy="1925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2747963"/>
            <a:ext cx="7315200" cy="22479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5422900"/>
            <a:ext cx="3962400" cy="2857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5422900"/>
            <a:ext cx="3962400" cy="285750"/>
          </a:xfrm>
          <a:prstGeom prst="rect">
            <a:avLst/>
          </a:prstGeom>
        </p:spPr>
        <p:txBody>
          <a:bodyPr vert="horz" lIns="91440" tIns="45720" rIns="91440" bIns="45720" rtlCol="0" anchor="b"/>
          <a:lstStyle>
            <a:lvl1pPr algn="r">
              <a:defRPr sz="1200"/>
            </a:lvl1pPr>
          </a:lstStyle>
          <a:p>
            <a:fld id="{E7B2E3E9-829D-43BE-BFDA-C75C61A89F81}" type="slidenum">
              <a:rPr lang="en-GB" smtClean="0"/>
              <a:t>‹#›</a:t>
            </a:fld>
            <a:endParaRPr lang="en-GB"/>
          </a:p>
        </p:txBody>
      </p:sp>
    </p:spTree>
    <p:extLst>
      <p:ext uri="{BB962C8B-B14F-4D97-AF65-F5344CB8AC3E}">
        <p14:creationId xmlns:p14="http://schemas.microsoft.com/office/powerpoint/2010/main" val="394469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Add appropriate images</a:t>
            </a:r>
            <a:r>
              <a:rPr lang="en-GB" i="1" baseline="0" dirty="0"/>
              <a:t> of your work place such as office , outdoor area, views of the building etc</a:t>
            </a:r>
            <a:endParaRPr lang="en-GB" i="1"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1</a:t>
            </a:fld>
            <a:endParaRPr lang="en-GB"/>
          </a:p>
        </p:txBody>
      </p:sp>
    </p:spTree>
    <p:extLst>
      <p:ext uri="{BB962C8B-B14F-4D97-AF65-F5344CB8AC3E}">
        <p14:creationId xmlns:p14="http://schemas.microsoft.com/office/powerpoint/2010/main" val="3068504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Add</a:t>
            </a:r>
            <a:r>
              <a:rPr lang="en-GB" baseline="0" dirty="0"/>
              <a:t> images of tools of your trade e.g. magnifying glass, pH water testing strip, computer screen shot with an example of the documents which you might use etc.</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2</a:t>
            </a:fld>
            <a:endParaRPr lang="en-GB"/>
          </a:p>
        </p:txBody>
      </p:sp>
    </p:spTree>
    <p:extLst>
      <p:ext uri="{BB962C8B-B14F-4D97-AF65-F5344CB8AC3E}">
        <p14:creationId xmlns:p14="http://schemas.microsoft.com/office/powerpoint/2010/main" val="1031640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Highlight the skills you use or delete those that you don’t use</a:t>
            </a:r>
            <a:r>
              <a:rPr lang="en-GB" baseline="0" dirty="0"/>
              <a:t>. (Double click on the box that you do </a:t>
            </a:r>
            <a:r>
              <a:rPr lang="en-GB" baseline="0"/>
              <a:t>not want and then delete). </a:t>
            </a:r>
            <a:r>
              <a:rPr lang="en-GB" baseline="0" dirty="0"/>
              <a:t>For each skill ask the children if they know what the word/ skill is and/or means. Let the children explain it in their own words and support them by possibly asking them to give examples of what and/or how they have used that skill in their school work, playing or at home.</a:t>
            </a:r>
          </a:p>
          <a:p>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3</a:t>
            </a:fld>
            <a:endParaRPr lang="en-GB"/>
          </a:p>
        </p:txBody>
      </p:sp>
    </p:spTree>
    <p:extLst>
      <p:ext uri="{BB962C8B-B14F-4D97-AF65-F5344CB8AC3E}">
        <p14:creationId xmlns:p14="http://schemas.microsoft.com/office/powerpoint/2010/main" val="386912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Add</a:t>
            </a:r>
            <a:r>
              <a:rPr lang="en-GB" baseline="0" dirty="0"/>
              <a:t> photographs of your normal attire. If you work outside in the local environment maybe add a photograph of your wellingtons or waterproofs etc ,if you work in a lab a photo of your lab coat, goggles etc or if you work at a computer you could add everyday clothes or maybe decide to delete this slide.</a:t>
            </a:r>
            <a:endParaRPr lang="en-GB" dirty="0"/>
          </a:p>
          <a:p>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4</a:t>
            </a:fld>
            <a:endParaRPr lang="en-GB"/>
          </a:p>
        </p:txBody>
      </p:sp>
    </p:spTree>
    <p:extLst>
      <p:ext uri="{BB962C8B-B14F-4D97-AF65-F5344CB8AC3E}">
        <p14:creationId xmlns:p14="http://schemas.microsoft.com/office/powerpoint/2010/main" val="381077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 you work outside or in an office, does your work venue change depending on the aspect of your job for that particular day?</a:t>
            </a:r>
            <a:r>
              <a:rPr lang="en-GB" baseline="0" dirty="0"/>
              <a:t> Add in here any photos of your work venue.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5</a:t>
            </a:fld>
            <a:endParaRPr lang="en-GB"/>
          </a:p>
        </p:txBody>
      </p:sp>
    </p:spTree>
    <p:extLst>
      <p:ext uri="{BB962C8B-B14F-4D97-AF65-F5344CB8AC3E}">
        <p14:creationId xmlns:p14="http://schemas.microsoft.com/office/powerpoint/2010/main" val="1152693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might already have pre-empted this session by asking the teacher to prepare opportunities for the children</a:t>
            </a:r>
            <a:r>
              <a:rPr lang="en-GB" baseline="0" dirty="0"/>
              <a:t> to create questions beforehand, if this has not been done you may need to give the children examples of questions which allow for a yes or no example . E.g. “Where do you work ?” Will NOT allow a yes / no answer but a question “Do you work inside ?” Will allow a yes or no answer. Let them give you examples of their own ideas for questions which allow yes or no answers. You could base it on a photograph of an animal </a:t>
            </a:r>
            <a:r>
              <a:rPr lang="en-GB" baseline="0" dirty="0" err="1"/>
              <a:t>e.g</a:t>
            </a:r>
            <a:r>
              <a:rPr lang="en-GB" baseline="0" dirty="0"/>
              <a:t> a swan from a local river which you may be involved with the work on or a lake which is in the same village as the school etc. and have a child volunteer from the class answering with yes or no answers only.</a:t>
            </a:r>
          </a:p>
          <a:p>
            <a:endParaRPr lang="en-GB" baseline="0" dirty="0"/>
          </a:p>
          <a:p>
            <a:r>
              <a:rPr lang="en-GB" baseline="0" dirty="0"/>
              <a:t>You might decide to have a competitive element to this (especially if there are a few of you at the school talking about your roles/ careers) by putting the children in teams and each team taking it in turn to ask a question and the team who asks the most informative question winning a point/ pom </a:t>
            </a:r>
            <a:r>
              <a:rPr lang="en-GB" baseline="0" dirty="0" err="1"/>
              <a:t>pom</a:t>
            </a:r>
            <a:r>
              <a:rPr lang="en-GB" baseline="0" dirty="0"/>
              <a:t> or team point , whichever is most relevant, or who guesses your actual role title etc.</a:t>
            </a:r>
          </a:p>
          <a:p>
            <a:endParaRPr lang="en-GB" baseline="0" dirty="0"/>
          </a:p>
          <a:p>
            <a:r>
              <a:rPr lang="en-GB" baseline="0" dirty="0"/>
              <a:t>You might decide that you answer their questions then they go away in their groups and create on paper an idea of what your role involves , they may sketch an outdoor area with a digger present and lots of detailed drawings with accurate measurements if you are an engineer for example.</a:t>
            </a:r>
            <a:endParaRPr lang="en-GB" dirty="0"/>
          </a:p>
          <a:p>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6</a:t>
            </a:fld>
            <a:endParaRPr lang="en-GB"/>
          </a:p>
        </p:txBody>
      </p:sp>
    </p:spTree>
    <p:extLst>
      <p:ext uri="{BB962C8B-B14F-4D97-AF65-F5344CB8AC3E}">
        <p14:creationId xmlns:p14="http://schemas.microsoft.com/office/powerpoint/2010/main" val="389576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a series of photographs or short</a:t>
            </a:r>
            <a:r>
              <a:rPr lang="en-GB" baseline="0" dirty="0"/>
              <a:t> video clips or snippets of your daily work life. </a:t>
            </a:r>
          </a:p>
          <a:p>
            <a:r>
              <a:rPr lang="en-GB" baseline="0" dirty="0"/>
              <a:t>Depending on how the children are developing their ideas of what you do ,you may decide not to show them this until the end of the session when they have actually worked out what your role is.</a:t>
            </a:r>
            <a:endParaRPr lang="en-GB" dirty="0"/>
          </a:p>
          <a:p>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7</a:t>
            </a:fld>
            <a:endParaRPr lang="en-GB"/>
          </a:p>
        </p:txBody>
      </p:sp>
    </p:spTree>
    <p:extLst>
      <p:ext uri="{BB962C8B-B14F-4D97-AF65-F5344CB8AC3E}">
        <p14:creationId xmlns:p14="http://schemas.microsoft.com/office/powerpoint/2010/main" val="3397599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a:t>
            </a:r>
            <a:r>
              <a:rPr lang="en-GB" baseline="0" dirty="0"/>
              <a:t> an opportunity for the children to volunteer their ideas with reasoning and justifications for that suggestion , not random guesses. This will allow you to discuss with the children a variety of roles/ careers which they may suggest. It would be prudent to have a general overview of other roles within EA so that you can suggest where the pupil’s ideas and suggestions might be seen or used in other EA work.</a:t>
            </a:r>
          </a:p>
          <a:p>
            <a:endParaRPr lang="en-GB" baseline="0" dirty="0"/>
          </a:p>
          <a:p>
            <a:r>
              <a:rPr lang="en-GB" baseline="0" dirty="0"/>
              <a:t>Roles within EA are hugely varied but include :</a:t>
            </a:r>
          </a:p>
          <a:p>
            <a:r>
              <a:rPr lang="en-GB" sz="1200" kern="1200" dirty="0">
                <a:solidFill>
                  <a:schemeClr val="tx1"/>
                </a:solidFill>
                <a:effectLst/>
                <a:latin typeface="+mn-lt"/>
                <a:ea typeface="+mn-ea"/>
                <a:cs typeface="+mn-cs"/>
              </a:rPr>
              <a:t>Fisheries, biodiversity and geomorphology specialists, flood and coastal risk management advisors, civil engineers with expertise in river catchments, coastal, reservoirs ,mechanical and electrical engineers , asset managers, environmental officers , water management officers, regulated industry advisors , ecologists , modellers , marine, fresh water and terrestrial monitoring team</a:t>
            </a:r>
            <a:r>
              <a:rPr lang="en-GB" sz="1200" kern="1200" baseline="0" dirty="0">
                <a:solidFill>
                  <a:schemeClr val="tx1"/>
                </a:solidFill>
                <a:effectLst/>
                <a:latin typeface="+mn-lt"/>
                <a:ea typeface="+mn-ea"/>
                <a:cs typeface="+mn-cs"/>
              </a:rPr>
              <a:t> member, s</a:t>
            </a:r>
            <a:r>
              <a:rPr lang="en-GB" sz="1200" kern="1200" dirty="0">
                <a:solidFill>
                  <a:schemeClr val="tx1"/>
                </a:solidFill>
                <a:effectLst/>
                <a:latin typeface="+mn-lt"/>
                <a:ea typeface="+mn-ea"/>
                <a:cs typeface="+mn-cs"/>
              </a:rPr>
              <a:t>cientific laboratory staff; chemists, hydrologists, geomorphologists and many more</a:t>
            </a:r>
            <a:r>
              <a:rPr lang="en-GB" sz="1200" kern="1200" baseline="0" dirty="0">
                <a:solidFill>
                  <a:schemeClr val="tx1"/>
                </a:solidFill>
                <a:effectLst/>
                <a:latin typeface="+mn-lt"/>
                <a:ea typeface="+mn-ea"/>
                <a:cs typeface="+mn-cs"/>
              </a:rPr>
              <a:t> such as </a:t>
            </a:r>
            <a:r>
              <a:rPr lang="en-GB" sz="1200" kern="1200" dirty="0">
                <a:solidFill>
                  <a:schemeClr val="tx1"/>
                </a:solidFill>
                <a:effectLst/>
                <a:latin typeface="+mn-lt"/>
                <a:ea typeface="+mn-ea"/>
                <a:cs typeface="+mn-cs"/>
              </a:rPr>
              <a:t>HR, communication, lawyers, administration , finance and IT specialists.</a:t>
            </a:r>
          </a:p>
          <a:p>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8</a:t>
            </a:fld>
            <a:endParaRPr lang="en-GB"/>
          </a:p>
        </p:txBody>
      </p:sp>
    </p:spTree>
    <p:extLst>
      <p:ext uri="{BB962C8B-B14F-4D97-AF65-F5344CB8AC3E}">
        <p14:creationId xmlns:p14="http://schemas.microsoft.com/office/powerpoint/2010/main" val="2149611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Show a video of your job role or describe it. </a:t>
            </a:r>
            <a:r>
              <a:rPr lang="en-GB" baseline="0" dirty="0"/>
              <a:t>Remember this is an opportunity to inspire these children and give them someone – you- to aspire to be like with your skills , attributes and enthusiasm for a role and career , giving them greater aspirations for their future.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Talk about not only your job and what it entails but also the impact that the subjects at school such as science , geography and maths had on your career and how important they are now in your role/career.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It may be that you are doing practical sessions with the class as well as talking about your job such as some of the other Environment Agency STEM Ambassador activities. Or maybe </a:t>
            </a:r>
            <a:r>
              <a:rPr lang="en-GB" dirty="0"/>
              <a:t>you can take with you a range of resources which you use in your role and set up a rotating set of activities for the children to take part in (often referred to as round robin activities in primary schools).</a:t>
            </a:r>
            <a:r>
              <a:rPr lang="en-GB"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baseline="0" dirty="0"/>
              <a:t>If so, discuss this with the teacher before hand with regards to risk assessment / health and safety procedures. In addition find out the numbers in the class and the organisation of the class in order for such sessions to take place with ease. You may also want to discuss with the teacher what resources you could access at the school such as measuring cylinders, sinks etc</a:t>
            </a:r>
          </a:p>
          <a:p>
            <a:endParaRPr lang="en-GB" baseline="0" dirty="0"/>
          </a:p>
          <a:p>
            <a:endParaRPr lang="en-GB" baseline="0" dirty="0"/>
          </a:p>
          <a:p>
            <a:endParaRPr lang="en-GB" dirty="0"/>
          </a:p>
        </p:txBody>
      </p:sp>
      <p:sp>
        <p:nvSpPr>
          <p:cNvPr id="4" name="Slide Number Placeholder 3"/>
          <p:cNvSpPr>
            <a:spLocks noGrp="1"/>
          </p:cNvSpPr>
          <p:nvPr>
            <p:ph type="sldNum" sz="quarter" idx="5"/>
          </p:nvPr>
        </p:nvSpPr>
        <p:spPr/>
        <p:txBody>
          <a:bodyPr/>
          <a:lstStyle/>
          <a:p>
            <a:fld id="{E7B2E3E9-829D-43BE-BFDA-C75C61A89F81}" type="slidenum">
              <a:rPr lang="en-GB" smtClean="0"/>
              <a:t>9</a:t>
            </a:fld>
            <a:endParaRPr lang="en-GB"/>
          </a:p>
        </p:txBody>
      </p:sp>
    </p:spTree>
    <p:extLst>
      <p:ext uri="{BB962C8B-B14F-4D97-AF65-F5344CB8AC3E}">
        <p14:creationId xmlns:p14="http://schemas.microsoft.com/office/powerpoint/2010/main" val="264961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769681"/>
            <a:ext cx="7772400" cy="119881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196844"/>
            <a:ext cx="6400800" cy="14271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7C7B7B"/>
                </a:solidFill>
                <a:latin typeface="Bliss"/>
                <a:cs typeface="Blis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7C7B7B"/>
                </a:solidFill>
                <a:latin typeface="Bliss"/>
                <a:cs typeface="Bliss"/>
              </a:defRPr>
            </a:lvl1pPr>
          </a:lstStyle>
          <a:p>
            <a:endParaRPr/>
          </a:p>
        </p:txBody>
      </p:sp>
      <p:sp>
        <p:nvSpPr>
          <p:cNvPr id="3" name="Holder 3"/>
          <p:cNvSpPr>
            <a:spLocks noGrp="1"/>
          </p:cNvSpPr>
          <p:nvPr>
            <p:ph sz="half" idx="2"/>
          </p:nvPr>
        </p:nvSpPr>
        <p:spPr>
          <a:xfrm>
            <a:off x="457200" y="1312989"/>
            <a:ext cx="3977640" cy="376770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312989"/>
            <a:ext cx="3977640" cy="376770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7C7B7B"/>
                </a:solidFill>
                <a:latin typeface="Bliss"/>
                <a:cs typeface="Blis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127264"/>
            <a:ext cx="9142730" cy="4578985"/>
          </a:xfrm>
          <a:custGeom>
            <a:avLst/>
            <a:gdLst/>
            <a:ahLst/>
            <a:cxnLst/>
            <a:rect l="l" t="t" r="r" b="b"/>
            <a:pathLst>
              <a:path w="9142730" h="4578985">
                <a:moveTo>
                  <a:pt x="0" y="4578731"/>
                </a:moveTo>
                <a:lnTo>
                  <a:pt x="9142399" y="4578731"/>
                </a:lnTo>
                <a:lnTo>
                  <a:pt x="9142399" y="0"/>
                </a:lnTo>
                <a:lnTo>
                  <a:pt x="0" y="0"/>
                </a:lnTo>
                <a:lnTo>
                  <a:pt x="0" y="4578731"/>
                </a:lnTo>
                <a:close/>
              </a:path>
            </a:pathLst>
          </a:custGeom>
          <a:solidFill>
            <a:srgbClr val="E2F3FA">
              <a:alpha val="89999"/>
            </a:srgbClr>
          </a:solidFill>
        </p:spPr>
        <p:txBody>
          <a:bodyPr wrap="square" lIns="0" tIns="0" rIns="0" bIns="0" rtlCol="0"/>
          <a:lstStyle/>
          <a:p>
            <a:endParaRPr/>
          </a:p>
        </p:txBody>
      </p:sp>
      <p:sp>
        <p:nvSpPr>
          <p:cNvPr id="17" name="bg object 17"/>
          <p:cNvSpPr/>
          <p:nvPr/>
        </p:nvSpPr>
        <p:spPr>
          <a:xfrm>
            <a:off x="0" y="0"/>
            <a:ext cx="9142730" cy="1127760"/>
          </a:xfrm>
          <a:custGeom>
            <a:avLst/>
            <a:gdLst/>
            <a:ahLst/>
            <a:cxnLst/>
            <a:rect l="l" t="t" r="r" b="b"/>
            <a:pathLst>
              <a:path w="9142730" h="1127760">
                <a:moveTo>
                  <a:pt x="0" y="1127277"/>
                </a:moveTo>
                <a:lnTo>
                  <a:pt x="9142399" y="1127277"/>
                </a:lnTo>
                <a:lnTo>
                  <a:pt x="9142399" y="0"/>
                </a:lnTo>
                <a:lnTo>
                  <a:pt x="0" y="0"/>
                </a:lnTo>
                <a:lnTo>
                  <a:pt x="0" y="1127277"/>
                </a:lnTo>
                <a:close/>
              </a:path>
            </a:pathLst>
          </a:custGeom>
          <a:solidFill>
            <a:srgbClr val="B6DFEF">
              <a:alpha val="79998"/>
            </a:srgbClr>
          </a:solidFill>
        </p:spPr>
        <p:txBody>
          <a:bodyPr wrap="square" lIns="0" tIns="0" rIns="0" bIns="0" rtlCol="0"/>
          <a:lstStyle/>
          <a:p>
            <a:endParaRPr/>
          </a:p>
        </p:txBody>
      </p:sp>
      <p:sp>
        <p:nvSpPr>
          <p:cNvPr id="18" name="bg object 18"/>
          <p:cNvSpPr/>
          <p:nvPr/>
        </p:nvSpPr>
        <p:spPr>
          <a:xfrm>
            <a:off x="409653" y="281280"/>
            <a:ext cx="510540" cy="210820"/>
          </a:xfrm>
          <a:custGeom>
            <a:avLst/>
            <a:gdLst/>
            <a:ahLst/>
            <a:cxnLst/>
            <a:rect l="l" t="t" r="r" b="b"/>
            <a:pathLst>
              <a:path w="510540" h="210820">
                <a:moveTo>
                  <a:pt x="501357" y="0"/>
                </a:moveTo>
                <a:lnTo>
                  <a:pt x="459531" y="38775"/>
                </a:lnTo>
                <a:lnTo>
                  <a:pt x="415211" y="76289"/>
                </a:lnTo>
                <a:lnTo>
                  <a:pt x="370449" y="109977"/>
                </a:lnTo>
                <a:lnTo>
                  <a:pt x="327293" y="137273"/>
                </a:lnTo>
                <a:lnTo>
                  <a:pt x="287793" y="155614"/>
                </a:lnTo>
                <a:lnTo>
                  <a:pt x="254000" y="162432"/>
                </a:lnTo>
                <a:lnTo>
                  <a:pt x="219329" y="156165"/>
                </a:lnTo>
                <a:lnTo>
                  <a:pt x="179876" y="138484"/>
                </a:lnTo>
                <a:lnTo>
                  <a:pt x="137345" y="111718"/>
                </a:lnTo>
                <a:lnTo>
                  <a:pt x="93440" y="78199"/>
                </a:lnTo>
                <a:lnTo>
                  <a:pt x="49863" y="40254"/>
                </a:lnTo>
                <a:lnTo>
                  <a:pt x="8318" y="215"/>
                </a:lnTo>
                <a:lnTo>
                  <a:pt x="0" y="7073"/>
                </a:lnTo>
                <a:lnTo>
                  <a:pt x="36185" y="49371"/>
                </a:lnTo>
                <a:lnTo>
                  <a:pt x="74409" y="90551"/>
                </a:lnTo>
                <a:lnTo>
                  <a:pt x="113477" y="128638"/>
                </a:lnTo>
                <a:lnTo>
                  <a:pt x="152195" y="161658"/>
                </a:lnTo>
                <a:lnTo>
                  <a:pt x="189370" y="187636"/>
                </a:lnTo>
                <a:lnTo>
                  <a:pt x="223809" y="204596"/>
                </a:lnTo>
                <a:lnTo>
                  <a:pt x="254317" y="210565"/>
                </a:lnTo>
                <a:lnTo>
                  <a:pt x="282981" y="204226"/>
                </a:lnTo>
                <a:lnTo>
                  <a:pt x="353678" y="160677"/>
                </a:lnTo>
                <a:lnTo>
                  <a:pt x="392966" y="127547"/>
                </a:lnTo>
                <a:lnTo>
                  <a:pt x="433050" y="89567"/>
                </a:lnTo>
                <a:lnTo>
                  <a:pt x="472559" y="48775"/>
                </a:lnTo>
                <a:lnTo>
                  <a:pt x="510120" y="7213"/>
                </a:lnTo>
                <a:lnTo>
                  <a:pt x="501357" y="0"/>
                </a:lnTo>
                <a:close/>
              </a:path>
            </a:pathLst>
          </a:custGeom>
          <a:solidFill>
            <a:srgbClr val="70B62C"/>
          </a:solidFill>
        </p:spPr>
        <p:txBody>
          <a:bodyPr wrap="square" lIns="0" tIns="0" rIns="0" bIns="0" rtlCol="0"/>
          <a:lstStyle/>
          <a:p>
            <a:endParaRPr/>
          </a:p>
        </p:txBody>
      </p:sp>
      <p:sp>
        <p:nvSpPr>
          <p:cNvPr id="19" name="bg object 19"/>
          <p:cNvSpPr/>
          <p:nvPr/>
        </p:nvSpPr>
        <p:spPr>
          <a:xfrm>
            <a:off x="358397" y="332327"/>
            <a:ext cx="210820" cy="510540"/>
          </a:xfrm>
          <a:custGeom>
            <a:avLst/>
            <a:gdLst/>
            <a:ahLst/>
            <a:cxnLst/>
            <a:rect l="l" t="t" r="r" b="b"/>
            <a:pathLst>
              <a:path w="210820" h="510540">
                <a:moveTo>
                  <a:pt x="7226" y="0"/>
                </a:moveTo>
                <a:lnTo>
                  <a:pt x="0" y="8788"/>
                </a:lnTo>
                <a:lnTo>
                  <a:pt x="38796" y="50590"/>
                </a:lnTo>
                <a:lnTo>
                  <a:pt x="76333" y="94889"/>
                </a:lnTo>
                <a:lnTo>
                  <a:pt x="110045" y="139634"/>
                </a:lnTo>
                <a:lnTo>
                  <a:pt x="137365" y="182779"/>
                </a:lnTo>
                <a:lnTo>
                  <a:pt x="155725" y="222273"/>
                </a:lnTo>
                <a:lnTo>
                  <a:pt x="162560" y="256070"/>
                </a:lnTo>
                <a:lnTo>
                  <a:pt x="156301" y="290742"/>
                </a:lnTo>
                <a:lnTo>
                  <a:pt x="138634" y="330201"/>
                </a:lnTo>
                <a:lnTo>
                  <a:pt x="111886" y="372741"/>
                </a:lnTo>
                <a:lnTo>
                  <a:pt x="78387" y="416660"/>
                </a:lnTo>
                <a:lnTo>
                  <a:pt x="40463" y="460252"/>
                </a:lnTo>
                <a:lnTo>
                  <a:pt x="444" y="501815"/>
                </a:lnTo>
                <a:lnTo>
                  <a:pt x="7302" y="510133"/>
                </a:lnTo>
                <a:lnTo>
                  <a:pt x="49583" y="473926"/>
                </a:lnTo>
                <a:lnTo>
                  <a:pt x="90747" y="435684"/>
                </a:lnTo>
                <a:lnTo>
                  <a:pt x="128818" y="396600"/>
                </a:lnTo>
                <a:lnTo>
                  <a:pt x="161821" y="357868"/>
                </a:lnTo>
                <a:lnTo>
                  <a:pt x="187783" y="320682"/>
                </a:lnTo>
                <a:lnTo>
                  <a:pt x="204727" y="286237"/>
                </a:lnTo>
                <a:lnTo>
                  <a:pt x="210680" y="255727"/>
                </a:lnTo>
                <a:lnTo>
                  <a:pt x="204329" y="227065"/>
                </a:lnTo>
                <a:lnTo>
                  <a:pt x="160753" y="156384"/>
                </a:lnTo>
                <a:lnTo>
                  <a:pt x="127608" y="117108"/>
                </a:lnTo>
                <a:lnTo>
                  <a:pt x="89612" y="77038"/>
                </a:lnTo>
                <a:lnTo>
                  <a:pt x="48804" y="37544"/>
                </a:lnTo>
                <a:lnTo>
                  <a:pt x="7226" y="0"/>
                </a:lnTo>
                <a:close/>
              </a:path>
            </a:pathLst>
          </a:custGeom>
          <a:solidFill>
            <a:srgbClr val="CF1C4A"/>
          </a:solidFill>
        </p:spPr>
        <p:txBody>
          <a:bodyPr wrap="square" lIns="0" tIns="0" rIns="0" bIns="0" rtlCol="0"/>
          <a:lstStyle/>
          <a:p>
            <a:endParaRPr/>
          </a:p>
        </p:txBody>
      </p:sp>
      <p:sp>
        <p:nvSpPr>
          <p:cNvPr id="20" name="bg object 20"/>
          <p:cNvSpPr/>
          <p:nvPr/>
        </p:nvSpPr>
        <p:spPr>
          <a:xfrm>
            <a:off x="759005" y="332120"/>
            <a:ext cx="211454" cy="510540"/>
          </a:xfrm>
          <a:custGeom>
            <a:avLst/>
            <a:gdLst/>
            <a:ahLst/>
            <a:cxnLst/>
            <a:rect l="l" t="t" r="r" b="b"/>
            <a:pathLst>
              <a:path w="211455" h="510540">
                <a:moveTo>
                  <a:pt x="204165" y="0"/>
                </a:moveTo>
                <a:lnTo>
                  <a:pt x="161771" y="36075"/>
                </a:lnTo>
                <a:lnTo>
                  <a:pt x="120490" y="74190"/>
                </a:lnTo>
                <a:lnTo>
                  <a:pt x="82300" y="113156"/>
                </a:lnTo>
                <a:lnTo>
                  <a:pt x="49178" y="151786"/>
                </a:lnTo>
                <a:lnTo>
                  <a:pt x="23103" y="188893"/>
                </a:lnTo>
                <a:lnTo>
                  <a:pt x="6050" y="223288"/>
                </a:lnTo>
                <a:lnTo>
                  <a:pt x="0" y="253784"/>
                </a:lnTo>
                <a:lnTo>
                  <a:pt x="6260" y="282465"/>
                </a:lnTo>
                <a:lnTo>
                  <a:pt x="49615" y="353280"/>
                </a:lnTo>
                <a:lnTo>
                  <a:pt x="82638" y="392657"/>
                </a:lnTo>
                <a:lnTo>
                  <a:pt x="120509" y="432844"/>
                </a:lnTo>
                <a:lnTo>
                  <a:pt x="161193" y="472462"/>
                </a:lnTo>
                <a:lnTo>
                  <a:pt x="202653" y="510133"/>
                </a:lnTo>
                <a:lnTo>
                  <a:pt x="209905" y="501383"/>
                </a:lnTo>
                <a:lnTo>
                  <a:pt x="171242" y="459459"/>
                </a:lnTo>
                <a:lnTo>
                  <a:pt x="133846" y="415043"/>
                </a:lnTo>
                <a:lnTo>
                  <a:pt x="100277" y="370192"/>
                </a:lnTo>
                <a:lnTo>
                  <a:pt x="73095" y="326962"/>
                </a:lnTo>
                <a:lnTo>
                  <a:pt x="54860" y="287410"/>
                </a:lnTo>
                <a:lnTo>
                  <a:pt x="48133" y="253593"/>
                </a:lnTo>
                <a:lnTo>
                  <a:pt x="54491" y="218939"/>
                </a:lnTo>
                <a:lnTo>
                  <a:pt x="72278" y="179534"/>
                </a:lnTo>
                <a:lnTo>
                  <a:pt x="99156" y="137074"/>
                </a:lnTo>
                <a:lnTo>
                  <a:pt x="132793" y="93257"/>
                </a:lnTo>
                <a:lnTo>
                  <a:pt x="170851" y="49781"/>
                </a:lnTo>
                <a:lnTo>
                  <a:pt x="210997" y="8343"/>
                </a:lnTo>
                <a:lnTo>
                  <a:pt x="204165" y="0"/>
                </a:lnTo>
                <a:close/>
              </a:path>
            </a:pathLst>
          </a:custGeom>
          <a:solidFill>
            <a:srgbClr val="FECD00"/>
          </a:solidFill>
        </p:spPr>
        <p:txBody>
          <a:bodyPr wrap="square" lIns="0" tIns="0" rIns="0" bIns="0" rtlCol="0"/>
          <a:lstStyle/>
          <a:p>
            <a:endParaRPr/>
          </a:p>
        </p:txBody>
      </p:sp>
      <p:sp>
        <p:nvSpPr>
          <p:cNvPr id="21" name="bg object 21"/>
          <p:cNvSpPr/>
          <p:nvPr/>
        </p:nvSpPr>
        <p:spPr>
          <a:xfrm>
            <a:off x="409942" y="681648"/>
            <a:ext cx="510540" cy="210820"/>
          </a:xfrm>
          <a:custGeom>
            <a:avLst/>
            <a:gdLst/>
            <a:ahLst/>
            <a:cxnLst/>
            <a:rect l="l" t="t" r="r" b="b"/>
            <a:pathLst>
              <a:path w="510540" h="210819">
                <a:moveTo>
                  <a:pt x="255828" y="0"/>
                </a:moveTo>
                <a:lnTo>
                  <a:pt x="193583" y="23635"/>
                </a:lnTo>
                <a:lnTo>
                  <a:pt x="156461" y="49866"/>
                </a:lnTo>
                <a:lnTo>
                  <a:pt x="117169" y="82988"/>
                </a:lnTo>
                <a:lnTo>
                  <a:pt x="77080" y="120961"/>
                </a:lnTo>
                <a:lnTo>
                  <a:pt x="37566" y="161745"/>
                </a:lnTo>
                <a:lnTo>
                  <a:pt x="0" y="203301"/>
                </a:lnTo>
                <a:lnTo>
                  <a:pt x="8775" y="210540"/>
                </a:lnTo>
                <a:lnTo>
                  <a:pt x="50602" y="171765"/>
                </a:lnTo>
                <a:lnTo>
                  <a:pt x="94922" y="134252"/>
                </a:lnTo>
                <a:lnTo>
                  <a:pt x="139685" y="100566"/>
                </a:lnTo>
                <a:lnTo>
                  <a:pt x="182843" y="73274"/>
                </a:lnTo>
                <a:lnTo>
                  <a:pt x="222347" y="54941"/>
                </a:lnTo>
                <a:lnTo>
                  <a:pt x="256146" y="48133"/>
                </a:lnTo>
                <a:lnTo>
                  <a:pt x="290816" y="54402"/>
                </a:lnTo>
                <a:lnTo>
                  <a:pt x="330265" y="72088"/>
                </a:lnTo>
                <a:lnTo>
                  <a:pt x="372792" y="98859"/>
                </a:lnTo>
                <a:lnTo>
                  <a:pt x="416693" y="132385"/>
                </a:lnTo>
                <a:lnTo>
                  <a:pt x="460264" y="170334"/>
                </a:lnTo>
                <a:lnTo>
                  <a:pt x="501802" y="210375"/>
                </a:lnTo>
                <a:lnTo>
                  <a:pt x="510120" y="203530"/>
                </a:lnTo>
                <a:lnTo>
                  <a:pt x="473941" y="161222"/>
                </a:lnTo>
                <a:lnTo>
                  <a:pt x="435724" y="120033"/>
                </a:lnTo>
                <a:lnTo>
                  <a:pt x="396662" y="81939"/>
                </a:lnTo>
                <a:lnTo>
                  <a:pt x="357950" y="48914"/>
                </a:lnTo>
                <a:lnTo>
                  <a:pt x="320778" y="22932"/>
                </a:lnTo>
                <a:lnTo>
                  <a:pt x="286340" y="5969"/>
                </a:lnTo>
                <a:lnTo>
                  <a:pt x="255828" y="0"/>
                </a:lnTo>
                <a:close/>
              </a:path>
            </a:pathLst>
          </a:custGeom>
          <a:solidFill>
            <a:srgbClr val="10ADDA"/>
          </a:solidFill>
        </p:spPr>
        <p:txBody>
          <a:bodyPr wrap="square" lIns="0" tIns="0" rIns="0" bIns="0" rtlCol="0"/>
          <a:lstStyle/>
          <a:p>
            <a:endParaRPr/>
          </a:p>
        </p:txBody>
      </p:sp>
      <p:sp>
        <p:nvSpPr>
          <p:cNvPr id="2" name="Holder 2"/>
          <p:cNvSpPr>
            <a:spLocks noGrp="1"/>
          </p:cNvSpPr>
          <p:nvPr>
            <p:ph type="title"/>
          </p:nvPr>
        </p:nvSpPr>
        <p:spPr>
          <a:xfrm>
            <a:off x="1006149" y="333721"/>
            <a:ext cx="814705" cy="557530"/>
          </a:xfrm>
          <a:prstGeom prst="rect">
            <a:avLst/>
          </a:prstGeom>
        </p:spPr>
        <p:txBody>
          <a:bodyPr wrap="square" lIns="0" tIns="0" rIns="0" bIns="0">
            <a:spAutoFit/>
          </a:bodyPr>
          <a:lstStyle>
            <a:lvl1pPr>
              <a:defRPr sz="2700" b="1" i="0">
                <a:solidFill>
                  <a:srgbClr val="7C7B7B"/>
                </a:solidFill>
                <a:latin typeface="Bliss"/>
                <a:cs typeface="Bliss"/>
              </a:defRPr>
            </a:lvl1pPr>
          </a:lstStyle>
          <a:p>
            <a:endParaRPr/>
          </a:p>
        </p:txBody>
      </p:sp>
      <p:sp>
        <p:nvSpPr>
          <p:cNvPr id="3" name="Holder 3"/>
          <p:cNvSpPr>
            <a:spLocks noGrp="1"/>
          </p:cNvSpPr>
          <p:nvPr>
            <p:ph type="body" idx="1"/>
          </p:nvPr>
        </p:nvSpPr>
        <p:spPr>
          <a:xfrm>
            <a:off x="457200" y="1312989"/>
            <a:ext cx="8229600" cy="376770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5309044"/>
            <a:ext cx="2926080" cy="28543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5309044"/>
            <a:ext cx="2103120" cy="28543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6" name="Holder 6"/>
          <p:cNvSpPr>
            <a:spLocks noGrp="1"/>
          </p:cNvSpPr>
          <p:nvPr>
            <p:ph type="sldNum" sz="quarter" idx="7"/>
          </p:nvPr>
        </p:nvSpPr>
        <p:spPr>
          <a:xfrm>
            <a:off x="6583680" y="5309044"/>
            <a:ext cx="2103120" cy="28543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hyperlink" Target="https://www.nationalarchives.gov.uk/doc/open-government-licence/version/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1.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2.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5.png"/><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22.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27.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28.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5" name="object 5"/>
          <p:cNvPicPr/>
          <p:nvPr/>
        </p:nvPicPr>
        <p:blipFill>
          <a:blip r:embed="rId4" cstate="print"/>
          <a:stretch>
            <a:fillRect/>
          </a:stretch>
        </p:blipFill>
        <p:spPr>
          <a:xfrm>
            <a:off x="0" y="4639590"/>
            <a:ext cx="9144000" cy="1068590"/>
          </a:xfrm>
          <a:prstGeom prst="rect">
            <a:avLst/>
          </a:prstGeom>
        </p:spPr>
      </p:pic>
      <p:pic>
        <p:nvPicPr>
          <p:cNvPr id="8" name="object 8"/>
          <p:cNvPicPr/>
          <p:nvPr/>
        </p:nvPicPr>
        <p:blipFill>
          <a:blip r:embed="rId5" cstate="print"/>
          <a:stretch>
            <a:fillRect/>
          </a:stretch>
        </p:blipFill>
        <p:spPr>
          <a:xfrm>
            <a:off x="2856571" y="1388431"/>
            <a:ext cx="3413721" cy="2720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2" cstate="print"/>
          <a:stretch>
            <a:fillRect/>
          </a:stretch>
        </p:blipFill>
        <p:spPr>
          <a:xfrm>
            <a:off x="6889254" y="296862"/>
            <a:ext cx="1938985" cy="583806"/>
          </a:xfrm>
          <a:prstGeom prst="rect">
            <a:avLst/>
          </a:prstGeom>
        </p:spPr>
      </p:pic>
      <p:pic>
        <p:nvPicPr>
          <p:cNvPr id="4" name="object 4"/>
          <p:cNvPicPr/>
          <p:nvPr/>
        </p:nvPicPr>
        <p:blipFill>
          <a:blip r:embed="rId3" cstate="print"/>
          <a:stretch>
            <a:fillRect/>
          </a:stretch>
        </p:blipFill>
        <p:spPr>
          <a:xfrm>
            <a:off x="0" y="4635613"/>
            <a:ext cx="9144000" cy="1068590"/>
          </a:xfrm>
          <a:prstGeom prst="rect">
            <a:avLst/>
          </a:prstGeom>
        </p:spPr>
      </p:pic>
      <p:sp>
        <p:nvSpPr>
          <p:cNvPr id="6" name="object 2">
            <a:extLst>
              <a:ext uri="{FF2B5EF4-FFF2-40B4-BE49-F238E27FC236}">
                <a16:creationId xmlns:a16="http://schemas.microsoft.com/office/drawing/2014/main" id="{FC114EF0-B227-3CC7-1F2F-B196C6906F66}"/>
              </a:ext>
            </a:extLst>
          </p:cNvPr>
          <p:cNvSpPr txBox="1"/>
          <p:nvPr/>
        </p:nvSpPr>
        <p:spPr>
          <a:xfrm>
            <a:off x="1419352" y="3006725"/>
            <a:ext cx="6330950"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004461"/>
                </a:solidFill>
                <a:latin typeface="Arial"/>
                <a:cs typeface="Arial"/>
              </a:rPr>
              <a:t>©</a:t>
            </a:r>
            <a:r>
              <a:rPr sz="1200" spc="-55" dirty="0">
                <a:solidFill>
                  <a:srgbClr val="004461"/>
                </a:solidFill>
                <a:latin typeface="Arial"/>
                <a:cs typeface="Arial"/>
              </a:rPr>
              <a:t> </a:t>
            </a:r>
            <a:r>
              <a:rPr sz="1200" spc="-20" dirty="0">
                <a:solidFill>
                  <a:srgbClr val="004461"/>
                </a:solidFill>
                <a:latin typeface="Arial"/>
                <a:cs typeface="Arial"/>
              </a:rPr>
              <a:t>Environment</a:t>
            </a:r>
            <a:r>
              <a:rPr sz="1200" spc="-95" dirty="0">
                <a:solidFill>
                  <a:srgbClr val="004461"/>
                </a:solidFill>
                <a:latin typeface="Arial"/>
                <a:cs typeface="Arial"/>
              </a:rPr>
              <a:t> </a:t>
            </a:r>
            <a:r>
              <a:rPr sz="1200" spc="-10" dirty="0">
                <a:solidFill>
                  <a:srgbClr val="004461"/>
                </a:solidFill>
                <a:latin typeface="Arial"/>
                <a:cs typeface="Arial"/>
              </a:rPr>
              <a:t>Agency</a:t>
            </a:r>
            <a:r>
              <a:rPr sz="1200" spc="-40" dirty="0">
                <a:solidFill>
                  <a:srgbClr val="004461"/>
                </a:solidFill>
                <a:latin typeface="Arial"/>
                <a:cs typeface="Arial"/>
              </a:rPr>
              <a:t> </a:t>
            </a:r>
            <a:r>
              <a:rPr sz="1200" spc="-10" dirty="0">
                <a:solidFill>
                  <a:srgbClr val="004461"/>
                </a:solidFill>
                <a:latin typeface="Arial"/>
                <a:cs typeface="Arial"/>
              </a:rPr>
              <a:t>2022.</a:t>
            </a:r>
            <a:r>
              <a:rPr sz="1200" spc="-65" dirty="0">
                <a:solidFill>
                  <a:srgbClr val="004461"/>
                </a:solidFill>
                <a:latin typeface="Arial"/>
                <a:cs typeface="Arial"/>
              </a:rPr>
              <a:t> </a:t>
            </a:r>
            <a:r>
              <a:rPr sz="1200" dirty="0">
                <a:solidFill>
                  <a:srgbClr val="004461"/>
                </a:solidFill>
                <a:latin typeface="Arial"/>
                <a:cs typeface="Arial"/>
              </a:rPr>
              <a:t>This</a:t>
            </a:r>
            <a:r>
              <a:rPr sz="1200" spc="-40" dirty="0">
                <a:solidFill>
                  <a:srgbClr val="004461"/>
                </a:solidFill>
                <a:latin typeface="Arial"/>
                <a:cs typeface="Arial"/>
              </a:rPr>
              <a:t> </a:t>
            </a:r>
            <a:r>
              <a:rPr sz="1200" spc="-10" dirty="0">
                <a:solidFill>
                  <a:srgbClr val="004461"/>
                </a:solidFill>
                <a:latin typeface="Arial"/>
                <a:cs typeface="Arial"/>
              </a:rPr>
              <a:t>content</a:t>
            </a:r>
            <a:r>
              <a:rPr sz="1200" spc="-40" dirty="0">
                <a:solidFill>
                  <a:srgbClr val="004461"/>
                </a:solidFill>
                <a:latin typeface="Arial"/>
                <a:cs typeface="Arial"/>
              </a:rPr>
              <a:t> </a:t>
            </a:r>
            <a:r>
              <a:rPr sz="1200" dirty="0">
                <a:solidFill>
                  <a:srgbClr val="004461"/>
                </a:solidFill>
                <a:latin typeface="Arial"/>
                <a:cs typeface="Arial"/>
              </a:rPr>
              <a:t>is</a:t>
            </a:r>
            <a:r>
              <a:rPr sz="1200" spc="-40" dirty="0">
                <a:solidFill>
                  <a:srgbClr val="004461"/>
                </a:solidFill>
                <a:latin typeface="Arial"/>
                <a:cs typeface="Arial"/>
              </a:rPr>
              <a:t> </a:t>
            </a:r>
            <a:r>
              <a:rPr sz="1200" spc="-10" dirty="0">
                <a:solidFill>
                  <a:srgbClr val="004461"/>
                </a:solidFill>
                <a:latin typeface="Arial"/>
                <a:cs typeface="Arial"/>
              </a:rPr>
              <a:t>available</a:t>
            </a:r>
            <a:r>
              <a:rPr sz="1200" spc="-40" dirty="0">
                <a:solidFill>
                  <a:srgbClr val="004461"/>
                </a:solidFill>
                <a:latin typeface="Arial"/>
                <a:cs typeface="Arial"/>
              </a:rPr>
              <a:t> </a:t>
            </a:r>
            <a:r>
              <a:rPr sz="1200" spc="-10" dirty="0">
                <a:solidFill>
                  <a:srgbClr val="004461"/>
                </a:solidFill>
                <a:latin typeface="Arial"/>
                <a:cs typeface="Arial"/>
              </a:rPr>
              <a:t>under</a:t>
            </a:r>
            <a:r>
              <a:rPr sz="1200" spc="-40" dirty="0">
                <a:solidFill>
                  <a:srgbClr val="004461"/>
                </a:solidFill>
                <a:latin typeface="Arial"/>
                <a:cs typeface="Arial"/>
              </a:rPr>
              <a:t> </a:t>
            </a:r>
            <a:r>
              <a:rPr sz="1200" b="1" u="heavy" dirty="0">
                <a:solidFill>
                  <a:srgbClr val="004461"/>
                </a:solidFill>
                <a:uFill>
                  <a:solidFill>
                    <a:srgbClr val="004461"/>
                  </a:solidFill>
                </a:uFill>
                <a:latin typeface="Arial"/>
                <a:cs typeface="Arial"/>
                <a:hlinkClick r:id="rId4"/>
              </a:rPr>
              <a:t>Open</a:t>
            </a:r>
            <a:r>
              <a:rPr sz="1200" b="1" u="heavy" spc="-40" dirty="0">
                <a:solidFill>
                  <a:srgbClr val="004461"/>
                </a:solidFill>
                <a:uFill>
                  <a:solidFill>
                    <a:srgbClr val="004461"/>
                  </a:solidFill>
                </a:uFill>
                <a:latin typeface="Arial"/>
                <a:cs typeface="Arial"/>
                <a:hlinkClick r:id="rId4"/>
              </a:rPr>
              <a:t> </a:t>
            </a:r>
            <a:r>
              <a:rPr sz="1200" b="1" u="heavy" spc="-10" dirty="0">
                <a:solidFill>
                  <a:srgbClr val="004461"/>
                </a:solidFill>
                <a:uFill>
                  <a:solidFill>
                    <a:srgbClr val="004461"/>
                  </a:solidFill>
                </a:uFill>
                <a:latin typeface="Arial"/>
                <a:cs typeface="Arial"/>
                <a:hlinkClick r:id="rId4"/>
              </a:rPr>
              <a:t>Government</a:t>
            </a:r>
            <a:r>
              <a:rPr sz="1200" b="1" u="heavy" spc="-35" dirty="0">
                <a:solidFill>
                  <a:srgbClr val="004461"/>
                </a:solidFill>
                <a:uFill>
                  <a:solidFill>
                    <a:srgbClr val="004461"/>
                  </a:solidFill>
                </a:uFill>
                <a:latin typeface="Arial"/>
                <a:cs typeface="Arial"/>
                <a:hlinkClick r:id="rId4"/>
              </a:rPr>
              <a:t> </a:t>
            </a:r>
            <a:r>
              <a:rPr sz="1200" b="1" u="heavy" spc="-10" dirty="0">
                <a:solidFill>
                  <a:srgbClr val="004461"/>
                </a:solidFill>
                <a:uFill>
                  <a:solidFill>
                    <a:srgbClr val="004461"/>
                  </a:solidFill>
                </a:uFill>
                <a:latin typeface="Arial"/>
                <a:cs typeface="Arial"/>
                <a:hlinkClick r:id="rId4"/>
              </a:rPr>
              <a:t>Licence</a:t>
            </a:r>
            <a:r>
              <a:rPr sz="1200" b="1" u="heavy" spc="-40" dirty="0">
                <a:solidFill>
                  <a:srgbClr val="004461"/>
                </a:solidFill>
                <a:uFill>
                  <a:solidFill>
                    <a:srgbClr val="004461"/>
                  </a:solidFill>
                </a:uFill>
                <a:latin typeface="Arial"/>
                <a:cs typeface="Arial"/>
                <a:hlinkClick r:id="rId4"/>
              </a:rPr>
              <a:t> </a:t>
            </a:r>
            <a:r>
              <a:rPr sz="1200" b="1" u="heavy" spc="-10" dirty="0">
                <a:solidFill>
                  <a:srgbClr val="004461"/>
                </a:solidFill>
                <a:uFill>
                  <a:solidFill>
                    <a:srgbClr val="004461"/>
                  </a:solidFill>
                </a:uFill>
                <a:latin typeface="Arial"/>
                <a:cs typeface="Arial"/>
                <a:hlinkClick r:id="rId4"/>
              </a:rPr>
              <a:t>v3.0</a:t>
            </a:r>
            <a:r>
              <a:rPr sz="1200" b="1" spc="-10" dirty="0">
                <a:solidFill>
                  <a:srgbClr val="004461"/>
                </a:solidFill>
                <a:latin typeface="Arial"/>
                <a:cs typeface="Arial"/>
              </a:rPr>
              <a:t>.</a:t>
            </a:r>
            <a:endParaRPr sz="12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5" name="object 5"/>
          <p:cNvPicPr/>
          <p:nvPr/>
        </p:nvPicPr>
        <p:blipFill>
          <a:blip r:embed="rId4" cstate="print"/>
          <a:stretch>
            <a:fillRect/>
          </a:stretch>
        </p:blipFill>
        <p:spPr>
          <a:xfrm>
            <a:off x="0" y="4662508"/>
            <a:ext cx="9144000" cy="1068590"/>
          </a:xfrm>
          <a:prstGeom prst="rect">
            <a:avLst/>
          </a:prstGeom>
        </p:spPr>
      </p:pic>
      <p:pic>
        <p:nvPicPr>
          <p:cNvPr id="8" name="object 8"/>
          <p:cNvPicPr/>
          <p:nvPr/>
        </p:nvPicPr>
        <p:blipFill>
          <a:blip r:embed="rId5" cstate="print"/>
          <a:stretch>
            <a:fillRect/>
          </a:stretch>
        </p:blipFill>
        <p:spPr>
          <a:xfrm>
            <a:off x="1900086" y="1338097"/>
            <a:ext cx="5326684" cy="36309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4" name="object 4"/>
          <p:cNvPicPr/>
          <p:nvPr/>
        </p:nvPicPr>
        <p:blipFill>
          <a:blip r:embed="rId4" cstate="print"/>
          <a:stretch>
            <a:fillRect/>
          </a:stretch>
        </p:blipFill>
        <p:spPr>
          <a:xfrm>
            <a:off x="3162325" y="1343431"/>
            <a:ext cx="2834601" cy="272034"/>
          </a:xfrm>
          <a:prstGeom prst="rect">
            <a:avLst/>
          </a:prstGeom>
        </p:spPr>
      </p:pic>
      <p:grpSp>
        <p:nvGrpSpPr>
          <p:cNvPr id="5" name="object 5"/>
          <p:cNvGrpSpPr/>
          <p:nvPr/>
        </p:nvGrpSpPr>
        <p:grpSpPr>
          <a:xfrm>
            <a:off x="0" y="1816261"/>
            <a:ext cx="9144000" cy="3934809"/>
            <a:chOff x="0" y="1769395"/>
            <a:chExt cx="9144000" cy="3934809"/>
          </a:xfrm>
        </p:grpSpPr>
        <p:pic>
          <p:nvPicPr>
            <p:cNvPr id="6" name="object 6"/>
            <p:cNvPicPr/>
            <p:nvPr/>
          </p:nvPicPr>
          <p:blipFill>
            <a:blip r:embed="rId5" cstate="print"/>
            <a:stretch>
              <a:fillRect/>
            </a:stretch>
          </p:blipFill>
          <p:spPr>
            <a:xfrm>
              <a:off x="0" y="4635614"/>
              <a:ext cx="9144000" cy="1068590"/>
            </a:xfrm>
            <a:prstGeom prst="rect">
              <a:avLst/>
            </a:prstGeom>
          </p:spPr>
        </p:pic>
        <p:pic>
          <p:nvPicPr>
            <p:cNvPr id="7" name="object 7"/>
            <p:cNvPicPr/>
            <p:nvPr/>
          </p:nvPicPr>
          <p:blipFill>
            <a:blip r:embed="rId6" cstate="print"/>
            <a:stretch>
              <a:fillRect/>
            </a:stretch>
          </p:blipFill>
          <p:spPr>
            <a:xfrm>
              <a:off x="570600" y="3876337"/>
              <a:ext cx="2161036" cy="719329"/>
            </a:xfrm>
            <a:prstGeom prst="rect">
              <a:avLst/>
            </a:prstGeom>
          </p:spPr>
        </p:pic>
        <p:pic>
          <p:nvPicPr>
            <p:cNvPr id="8" name="object 8"/>
            <p:cNvPicPr/>
            <p:nvPr/>
          </p:nvPicPr>
          <p:blipFill>
            <a:blip r:embed="rId7" cstate="print"/>
            <a:stretch>
              <a:fillRect/>
            </a:stretch>
          </p:blipFill>
          <p:spPr>
            <a:xfrm>
              <a:off x="570600" y="1769395"/>
              <a:ext cx="2161036" cy="719329"/>
            </a:xfrm>
            <a:prstGeom prst="rect">
              <a:avLst/>
            </a:prstGeom>
          </p:spPr>
        </p:pic>
        <p:pic>
          <p:nvPicPr>
            <p:cNvPr id="9" name="object 9"/>
            <p:cNvPicPr/>
            <p:nvPr/>
          </p:nvPicPr>
          <p:blipFill>
            <a:blip r:embed="rId8" cstate="print"/>
            <a:stretch>
              <a:fillRect/>
            </a:stretch>
          </p:blipFill>
          <p:spPr>
            <a:xfrm>
              <a:off x="570600" y="2404236"/>
              <a:ext cx="2161036" cy="719329"/>
            </a:xfrm>
            <a:prstGeom prst="rect">
              <a:avLst/>
            </a:prstGeom>
          </p:spPr>
        </p:pic>
        <p:pic>
          <p:nvPicPr>
            <p:cNvPr id="10" name="object 10"/>
            <p:cNvPicPr/>
            <p:nvPr/>
          </p:nvPicPr>
          <p:blipFill>
            <a:blip r:embed="rId9" cstate="print"/>
            <a:stretch>
              <a:fillRect/>
            </a:stretch>
          </p:blipFill>
          <p:spPr>
            <a:xfrm>
              <a:off x="570600" y="3061791"/>
              <a:ext cx="2161030" cy="857427"/>
            </a:xfrm>
            <a:prstGeom prst="rect">
              <a:avLst/>
            </a:prstGeom>
          </p:spPr>
        </p:pic>
        <p:pic>
          <p:nvPicPr>
            <p:cNvPr id="11" name="object 11"/>
            <p:cNvPicPr/>
            <p:nvPr/>
          </p:nvPicPr>
          <p:blipFill>
            <a:blip r:embed="rId10" cstate="print"/>
            <a:stretch>
              <a:fillRect/>
            </a:stretch>
          </p:blipFill>
          <p:spPr>
            <a:xfrm>
              <a:off x="2523599" y="3061791"/>
              <a:ext cx="2161023" cy="857427"/>
            </a:xfrm>
            <a:prstGeom prst="rect">
              <a:avLst/>
            </a:prstGeom>
          </p:spPr>
        </p:pic>
        <p:pic>
          <p:nvPicPr>
            <p:cNvPr id="12" name="object 12"/>
            <p:cNvPicPr/>
            <p:nvPr/>
          </p:nvPicPr>
          <p:blipFill>
            <a:blip r:embed="rId11" cstate="print"/>
            <a:stretch>
              <a:fillRect/>
            </a:stretch>
          </p:blipFill>
          <p:spPr>
            <a:xfrm>
              <a:off x="4474800" y="3061791"/>
              <a:ext cx="2161026" cy="857427"/>
            </a:xfrm>
            <a:prstGeom prst="rect">
              <a:avLst/>
            </a:prstGeom>
          </p:spPr>
        </p:pic>
        <p:pic>
          <p:nvPicPr>
            <p:cNvPr id="13" name="object 13"/>
            <p:cNvPicPr/>
            <p:nvPr/>
          </p:nvPicPr>
          <p:blipFill>
            <a:blip r:embed="rId12" cstate="print"/>
            <a:stretch>
              <a:fillRect/>
            </a:stretch>
          </p:blipFill>
          <p:spPr>
            <a:xfrm>
              <a:off x="6426000" y="3061791"/>
              <a:ext cx="2161028" cy="857427"/>
            </a:xfrm>
            <a:prstGeom prst="rect">
              <a:avLst/>
            </a:prstGeom>
          </p:spPr>
        </p:pic>
        <p:pic>
          <p:nvPicPr>
            <p:cNvPr id="14" name="object 14"/>
            <p:cNvPicPr/>
            <p:nvPr/>
          </p:nvPicPr>
          <p:blipFill>
            <a:blip r:embed="rId13" cstate="print"/>
            <a:stretch>
              <a:fillRect/>
            </a:stretch>
          </p:blipFill>
          <p:spPr>
            <a:xfrm>
              <a:off x="2523599" y="1769401"/>
              <a:ext cx="2161023" cy="719323"/>
            </a:xfrm>
            <a:prstGeom prst="rect">
              <a:avLst/>
            </a:prstGeom>
          </p:spPr>
        </p:pic>
        <p:pic>
          <p:nvPicPr>
            <p:cNvPr id="15" name="object 15"/>
            <p:cNvPicPr/>
            <p:nvPr/>
          </p:nvPicPr>
          <p:blipFill>
            <a:blip r:embed="rId14" cstate="print"/>
            <a:stretch>
              <a:fillRect/>
            </a:stretch>
          </p:blipFill>
          <p:spPr>
            <a:xfrm>
              <a:off x="2523599" y="2404236"/>
              <a:ext cx="2161023" cy="719328"/>
            </a:xfrm>
            <a:prstGeom prst="rect">
              <a:avLst/>
            </a:prstGeom>
          </p:spPr>
        </p:pic>
        <p:pic>
          <p:nvPicPr>
            <p:cNvPr id="16" name="object 16"/>
            <p:cNvPicPr/>
            <p:nvPr/>
          </p:nvPicPr>
          <p:blipFill>
            <a:blip r:embed="rId15" cstate="print"/>
            <a:stretch>
              <a:fillRect/>
            </a:stretch>
          </p:blipFill>
          <p:spPr>
            <a:xfrm>
              <a:off x="2523599" y="3876337"/>
              <a:ext cx="2161023" cy="719322"/>
            </a:xfrm>
            <a:prstGeom prst="rect">
              <a:avLst/>
            </a:prstGeom>
          </p:spPr>
        </p:pic>
        <p:pic>
          <p:nvPicPr>
            <p:cNvPr id="17" name="object 17"/>
            <p:cNvPicPr/>
            <p:nvPr/>
          </p:nvPicPr>
          <p:blipFill>
            <a:blip r:embed="rId16" cstate="print"/>
            <a:stretch>
              <a:fillRect/>
            </a:stretch>
          </p:blipFill>
          <p:spPr>
            <a:xfrm>
              <a:off x="4474800" y="1769395"/>
              <a:ext cx="2161036" cy="719329"/>
            </a:xfrm>
            <a:prstGeom prst="rect">
              <a:avLst/>
            </a:prstGeom>
          </p:spPr>
        </p:pic>
        <p:pic>
          <p:nvPicPr>
            <p:cNvPr id="18" name="object 18"/>
            <p:cNvPicPr/>
            <p:nvPr/>
          </p:nvPicPr>
          <p:blipFill>
            <a:blip r:embed="rId17" cstate="print"/>
            <a:stretch>
              <a:fillRect/>
            </a:stretch>
          </p:blipFill>
          <p:spPr>
            <a:xfrm>
              <a:off x="4474800" y="2404236"/>
              <a:ext cx="2161036" cy="719329"/>
            </a:xfrm>
            <a:prstGeom prst="rect">
              <a:avLst/>
            </a:prstGeom>
          </p:spPr>
        </p:pic>
        <p:pic>
          <p:nvPicPr>
            <p:cNvPr id="19" name="object 19"/>
            <p:cNvPicPr/>
            <p:nvPr/>
          </p:nvPicPr>
          <p:blipFill>
            <a:blip r:embed="rId18" cstate="print"/>
            <a:stretch>
              <a:fillRect/>
            </a:stretch>
          </p:blipFill>
          <p:spPr>
            <a:xfrm>
              <a:off x="4474800" y="3876337"/>
              <a:ext cx="2161036" cy="719329"/>
            </a:xfrm>
            <a:prstGeom prst="rect">
              <a:avLst/>
            </a:prstGeom>
          </p:spPr>
        </p:pic>
        <p:pic>
          <p:nvPicPr>
            <p:cNvPr id="20" name="object 20"/>
            <p:cNvPicPr/>
            <p:nvPr/>
          </p:nvPicPr>
          <p:blipFill>
            <a:blip r:embed="rId19" cstate="print"/>
            <a:stretch>
              <a:fillRect/>
            </a:stretch>
          </p:blipFill>
          <p:spPr>
            <a:xfrm>
              <a:off x="6426000" y="1769395"/>
              <a:ext cx="2161036" cy="719329"/>
            </a:xfrm>
            <a:prstGeom prst="rect">
              <a:avLst/>
            </a:prstGeom>
          </p:spPr>
        </p:pic>
        <p:pic>
          <p:nvPicPr>
            <p:cNvPr id="21" name="object 21"/>
            <p:cNvPicPr/>
            <p:nvPr/>
          </p:nvPicPr>
          <p:blipFill>
            <a:blip r:embed="rId20" cstate="print"/>
            <a:stretch>
              <a:fillRect/>
            </a:stretch>
          </p:blipFill>
          <p:spPr>
            <a:xfrm>
              <a:off x="6426000" y="2404236"/>
              <a:ext cx="2161036" cy="719329"/>
            </a:xfrm>
            <a:prstGeom prst="rect">
              <a:avLst/>
            </a:prstGeom>
          </p:spPr>
        </p:pic>
        <p:pic>
          <p:nvPicPr>
            <p:cNvPr id="22" name="object 22"/>
            <p:cNvPicPr/>
            <p:nvPr/>
          </p:nvPicPr>
          <p:blipFill>
            <a:blip r:embed="rId21" cstate="print"/>
            <a:stretch>
              <a:fillRect/>
            </a:stretch>
          </p:blipFill>
          <p:spPr>
            <a:xfrm>
              <a:off x="6426000" y="3876337"/>
              <a:ext cx="2161036" cy="719329"/>
            </a:xfrm>
            <a:prstGeom prst="rect">
              <a:avLst/>
            </a:prstGeom>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5" name="object 5"/>
          <p:cNvPicPr/>
          <p:nvPr/>
        </p:nvPicPr>
        <p:blipFill>
          <a:blip r:embed="rId4" cstate="print"/>
          <a:stretch>
            <a:fillRect/>
          </a:stretch>
        </p:blipFill>
        <p:spPr>
          <a:xfrm>
            <a:off x="0" y="4662508"/>
            <a:ext cx="9144000" cy="1068590"/>
          </a:xfrm>
          <a:prstGeom prst="rect">
            <a:avLst/>
          </a:prstGeom>
        </p:spPr>
      </p:pic>
      <p:pic>
        <p:nvPicPr>
          <p:cNvPr id="9" name="object 9"/>
          <p:cNvPicPr/>
          <p:nvPr/>
        </p:nvPicPr>
        <p:blipFill>
          <a:blip r:embed="rId5" cstate="print"/>
          <a:stretch>
            <a:fillRect/>
          </a:stretch>
        </p:blipFill>
        <p:spPr>
          <a:xfrm>
            <a:off x="2318981" y="1363281"/>
            <a:ext cx="4521276" cy="3550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8" name="object 8"/>
          <p:cNvPicPr/>
          <p:nvPr/>
        </p:nvPicPr>
        <p:blipFill>
          <a:blip r:embed="rId4" cstate="print"/>
          <a:stretch>
            <a:fillRect/>
          </a:stretch>
        </p:blipFill>
        <p:spPr>
          <a:xfrm>
            <a:off x="1749778" y="1363277"/>
            <a:ext cx="5627306" cy="385191"/>
          </a:xfrm>
          <a:prstGeom prst="rect">
            <a:avLst/>
          </a:prstGeom>
        </p:spPr>
      </p:pic>
      <p:pic>
        <p:nvPicPr>
          <p:cNvPr id="10" name="object 5">
            <a:extLst>
              <a:ext uri="{FF2B5EF4-FFF2-40B4-BE49-F238E27FC236}">
                <a16:creationId xmlns:a16="http://schemas.microsoft.com/office/drawing/2014/main" id="{22841B29-4867-BAEB-2576-37B970DCA918}"/>
              </a:ext>
            </a:extLst>
          </p:cNvPr>
          <p:cNvPicPr/>
          <p:nvPr/>
        </p:nvPicPr>
        <p:blipFill>
          <a:blip r:embed="rId5" cstate="print"/>
          <a:stretch>
            <a:fillRect/>
          </a:stretch>
        </p:blipFill>
        <p:spPr>
          <a:xfrm>
            <a:off x="0" y="4708327"/>
            <a:ext cx="9144000" cy="102721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4" name="object 4"/>
          <p:cNvPicPr/>
          <p:nvPr/>
        </p:nvPicPr>
        <p:blipFill>
          <a:blip r:embed="rId4" cstate="print"/>
          <a:stretch>
            <a:fillRect/>
          </a:stretch>
        </p:blipFill>
        <p:spPr>
          <a:xfrm>
            <a:off x="0" y="4662508"/>
            <a:ext cx="9144000" cy="1068590"/>
          </a:xfrm>
          <a:prstGeom prst="rect">
            <a:avLst/>
          </a:prstGeom>
        </p:spPr>
      </p:pic>
      <p:pic>
        <p:nvPicPr>
          <p:cNvPr id="5" name="object 5"/>
          <p:cNvPicPr/>
          <p:nvPr/>
        </p:nvPicPr>
        <p:blipFill>
          <a:blip r:embed="rId5" cstate="print"/>
          <a:stretch>
            <a:fillRect/>
          </a:stretch>
        </p:blipFill>
        <p:spPr>
          <a:xfrm>
            <a:off x="3044024" y="1393757"/>
            <a:ext cx="3038805" cy="354711"/>
          </a:xfrm>
          <a:prstGeom prst="rect">
            <a:avLst/>
          </a:prstGeom>
        </p:spPr>
      </p:pic>
      <p:sp>
        <p:nvSpPr>
          <p:cNvPr id="6" name="object 6"/>
          <p:cNvSpPr/>
          <p:nvPr/>
        </p:nvSpPr>
        <p:spPr>
          <a:xfrm>
            <a:off x="3964387" y="3769024"/>
            <a:ext cx="1200150" cy="212090"/>
          </a:xfrm>
          <a:custGeom>
            <a:avLst/>
            <a:gdLst/>
            <a:ahLst/>
            <a:cxnLst/>
            <a:rect l="l" t="t" r="r" b="b"/>
            <a:pathLst>
              <a:path w="1200150" h="212089">
                <a:moveTo>
                  <a:pt x="228904" y="50596"/>
                </a:moveTo>
                <a:lnTo>
                  <a:pt x="185642" y="64141"/>
                </a:lnTo>
                <a:lnTo>
                  <a:pt x="158572" y="102031"/>
                </a:lnTo>
                <a:lnTo>
                  <a:pt x="153314" y="135940"/>
                </a:lnTo>
                <a:lnTo>
                  <a:pt x="154428" y="153409"/>
                </a:lnTo>
                <a:lnTo>
                  <a:pt x="171145" y="192328"/>
                </a:lnTo>
                <a:lnTo>
                  <a:pt x="216407" y="211531"/>
                </a:lnTo>
                <a:lnTo>
                  <a:pt x="232257" y="210140"/>
                </a:lnTo>
                <a:lnTo>
                  <a:pt x="246887" y="205968"/>
                </a:lnTo>
                <a:lnTo>
                  <a:pt x="260299" y="199015"/>
                </a:lnTo>
                <a:lnTo>
                  <a:pt x="270582" y="190804"/>
                </a:lnTo>
                <a:lnTo>
                  <a:pt x="217322" y="190804"/>
                </a:lnTo>
                <a:lnTo>
                  <a:pt x="209692" y="190099"/>
                </a:lnTo>
                <a:lnTo>
                  <a:pt x="178717" y="156781"/>
                </a:lnTo>
                <a:lnTo>
                  <a:pt x="177088" y="146608"/>
                </a:lnTo>
                <a:lnTo>
                  <a:pt x="214651" y="146608"/>
                </a:lnTo>
                <a:lnTo>
                  <a:pt x="216341" y="146513"/>
                </a:lnTo>
                <a:lnTo>
                  <a:pt x="231990" y="143484"/>
                </a:lnTo>
                <a:lnTo>
                  <a:pt x="245373" y="138436"/>
                </a:lnTo>
                <a:lnTo>
                  <a:pt x="256489" y="131368"/>
                </a:lnTo>
                <a:lnTo>
                  <a:pt x="260670" y="127406"/>
                </a:lnTo>
                <a:lnTo>
                  <a:pt x="190906" y="127406"/>
                </a:lnTo>
                <a:lnTo>
                  <a:pt x="183489" y="126898"/>
                </a:lnTo>
                <a:lnTo>
                  <a:pt x="176783" y="125882"/>
                </a:lnTo>
                <a:lnTo>
                  <a:pt x="178717" y="114147"/>
                </a:lnTo>
                <a:lnTo>
                  <a:pt x="182079" y="103631"/>
                </a:lnTo>
                <a:lnTo>
                  <a:pt x="208749" y="75056"/>
                </a:lnTo>
                <a:lnTo>
                  <a:pt x="227990" y="71323"/>
                </a:lnTo>
                <a:lnTo>
                  <a:pt x="269558" y="71323"/>
                </a:lnTo>
                <a:lnTo>
                  <a:pt x="269081" y="70427"/>
                </a:lnTo>
                <a:lnTo>
                  <a:pt x="263347" y="63550"/>
                </a:lnTo>
                <a:lnTo>
                  <a:pt x="256279" y="57883"/>
                </a:lnTo>
                <a:lnTo>
                  <a:pt x="248183" y="53835"/>
                </a:lnTo>
                <a:lnTo>
                  <a:pt x="239058" y="51406"/>
                </a:lnTo>
                <a:lnTo>
                  <a:pt x="228904" y="50596"/>
                </a:lnTo>
                <a:close/>
              </a:path>
              <a:path w="1200150" h="212089">
                <a:moveTo>
                  <a:pt x="26822" y="0"/>
                </a:moveTo>
                <a:lnTo>
                  <a:pt x="0" y="0"/>
                </a:lnTo>
                <a:lnTo>
                  <a:pt x="68275" y="135635"/>
                </a:lnTo>
                <a:lnTo>
                  <a:pt x="68275" y="207263"/>
                </a:lnTo>
                <a:lnTo>
                  <a:pt x="92659" y="207263"/>
                </a:lnTo>
                <a:lnTo>
                  <a:pt x="92659" y="135635"/>
                </a:lnTo>
                <a:lnTo>
                  <a:pt x="104779" y="111556"/>
                </a:lnTo>
                <a:lnTo>
                  <a:pt x="80467" y="111556"/>
                </a:lnTo>
                <a:lnTo>
                  <a:pt x="26822" y="0"/>
                </a:lnTo>
                <a:close/>
              </a:path>
              <a:path w="1200150" h="212089">
                <a:moveTo>
                  <a:pt x="261518" y="174345"/>
                </a:moveTo>
                <a:lnTo>
                  <a:pt x="252126" y="181546"/>
                </a:lnTo>
                <a:lnTo>
                  <a:pt x="241630" y="186689"/>
                </a:lnTo>
                <a:lnTo>
                  <a:pt x="230028" y="189776"/>
                </a:lnTo>
                <a:lnTo>
                  <a:pt x="217322" y="190804"/>
                </a:lnTo>
                <a:lnTo>
                  <a:pt x="270582" y="190804"/>
                </a:lnTo>
                <a:lnTo>
                  <a:pt x="272491" y="189280"/>
                </a:lnTo>
                <a:lnTo>
                  <a:pt x="261518" y="174345"/>
                </a:lnTo>
                <a:close/>
              </a:path>
              <a:path w="1200150" h="212089">
                <a:moveTo>
                  <a:pt x="214651" y="146608"/>
                </a:moveTo>
                <a:lnTo>
                  <a:pt x="177088" y="146608"/>
                </a:lnTo>
                <a:lnTo>
                  <a:pt x="184607" y="147218"/>
                </a:lnTo>
                <a:lnTo>
                  <a:pt x="191719" y="147523"/>
                </a:lnTo>
                <a:lnTo>
                  <a:pt x="198424" y="147523"/>
                </a:lnTo>
                <a:lnTo>
                  <a:pt x="214651" y="146608"/>
                </a:lnTo>
                <a:close/>
              </a:path>
              <a:path w="1200150" h="212089">
                <a:moveTo>
                  <a:pt x="269558" y="71323"/>
                </a:moveTo>
                <a:lnTo>
                  <a:pt x="235711" y="71323"/>
                </a:lnTo>
                <a:lnTo>
                  <a:pt x="241858" y="73710"/>
                </a:lnTo>
                <a:lnTo>
                  <a:pt x="251002" y="83261"/>
                </a:lnTo>
                <a:lnTo>
                  <a:pt x="253288" y="88798"/>
                </a:lnTo>
                <a:lnTo>
                  <a:pt x="253181" y="95859"/>
                </a:lnTo>
                <a:lnTo>
                  <a:pt x="252412" y="101307"/>
                </a:lnTo>
                <a:lnTo>
                  <a:pt x="222199" y="124967"/>
                </a:lnTo>
                <a:lnTo>
                  <a:pt x="199034" y="127406"/>
                </a:lnTo>
                <a:lnTo>
                  <a:pt x="260670" y="127406"/>
                </a:lnTo>
                <a:lnTo>
                  <a:pt x="265223" y="123091"/>
                </a:lnTo>
                <a:lnTo>
                  <a:pt x="271462" y="114414"/>
                </a:lnTo>
                <a:lnTo>
                  <a:pt x="275205" y="105336"/>
                </a:lnTo>
                <a:lnTo>
                  <a:pt x="276453" y="95859"/>
                </a:lnTo>
                <a:lnTo>
                  <a:pt x="275634" y="86582"/>
                </a:lnTo>
                <a:lnTo>
                  <a:pt x="273176" y="78104"/>
                </a:lnTo>
                <a:lnTo>
                  <a:pt x="269558" y="71323"/>
                </a:lnTo>
                <a:close/>
              </a:path>
              <a:path w="1200150" h="212089">
                <a:moveTo>
                  <a:pt x="160934" y="0"/>
                </a:moveTo>
                <a:lnTo>
                  <a:pt x="134111" y="0"/>
                </a:lnTo>
                <a:lnTo>
                  <a:pt x="80467" y="111556"/>
                </a:lnTo>
                <a:lnTo>
                  <a:pt x="104779" y="111556"/>
                </a:lnTo>
                <a:lnTo>
                  <a:pt x="160934" y="0"/>
                </a:lnTo>
                <a:close/>
              </a:path>
              <a:path w="1200150" h="212089">
                <a:moveTo>
                  <a:pt x="311810" y="174345"/>
                </a:moveTo>
                <a:lnTo>
                  <a:pt x="299313" y="191109"/>
                </a:lnTo>
                <a:lnTo>
                  <a:pt x="310895" y="200044"/>
                </a:lnTo>
                <a:lnTo>
                  <a:pt x="323697" y="206425"/>
                </a:lnTo>
                <a:lnTo>
                  <a:pt x="337718" y="210254"/>
                </a:lnTo>
                <a:lnTo>
                  <a:pt x="352958" y="211531"/>
                </a:lnTo>
                <a:lnTo>
                  <a:pt x="364207" y="210788"/>
                </a:lnTo>
                <a:lnTo>
                  <a:pt x="398992" y="193005"/>
                </a:lnTo>
                <a:lnTo>
                  <a:pt x="400523" y="190499"/>
                </a:lnTo>
                <a:lnTo>
                  <a:pt x="352958" y="190499"/>
                </a:lnTo>
                <a:lnTo>
                  <a:pt x="341242" y="189490"/>
                </a:lnTo>
                <a:lnTo>
                  <a:pt x="330479" y="186461"/>
                </a:lnTo>
                <a:lnTo>
                  <a:pt x="320668" y="181413"/>
                </a:lnTo>
                <a:lnTo>
                  <a:pt x="311810" y="174345"/>
                </a:lnTo>
                <a:close/>
              </a:path>
              <a:path w="1200150" h="212089">
                <a:moveTo>
                  <a:pt x="364337" y="50596"/>
                </a:moveTo>
                <a:lnTo>
                  <a:pt x="356006" y="50596"/>
                </a:lnTo>
                <a:lnTo>
                  <a:pt x="346271" y="51301"/>
                </a:lnTo>
                <a:lnTo>
                  <a:pt x="309752" y="75857"/>
                </a:lnTo>
                <a:lnTo>
                  <a:pt x="306019" y="95249"/>
                </a:lnTo>
                <a:lnTo>
                  <a:pt x="306952" y="105489"/>
                </a:lnTo>
                <a:lnTo>
                  <a:pt x="338531" y="135178"/>
                </a:lnTo>
                <a:lnTo>
                  <a:pt x="358749" y="141274"/>
                </a:lnTo>
                <a:lnTo>
                  <a:pt x="364388" y="143154"/>
                </a:lnTo>
                <a:lnTo>
                  <a:pt x="372313" y="146405"/>
                </a:lnTo>
                <a:lnTo>
                  <a:pt x="376021" y="149097"/>
                </a:lnTo>
                <a:lnTo>
                  <a:pt x="382930" y="156616"/>
                </a:lnTo>
                <a:lnTo>
                  <a:pt x="384657" y="161696"/>
                </a:lnTo>
                <a:lnTo>
                  <a:pt x="384657" y="174497"/>
                </a:lnTo>
                <a:lnTo>
                  <a:pt x="381609" y="179831"/>
                </a:lnTo>
                <a:lnTo>
                  <a:pt x="369417" y="188366"/>
                </a:lnTo>
                <a:lnTo>
                  <a:pt x="361899" y="190499"/>
                </a:lnTo>
                <a:lnTo>
                  <a:pt x="400523" y="190499"/>
                </a:lnTo>
                <a:lnTo>
                  <a:pt x="403898" y="184975"/>
                </a:lnTo>
                <a:lnTo>
                  <a:pt x="406841" y="175555"/>
                </a:lnTo>
                <a:lnTo>
                  <a:pt x="407822" y="164744"/>
                </a:lnTo>
                <a:lnTo>
                  <a:pt x="406831" y="154009"/>
                </a:lnTo>
                <a:lnTo>
                  <a:pt x="381558" y="124713"/>
                </a:lnTo>
                <a:lnTo>
                  <a:pt x="352856" y="115315"/>
                </a:lnTo>
                <a:lnTo>
                  <a:pt x="347573" y="113588"/>
                </a:lnTo>
                <a:lnTo>
                  <a:pt x="340664" y="110743"/>
                </a:lnTo>
                <a:lnTo>
                  <a:pt x="337311" y="108407"/>
                </a:lnTo>
                <a:lnTo>
                  <a:pt x="330809" y="101904"/>
                </a:lnTo>
                <a:lnTo>
                  <a:pt x="329183" y="97383"/>
                </a:lnTo>
                <a:lnTo>
                  <a:pt x="329183" y="85801"/>
                </a:lnTo>
                <a:lnTo>
                  <a:pt x="331876" y="81025"/>
                </a:lnTo>
                <a:lnTo>
                  <a:pt x="342645" y="73507"/>
                </a:lnTo>
                <a:lnTo>
                  <a:pt x="348894" y="71627"/>
                </a:lnTo>
                <a:lnTo>
                  <a:pt x="395305" y="71627"/>
                </a:lnTo>
                <a:lnTo>
                  <a:pt x="400202" y="60959"/>
                </a:lnTo>
                <a:lnTo>
                  <a:pt x="395935" y="58521"/>
                </a:lnTo>
                <a:lnTo>
                  <a:pt x="389585" y="56184"/>
                </a:lnTo>
                <a:lnTo>
                  <a:pt x="372719" y="51714"/>
                </a:lnTo>
                <a:lnTo>
                  <a:pt x="364337" y="50596"/>
                </a:lnTo>
                <a:close/>
              </a:path>
              <a:path w="1200150" h="212089">
                <a:moveTo>
                  <a:pt x="395305" y="71627"/>
                </a:moveTo>
                <a:lnTo>
                  <a:pt x="356006" y="71627"/>
                </a:lnTo>
                <a:lnTo>
                  <a:pt x="366121" y="72123"/>
                </a:lnTo>
                <a:lnTo>
                  <a:pt x="375437" y="73609"/>
                </a:lnTo>
                <a:lnTo>
                  <a:pt x="383952" y="76085"/>
                </a:lnTo>
                <a:lnTo>
                  <a:pt x="391667" y="79552"/>
                </a:lnTo>
                <a:lnTo>
                  <a:pt x="395305" y="71627"/>
                </a:lnTo>
                <a:close/>
              </a:path>
              <a:path w="1200150" h="212089">
                <a:moveTo>
                  <a:pt x="576833" y="50596"/>
                </a:moveTo>
                <a:lnTo>
                  <a:pt x="536114" y="63198"/>
                </a:lnTo>
                <a:lnTo>
                  <a:pt x="514121" y="98717"/>
                </a:lnTo>
                <a:lnTo>
                  <a:pt x="509930" y="131063"/>
                </a:lnTo>
                <a:lnTo>
                  <a:pt x="510978" y="148066"/>
                </a:lnTo>
                <a:lnTo>
                  <a:pt x="526694" y="189128"/>
                </a:lnTo>
                <a:lnTo>
                  <a:pt x="561184" y="210131"/>
                </a:lnTo>
                <a:lnTo>
                  <a:pt x="576833" y="211531"/>
                </a:lnTo>
                <a:lnTo>
                  <a:pt x="592502" y="210131"/>
                </a:lnTo>
                <a:lnTo>
                  <a:pt x="606132" y="205930"/>
                </a:lnTo>
                <a:lnTo>
                  <a:pt x="617724" y="198929"/>
                </a:lnTo>
                <a:lnTo>
                  <a:pt x="625644" y="190804"/>
                </a:lnTo>
                <a:lnTo>
                  <a:pt x="576986" y="190804"/>
                </a:lnTo>
                <a:lnTo>
                  <a:pt x="566699" y="189766"/>
                </a:lnTo>
                <a:lnTo>
                  <a:pt x="535838" y="155105"/>
                </a:lnTo>
                <a:lnTo>
                  <a:pt x="533095" y="131063"/>
                </a:lnTo>
                <a:lnTo>
                  <a:pt x="533780" y="118424"/>
                </a:lnTo>
                <a:lnTo>
                  <a:pt x="550240" y="80667"/>
                </a:lnTo>
                <a:lnTo>
                  <a:pt x="576986" y="71323"/>
                </a:lnTo>
                <a:lnTo>
                  <a:pt x="625644" y="71323"/>
                </a:lnTo>
                <a:lnTo>
                  <a:pt x="617724" y="63198"/>
                </a:lnTo>
                <a:lnTo>
                  <a:pt x="606132" y="56197"/>
                </a:lnTo>
                <a:lnTo>
                  <a:pt x="592502" y="51996"/>
                </a:lnTo>
                <a:lnTo>
                  <a:pt x="576833" y="50596"/>
                </a:lnTo>
                <a:close/>
              </a:path>
              <a:path w="1200150" h="212089">
                <a:moveTo>
                  <a:pt x="625644" y="71323"/>
                </a:moveTo>
                <a:lnTo>
                  <a:pt x="576986" y="71323"/>
                </a:lnTo>
                <a:lnTo>
                  <a:pt x="587282" y="72361"/>
                </a:lnTo>
                <a:lnTo>
                  <a:pt x="596226" y="75476"/>
                </a:lnTo>
                <a:lnTo>
                  <a:pt x="618401" y="107022"/>
                </a:lnTo>
                <a:lnTo>
                  <a:pt x="621182" y="131063"/>
                </a:lnTo>
                <a:lnTo>
                  <a:pt x="620487" y="143703"/>
                </a:lnTo>
                <a:lnTo>
                  <a:pt x="603818" y="181460"/>
                </a:lnTo>
                <a:lnTo>
                  <a:pt x="576986" y="190804"/>
                </a:lnTo>
                <a:lnTo>
                  <a:pt x="625644" y="190804"/>
                </a:lnTo>
                <a:lnTo>
                  <a:pt x="643280" y="148066"/>
                </a:lnTo>
                <a:lnTo>
                  <a:pt x="644347" y="131063"/>
                </a:lnTo>
                <a:lnTo>
                  <a:pt x="643280" y="114061"/>
                </a:lnTo>
                <a:lnTo>
                  <a:pt x="640079" y="98717"/>
                </a:lnTo>
                <a:lnTo>
                  <a:pt x="634745" y="85029"/>
                </a:lnTo>
                <a:lnTo>
                  <a:pt x="627278" y="72999"/>
                </a:lnTo>
                <a:lnTo>
                  <a:pt x="625644" y="71323"/>
                </a:lnTo>
                <a:close/>
              </a:path>
              <a:path w="1200150" h="212089">
                <a:moveTo>
                  <a:pt x="702563" y="53339"/>
                </a:moveTo>
                <a:lnTo>
                  <a:pt x="682447" y="54863"/>
                </a:lnTo>
                <a:lnTo>
                  <a:pt x="685495" y="85343"/>
                </a:lnTo>
                <a:lnTo>
                  <a:pt x="685495" y="207263"/>
                </a:lnTo>
                <a:lnTo>
                  <a:pt x="708659" y="207263"/>
                </a:lnTo>
                <a:lnTo>
                  <a:pt x="708659" y="156667"/>
                </a:lnTo>
                <a:lnTo>
                  <a:pt x="712677" y="122396"/>
                </a:lnTo>
                <a:lnTo>
                  <a:pt x="723209" y="97307"/>
                </a:lnTo>
                <a:lnTo>
                  <a:pt x="731131" y="89915"/>
                </a:lnTo>
                <a:lnTo>
                  <a:pt x="708659" y="89915"/>
                </a:lnTo>
                <a:lnTo>
                  <a:pt x="702563" y="53339"/>
                </a:lnTo>
                <a:close/>
              </a:path>
              <a:path w="1200150" h="212089">
                <a:moveTo>
                  <a:pt x="762304" y="51511"/>
                </a:moveTo>
                <a:lnTo>
                  <a:pt x="725119" y="66713"/>
                </a:lnTo>
                <a:lnTo>
                  <a:pt x="708659" y="89915"/>
                </a:lnTo>
                <a:lnTo>
                  <a:pt x="731131" y="89915"/>
                </a:lnTo>
                <a:lnTo>
                  <a:pt x="740258" y="81400"/>
                </a:lnTo>
                <a:lnTo>
                  <a:pt x="763828" y="74675"/>
                </a:lnTo>
                <a:lnTo>
                  <a:pt x="762304" y="51511"/>
                </a:lnTo>
                <a:close/>
              </a:path>
              <a:path w="1200150" h="212089">
                <a:moveTo>
                  <a:pt x="898842" y="0"/>
                </a:moveTo>
                <a:lnTo>
                  <a:pt x="870496" y="0"/>
                </a:lnTo>
                <a:lnTo>
                  <a:pt x="870496" y="207263"/>
                </a:lnTo>
                <a:lnTo>
                  <a:pt x="894880" y="207263"/>
                </a:lnTo>
                <a:lnTo>
                  <a:pt x="894880" y="38709"/>
                </a:lnTo>
                <a:lnTo>
                  <a:pt x="921732" y="38709"/>
                </a:lnTo>
                <a:lnTo>
                  <a:pt x="898842" y="0"/>
                </a:lnTo>
                <a:close/>
              </a:path>
              <a:path w="1200150" h="212089">
                <a:moveTo>
                  <a:pt x="921732" y="38709"/>
                </a:moveTo>
                <a:lnTo>
                  <a:pt x="894880" y="38709"/>
                </a:lnTo>
                <a:lnTo>
                  <a:pt x="994549" y="207263"/>
                </a:lnTo>
                <a:lnTo>
                  <a:pt x="1022896" y="207263"/>
                </a:lnTo>
                <a:lnTo>
                  <a:pt x="1022896" y="168554"/>
                </a:lnTo>
                <a:lnTo>
                  <a:pt x="998512" y="168554"/>
                </a:lnTo>
                <a:lnTo>
                  <a:pt x="921732" y="38709"/>
                </a:lnTo>
                <a:close/>
              </a:path>
              <a:path w="1200150" h="212089">
                <a:moveTo>
                  <a:pt x="1022896" y="0"/>
                </a:moveTo>
                <a:lnTo>
                  <a:pt x="998512" y="0"/>
                </a:lnTo>
                <a:lnTo>
                  <a:pt x="998512" y="168554"/>
                </a:lnTo>
                <a:lnTo>
                  <a:pt x="1022896" y="168554"/>
                </a:lnTo>
                <a:lnTo>
                  <a:pt x="1022896" y="0"/>
                </a:lnTo>
                <a:close/>
              </a:path>
              <a:path w="1200150" h="212089">
                <a:moveTo>
                  <a:pt x="1132471" y="50596"/>
                </a:moveTo>
                <a:lnTo>
                  <a:pt x="1091752" y="63198"/>
                </a:lnTo>
                <a:lnTo>
                  <a:pt x="1069759" y="98717"/>
                </a:lnTo>
                <a:lnTo>
                  <a:pt x="1065568" y="131063"/>
                </a:lnTo>
                <a:lnTo>
                  <a:pt x="1066615" y="148066"/>
                </a:lnTo>
                <a:lnTo>
                  <a:pt x="1082332" y="189128"/>
                </a:lnTo>
                <a:lnTo>
                  <a:pt x="1116822" y="210131"/>
                </a:lnTo>
                <a:lnTo>
                  <a:pt x="1132471" y="211531"/>
                </a:lnTo>
                <a:lnTo>
                  <a:pt x="1148140" y="210131"/>
                </a:lnTo>
                <a:lnTo>
                  <a:pt x="1161770" y="205930"/>
                </a:lnTo>
                <a:lnTo>
                  <a:pt x="1173362" y="198929"/>
                </a:lnTo>
                <a:lnTo>
                  <a:pt x="1181282" y="190804"/>
                </a:lnTo>
                <a:lnTo>
                  <a:pt x="1132624" y="190804"/>
                </a:lnTo>
                <a:lnTo>
                  <a:pt x="1122337" y="189766"/>
                </a:lnTo>
                <a:lnTo>
                  <a:pt x="1091476" y="155105"/>
                </a:lnTo>
                <a:lnTo>
                  <a:pt x="1088732" y="131063"/>
                </a:lnTo>
                <a:lnTo>
                  <a:pt x="1089418" y="118424"/>
                </a:lnTo>
                <a:lnTo>
                  <a:pt x="1105877" y="80667"/>
                </a:lnTo>
                <a:lnTo>
                  <a:pt x="1132624" y="71323"/>
                </a:lnTo>
                <a:lnTo>
                  <a:pt x="1181282" y="71323"/>
                </a:lnTo>
                <a:lnTo>
                  <a:pt x="1173362" y="63198"/>
                </a:lnTo>
                <a:lnTo>
                  <a:pt x="1161770" y="56197"/>
                </a:lnTo>
                <a:lnTo>
                  <a:pt x="1148140" y="51996"/>
                </a:lnTo>
                <a:lnTo>
                  <a:pt x="1132471" y="50596"/>
                </a:lnTo>
                <a:close/>
              </a:path>
              <a:path w="1200150" h="212089">
                <a:moveTo>
                  <a:pt x="1181282" y="71323"/>
                </a:moveTo>
                <a:lnTo>
                  <a:pt x="1132624" y="71323"/>
                </a:lnTo>
                <a:lnTo>
                  <a:pt x="1142920" y="72361"/>
                </a:lnTo>
                <a:lnTo>
                  <a:pt x="1151864" y="75476"/>
                </a:lnTo>
                <a:lnTo>
                  <a:pt x="1174038" y="107022"/>
                </a:lnTo>
                <a:lnTo>
                  <a:pt x="1176820" y="131063"/>
                </a:lnTo>
                <a:lnTo>
                  <a:pt x="1176124" y="143703"/>
                </a:lnTo>
                <a:lnTo>
                  <a:pt x="1159456" y="181460"/>
                </a:lnTo>
                <a:lnTo>
                  <a:pt x="1132624" y="190804"/>
                </a:lnTo>
                <a:lnTo>
                  <a:pt x="1181282" y="190804"/>
                </a:lnTo>
                <a:lnTo>
                  <a:pt x="1198918" y="148066"/>
                </a:lnTo>
                <a:lnTo>
                  <a:pt x="1199984" y="131063"/>
                </a:lnTo>
                <a:lnTo>
                  <a:pt x="1198918" y="114061"/>
                </a:lnTo>
                <a:lnTo>
                  <a:pt x="1195717" y="98717"/>
                </a:lnTo>
                <a:lnTo>
                  <a:pt x="1190383" y="85029"/>
                </a:lnTo>
                <a:lnTo>
                  <a:pt x="1182916" y="72999"/>
                </a:lnTo>
                <a:lnTo>
                  <a:pt x="1181282" y="71323"/>
                </a:lnTo>
                <a:close/>
              </a:path>
            </a:pathLst>
          </a:custGeom>
          <a:solidFill>
            <a:srgbClr val="646363"/>
          </a:solidFill>
        </p:spPr>
        <p:txBody>
          <a:bodyPr wrap="square" lIns="0" tIns="0" rIns="0" bIns="0" rtlCol="0"/>
          <a:lstStyle/>
          <a:p>
            <a:endParaRPr/>
          </a:p>
        </p:txBody>
      </p:sp>
      <p:pic>
        <p:nvPicPr>
          <p:cNvPr id="7" name="object 7"/>
          <p:cNvPicPr/>
          <p:nvPr/>
        </p:nvPicPr>
        <p:blipFill>
          <a:blip r:embed="rId6" cstate="print"/>
          <a:stretch>
            <a:fillRect/>
          </a:stretch>
        </p:blipFill>
        <p:spPr>
          <a:xfrm>
            <a:off x="3347485" y="3031408"/>
            <a:ext cx="2439885" cy="286207"/>
          </a:xfrm>
          <a:prstGeom prst="rect">
            <a:avLst/>
          </a:prstGeom>
        </p:spPr>
      </p:pic>
      <p:pic>
        <p:nvPicPr>
          <p:cNvPr id="8" name="object 8"/>
          <p:cNvPicPr/>
          <p:nvPr/>
        </p:nvPicPr>
        <p:blipFill>
          <a:blip r:embed="rId7" cstate="print"/>
          <a:stretch>
            <a:fillRect/>
          </a:stretch>
        </p:blipFill>
        <p:spPr>
          <a:xfrm>
            <a:off x="1593688" y="2665648"/>
            <a:ext cx="5933770" cy="2819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5" name="object 5"/>
          <p:cNvPicPr/>
          <p:nvPr/>
        </p:nvPicPr>
        <p:blipFill>
          <a:blip r:embed="rId4" cstate="print"/>
          <a:stretch>
            <a:fillRect/>
          </a:stretch>
        </p:blipFill>
        <p:spPr>
          <a:xfrm>
            <a:off x="0" y="4662508"/>
            <a:ext cx="9144000" cy="1068590"/>
          </a:xfrm>
          <a:prstGeom prst="rect">
            <a:avLst/>
          </a:prstGeom>
        </p:spPr>
      </p:pic>
      <p:pic>
        <p:nvPicPr>
          <p:cNvPr id="9" name="object 9"/>
          <p:cNvPicPr/>
          <p:nvPr/>
        </p:nvPicPr>
        <p:blipFill>
          <a:blip r:embed="rId5" cstate="print"/>
          <a:stretch>
            <a:fillRect/>
          </a:stretch>
        </p:blipFill>
        <p:spPr>
          <a:xfrm>
            <a:off x="2869717" y="1390713"/>
            <a:ext cx="3419805" cy="35775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4" name="object 4"/>
          <p:cNvPicPr/>
          <p:nvPr/>
        </p:nvPicPr>
        <p:blipFill>
          <a:blip r:embed="rId4" cstate="print"/>
          <a:stretch>
            <a:fillRect/>
          </a:stretch>
        </p:blipFill>
        <p:spPr>
          <a:xfrm>
            <a:off x="0" y="4635613"/>
            <a:ext cx="9144000" cy="1068590"/>
          </a:xfrm>
          <a:prstGeom prst="rect">
            <a:avLst/>
          </a:prstGeom>
        </p:spPr>
      </p:pic>
      <p:pic>
        <p:nvPicPr>
          <p:cNvPr id="5" name="object 5"/>
          <p:cNvPicPr/>
          <p:nvPr/>
        </p:nvPicPr>
        <p:blipFill>
          <a:blip r:embed="rId5" cstate="print"/>
          <a:stretch>
            <a:fillRect/>
          </a:stretch>
        </p:blipFill>
        <p:spPr>
          <a:xfrm>
            <a:off x="3279854" y="1390709"/>
            <a:ext cx="2584297" cy="35775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ts val="3045"/>
              </a:lnSpc>
              <a:spcBef>
                <a:spcPts val="110"/>
              </a:spcBef>
            </a:pPr>
            <a:r>
              <a:rPr spc="-20" dirty="0"/>
              <a:t>STEM</a:t>
            </a:r>
          </a:p>
          <a:p>
            <a:pPr marL="24130">
              <a:lnSpc>
                <a:spcPts val="1125"/>
              </a:lnSpc>
            </a:pPr>
            <a:r>
              <a:rPr sz="1100" b="0" spc="-10" dirty="0">
                <a:latin typeface="Bliss"/>
                <a:cs typeface="Bliss"/>
              </a:rPr>
              <a:t>LEARNING</a:t>
            </a:r>
            <a:endParaRPr sz="1100">
              <a:latin typeface="Bliss"/>
              <a:cs typeface="Bliss"/>
            </a:endParaRPr>
          </a:p>
        </p:txBody>
      </p:sp>
      <p:pic>
        <p:nvPicPr>
          <p:cNvPr id="3" name="object 3"/>
          <p:cNvPicPr/>
          <p:nvPr/>
        </p:nvPicPr>
        <p:blipFill>
          <a:blip r:embed="rId3" cstate="print"/>
          <a:stretch>
            <a:fillRect/>
          </a:stretch>
        </p:blipFill>
        <p:spPr>
          <a:xfrm>
            <a:off x="6883400" y="296862"/>
            <a:ext cx="1938997" cy="583806"/>
          </a:xfrm>
          <a:prstGeom prst="rect">
            <a:avLst/>
          </a:prstGeom>
        </p:spPr>
      </p:pic>
      <p:pic>
        <p:nvPicPr>
          <p:cNvPr id="5" name="object 5"/>
          <p:cNvPicPr/>
          <p:nvPr/>
        </p:nvPicPr>
        <p:blipFill>
          <a:blip r:embed="rId4" cstate="print"/>
          <a:stretch>
            <a:fillRect/>
          </a:stretch>
        </p:blipFill>
        <p:spPr>
          <a:xfrm>
            <a:off x="0" y="4662508"/>
            <a:ext cx="9144000" cy="1068590"/>
          </a:xfrm>
          <a:prstGeom prst="rect">
            <a:avLst/>
          </a:prstGeom>
        </p:spPr>
      </p:pic>
      <p:sp>
        <p:nvSpPr>
          <p:cNvPr id="8" name="object 8"/>
          <p:cNvSpPr/>
          <p:nvPr/>
        </p:nvSpPr>
        <p:spPr>
          <a:xfrm>
            <a:off x="3405014" y="1390709"/>
            <a:ext cx="2305685" cy="358140"/>
          </a:xfrm>
          <a:custGeom>
            <a:avLst/>
            <a:gdLst/>
            <a:ahLst/>
            <a:cxnLst/>
            <a:rect l="l" t="t" r="r" b="b"/>
            <a:pathLst>
              <a:path w="2305685" h="358139">
                <a:moveTo>
                  <a:pt x="102870" y="35052"/>
                </a:moveTo>
                <a:lnTo>
                  <a:pt x="72390" y="35052"/>
                </a:lnTo>
                <a:lnTo>
                  <a:pt x="72390" y="266700"/>
                </a:lnTo>
                <a:lnTo>
                  <a:pt x="102870" y="266700"/>
                </a:lnTo>
                <a:lnTo>
                  <a:pt x="102870" y="35052"/>
                </a:lnTo>
                <a:close/>
              </a:path>
              <a:path w="2305685" h="358139">
                <a:moveTo>
                  <a:pt x="175260" y="7620"/>
                </a:moveTo>
                <a:lnTo>
                  <a:pt x="0" y="7620"/>
                </a:lnTo>
                <a:lnTo>
                  <a:pt x="0" y="35052"/>
                </a:lnTo>
                <a:lnTo>
                  <a:pt x="175260" y="35052"/>
                </a:lnTo>
                <a:lnTo>
                  <a:pt x="175260" y="7620"/>
                </a:lnTo>
                <a:close/>
              </a:path>
              <a:path w="2305685" h="358139">
                <a:moveTo>
                  <a:pt x="240411" y="0"/>
                </a:moveTo>
                <a:lnTo>
                  <a:pt x="211455" y="0"/>
                </a:lnTo>
                <a:lnTo>
                  <a:pt x="211455" y="266700"/>
                </a:lnTo>
                <a:lnTo>
                  <a:pt x="240411" y="266700"/>
                </a:lnTo>
                <a:lnTo>
                  <a:pt x="240411" y="182499"/>
                </a:lnTo>
                <a:lnTo>
                  <a:pt x="242040" y="163568"/>
                </a:lnTo>
                <a:lnTo>
                  <a:pt x="245787" y="146780"/>
                </a:lnTo>
                <a:lnTo>
                  <a:pt x="251657" y="132135"/>
                </a:lnTo>
                <a:lnTo>
                  <a:pt x="259651" y="119634"/>
                </a:lnTo>
                <a:lnTo>
                  <a:pt x="265668" y="113157"/>
                </a:lnTo>
                <a:lnTo>
                  <a:pt x="240411" y="113157"/>
                </a:lnTo>
                <a:lnTo>
                  <a:pt x="240411" y="0"/>
                </a:lnTo>
                <a:close/>
              </a:path>
              <a:path w="2305685" h="358139">
                <a:moveTo>
                  <a:pt x="354426" y="96773"/>
                </a:moveTo>
                <a:lnTo>
                  <a:pt x="299847" y="96773"/>
                </a:lnTo>
                <a:lnTo>
                  <a:pt x="316677" y="100155"/>
                </a:lnTo>
                <a:lnTo>
                  <a:pt x="328702" y="110299"/>
                </a:lnTo>
                <a:lnTo>
                  <a:pt x="335921" y="127206"/>
                </a:lnTo>
                <a:lnTo>
                  <a:pt x="338328" y="150876"/>
                </a:lnTo>
                <a:lnTo>
                  <a:pt x="338328" y="266700"/>
                </a:lnTo>
                <a:lnTo>
                  <a:pt x="367284" y="266700"/>
                </a:lnTo>
                <a:lnTo>
                  <a:pt x="367284" y="150876"/>
                </a:lnTo>
                <a:lnTo>
                  <a:pt x="363376" y="115871"/>
                </a:lnTo>
                <a:lnTo>
                  <a:pt x="354426" y="96773"/>
                </a:lnTo>
                <a:close/>
              </a:path>
              <a:path w="2305685" h="358139">
                <a:moveTo>
                  <a:pt x="304800" y="70866"/>
                </a:moveTo>
                <a:lnTo>
                  <a:pt x="260872" y="87760"/>
                </a:lnTo>
                <a:lnTo>
                  <a:pt x="240411" y="113157"/>
                </a:lnTo>
                <a:lnTo>
                  <a:pt x="265668" y="113157"/>
                </a:lnTo>
                <a:lnTo>
                  <a:pt x="268943" y="109632"/>
                </a:lnTo>
                <a:lnTo>
                  <a:pt x="278739" y="102489"/>
                </a:lnTo>
                <a:lnTo>
                  <a:pt x="289040" y="98202"/>
                </a:lnTo>
                <a:lnTo>
                  <a:pt x="299847" y="96773"/>
                </a:lnTo>
                <a:lnTo>
                  <a:pt x="354426" y="96773"/>
                </a:lnTo>
                <a:lnTo>
                  <a:pt x="351658" y="90868"/>
                </a:lnTo>
                <a:lnTo>
                  <a:pt x="332131" y="75866"/>
                </a:lnTo>
                <a:lnTo>
                  <a:pt x="304800" y="70866"/>
                </a:lnTo>
                <a:close/>
              </a:path>
              <a:path w="2305685" h="358139">
                <a:moveTo>
                  <a:pt x="450075" y="3047"/>
                </a:moveTo>
                <a:lnTo>
                  <a:pt x="438391" y="3047"/>
                </a:lnTo>
                <a:lnTo>
                  <a:pt x="433946" y="4762"/>
                </a:lnTo>
                <a:lnTo>
                  <a:pt x="427850" y="11620"/>
                </a:lnTo>
                <a:lnTo>
                  <a:pt x="426326" y="16002"/>
                </a:lnTo>
                <a:lnTo>
                  <a:pt x="426326" y="26670"/>
                </a:lnTo>
                <a:lnTo>
                  <a:pt x="427850" y="31051"/>
                </a:lnTo>
                <a:lnTo>
                  <a:pt x="433946" y="37909"/>
                </a:lnTo>
                <a:lnTo>
                  <a:pt x="438391" y="39624"/>
                </a:lnTo>
                <a:lnTo>
                  <a:pt x="450075" y="39624"/>
                </a:lnTo>
                <a:lnTo>
                  <a:pt x="454647" y="37846"/>
                </a:lnTo>
                <a:lnTo>
                  <a:pt x="461251" y="30734"/>
                </a:lnTo>
                <a:lnTo>
                  <a:pt x="462805" y="26670"/>
                </a:lnTo>
                <a:lnTo>
                  <a:pt x="462805" y="16002"/>
                </a:lnTo>
                <a:lnTo>
                  <a:pt x="461251" y="11938"/>
                </a:lnTo>
                <a:lnTo>
                  <a:pt x="454647" y="4825"/>
                </a:lnTo>
                <a:lnTo>
                  <a:pt x="450075" y="3047"/>
                </a:lnTo>
                <a:close/>
              </a:path>
              <a:path w="2305685" h="358139">
                <a:moveTo>
                  <a:pt x="459092" y="76200"/>
                </a:moveTo>
                <a:lnTo>
                  <a:pt x="430136" y="76200"/>
                </a:lnTo>
                <a:lnTo>
                  <a:pt x="430136" y="266700"/>
                </a:lnTo>
                <a:lnTo>
                  <a:pt x="459092" y="266700"/>
                </a:lnTo>
                <a:lnTo>
                  <a:pt x="459092" y="76200"/>
                </a:lnTo>
                <a:close/>
              </a:path>
              <a:path w="2305685" h="358139">
                <a:moveTo>
                  <a:pt x="524243" y="225551"/>
                </a:moveTo>
                <a:lnTo>
                  <a:pt x="508622" y="246507"/>
                </a:lnTo>
                <a:lnTo>
                  <a:pt x="523100" y="257675"/>
                </a:lnTo>
                <a:lnTo>
                  <a:pt x="539102" y="265652"/>
                </a:lnTo>
                <a:lnTo>
                  <a:pt x="556628" y="270438"/>
                </a:lnTo>
                <a:lnTo>
                  <a:pt x="575678" y="272034"/>
                </a:lnTo>
                <a:lnTo>
                  <a:pt x="589739" y="271105"/>
                </a:lnTo>
                <a:lnTo>
                  <a:pt x="633221" y="248876"/>
                </a:lnTo>
                <a:lnTo>
                  <a:pt x="635134" y="245745"/>
                </a:lnTo>
                <a:lnTo>
                  <a:pt x="575678" y="245745"/>
                </a:lnTo>
                <a:lnTo>
                  <a:pt x="561033" y="244482"/>
                </a:lnTo>
                <a:lnTo>
                  <a:pt x="547579" y="240696"/>
                </a:lnTo>
                <a:lnTo>
                  <a:pt x="535316" y="234386"/>
                </a:lnTo>
                <a:lnTo>
                  <a:pt x="524243" y="225551"/>
                </a:lnTo>
                <a:close/>
              </a:path>
              <a:path w="2305685" h="358139">
                <a:moveTo>
                  <a:pt x="579488" y="70866"/>
                </a:moveTo>
                <a:lnTo>
                  <a:pt x="535673" y="84963"/>
                </a:lnTo>
                <a:lnTo>
                  <a:pt x="517004" y="126682"/>
                </a:lnTo>
                <a:lnTo>
                  <a:pt x="518171" y="139481"/>
                </a:lnTo>
                <a:lnTo>
                  <a:pt x="542277" y="169799"/>
                </a:lnTo>
                <a:lnTo>
                  <a:pt x="582917" y="184213"/>
                </a:lnTo>
                <a:lnTo>
                  <a:pt x="589965" y="186563"/>
                </a:lnTo>
                <a:lnTo>
                  <a:pt x="599871" y="190627"/>
                </a:lnTo>
                <a:lnTo>
                  <a:pt x="604507" y="193992"/>
                </a:lnTo>
                <a:lnTo>
                  <a:pt x="613143" y="203390"/>
                </a:lnTo>
                <a:lnTo>
                  <a:pt x="615302" y="209740"/>
                </a:lnTo>
                <a:lnTo>
                  <a:pt x="615302" y="225742"/>
                </a:lnTo>
                <a:lnTo>
                  <a:pt x="575678" y="245745"/>
                </a:lnTo>
                <a:lnTo>
                  <a:pt x="635134" y="245745"/>
                </a:lnTo>
                <a:lnTo>
                  <a:pt x="639352" y="238839"/>
                </a:lnTo>
                <a:lnTo>
                  <a:pt x="643031" y="227064"/>
                </a:lnTo>
                <a:lnTo>
                  <a:pt x="644258" y="213550"/>
                </a:lnTo>
                <a:lnTo>
                  <a:pt x="643020" y="200132"/>
                </a:lnTo>
                <a:lnTo>
                  <a:pt x="617588" y="166878"/>
                </a:lnTo>
                <a:lnTo>
                  <a:pt x="575551" y="151765"/>
                </a:lnTo>
                <a:lnTo>
                  <a:pt x="568947" y="149606"/>
                </a:lnTo>
                <a:lnTo>
                  <a:pt x="560311" y="146050"/>
                </a:lnTo>
                <a:lnTo>
                  <a:pt x="556120" y="143129"/>
                </a:lnTo>
                <a:lnTo>
                  <a:pt x="547992" y="135001"/>
                </a:lnTo>
                <a:lnTo>
                  <a:pt x="545960" y="129349"/>
                </a:lnTo>
                <a:lnTo>
                  <a:pt x="545960" y="114871"/>
                </a:lnTo>
                <a:lnTo>
                  <a:pt x="549325" y="108902"/>
                </a:lnTo>
                <a:lnTo>
                  <a:pt x="562787" y="99504"/>
                </a:lnTo>
                <a:lnTo>
                  <a:pt x="570598" y="97155"/>
                </a:lnTo>
                <a:lnTo>
                  <a:pt x="628612" y="97155"/>
                </a:lnTo>
                <a:lnTo>
                  <a:pt x="634733" y="83820"/>
                </a:lnTo>
                <a:lnTo>
                  <a:pt x="595156" y="71913"/>
                </a:lnTo>
                <a:lnTo>
                  <a:pt x="587310" y="71127"/>
                </a:lnTo>
                <a:lnTo>
                  <a:pt x="579488" y="70866"/>
                </a:lnTo>
                <a:close/>
              </a:path>
              <a:path w="2305685" h="358139">
                <a:moveTo>
                  <a:pt x="628612" y="97155"/>
                </a:moveTo>
                <a:lnTo>
                  <a:pt x="579488" y="97155"/>
                </a:lnTo>
                <a:lnTo>
                  <a:pt x="592132" y="97774"/>
                </a:lnTo>
                <a:lnTo>
                  <a:pt x="603777" y="99631"/>
                </a:lnTo>
                <a:lnTo>
                  <a:pt x="614421" y="102727"/>
                </a:lnTo>
                <a:lnTo>
                  <a:pt x="624065" y="107061"/>
                </a:lnTo>
                <a:lnTo>
                  <a:pt x="628612" y="97155"/>
                </a:lnTo>
                <a:close/>
              </a:path>
              <a:path w="2305685" h="358139">
                <a:moveTo>
                  <a:pt x="807072" y="3047"/>
                </a:moveTo>
                <a:lnTo>
                  <a:pt x="795388" y="3047"/>
                </a:lnTo>
                <a:lnTo>
                  <a:pt x="790943" y="4762"/>
                </a:lnTo>
                <a:lnTo>
                  <a:pt x="784847" y="11620"/>
                </a:lnTo>
                <a:lnTo>
                  <a:pt x="783323" y="16002"/>
                </a:lnTo>
                <a:lnTo>
                  <a:pt x="783323" y="26670"/>
                </a:lnTo>
                <a:lnTo>
                  <a:pt x="784847" y="31051"/>
                </a:lnTo>
                <a:lnTo>
                  <a:pt x="790943" y="37909"/>
                </a:lnTo>
                <a:lnTo>
                  <a:pt x="795388" y="39624"/>
                </a:lnTo>
                <a:lnTo>
                  <a:pt x="807072" y="39624"/>
                </a:lnTo>
                <a:lnTo>
                  <a:pt x="811644" y="37846"/>
                </a:lnTo>
                <a:lnTo>
                  <a:pt x="818248" y="30734"/>
                </a:lnTo>
                <a:lnTo>
                  <a:pt x="819802" y="26670"/>
                </a:lnTo>
                <a:lnTo>
                  <a:pt x="819802" y="16002"/>
                </a:lnTo>
                <a:lnTo>
                  <a:pt x="818248" y="11938"/>
                </a:lnTo>
                <a:lnTo>
                  <a:pt x="811644" y="4825"/>
                </a:lnTo>
                <a:lnTo>
                  <a:pt x="807072" y="3047"/>
                </a:lnTo>
                <a:close/>
              </a:path>
              <a:path w="2305685" h="358139">
                <a:moveTo>
                  <a:pt x="816089" y="76200"/>
                </a:moveTo>
                <a:lnTo>
                  <a:pt x="787133" y="76200"/>
                </a:lnTo>
                <a:lnTo>
                  <a:pt x="787133" y="266700"/>
                </a:lnTo>
                <a:lnTo>
                  <a:pt x="816089" y="266700"/>
                </a:lnTo>
                <a:lnTo>
                  <a:pt x="816089" y="76200"/>
                </a:lnTo>
                <a:close/>
              </a:path>
              <a:path w="2305685" h="358139">
                <a:moveTo>
                  <a:pt x="881240" y="225551"/>
                </a:moveTo>
                <a:lnTo>
                  <a:pt x="865619" y="246507"/>
                </a:lnTo>
                <a:lnTo>
                  <a:pt x="880097" y="257675"/>
                </a:lnTo>
                <a:lnTo>
                  <a:pt x="896099" y="265652"/>
                </a:lnTo>
                <a:lnTo>
                  <a:pt x="913625" y="270438"/>
                </a:lnTo>
                <a:lnTo>
                  <a:pt x="932675" y="272034"/>
                </a:lnTo>
                <a:lnTo>
                  <a:pt x="946736" y="271105"/>
                </a:lnTo>
                <a:lnTo>
                  <a:pt x="990218" y="248876"/>
                </a:lnTo>
                <a:lnTo>
                  <a:pt x="992131" y="245745"/>
                </a:lnTo>
                <a:lnTo>
                  <a:pt x="932675" y="245745"/>
                </a:lnTo>
                <a:lnTo>
                  <a:pt x="918030" y="244482"/>
                </a:lnTo>
                <a:lnTo>
                  <a:pt x="904576" y="240696"/>
                </a:lnTo>
                <a:lnTo>
                  <a:pt x="892313" y="234386"/>
                </a:lnTo>
                <a:lnTo>
                  <a:pt x="881240" y="225551"/>
                </a:lnTo>
                <a:close/>
              </a:path>
              <a:path w="2305685" h="358139">
                <a:moveTo>
                  <a:pt x="936485" y="70866"/>
                </a:moveTo>
                <a:lnTo>
                  <a:pt x="892670" y="84963"/>
                </a:lnTo>
                <a:lnTo>
                  <a:pt x="874001" y="126682"/>
                </a:lnTo>
                <a:lnTo>
                  <a:pt x="875168" y="139481"/>
                </a:lnTo>
                <a:lnTo>
                  <a:pt x="899274" y="169799"/>
                </a:lnTo>
                <a:lnTo>
                  <a:pt x="939914" y="184213"/>
                </a:lnTo>
                <a:lnTo>
                  <a:pt x="946962" y="186563"/>
                </a:lnTo>
                <a:lnTo>
                  <a:pt x="956868" y="190627"/>
                </a:lnTo>
                <a:lnTo>
                  <a:pt x="961504" y="193992"/>
                </a:lnTo>
                <a:lnTo>
                  <a:pt x="970140" y="203390"/>
                </a:lnTo>
                <a:lnTo>
                  <a:pt x="972299" y="209740"/>
                </a:lnTo>
                <a:lnTo>
                  <a:pt x="972299" y="225742"/>
                </a:lnTo>
                <a:lnTo>
                  <a:pt x="932675" y="245745"/>
                </a:lnTo>
                <a:lnTo>
                  <a:pt x="992131" y="245745"/>
                </a:lnTo>
                <a:lnTo>
                  <a:pt x="996349" y="238839"/>
                </a:lnTo>
                <a:lnTo>
                  <a:pt x="1000028" y="227064"/>
                </a:lnTo>
                <a:lnTo>
                  <a:pt x="1001255" y="213550"/>
                </a:lnTo>
                <a:lnTo>
                  <a:pt x="1000017" y="200132"/>
                </a:lnTo>
                <a:lnTo>
                  <a:pt x="974585" y="166878"/>
                </a:lnTo>
                <a:lnTo>
                  <a:pt x="932548" y="151765"/>
                </a:lnTo>
                <a:lnTo>
                  <a:pt x="925944" y="149606"/>
                </a:lnTo>
                <a:lnTo>
                  <a:pt x="917308" y="146050"/>
                </a:lnTo>
                <a:lnTo>
                  <a:pt x="913117" y="143129"/>
                </a:lnTo>
                <a:lnTo>
                  <a:pt x="904989" y="135001"/>
                </a:lnTo>
                <a:lnTo>
                  <a:pt x="902957" y="129349"/>
                </a:lnTo>
                <a:lnTo>
                  <a:pt x="902957" y="114871"/>
                </a:lnTo>
                <a:lnTo>
                  <a:pt x="906322" y="108902"/>
                </a:lnTo>
                <a:lnTo>
                  <a:pt x="919784" y="99504"/>
                </a:lnTo>
                <a:lnTo>
                  <a:pt x="927595" y="97155"/>
                </a:lnTo>
                <a:lnTo>
                  <a:pt x="985609" y="97155"/>
                </a:lnTo>
                <a:lnTo>
                  <a:pt x="991730" y="83820"/>
                </a:lnTo>
                <a:lnTo>
                  <a:pt x="952153" y="71913"/>
                </a:lnTo>
                <a:lnTo>
                  <a:pt x="944307" y="71127"/>
                </a:lnTo>
                <a:lnTo>
                  <a:pt x="936485" y="70866"/>
                </a:lnTo>
                <a:close/>
              </a:path>
              <a:path w="2305685" h="358139">
                <a:moveTo>
                  <a:pt x="985609" y="97155"/>
                </a:moveTo>
                <a:lnTo>
                  <a:pt x="936485" y="97155"/>
                </a:lnTo>
                <a:lnTo>
                  <a:pt x="949129" y="97774"/>
                </a:lnTo>
                <a:lnTo>
                  <a:pt x="960774" y="99631"/>
                </a:lnTo>
                <a:lnTo>
                  <a:pt x="971418" y="102727"/>
                </a:lnTo>
                <a:lnTo>
                  <a:pt x="981062" y="107061"/>
                </a:lnTo>
                <a:lnTo>
                  <a:pt x="985609" y="97155"/>
                </a:lnTo>
                <a:close/>
              </a:path>
              <a:path w="2305685" h="358139">
                <a:moveTo>
                  <a:pt x="1163561" y="74295"/>
                </a:moveTo>
                <a:lnTo>
                  <a:pt x="1138415" y="76200"/>
                </a:lnTo>
                <a:lnTo>
                  <a:pt x="1142225" y="114300"/>
                </a:lnTo>
                <a:lnTo>
                  <a:pt x="1142225" y="266700"/>
                </a:lnTo>
                <a:lnTo>
                  <a:pt x="1171181" y="266700"/>
                </a:lnTo>
                <a:lnTo>
                  <a:pt x="1171181" y="182499"/>
                </a:lnTo>
                <a:lnTo>
                  <a:pt x="1172741" y="163568"/>
                </a:lnTo>
                <a:lnTo>
                  <a:pt x="1176277" y="146780"/>
                </a:lnTo>
                <a:lnTo>
                  <a:pt x="1181796" y="132123"/>
                </a:lnTo>
                <a:lnTo>
                  <a:pt x="1189278" y="119634"/>
                </a:lnTo>
                <a:lnTo>
                  <a:pt x="1195263" y="112776"/>
                </a:lnTo>
                <a:lnTo>
                  <a:pt x="1170800" y="112776"/>
                </a:lnTo>
                <a:lnTo>
                  <a:pt x="1163561" y="74295"/>
                </a:lnTo>
                <a:close/>
              </a:path>
              <a:path w="2305685" h="358139">
                <a:moveTo>
                  <a:pt x="1280333" y="96773"/>
                </a:moveTo>
                <a:lnTo>
                  <a:pt x="1227188" y="96773"/>
                </a:lnTo>
                <a:lnTo>
                  <a:pt x="1243023" y="100155"/>
                </a:lnTo>
                <a:lnTo>
                  <a:pt x="1254334" y="110299"/>
                </a:lnTo>
                <a:lnTo>
                  <a:pt x="1261121" y="127206"/>
                </a:lnTo>
                <a:lnTo>
                  <a:pt x="1263383" y="150876"/>
                </a:lnTo>
                <a:lnTo>
                  <a:pt x="1263383" y="266700"/>
                </a:lnTo>
                <a:lnTo>
                  <a:pt x="1292339" y="266700"/>
                </a:lnTo>
                <a:lnTo>
                  <a:pt x="1292339" y="182499"/>
                </a:lnTo>
                <a:lnTo>
                  <a:pt x="1293899" y="163568"/>
                </a:lnTo>
                <a:lnTo>
                  <a:pt x="1297435" y="146780"/>
                </a:lnTo>
                <a:lnTo>
                  <a:pt x="1302954" y="132123"/>
                </a:lnTo>
                <a:lnTo>
                  <a:pt x="1310436" y="119634"/>
                </a:lnTo>
                <a:lnTo>
                  <a:pt x="1311434" y="118491"/>
                </a:lnTo>
                <a:lnTo>
                  <a:pt x="1288910" y="118491"/>
                </a:lnTo>
                <a:lnTo>
                  <a:pt x="1281052" y="97655"/>
                </a:lnTo>
                <a:lnTo>
                  <a:pt x="1280333" y="96773"/>
                </a:lnTo>
                <a:close/>
              </a:path>
              <a:path w="2305685" h="358139">
                <a:moveTo>
                  <a:pt x="1401463" y="96773"/>
                </a:moveTo>
                <a:lnTo>
                  <a:pt x="1348346" y="96773"/>
                </a:lnTo>
                <a:lnTo>
                  <a:pt x="1364181" y="100155"/>
                </a:lnTo>
                <a:lnTo>
                  <a:pt x="1375492" y="110299"/>
                </a:lnTo>
                <a:lnTo>
                  <a:pt x="1382279" y="127206"/>
                </a:lnTo>
                <a:lnTo>
                  <a:pt x="1384541" y="150876"/>
                </a:lnTo>
                <a:lnTo>
                  <a:pt x="1384541" y="266700"/>
                </a:lnTo>
                <a:lnTo>
                  <a:pt x="1413497" y="266700"/>
                </a:lnTo>
                <a:lnTo>
                  <a:pt x="1413497" y="150876"/>
                </a:lnTo>
                <a:lnTo>
                  <a:pt x="1412520" y="132123"/>
                </a:lnTo>
                <a:lnTo>
                  <a:pt x="1409592" y="115871"/>
                </a:lnTo>
                <a:lnTo>
                  <a:pt x="1404710" y="102119"/>
                </a:lnTo>
                <a:lnTo>
                  <a:pt x="1401463" y="96773"/>
                </a:lnTo>
                <a:close/>
              </a:path>
              <a:path w="2305685" h="358139">
                <a:moveTo>
                  <a:pt x="1352918" y="70866"/>
                </a:moveTo>
                <a:lnTo>
                  <a:pt x="1309019" y="90094"/>
                </a:lnTo>
                <a:lnTo>
                  <a:pt x="1288910" y="118491"/>
                </a:lnTo>
                <a:lnTo>
                  <a:pt x="1311434" y="118491"/>
                </a:lnTo>
                <a:lnTo>
                  <a:pt x="1319164" y="109632"/>
                </a:lnTo>
                <a:lnTo>
                  <a:pt x="1328391" y="102489"/>
                </a:lnTo>
                <a:lnTo>
                  <a:pt x="1338118" y="98202"/>
                </a:lnTo>
                <a:lnTo>
                  <a:pt x="1348346" y="96773"/>
                </a:lnTo>
                <a:lnTo>
                  <a:pt x="1401463" y="96773"/>
                </a:lnTo>
                <a:lnTo>
                  <a:pt x="1397876" y="90868"/>
                </a:lnTo>
                <a:lnTo>
                  <a:pt x="1389208" y="82117"/>
                </a:lnTo>
                <a:lnTo>
                  <a:pt x="1378826" y="75866"/>
                </a:lnTo>
                <a:lnTo>
                  <a:pt x="1366729" y="72116"/>
                </a:lnTo>
                <a:lnTo>
                  <a:pt x="1352918" y="70866"/>
                </a:lnTo>
                <a:close/>
              </a:path>
              <a:path w="2305685" h="358139">
                <a:moveTo>
                  <a:pt x="1231760" y="70866"/>
                </a:moveTo>
                <a:lnTo>
                  <a:pt x="1190731" y="87737"/>
                </a:lnTo>
                <a:lnTo>
                  <a:pt x="1170800" y="112776"/>
                </a:lnTo>
                <a:lnTo>
                  <a:pt x="1195263" y="112776"/>
                </a:lnTo>
                <a:lnTo>
                  <a:pt x="1198006" y="109632"/>
                </a:lnTo>
                <a:lnTo>
                  <a:pt x="1207233" y="102489"/>
                </a:lnTo>
                <a:lnTo>
                  <a:pt x="1216960" y="98202"/>
                </a:lnTo>
                <a:lnTo>
                  <a:pt x="1227188" y="96773"/>
                </a:lnTo>
                <a:lnTo>
                  <a:pt x="1280333" y="96773"/>
                </a:lnTo>
                <a:lnTo>
                  <a:pt x="1268907" y="82772"/>
                </a:lnTo>
                <a:lnTo>
                  <a:pt x="1252477" y="73842"/>
                </a:lnTo>
                <a:lnTo>
                  <a:pt x="1231760" y="70866"/>
                </a:lnTo>
                <a:close/>
              </a:path>
              <a:path w="2305685" h="358139">
                <a:moveTo>
                  <a:pt x="1475219" y="76200"/>
                </a:moveTo>
                <a:lnTo>
                  <a:pt x="1443977" y="76200"/>
                </a:lnTo>
                <a:lnTo>
                  <a:pt x="1518272" y="276606"/>
                </a:lnTo>
                <a:lnTo>
                  <a:pt x="1492364" y="349377"/>
                </a:lnTo>
                <a:lnTo>
                  <a:pt x="1517129" y="357759"/>
                </a:lnTo>
                <a:lnTo>
                  <a:pt x="1561813" y="235458"/>
                </a:lnTo>
                <a:lnTo>
                  <a:pt x="1532750" y="235458"/>
                </a:lnTo>
                <a:lnTo>
                  <a:pt x="1475219" y="76200"/>
                </a:lnTo>
                <a:close/>
              </a:path>
              <a:path w="2305685" h="358139">
                <a:moveTo>
                  <a:pt x="1619999" y="76199"/>
                </a:moveTo>
                <a:lnTo>
                  <a:pt x="1589519" y="76200"/>
                </a:lnTo>
                <a:lnTo>
                  <a:pt x="1532750" y="235458"/>
                </a:lnTo>
                <a:lnTo>
                  <a:pt x="1561813" y="235458"/>
                </a:lnTo>
                <a:lnTo>
                  <a:pt x="1619999" y="76199"/>
                </a:lnTo>
                <a:close/>
              </a:path>
              <a:path w="2305685" h="358139">
                <a:moveTo>
                  <a:pt x="1772640" y="3810"/>
                </a:moveTo>
                <a:lnTo>
                  <a:pt x="1761464" y="3810"/>
                </a:lnTo>
                <a:lnTo>
                  <a:pt x="1757159" y="5460"/>
                </a:lnTo>
                <a:lnTo>
                  <a:pt x="1751063" y="12064"/>
                </a:lnTo>
                <a:lnTo>
                  <a:pt x="1749539" y="16256"/>
                </a:lnTo>
                <a:lnTo>
                  <a:pt x="1749539" y="26415"/>
                </a:lnTo>
                <a:lnTo>
                  <a:pt x="1751063" y="30607"/>
                </a:lnTo>
                <a:lnTo>
                  <a:pt x="1757159" y="37211"/>
                </a:lnTo>
                <a:lnTo>
                  <a:pt x="1761464" y="38861"/>
                </a:lnTo>
                <a:lnTo>
                  <a:pt x="1772640" y="38861"/>
                </a:lnTo>
                <a:lnTo>
                  <a:pt x="1776971" y="37211"/>
                </a:lnTo>
                <a:lnTo>
                  <a:pt x="1783067" y="30607"/>
                </a:lnTo>
                <a:lnTo>
                  <a:pt x="1784591" y="26415"/>
                </a:lnTo>
                <a:lnTo>
                  <a:pt x="1784591" y="16256"/>
                </a:lnTo>
                <a:lnTo>
                  <a:pt x="1783067" y="12064"/>
                </a:lnTo>
                <a:lnTo>
                  <a:pt x="1776971" y="5460"/>
                </a:lnTo>
                <a:lnTo>
                  <a:pt x="1772640" y="3810"/>
                </a:lnTo>
                <a:close/>
              </a:path>
              <a:path w="2305685" h="358139">
                <a:moveTo>
                  <a:pt x="1698485" y="321945"/>
                </a:moveTo>
                <a:lnTo>
                  <a:pt x="1721523" y="356806"/>
                </a:lnTo>
                <a:lnTo>
                  <a:pt x="1732584" y="357759"/>
                </a:lnTo>
                <a:lnTo>
                  <a:pt x="1743007" y="356830"/>
                </a:lnTo>
                <a:lnTo>
                  <a:pt x="1773929" y="334375"/>
                </a:lnTo>
                <a:lnTo>
                  <a:pt x="1775376" y="330708"/>
                </a:lnTo>
                <a:lnTo>
                  <a:pt x="1729346" y="330708"/>
                </a:lnTo>
                <a:lnTo>
                  <a:pt x="1723268" y="330160"/>
                </a:lnTo>
                <a:lnTo>
                  <a:pt x="1716101" y="328517"/>
                </a:lnTo>
                <a:lnTo>
                  <a:pt x="1707841" y="325778"/>
                </a:lnTo>
                <a:lnTo>
                  <a:pt x="1698485" y="321945"/>
                </a:lnTo>
                <a:close/>
              </a:path>
              <a:path w="2305685" h="358139">
                <a:moveTo>
                  <a:pt x="1781543" y="76200"/>
                </a:moveTo>
                <a:lnTo>
                  <a:pt x="1752587" y="76200"/>
                </a:lnTo>
                <a:lnTo>
                  <a:pt x="1752587" y="297180"/>
                </a:lnTo>
                <a:lnTo>
                  <a:pt x="1751132" y="311848"/>
                </a:lnTo>
                <a:lnTo>
                  <a:pt x="1746772" y="322326"/>
                </a:lnTo>
                <a:lnTo>
                  <a:pt x="1739508" y="328612"/>
                </a:lnTo>
                <a:lnTo>
                  <a:pt x="1729346" y="330708"/>
                </a:lnTo>
                <a:lnTo>
                  <a:pt x="1775376" y="330708"/>
                </a:lnTo>
                <a:lnTo>
                  <a:pt x="1778157" y="323659"/>
                </a:lnTo>
                <a:lnTo>
                  <a:pt x="1780696" y="310753"/>
                </a:lnTo>
                <a:lnTo>
                  <a:pt x="1781457" y="297180"/>
                </a:lnTo>
                <a:lnTo>
                  <a:pt x="1781543" y="76200"/>
                </a:lnTo>
                <a:close/>
              </a:path>
              <a:path w="2305685" h="358139">
                <a:moveTo>
                  <a:pt x="1918512" y="70866"/>
                </a:moveTo>
                <a:lnTo>
                  <a:pt x="1867606" y="86617"/>
                </a:lnTo>
                <a:lnTo>
                  <a:pt x="1840117" y="131016"/>
                </a:lnTo>
                <a:lnTo>
                  <a:pt x="1834883" y="171450"/>
                </a:lnTo>
                <a:lnTo>
                  <a:pt x="1836191" y="192702"/>
                </a:lnTo>
                <a:lnTo>
                  <a:pt x="1855838" y="244030"/>
                </a:lnTo>
                <a:lnTo>
                  <a:pt x="1898943" y="270283"/>
                </a:lnTo>
                <a:lnTo>
                  <a:pt x="1918512" y="272034"/>
                </a:lnTo>
                <a:lnTo>
                  <a:pt x="1938096" y="270283"/>
                </a:lnTo>
                <a:lnTo>
                  <a:pt x="1955130" y="265033"/>
                </a:lnTo>
                <a:lnTo>
                  <a:pt x="1969615" y="256282"/>
                </a:lnTo>
                <a:lnTo>
                  <a:pt x="1979513" y="246126"/>
                </a:lnTo>
                <a:lnTo>
                  <a:pt x="1918703" y="246126"/>
                </a:lnTo>
                <a:lnTo>
                  <a:pt x="1905842" y="244828"/>
                </a:lnTo>
                <a:lnTo>
                  <a:pt x="1871543" y="214205"/>
                </a:lnTo>
                <a:lnTo>
                  <a:pt x="1863839" y="171450"/>
                </a:lnTo>
                <a:lnTo>
                  <a:pt x="1864694" y="155650"/>
                </a:lnTo>
                <a:lnTo>
                  <a:pt x="1877542" y="117538"/>
                </a:lnTo>
                <a:lnTo>
                  <a:pt x="1918703" y="96773"/>
                </a:lnTo>
                <a:lnTo>
                  <a:pt x="1979513" y="96773"/>
                </a:lnTo>
                <a:lnTo>
                  <a:pt x="1969615" y="86617"/>
                </a:lnTo>
                <a:lnTo>
                  <a:pt x="1955130" y="77866"/>
                </a:lnTo>
                <a:lnTo>
                  <a:pt x="1938096" y="72616"/>
                </a:lnTo>
                <a:lnTo>
                  <a:pt x="1918512" y="70866"/>
                </a:lnTo>
                <a:close/>
              </a:path>
              <a:path w="2305685" h="358139">
                <a:moveTo>
                  <a:pt x="1979513" y="96773"/>
                </a:moveTo>
                <a:lnTo>
                  <a:pt x="1918703" y="96773"/>
                </a:lnTo>
                <a:lnTo>
                  <a:pt x="1931566" y="98071"/>
                </a:lnTo>
                <a:lnTo>
                  <a:pt x="1942742" y="101965"/>
                </a:lnTo>
                <a:lnTo>
                  <a:pt x="1970458" y="141398"/>
                </a:lnTo>
                <a:lnTo>
                  <a:pt x="1973935" y="171450"/>
                </a:lnTo>
                <a:lnTo>
                  <a:pt x="1973066" y="187249"/>
                </a:lnTo>
                <a:lnTo>
                  <a:pt x="1960029" y="225361"/>
                </a:lnTo>
                <a:lnTo>
                  <a:pt x="1918703" y="246126"/>
                </a:lnTo>
                <a:lnTo>
                  <a:pt x="1979513" y="246126"/>
                </a:lnTo>
                <a:lnTo>
                  <a:pt x="1997557" y="211883"/>
                </a:lnTo>
                <a:lnTo>
                  <a:pt x="2002891" y="171450"/>
                </a:lnTo>
                <a:lnTo>
                  <a:pt x="2001558" y="150197"/>
                </a:lnTo>
                <a:lnTo>
                  <a:pt x="1997557" y="131016"/>
                </a:lnTo>
                <a:lnTo>
                  <a:pt x="1990890" y="113907"/>
                </a:lnTo>
                <a:lnTo>
                  <a:pt x="1981555" y="98869"/>
                </a:lnTo>
                <a:lnTo>
                  <a:pt x="1979513" y="96773"/>
                </a:lnTo>
                <a:close/>
              </a:path>
              <a:path w="2305685" h="358139">
                <a:moveTo>
                  <a:pt x="2079472" y="0"/>
                </a:moveTo>
                <a:lnTo>
                  <a:pt x="2050516" y="0"/>
                </a:lnTo>
                <a:lnTo>
                  <a:pt x="2050516" y="192024"/>
                </a:lnTo>
                <a:lnTo>
                  <a:pt x="2060160" y="238779"/>
                </a:lnTo>
                <a:lnTo>
                  <a:pt x="2090045" y="266652"/>
                </a:lnTo>
                <a:lnTo>
                  <a:pt x="2122906" y="272034"/>
                </a:lnTo>
                <a:lnTo>
                  <a:pt x="2141230" y="270212"/>
                </a:lnTo>
                <a:lnTo>
                  <a:pt x="2158101" y="264747"/>
                </a:lnTo>
                <a:lnTo>
                  <a:pt x="2173520" y="255639"/>
                </a:lnTo>
                <a:lnTo>
                  <a:pt x="2183939" y="246126"/>
                </a:lnTo>
                <a:lnTo>
                  <a:pt x="2120239" y="246126"/>
                </a:lnTo>
                <a:lnTo>
                  <a:pt x="2110607" y="245185"/>
                </a:lnTo>
                <a:lnTo>
                  <a:pt x="2081996" y="213788"/>
                </a:lnTo>
                <a:lnTo>
                  <a:pt x="2079472" y="192024"/>
                </a:lnTo>
                <a:lnTo>
                  <a:pt x="2079472" y="182118"/>
                </a:lnTo>
                <a:lnTo>
                  <a:pt x="2089188" y="129611"/>
                </a:lnTo>
                <a:lnTo>
                  <a:pt x="2106307" y="107442"/>
                </a:lnTo>
                <a:lnTo>
                  <a:pt x="2079472" y="107442"/>
                </a:lnTo>
                <a:lnTo>
                  <a:pt x="2079472" y="0"/>
                </a:lnTo>
                <a:close/>
              </a:path>
              <a:path w="2305685" h="358139">
                <a:moveTo>
                  <a:pt x="2194323" y="96773"/>
                </a:moveTo>
                <a:lnTo>
                  <a:pt x="2135670" y="96773"/>
                </a:lnTo>
                <a:lnTo>
                  <a:pt x="2146731" y="97905"/>
                </a:lnTo>
                <a:lnTo>
                  <a:pt x="2156482" y="101298"/>
                </a:lnTo>
                <a:lnTo>
                  <a:pt x="2181771" y="137112"/>
                </a:lnTo>
                <a:lnTo>
                  <a:pt x="2185009" y="167640"/>
                </a:lnTo>
                <a:lnTo>
                  <a:pt x="2183866" y="184177"/>
                </a:lnTo>
                <a:lnTo>
                  <a:pt x="2166721" y="224218"/>
                </a:lnTo>
                <a:lnTo>
                  <a:pt x="2133717" y="244756"/>
                </a:lnTo>
                <a:lnTo>
                  <a:pt x="2120239" y="246126"/>
                </a:lnTo>
                <a:lnTo>
                  <a:pt x="2183939" y="246126"/>
                </a:lnTo>
                <a:lnTo>
                  <a:pt x="2207345" y="209359"/>
                </a:lnTo>
                <a:lnTo>
                  <a:pt x="2213965" y="167068"/>
                </a:lnTo>
                <a:lnTo>
                  <a:pt x="2212691" y="145101"/>
                </a:lnTo>
                <a:lnTo>
                  <a:pt x="2208869" y="125872"/>
                </a:lnTo>
                <a:lnTo>
                  <a:pt x="2202499" y="109382"/>
                </a:lnTo>
                <a:lnTo>
                  <a:pt x="2194323" y="96773"/>
                </a:lnTo>
                <a:close/>
              </a:path>
              <a:path w="2305685" h="358139">
                <a:moveTo>
                  <a:pt x="2141194" y="70866"/>
                </a:moveTo>
                <a:lnTo>
                  <a:pt x="2122049" y="73152"/>
                </a:lnTo>
                <a:lnTo>
                  <a:pt x="2105380" y="80009"/>
                </a:lnTo>
                <a:lnTo>
                  <a:pt x="2091188" y="91439"/>
                </a:lnTo>
                <a:lnTo>
                  <a:pt x="2079472" y="107442"/>
                </a:lnTo>
                <a:lnTo>
                  <a:pt x="2106307" y="107442"/>
                </a:lnTo>
                <a:lnTo>
                  <a:pt x="2114095" y="102012"/>
                </a:lnTo>
                <a:lnTo>
                  <a:pt x="2124418" y="98083"/>
                </a:lnTo>
                <a:lnTo>
                  <a:pt x="2135670" y="96773"/>
                </a:lnTo>
                <a:lnTo>
                  <a:pt x="2194323" y="96773"/>
                </a:lnTo>
                <a:lnTo>
                  <a:pt x="2193582" y="95630"/>
                </a:lnTo>
                <a:lnTo>
                  <a:pt x="2182664" y="84796"/>
                </a:lnTo>
                <a:lnTo>
                  <a:pt x="2170293" y="77057"/>
                </a:lnTo>
                <a:lnTo>
                  <a:pt x="2156470" y="72413"/>
                </a:lnTo>
                <a:lnTo>
                  <a:pt x="2141194" y="70866"/>
                </a:lnTo>
                <a:close/>
              </a:path>
              <a:path w="2305685" h="358139">
                <a:moveTo>
                  <a:pt x="2300833" y="15239"/>
                </a:moveTo>
                <a:lnTo>
                  <a:pt x="2268067" y="15239"/>
                </a:lnTo>
                <a:lnTo>
                  <a:pt x="2271877" y="198120"/>
                </a:lnTo>
                <a:lnTo>
                  <a:pt x="2297023" y="198120"/>
                </a:lnTo>
                <a:lnTo>
                  <a:pt x="2300833" y="15239"/>
                </a:lnTo>
                <a:close/>
              </a:path>
              <a:path w="2305685" h="358139">
                <a:moveTo>
                  <a:pt x="2290978" y="230124"/>
                </a:moveTo>
                <a:lnTo>
                  <a:pt x="2277516" y="230124"/>
                </a:lnTo>
                <a:lnTo>
                  <a:pt x="2272372" y="232092"/>
                </a:lnTo>
                <a:lnTo>
                  <a:pt x="2265260" y="239966"/>
                </a:lnTo>
                <a:lnTo>
                  <a:pt x="2263495" y="244983"/>
                </a:lnTo>
                <a:lnTo>
                  <a:pt x="2263495" y="257175"/>
                </a:lnTo>
                <a:lnTo>
                  <a:pt x="2265260" y="262191"/>
                </a:lnTo>
                <a:lnTo>
                  <a:pt x="2272372" y="270065"/>
                </a:lnTo>
                <a:lnTo>
                  <a:pt x="2277516" y="272034"/>
                </a:lnTo>
                <a:lnTo>
                  <a:pt x="2290978" y="272034"/>
                </a:lnTo>
                <a:lnTo>
                  <a:pt x="2296185" y="270065"/>
                </a:lnTo>
                <a:lnTo>
                  <a:pt x="2303551" y="262191"/>
                </a:lnTo>
                <a:lnTo>
                  <a:pt x="2305405" y="257175"/>
                </a:lnTo>
                <a:lnTo>
                  <a:pt x="2305405" y="244983"/>
                </a:lnTo>
                <a:lnTo>
                  <a:pt x="2303551" y="239966"/>
                </a:lnTo>
                <a:lnTo>
                  <a:pt x="2296185" y="232092"/>
                </a:lnTo>
                <a:lnTo>
                  <a:pt x="2290978" y="230124"/>
                </a:lnTo>
                <a:close/>
              </a:path>
            </a:pathLst>
          </a:custGeom>
          <a:solidFill>
            <a:srgbClr val="004461"/>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TotalTime>
  <Words>1041</Words>
  <Application>Microsoft Office PowerPoint</Application>
  <PresentationFormat>Custom</PresentationFormat>
  <Paragraphs>56</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Bliss</vt:lpstr>
      <vt:lpstr>Calibri</vt:lpstr>
      <vt:lpstr>Office Theme</vt:lpstr>
      <vt:lpstr>STEM LEARNING</vt:lpstr>
      <vt:lpstr>STEM LEARNING</vt:lpstr>
      <vt:lpstr>STEM LEARNING</vt:lpstr>
      <vt:lpstr>STEM LEARNING</vt:lpstr>
      <vt:lpstr>STEM LEARNING</vt:lpstr>
      <vt:lpstr>STEM LEARNING</vt:lpstr>
      <vt:lpstr>STEM LEARNING</vt:lpstr>
      <vt:lpstr>STEM LEARNING</vt:lpstr>
      <vt:lpstr>STEM LEARNING</vt:lpstr>
      <vt:lpstr>STEM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LEARNING</dc:title>
  <cp:lastModifiedBy>Elizabeth Hooper</cp:lastModifiedBy>
  <cp:revision>11</cp:revision>
  <dcterms:created xsi:type="dcterms:W3CDTF">2022-09-22T10:14:49Z</dcterms:created>
  <dcterms:modified xsi:type="dcterms:W3CDTF">2022-10-14T09:23:54Z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2022-09-22T00:00:00Z</vt:filetime>
  </property>
  <property fmtid="{D5CDD505-2E9C-101B-9397-08002B2CF9AE}" pid="3" name="Creator">
    <vt:lpwstr>Adobe InDesign 17.2 (Macintosh)</vt:lpwstr>
  </property>
  <property fmtid="{D5CDD505-2E9C-101B-9397-08002B2CF9AE}" pid="4" name="LastSaved">
    <vt:filetime>2022-09-22T00:00:00Z</vt:filetime>
  </property>
  <property fmtid="{D5CDD505-2E9C-101B-9397-08002B2CF9AE}" pid="5" name="Producer">
    <vt:lpwstr>Adobe PDF Library 16.0.7</vt:lpwstr>
  </property>
</Properties>
</file>