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51" autoAdjust="0"/>
  </p:normalViewPr>
  <p:slideViewPr>
    <p:cSldViewPr snapToGrid="0">
      <p:cViewPr varScale="1">
        <p:scale>
          <a:sx n="76" d="100"/>
          <a:sy n="76" d="100"/>
        </p:scale>
        <p:origin x="9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07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23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946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44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8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302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54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GB" dirty="0"/>
              <a:t>A force is a push or a pull.</a:t>
            </a:r>
          </a:p>
          <a:p>
            <a:pPr lvl="0">
              <a:defRPr/>
            </a:pPr>
            <a:r>
              <a:rPr lang="en-GB" dirty="0"/>
              <a:t>It is sometimes difficult to spot when there is a force.</a:t>
            </a:r>
          </a:p>
          <a:p>
            <a:pPr lvl="0">
              <a:defRPr/>
            </a:pPr>
            <a:r>
              <a:rPr lang="en-GB" dirty="0"/>
              <a:t>For each picture decide: </a:t>
            </a:r>
            <a:r>
              <a:rPr lang="en-GB" b="1" dirty="0">
                <a:solidFill>
                  <a:srgbClr val="C00000"/>
                </a:solidFill>
              </a:rPr>
              <a:t>force</a:t>
            </a:r>
            <a:r>
              <a:rPr lang="en-GB" dirty="0"/>
              <a:t> or </a:t>
            </a:r>
            <a:r>
              <a:rPr lang="en-GB" b="1" dirty="0">
                <a:solidFill>
                  <a:srgbClr val="C00000"/>
                </a:solidFill>
              </a:rPr>
              <a:t>no force</a:t>
            </a:r>
          </a:p>
        </p:txBody>
      </p: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Karen is pushing a large box across the floor.</a:t>
            </a:r>
          </a:p>
          <a:p>
            <a:pPr marL="542925" marR="0" lvl="0" indent="-542925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dirty="0"/>
              <a:t>	</a:t>
            </a:r>
            <a:r>
              <a:rPr lang="en-US" dirty="0" smtClean="0"/>
              <a:t>It is moving steadily.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828"/>
          <a:stretch/>
        </p:blipFill>
        <p:spPr>
          <a:xfrm>
            <a:off x="1945204" y="1914970"/>
            <a:ext cx="5309153" cy="2891982"/>
          </a:xfrm>
          <a:prstGeom prst="rect">
            <a:avLst/>
          </a:prstGeom>
          <a:solidFill>
            <a:srgbClr val="FAFAEA"/>
          </a:solidFill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326821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During a game of football,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Shane kicks the ball</a:t>
            </a:r>
            <a:r>
              <a:rPr lang="en-US" dirty="0" smtClean="0"/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4" t="16775" b="1970"/>
          <a:stretch/>
        </p:blipFill>
        <p:spPr>
          <a:xfrm>
            <a:off x="2825087" y="1637731"/>
            <a:ext cx="3756902" cy="3248168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33063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During a game of netball,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Ann and Beth are both pushing on the ball</a:t>
            </a:r>
            <a:r>
              <a:rPr lang="en-US" dirty="0" smtClean="0"/>
              <a:t>.</a:t>
            </a:r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dirty="0" smtClean="0"/>
              <a:t>	It is </a:t>
            </a:r>
            <a:r>
              <a:rPr lang="en-US" b="1" dirty="0" smtClean="0"/>
              <a:t>not moving</a:t>
            </a:r>
            <a:r>
              <a:rPr lang="en-US" dirty="0" smtClean="0"/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97" t="34842" r="27476"/>
          <a:stretch/>
        </p:blipFill>
        <p:spPr>
          <a:xfrm>
            <a:off x="2725237" y="2168732"/>
            <a:ext cx="4147593" cy="2834216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114412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 workman is trying to pull a heavy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box across the floor.</a:t>
            </a:r>
            <a:endParaRPr lang="en-US" dirty="0" smtClean="0"/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noProof="0" dirty="0"/>
              <a:t>I</a:t>
            </a:r>
            <a:r>
              <a:rPr lang="en-US" dirty="0" smtClean="0"/>
              <a:t>t is </a:t>
            </a:r>
            <a:r>
              <a:rPr lang="en-US" b="1" dirty="0" smtClean="0"/>
              <a:t>not moving</a:t>
            </a:r>
            <a:r>
              <a:rPr lang="en-US" dirty="0" smtClean="0"/>
              <a:t>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58" t="17361" r="10574"/>
          <a:stretch/>
        </p:blipFill>
        <p:spPr>
          <a:xfrm>
            <a:off x="1398365" y="2177189"/>
            <a:ext cx="6311507" cy="2804805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245871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b="1" dirty="0"/>
              <a:t>5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During a game of football, Alice takes a throw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9" t="14500" r="4470"/>
          <a:stretch/>
        </p:blipFill>
        <p:spPr>
          <a:xfrm>
            <a:off x="3323268" y="1642633"/>
            <a:ext cx="2461701" cy="3360315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40362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>
                <a:tab pos="5334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 spacecraft is drifting through space.</a:t>
            </a:r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lang="en-US" dirty="0"/>
              <a:t>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very far from all other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objects.</a:t>
            </a:r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lang="en-US" baseline="0" dirty="0" smtClean="0"/>
              <a:t>	There is no air in space, so ther</a:t>
            </a:r>
            <a:r>
              <a:rPr lang="en-US" dirty="0" smtClean="0"/>
              <a:t>e is no air resistance.</a:t>
            </a:r>
          </a:p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spacecraft is moving in a straight line at a constant speed.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" t="56314" r="2995"/>
          <a:stretch/>
        </p:blipFill>
        <p:spPr>
          <a:xfrm>
            <a:off x="177799" y="3020863"/>
            <a:ext cx="8763001" cy="1459124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56213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</a:t>
            </a: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force?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72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 heavy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book is sitting on a table.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5974" y="5002948"/>
            <a:ext cx="5838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orce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GB" sz="2400" i="1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en-GB" sz="3600" b="1" dirty="0" smtClean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sz="36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force</a:t>
            </a:r>
            <a:endParaRPr lang="en-GB" sz="36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5"/>
          <a:stretch/>
        </p:blipFill>
        <p:spPr>
          <a:xfrm>
            <a:off x="1385646" y="2380621"/>
            <a:ext cx="6428269" cy="2333208"/>
          </a:xfrm>
          <a:prstGeom prst="rect">
            <a:avLst/>
          </a:prstGeom>
          <a:ln w="6350">
            <a:noFill/>
          </a:ln>
        </p:spPr>
      </p:pic>
    </p:spTree>
    <p:extLst>
      <p:ext uri="{BB962C8B-B14F-4D97-AF65-F5344CB8AC3E}">
        <p14:creationId xmlns:p14="http://schemas.microsoft.com/office/powerpoint/2010/main" val="35441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21</TotalTime>
  <Words>263</Words>
  <Application>Microsoft Office PowerPoint</Application>
  <PresentationFormat>On-screen Show (4:3)</PresentationFormat>
  <Paragraphs>40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3</cp:revision>
  <dcterms:created xsi:type="dcterms:W3CDTF">2020-04-21T13:17:32Z</dcterms:created>
  <dcterms:modified xsi:type="dcterms:W3CDTF">2020-04-21T13:38:59Z</dcterms:modified>
</cp:coreProperties>
</file>