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007600"/>
    <a:srgbClr val="3737FF"/>
    <a:srgbClr val="5B5BFF"/>
    <a:srgbClr val="000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51" autoAdjust="0"/>
  </p:normalViewPr>
  <p:slideViewPr>
    <p:cSldViewPr snapToGrid="0">
      <p:cViewPr varScale="1">
        <p:scale>
          <a:sx n="111" d="100"/>
          <a:sy n="111" d="100"/>
        </p:scale>
        <p:origin x="12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BC92B-20E3-4759-9EA2-4291CE070368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7C73D-9F36-4409-AC4D-B1068866F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129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7C73D-9F36-4409-AC4D-B1068866F4E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440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756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13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509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74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058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89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13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75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7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256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7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45666-C2DB-4374-98FD-31A24254EBAB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75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4244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>
              <a:defRPr/>
            </a:pPr>
            <a:r>
              <a:rPr lang="en-US" dirty="0"/>
              <a:t>Standing up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1" y="863126"/>
            <a:ext cx="6702724" cy="22941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Aft>
                <a:spcPts val="1800"/>
              </a:spcAft>
              <a:defRPr/>
            </a:pPr>
            <a:r>
              <a:rPr lang="en-GB" sz="1700" dirty="0"/>
              <a:t>The long, thin stems of a flower can stand up off the ground. They can support the weight of a flower at the top.</a:t>
            </a:r>
          </a:p>
          <a:p>
            <a:pPr lvl="0">
              <a:spcAft>
                <a:spcPts val="1800"/>
              </a:spcAft>
              <a:defRPr/>
            </a:pPr>
            <a:r>
              <a:rPr lang="en-GB" sz="1700" dirty="0" smtClean="0"/>
              <a:t>But </a:t>
            </a:r>
            <a:r>
              <a:rPr lang="en-GB" sz="1700" dirty="0"/>
              <a:t>if a flower doesn’t get enough water it will wilt and droop.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1800"/>
              </a:spcAft>
              <a:buClrTx/>
              <a:buSzTx/>
              <a:buFont typeface="+mj-lt"/>
              <a:buNone/>
              <a:tabLst/>
              <a:defRPr/>
            </a:pPr>
            <a:endParaRPr kumimoji="0" lang="en-US" sz="17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9729" y="863127"/>
            <a:ext cx="1293720" cy="2587440"/>
          </a:xfrm>
          <a:prstGeom prst="rect">
            <a:avLst/>
          </a:prstGeom>
        </p:spPr>
      </p:pic>
      <p:sp>
        <p:nvSpPr>
          <p:cNvPr id="6" name="Text Placeholder 16"/>
          <p:cNvSpPr txBox="1">
            <a:spLocks/>
          </p:cNvSpPr>
          <p:nvPr/>
        </p:nvSpPr>
        <p:spPr>
          <a:xfrm>
            <a:off x="457199" y="2605175"/>
            <a:ext cx="6702726" cy="854015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Aft>
                <a:spcPts val="1200"/>
              </a:spcAft>
              <a:defRPr/>
            </a:pPr>
            <a:r>
              <a:rPr lang="en-GB" sz="1700" dirty="0"/>
              <a:t>Your teacher will demonstrate a model of this using water and long, thin balloons.</a:t>
            </a:r>
            <a:endParaRPr kumimoji="0" lang="en-US" sz="17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7" name="Text Placeholder 16"/>
          <p:cNvSpPr txBox="1">
            <a:spLocks/>
          </p:cNvSpPr>
          <p:nvPr/>
        </p:nvSpPr>
        <p:spPr>
          <a:xfrm>
            <a:off x="457198" y="3769743"/>
            <a:ext cx="8507290" cy="27856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Aft>
                <a:spcPts val="1200"/>
              </a:spcAft>
              <a:defRPr/>
            </a:pPr>
            <a:r>
              <a:rPr lang="en-GB" sz="1700" b="1" dirty="0"/>
              <a:t>To talk about in your group</a:t>
            </a:r>
          </a:p>
          <a:p>
            <a:pPr marL="342900" lvl="0" indent="-342900"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GB" sz="1700" dirty="0" smtClean="0"/>
              <a:t>What is inside </a:t>
            </a:r>
            <a:r>
              <a:rPr lang="en-GB" sz="1700" dirty="0"/>
              <a:t>the stem of a flower </a:t>
            </a:r>
            <a:r>
              <a:rPr lang="en-GB" sz="1700" dirty="0" smtClean="0"/>
              <a:t>that provides </a:t>
            </a:r>
            <a:r>
              <a:rPr lang="en-GB" sz="1700" dirty="0"/>
              <a:t>support to help it stand up?</a:t>
            </a:r>
          </a:p>
          <a:p>
            <a:pPr marL="342900" lvl="0" indent="-342900"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GB" sz="1700" dirty="0" smtClean="0"/>
              <a:t>What is inside </a:t>
            </a:r>
            <a:r>
              <a:rPr lang="en-GB" sz="1700" dirty="0"/>
              <a:t>a human </a:t>
            </a:r>
            <a:r>
              <a:rPr lang="en-GB" sz="1700" dirty="0" smtClean="0"/>
              <a:t>that provides </a:t>
            </a:r>
            <a:r>
              <a:rPr lang="en-GB" sz="1700" dirty="0"/>
              <a:t>support to help them stand up?</a:t>
            </a:r>
          </a:p>
          <a:p>
            <a:pPr marL="342900" lvl="0" indent="-342900"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GB" sz="1700" dirty="0" smtClean="0"/>
              <a:t>Can </a:t>
            </a:r>
            <a:r>
              <a:rPr lang="en-GB" sz="1700" dirty="0"/>
              <a:t>you explain why a plant is stuck in one place, while a human can move around</a:t>
            </a:r>
            <a:r>
              <a:rPr lang="en-GB" sz="1700" dirty="0" smtClean="0"/>
              <a:t>?</a:t>
            </a:r>
            <a:endParaRPr lang="en-GB" sz="1700" dirty="0"/>
          </a:p>
        </p:txBody>
      </p:sp>
    </p:spTree>
    <p:extLst>
      <p:ext uri="{BB962C8B-B14F-4D97-AF65-F5344CB8AC3E}">
        <p14:creationId xmlns:p14="http://schemas.microsoft.com/office/powerpoint/2010/main" val="60057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BEST_PPt_First slide ready.pptx" id="{381E4D17-69CB-42C3-85C1-2E8F8736608A}" vid="{03D53ADA-BC75-4EEB-AF83-964927EF2C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.BEST_PPt_First slide ready</Template>
  <TotalTime>6</TotalTime>
  <Words>116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Alistair Moore</dc:creator>
  <cp:lastModifiedBy>Alistair Moore</cp:lastModifiedBy>
  <cp:revision>1</cp:revision>
  <dcterms:created xsi:type="dcterms:W3CDTF">2019-01-05T18:52:30Z</dcterms:created>
  <dcterms:modified xsi:type="dcterms:W3CDTF">2019-01-05T18:58:31Z</dcterms:modified>
</cp:coreProperties>
</file>