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9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Without bones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5055080"/>
            <a:ext cx="8285163" cy="1035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1200"/>
              </a:spcAft>
              <a:defRPr/>
            </a:pPr>
            <a:r>
              <a:rPr lang="en-GB" dirty="0"/>
              <a:t>There are many bones in the human body</a:t>
            </a:r>
            <a:r>
              <a:rPr lang="en-GB" dirty="0" smtClean="0"/>
              <a:t>.</a:t>
            </a:r>
          </a:p>
          <a:p>
            <a:pPr lvl="0">
              <a:spcAft>
                <a:spcPts val="1200"/>
              </a:spcAft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imagine if </a:t>
            </a:r>
            <a:r>
              <a:rPr kumimoji="0" lang="en-GB" sz="1800" b="0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weren’t any…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61" y="848224"/>
            <a:ext cx="1708879" cy="400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Without bones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00999"/>
            <a:ext cx="8492463" cy="1930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600"/>
              </a:spcAft>
              <a:defRPr/>
            </a:pPr>
            <a:r>
              <a:rPr lang="en-GB" b="1" dirty="0"/>
              <a:t>Part 1</a:t>
            </a:r>
          </a:p>
          <a:p>
            <a:pPr lvl="0">
              <a:spcAft>
                <a:spcPts val="600"/>
              </a:spcAft>
              <a:defRPr/>
            </a:pPr>
            <a:r>
              <a:rPr lang="en-GB" dirty="0" smtClean="0"/>
              <a:t>The </a:t>
            </a:r>
            <a:r>
              <a:rPr lang="en-GB" dirty="0"/>
              <a:t>statements </a:t>
            </a:r>
            <a:r>
              <a:rPr lang="en-GB" dirty="0" smtClean="0"/>
              <a:t>below suggest </a:t>
            </a:r>
            <a:r>
              <a:rPr lang="en-GB" dirty="0"/>
              <a:t>what might happen if there were no bones in the human body.</a:t>
            </a:r>
          </a:p>
          <a:p>
            <a:pPr lvl="0">
              <a:spcAft>
                <a:spcPts val="600"/>
              </a:spcAft>
              <a:defRPr/>
            </a:pPr>
            <a:r>
              <a:rPr lang="en-GB" dirty="0" smtClean="0"/>
              <a:t>What is your decision for each statement?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2914258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07887" y="55535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35740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2338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48937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001992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4238" y="2999663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7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would be like a floppy jellyfish on the floor.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36594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36570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7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heart and lungs could get damaged easily.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3192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3168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7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would not be able to walk around.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49790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49767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7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would not be able to breathe.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3816" y="563251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2992" y="563018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7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would not be able to make blood.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2914258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3574076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233894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4891312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6070289" y="5553530"/>
            <a:ext cx="2730061" cy="544860"/>
            <a:chOff x="5846013" y="5553530"/>
            <a:chExt cx="2954337" cy="544860"/>
          </a:xfrm>
        </p:grpSpPr>
        <p:sp>
          <p:nvSpPr>
            <p:cNvPr id="50" name="Rectangle 49"/>
            <p:cNvSpPr/>
            <p:nvPr/>
          </p:nvSpPr>
          <p:spPr>
            <a:xfrm>
              <a:off x="5846013" y="5553530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20305" y="55535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581398" y="555824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58566" y="555575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1958960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Without bones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215661" y="698741"/>
            <a:ext cx="5686188" cy="1879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400"/>
              </a:spcAft>
              <a:defRPr/>
            </a:pPr>
            <a:r>
              <a:rPr lang="en-GB" sz="1600" b="1" dirty="0"/>
              <a:t>Part 2</a:t>
            </a:r>
          </a:p>
          <a:p>
            <a:pPr lvl="0">
              <a:spcAft>
                <a:spcPts val="400"/>
              </a:spcAft>
              <a:defRPr/>
            </a:pPr>
            <a:r>
              <a:rPr lang="en-GB" sz="1500" dirty="0" smtClean="0"/>
              <a:t>The </a:t>
            </a:r>
            <a:r>
              <a:rPr lang="en-GB" sz="1500" dirty="0"/>
              <a:t>boxes below describe what would happen if there were no bones in the human body.</a:t>
            </a:r>
          </a:p>
          <a:p>
            <a:pPr lvl="0">
              <a:spcAft>
                <a:spcPts val="400"/>
              </a:spcAft>
              <a:defRPr/>
            </a:pPr>
            <a:r>
              <a:rPr lang="en-GB" sz="1500" dirty="0" smtClean="0"/>
              <a:t>What is </a:t>
            </a:r>
            <a:r>
              <a:rPr lang="en-GB" sz="1500" dirty="0"/>
              <a:t>the correct </a:t>
            </a:r>
            <a:r>
              <a:rPr lang="en-GB" sz="1500" b="1" dirty="0" smtClean="0"/>
              <a:t>explanation</a:t>
            </a:r>
            <a:r>
              <a:rPr lang="en-GB" sz="1500" dirty="0" smtClean="0"/>
              <a:t> for each </a:t>
            </a:r>
            <a:r>
              <a:rPr lang="en-GB" sz="1500" b="1" dirty="0" smtClean="0"/>
              <a:t>description</a:t>
            </a:r>
            <a:r>
              <a:rPr lang="en-GB" sz="1500" dirty="0" smtClean="0"/>
              <a:t>?</a:t>
            </a:r>
            <a:endParaRPr lang="en-GB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6208882" y="718977"/>
            <a:ext cx="2786332" cy="57567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Explanation</a:t>
            </a:r>
          </a:p>
          <a:p>
            <a:pPr algn="ctr"/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why it would happen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0245" y="2027394"/>
            <a:ext cx="2483612" cy="63345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digest food and absorb nutrients.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0245" y="3475852"/>
            <a:ext cx="2483612" cy="63345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transport food from the mouth.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0245" y="4924308"/>
            <a:ext cx="2483612" cy="63345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absorb oxygen.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0244" y="2180344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60244" y="3640106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60244" y="5099866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0244" y="2751623"/>
            <a:ext cx="2483612" cy="63345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store and churn food.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60243" y="2910225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60243" y="1303165"/>
            <a:ext cx="2483612" cy="63345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dissolve food and absorb nutrients.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60242" y="1450463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0243" y="4200081"/>
            <a:ext cx="2483612" cy="63345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release energy from food.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60242" y="4369987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0242" y="5650135"/>
            <a:ext cx="2483612" cy="633454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absorb oxygen.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60241" y="5825693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3686" y="2703858"/>
            <a:ext cx="4833368" cy="57567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Description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what </a:t>
            </a: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happen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689" y="3938953"/>
            <a:ext cx="4833367" cy="432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heart lungs could get damaged easily.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3689" y="5189005"/>
            <a:ext cx="4833367" cy="432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would not be able to breathe.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3686" y="3996662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3686" y="5257480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3688" y="4563979"/>
            <a:ext cx="4833367" cy="432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would not be able to walk around.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3686" y="4627071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3687" y="3313927"/>
            <a:ext cx="4833367" cy="432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would be like a floppy jellyfish on the floor.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86" y="3366253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3687" y="5814029"/>
            <a:ext cx="4833367" cy="432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marL="357188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would not be able to make blood.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3686" y="5887887"/>
            <a:ext cx="457200" cy="4000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GB" sz="14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14</TotalTime>
  <Words>261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Moore</dc:creator>
  <cp:lastModifiedBy>Alistair Moore</cp:lastModifiedBy>
  <cp:revision>6</cp:revision>
  <dcterms:created xsi:type="dcterms:W3CDTF">2019-01-05T17:41:40Z</dcterms:created>
  <dcterms:modified xsi:type="dcterms:W3CDTF">2019-03-14T16:55:09Z</dcterms:modified>
</cp:coreProperties>
</file>