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9EF"/>
    <a:srgbClr val="9966FF"/>
    <a:srgbClr val="CC66FF"/>
    <a:srgbClr val="660066"/>
    <a:srgbClr val="800080"/>
    <a:srgbClr val="990099"/>
    <a:srgbClr val="F3F3E1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36" autoAdjust="0"/>
  </p:normalViewPr>
  <p:slideViewPr>
    <p:cSldViewPr snapToGrid="0">
      <p:cViewPr varScale="1">
        <p:scale>
          <a:sx n="63" d="100"/>
          <a:sy n="63" d="100"/>
        </p:scale>
        <p:origin x="15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845ED-41E3-44BA-913C-55D2928F1607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9CE2A-8E64-477F-8B97-C28C52EE2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7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Read through the slide with children and ask them to look carefully at the images and statements A, B, C and D</a:t>
            </a:r>
            <a:r>
              <a:rPr lang="en-GB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They </a:t>
            </a:r>
            <a:r>
              <a:rPr lang="en-GB" dirty="0"/>
              <a:t>should think about what they know and understand about why it gets dark at night.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Click for the follow up question: ‘Can you explain why you think this?’.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Expected answer:</a:t>
            </a:r>
            <a:r>
              <a:rPr lang="en-GB" b="1" baseline="0" dirty="0"/>
              <a:t> </a:t>
            </a:r>
            <a:r>
              <a:rPr lang="en-GB" b="0" baseline="0" dirty="0"/>
              <a:t>The most scientifically correct is answer 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 – the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Earth is a solid sphere and we live on the surface.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baseline="0" dirty="0">
                <a:solidFill>
                  <a:schemeClr val="tx1"/>
                </a:solidFill>
              </a:rPr>
              <a:t>A breakdown of what the other choices tell you about students’ misunderstandings can be found in the teacher notes for this activity.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9CE2A-8E64-477F-8B97-C28C52EE22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1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4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4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2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0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1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2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4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06BB-A71A-467C-87A0-C2645586DFEE}" type="datetimeFigureOut">
              <a:rPr lang="en-GB" smtClean="0"/>
              <a:t>30/01/2021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3E0F-FD66-464D-BED2-469AF4D8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 rot="21403783">
            <a:off x="5514568" y="3277097"/>
            <a:ext cx="2504036" cy="3784801"/>
          </a:xfrm>
          <a:prstGeom prst="rect">
            <a:avLst/>
          </a:prstGeom>
          <a:solidFill>
            <a:schemeClr val="accent1">
              <a:alpha val="76000"/>
            </a:schemeClr>
          </a:solidFill>
          <a:scene3d>
            <a:camera prst="orthographicFront">
              <a:rot lat="3600000" lon="3360000" rev="13800000"/>
            </a:camera>
            <a:lightRig rig="threePt" dir="t"/>
          </a:scene3d>
          <a:sp3d extrusionH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The Earth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232193" y="836645"/>
            <a:ext cx="8285163" cy="82451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We live on the planet Earth.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Which picture best shows what the Earth is like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  <a:latin typeface="+mn-lt"/>
              </a:rPr>
              <a:t>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B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C</a:t>
            </a:r>
          </a:p>
        </p:txBody>
      </p:sp>
      <p:sp>
        <p:nvSpPr>
          <p:cNvPr id="2" name="Oval 1"/>
          <p:cNvSpPr/>
          <p:nvPr/>
        </p:nvSpPr>
        <p:spPr>
          <a:xfrm>
            <a:off x="2398269" y="2196381"/>
            <a:ext cx="1440000" cy="1440000"/>
          </a:xfrm>
          <a:prstGeom prst="ellipse">
            <a:avLst/>
          </a:prstGeom>
          <a:scene3d>
            <a:camera prst="orthographicFront">
              <a:rot lat="19576185" lon="19046058" rev="1923557"/>
            </a:camera>
            <a:lightRig rig="threePt" dir="t"/>
          </a:scene3d>
          <a:sp3d extrusionH="127000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335329" y="2195927"/>
            <a:ext cx="1440000" cy="144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698500" h="698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254406" y="4070038"/>
            <a:ext cx="1733743" cy="1574400"/>
            <a:chOff x="2407302" y="4164551"/>
            <a:chExt cx="1733743" cy="1574400"/>
          </a:xfrm>
        </p:grpSpPr>
        <p:grpSp>
          <p:nvGrpSpPr>
            <p:cNvPr id="5" name="Group 4"/>
            <p:cNvGrpSpPr/>
            <p:nvPr/>
          </p:nvGrpSpPr>
          <p:grpSpPr>
            <a:xfrm>
              <a:off x="2407302" y="4277741"/>
              <a:ext cx="1733743" cy="1461210"/>
              <a:chOff x="2407302" y="4277741"/>
              <a:chExt cx="1733743" cy="146121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2527979" y="4298951"/>
                <a:ext cx="1440000" cy="144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698500" h="698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22" name="Picture 21" descr="Screen Clippi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07302" y="4277741"/>
                <a:ext cx="1733743" cy="606810"/>
              </a:xfrm>
              <a:prstGeom prst="rect">
                <a:avLst/>
              </a:prstGeom>
            </p:spPr>
          </p:pic>
        </p:grpSp>
        <p:sp>
          <p:nvSpPr>
            <p:cNvPr id="23" name="Oval 22"/>
            <p:cNvSpPr/>
            <p:nvPr/>
          </p:nvSpPr>
          <p:spPr>
            <a:xfrm>
              <a:off x="2545979" y="4164551"/>
              <a:ext cx="1404000" cy="1440000"/>
            </a:xfrm>
            <a:prstGeom prst="ellipse">
              <a:avLst/>
            </a:prstGeom>
            <a:scene3d>
              <a:camera prst="orthographicFront">
                <a:rot lat="15600000" lon="0" rev="0"/>
              </a:camera>
              <a:lightRig rig="threePt" dir="t"/>
            </a:scene3d>
            <a:sp3d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02096" y="2610107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36" name="Freeform 3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endCxn id="3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91621" y="2687256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1" name="Freeform 4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3" name="Straight Connector 42"/>
            <p:cNvCxnSpPr>
              <a:endCxn id="4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21277" y="2832512"/>
            <a:ext cx="142876" cy="290512"/>
            <a:chOff x="3938587" y="3138488"/>
            <a:chExt cx="166688" cy="316705"/>
          </a:xfrm>
          <a:scene3d>
            <a:camera prst="orthographicFront">
              <a:rot lat="0" lon="0" rev="19499999"/>
            </a:camera>
            <a:lightRig rig="threePt" dir="t"/>
          </a:scene3d>
        </p:grpSpPr>
        <p:sp>
          <p:nvSpPr>
            <p:cNvPr id="46" name="Freeform 4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endCxn id="4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28504" y="2771548"/>
            <a:ext cx="142876" cy="290512"/>
            <a:chOff x="3938587" y="3138488"/>
            <a:chExt cx="166688" cy="316705"/>
          </a:xfrm>
          <a:scene3d>
            <a:camera prst="orthographicFront">
              <a:rot lat="1200000" lon="0" rev="5400000"/>
            </a:camera>
            <a:lightRig rig="threePt" dir="t"/>
          </a:scene3d>
        </p:grpSpPr>
        <p:sp>
          <p:nvSpPr>
            <p:cNvPr id="51" name="Freeform 5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>
              <a:endCxn id="5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92271" y="2253186"/>
            <a:ext cx="142876" cy="290512"/>
            <a:chOff x="3938587" y="3138488"/>
            <a:chExt cx="166688" cy="316705"/>
          </a:xfrm>
          <a:scene3d>
            <a:camera prst="orthographicFront">
              <a:rot lat="20755119" lon="177250" rev="18862974"/>
            </a:camera>
            <a:lightRig rig="threePt" dir="t"/>
          </a:scene3d>
        </p:grpSpPr>
        <p:sp>
          <p:nvSpPr>
            <p:cNvPr id="56" name="Freeform 5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Straight Connector 57"/>
            <p:cNvCxnSpPr>
              <a:endCxn id="5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63217" y="3001684"/>
            <a:ext cx="142876" cy="290512"/>
            <a:chOff x="3938587" y="3138488"/>
            <a:chExt cx="166688" cy="316705"/>
          </a:xfrm>
          <a:scene3d>
            <a:camera prst="orthographicFront">
              <a:rot lat="19200000" lon="19056333" rev="14499553"/>
            </a:camera>
            <a:lightRig rig="threePt" dir="t"/>
          </a:scene3d>
        </p:grpSpPr>
        <p:sp>
          <p:nvSpPr>
            <p:cNvPr id="61" name="Freeform 6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>
              <a:endCxn id="6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670193" y="451168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6" name="Freeform 6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>
              <a:endCxn id="6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398396" y="448663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1" name="Freeform 7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>
              <a:endCxn id="7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072880" y="456667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76" name="Freeform 7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Connector 77"/>
            <p:cNvCxnSpPr>
              <a:endCxn id="7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434655" y="4851103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1" name="Freeform 8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3" name="Straight Connector 82"/>
            <p:cNvCxnSpPr>
              <a:endCxn id="8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26925" y="4802195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6" name="Freeform 85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8" name="Straight Connector 87"/>
            <p:cNvCxnSpPr>
              <a:endCxn id="86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860538" y="5021298"/>
            <a:ext cx="142876" cy="290512"/>
            <a:chOff x="3938587" y="3138488"/>
            <a:chExt cx="166688" cy="31670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1" name="Freeform 90"/>
            <p:cNvSpPr/>
            <p:nvPr/>
          </p:nvSpPr>
          <p:spPr>
            <a:xfrm>
              <a:off x="3983831" y="3324224"/>
              <a:ext cx="59532" cy="130969"/>
            </a:xfrm>
            <a:custGeom>
              <a:avLst/>
              <a:gdLst>
                <a:gd name="connsiteX0" fmla="*/ 0 w 61913"/>
                <a:gd name="connsiteY0" fmla="*/ 90488 h 90488"/>
                <a:gd name="connsiteX1" fmla="*/ 40482 w 61913"/>
                <a:gd name="connsiteY1" fmla="*/ 0 h 90488"/>
                <a:gd name="connsiteX2" fmla="*/ 61913 w 61913"/>
                <a:gd name="connsiteY2" fmla="*/ 83344 h 9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913" h="90488">
                  <a:moveTo>
                    <a:pt x="0" y="90488"/>
                  </a:moveTo>
                  <a:lnTo>
                    <a:pt x="40482" y="0"/>
                  </a:lnTo>
                  <a:lnTo>
                    <a:pt x="61913" y="83344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938587" y="3238501"/>
              <a:ext cx="166688" cy="45719"/>
            </a:xfrm>
            <a:custGeom>
              <a:avLst/>
              <a:gdLst>
                <a:gd name="connsiteX0" fmla="*/ 0 w 123825"/>
                <a:gd name="connsiteY0" fmla="*/ 16668 h 21431"/>
                <a:gd name="connsiteX1" fmla="*/ 57150 w 123825"/>
                <a:gd name="connsiteY1" fmla="*/ 0 h 21431"/>
                <a:gd name="connsiteX2" fmla="*/ 123825 w 123825"/>
                <a:gd name="connsiteY2" fmla="*/ 21431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21431">
                  <a:moveTo>
                    <a:pt x="0" y="16668"/>
                  </a:moveTo>
                  <a:lnTo>
                    <a:pt x="57150" y="0"/>
                  </a:lnTo>
                  <a:lnTo>
                    <a:pt x="123825" y="21431"/>
                  </a:ln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3" name="Straight Connector 92"/>
            <p:cNvCxnSpPr>
              <a:endCxn id="91" idx="1"/>
            </p:cNvCxnSpPr>
            <p:nvPr/>
          </p:nvCxnSpPr>
          <p:spPr>
            <a:xfrm>
              <a:off x="4021931" y="3207544"/>
              <a:ext cx="825" cy="11668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3992165" y="3138488"/>
              <a:ext cx="59532" cy="690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Rectangle 94"/>
          <p:cNvSpPr/>
          <p:nvPr/>
        </p:nvSpPr>
        <p:spPr>
          <a:xfrm>
            <a:off x="6195939" y="1117531"/>
            <a:ext cx="2715868" cy="646331"/>
          </a:xfrm>
          <a:prstGeom prst="rect">
            <a:avLst/>
          </a:prstGeom>
          <a:solidFill>
            <a:srgbClr val="F3F3E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you explain why you think this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1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Nicky Waller</cp:lastModifiedBy>
  <cp:revision>36</cp:revision>
  <dcterms:created xsi:type="dcterms:W3CDTF">2018-09-13T09:52:26Z</dcterms:created>
  <dcterms:modified xsi:type="dcterms:W3CDTF">2021-01-30T10:43:18Z</dcterms:modified>
</cp:coreProperties>
</file>