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CC99FF"/>
    <a:srgbClr val="F3F3E1"/>
    <a:srgbClr val="800080"/>
    <a:srgbClr val="990099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636" autoAdjust="0"/>
  </p:normalViewPr>
  <p:slideViewPr>
    <p:cSldViewPr snapToGrid="0">
      <p:cViewPr varScale="1">
        <p:scale>
          <a:sx n="63" d="100"/>
          <a:sy n="63" d="100"/>
        </p:scale>
        <p:origin x="15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845ED-41E3-44BA-913C-55D2928F1607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9CE2A-8E64-477F-8B97-C28C52EE2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7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through the slide with children and ask them to look carefully at the images and statements A, B, C and 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They should think about what they know and understand about why it gets dark at night.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reveal the secondary question: ‘Can you explain why you think this?’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Expected answer: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 C gives the most scientifically correct response, indicating an understanding that we have day and night because the Earth rotates, on its axis every 24 hours.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the other choices tell you about students’ misunderstandings can be found in the teacher notes for this activity.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9CE2A-8E64-477F-8B97-C28C52EE22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4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4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0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1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4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3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9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06BB-A71A-467C-87A0-C2645586DFEE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46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Day and night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232193" y="704739"/>
            <a:ext cx="8732295" cy="988555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Why do you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think it gets dark at night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?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Which diagram and statement do you agree with the most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aseline="0" dirty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</a:rPr>
              <a:t>I think it gets dark at night because the 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Century Gothic" panose="020B0502020202020204" pitchFamily="34" charset="0"/>
              </a:rPr>
              <a:t>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882825" y="4048125"/>
            <a:ext cx="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4FB3FEC-7EAD-465A-BE4A-93C821B570B0}"/>
              </a:ext>
            </a:extLst>
          </p:cNvPr>
          <p:cNvSpPr/>
          <p:nvPr/>
        </p:nvSpPr>
        <p:spPr>
          <a:xfrm>
            <a:off x="6195939" y="1117531"/>
            <a:ext cx="2715868" cy="646331"/>
          </a:xfrm>
          <a:prstGeom prst="rect">
            <a:avLst/>
          </a:prstGeom>
          <a:solidFill>
            <a:srgbClr val="F3F3E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you explain why you think this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B2F4B3-322C-44E5-A621-C65A6CA0386A}"/>
              </a:ext>
            </a:extLst>
          </p:cNvPr>
          <p:cNvGrpSpPr/>
          <p:nvPr/>
        </p:nvGrpSpPr>
        <p:grpSpPr>
          <a:xfrm>
            <a:off x="1568029" y="1934537"/>
            <a:ext cx="6060621" cy="4087200"/>
            <a:chOff x="1568029" y="1934537"/>
            <a:chExt cx="6060621" cy="40872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AF1EA6-56AC-4EC6-BA12-BEEC7A6A7980}"/>
                </a:ext>
              </a:extLst>
            </p:cNvPr>
            <p:cNvGrpSpPr/>
            <p:nvPr/>
          </p:nvGrpSpPr>
          <p:grpSpPr>
            <a:xfrm>
              <a:off x="1568030" y="1934537"/>
              <a:ext cx="6060620" cy="4087200"/>
              <a:chOff x="1730375" y="1708727"/>
              <a:chExt cx="6060620" cy="4087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324191" y="3830299"/>
                <a:ext cx="900000" cy="1352550"/>
                <a:chOff x="3324191" y="3830299"/>
                <a:chExt cx="900000" cy="1352550"/>
              </a:xfrm>
            </p:grpSpPr>
            <p:sp>
              <p:nvSpPr>
                <p:cNvPr id="38" name="Arc 37"/>
                <p:cNvSpPr/>
                <p:nvPr/>
              </p:nvSpPr>
              <p:spPr>
                <a:xfrm>
                  <a:off x="3817914" y="3955751"/>
                  <a:ext cx="360000" cy="72000"/>
                </a:xfrm>
                <a:prstGeom prst="arc">
                  <a:avLst>
                    <a:gd name="adj1" fmla="val 6237762"/>
                    <a:gd name="adj2" fmla="val 2737305"/>
                  </a:avLst>
                </a:prstGeom>
                <a:ln w="19050">
                  <a:solidFill>
                    <a:srgbClr val="002060"/>
                  </a:solidFill>
                  <a:headEnd type="arrow" w="sm" len="sm"/>
                  <a:tailEnd type="none"/>
                </a:ln>
                <a:scene3d>
                  <a:camera prst="orthographicFront">
                    <a:rot lat="0" lon="0" rev="200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>
                  <a:off x="3327008" y="4973337"/>
                  <a:ext cx="360000" cy="72000"/>
                </a:xfrm>
                <a:prstGeom prst="arc">
                  <a:avLst>
                    <a:gd name="adj1" fmla="val 6237762"/>
                    <a:gd name="adj2" fmla="val 2737305"/>
                  </a:avLst>
                </a:prstGeom>
                <a:ln w="19050">
                  <a:solidFill>
                    <a:srgbClr val="002060"/>
                  </a:solidFill>
                  <a:headEnd type="arrow" w="sm" len="sm"/>
                  <a:tailEnd type="none"/>
                </a:ln>
                <a:scene3d>
                  <a:camera prst="orthographicFront">
                    <a:rot lat="0" lon="0" rev="200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774191" y="3830299"/>
                  <a:ext cx="0" cy="135255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  <a:scene3d>
                  <a:camera prst="orthographicFront">
                    <a:rot lat="0" lon="0" rev="200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>
                <a:xfrm rot="21184503">
                  <a:off x="3324191" y="4056574"/>
                  <a:ext cx="900000" cy="900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cene3d>
                  <a:camera prst="orthographicFront">
                    <a:rot lat="0" lon="0" rev="20040000"/>
                  </a:camera>
                  <a:lightRig rig="threePt" dir="t"/>
                </a:scene3d>
                <a:sp3d prstMaterial="matte">
                  <a:bevelT w="406400" h="406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30375" y="1708727"/>
                <a:ext cx="5760000" cy="4087200"/>
                <a:chOff x="1746429" y="2204816"/>
                <a:chExt cx="5760000" cy="3600000"/>
              </a:xfrm>
            </p:grpSpPr>
            <p:cxnSp>
              <p:nvCxnSpPr>
                <p:cNvPr id="10" name="Straight Connector 9"/>
                <p:cNvCxnSpPr/>
                <p:nvPr userDrawn="1"/>
              </p:nvCxnSpPr>
              <p:spPr>
                <a:xfrm>
                  <a:off x="4588303" y="2204816"/>
                  <a:ext cx="0" cy="3600000"/>
                </a:xfrm>
                <a:prstGeom prst="line">
                  <a:avLst/>
                </a:prstGeom>
                <a:ln w="25400">
                  <a:solidFill>
                    <a:srgbClr val="214D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>
                <a:xfrm flipH="1">
                  <a:off x="1746429" y="3986272"/>
                  <a:ext cx="5760000" cy="0"/>
                </a:xfrm>
                <a:prstGeom prst="line">
                  <a:avLst/>
                </a:prstGeom>
                <a:ln w="25400">
                  <a:solidFill>
                    <a:srgbClr val="214D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 Placeholder 17"/>
              <p:cNvSpPr txBox="1">
                <a:spLocks/>
              </p:cNvSpPr>
              <p:nvPr/>
            </p:nvSpPr>
            <p:spPr>
              <a:xfrm>
                <a:off x="1730375" y="3039786"/>
                <a:ext cx="2781804" cy="589084"/>
              </a:xfrm>
              <a:prstGeom prst="rect">
                <a:avLst/>
              </a:prstGeom>
            </p:spPr>
            <p:txBody>
              <a:bodyPr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A</a:t>
                </a:r>
                <a:r>
                  <a:rPr lang="en-US" sz="1600" dirty="0">
                    <a:latin typeface="Century Gothic" panose="020B0502020202020204" pitchFamily="34" charset="0"/>
                  </a:rPr>
                  <a:t>   Moon covers the Sun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latin typeface="Century Gothic" panose="020B0502020202020204" pitchFamily="34" charset="0"/>
                  </a:rPr>
                  <a:t>     once a day</a:t>
                </a:r>
              </a:p>
            </p:txBody>
          </p:sp>
          <p:sp>
            <p:nvSpPr>
              <p:cNvPr id="18" name="Text Placeholder 17"/>
              <p:cNvSpPr txBox="1">
                <a:spLocks/>
              </p:cNvSpPr>
              <p:nvPr/>
            </p:nvSpPr>
            <p:spPr>
              <a:xfrm>
                <a:off x="4664428" y="3039785"/>
                <a:ext cx="3091158" cy="589085"/>
              </a:xfrm>
              <a:prstGeom prst="rect">
                <a:avLst/>
              </a:prstGeom>
            </p:spPr>
            <p:txBody>
              <a:bodyPr anchor="b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B</a:t>
                </a:r>
                <a:r>
                  <a:rPr lang="en-US" sz="1600" dirty="0">
                    <a:latin typeface="Century Gothic" panose="020B0502020202020204" pitchFamily="34" charset="0"/>
                  </a:rPr>
                  <a:t>   Sun goes behind the Earth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latin typeface="Century Gothic" panose="020B0502020202020204" pitchFamily="34" charset="0"/>
                  </a:rPr>
                  <a:t>     once a day</a:t>
                </a:r>
              </a:p>
            </p:txBody>
          </p:sp>
          <p:sp>
            <p:nvSpPr>
              <p:cNvPr id="19" name="Text Placeholder 17"/>
              <p:cNvSpPr txBox="1">
                <a:spLocks/>
              </p:cNvSpPr>
              <p:nvPr/>
            </p:nvSpPr>
            <p:spPr>
              <a:xfrm>
                <a:off x="4664428" y="5144656"/>
                <a:ext cx="3091158" cy="594296"/>
              </a:xfrm>
              <a:prstGeom prst="rect">
                <a:avLst/>
              </a:prstGeom>
            </p:spPr>
            <p:txBody>
              <a:bodyPr anchor="b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D</a:t>
                </a:r>
                <a:r>
                  <a:rPr lang="en-US" sz="1600" dirty="0">
                    <a:latin typeface="Century Gothic" panose="020B0502020202020204" pitchFamily="34" charset="0"/>
                  </a:rPr>
                  <a:t>   Earth goes around the Sun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latin typeface="Century Gothic" panose="020B0502020202020204" pitchFamily="34" charset="0"/>
                  </a:rPr>
                  <a:t>      once a day</a:t>
                </a:r>
              </a:p>
            </p:txBody>
          </p:sp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1733298" y="5144656"/>
                <a:ext cx="2781804" cy="594295"/>
              </a:xfrm>
              <a:prstGeom prst="rect">
                <a:avLst/>
              </a:prstGeom>
            </p:spPr>
            <p:txBody>
              <a:bodyPr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C</a:t>
                </a:r>
                <a:r>
                  <a:rPr lang="en-US" sz="1600" dirty="0">
                    <a:latin typeface="Century Gothic" panose="020B0502020202020204" pitchFamily="34" charset="0"/>
                  </a:rPr>
                  <a:t>   Earth rotates on its axis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latin typeface="Century Gothic" panose="020B0502020202020204" pitchFamily="34" charset="0"/>
                  </a:rPr>
                  <a:t>     once a day   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353650" y="1958249"/>
                <a:ext cx="1131775" cy="908829"/>
                <a:chOff x="2353650" y="1958249"/>
                <a:chExt cx="1131775" cy="908829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2353650" y="1967078"/>
                  <a:ext cx="900000" cy="9000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06400" h="406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rot="5400000">
                  <a:off x="2585425" y="1958249"/>
                  <a:ext cx="900000" cy="90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406400" h="406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4804024" y="1967078"/>
                <a:ext cx="2951562" cy="764327"/>
                <a:chOff x="4804024" y="1967078"/>
                <a:chExt cx="2951562" cy="764327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4804024" y="2102750"/>
                  <a:ext cx="2951562" cy="628655"/>
                </a:xfrm>
                <a:prstGeom prst="ellipse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 rot="1350917">
                  <a:off x="6153805" y="2281893"/>
                  <a:ext cx="252000" cy="252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152400" h="152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180744" y="1967078"/>
                  <a:ext cx="396000" cy="3960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286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" name="Straight Arrow Connector 4"/>
                <p:cNvCxnSpPr/>
                <p:nvPr/>
              </p:nvCxnSpPr>
              <p:spPr>
                <a:xfrm flipH="1">
                  <a:off x="6092977" y="2102750"/>
                  <a:ext cx="168442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H="1">
                  <a:off x="6246726" y="2722344"/>
                  <a:ext cx="125274" cy="869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4839433" y="4247190"/>
                <a:ext cx="2951562" cy="702867"/>
                <a:chOff x="4804024" y="2028538"/>
                <a:chExt cx="2951562" cy="702867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4804024" y="2102750"/>
                  <a:ext cx="2951562" cy="628655"/>
                </a:xfrm>
                <a:prstGeom prst="ellipse">
                  <a:avLst/>
                </a:pr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498078">
                  <a:off x="6975916" y="2028538"/>
                  <a:ext cx="252000" cy="252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152400" h="152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075954" y="2235633"/>
                  <a:ext cx="396000" cy="3960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286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6105512" y="2102750"/>
                  <a:ext cx="168442" cy="0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6248722" y="2726607"/>
                  <a:ext cx="172768" cy="2708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7C7DAB-9A72-4EBA-AB17-E60EEF0BD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3079"/>
            <a:stretch/>
          </p:blipFill>
          <p:spPr>
            <a:xfrm>
              <a:off x="1568029" y="4078002"/>
              <a:ext cx="477193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8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199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Verdana</vt:lpstr>
      <vt:lpstr>Office Theme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Nicky Waller</cp:lastModifiedBy>
  <cp:revision>35</cp:revision>
  <dcterms:created xsi:type="dcterms:W3CDTF">2018-09-13T09:52:26Z</dcterms:created>
  <dcterms:modified xsi:type="dcterms:W3CDTF">2021-01-30T10:48:07Z</dcterms:modified>
</cp:coreProperties>
</file>