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4" r:id="rId2"/>
    <p:sldId id="301" r:id="rId3"/>
    <p:sldId id="302" r:id="rId4"/>
    <p:sldId id="303" r:id="rId5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4" autoAdjust="0"/>
    <p:restoredTop sz="73712" autoAdjust="0"/>
  </p:normalViewPr>
  <p:slideViewPr>
    <p:cSldViewPr>
      <p:cViewPr varScale="1">
        <p:scale>
          <a:sx n="84" d="100"/>
          <a:sy n="84" d="100"/>
        </p:scale>
        <p:origin x="158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98CA7FA5-EA35-4934-99AD-E5DDF22589B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59C12FA-CF7A-4E9E-A643-B4766393F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28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717B8C8-C4C2-43CD-BDA2-16BD3CB42BD2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A449C258-CE90-441A-88F4-E3F0C795C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00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out and use as a worksheet.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9C258-CE90-441A-88F4-E3F0C795C2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66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Display for the EAL learners to see and use for the cloze activity. You can print the slide out and give to the learners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9C258-CE90-441A-88F4-E3F0C795C2A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4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9C258-CE90-441A-88F4-E3F0C795C2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21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53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42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5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E63208-6A0F-403D-BC1E-A605E1A8BFA9}"/>
              </a:ext>
            </a:extLst>
          </p:cNvPr>
          <p:cNvSpPr/>
          <p:nvPr userDrawn="1"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Image 8">
            <a:extLst>
              <a:ext uri="{FF2B5EF4-FFF2-40B4-BE49-F238E27FC236}">
                <a16:creationId xmlns:a16="http://schemas.microsoft.com/office/drawing/2014/main" id="{D3C3F610-C1B6-4E3B-9F3F-9128B24BE4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2B690DC-310A-44EA-9CDD-3A45E7CAACE8}"/>
              </a:ext>
            </a:extLst>
          </p:cNvPr>
          <p:cNvSpPr txBox="1"/>
          <p:nvPr userDrawn="1"/>
        </p:nvSpPr>
        <p:spPr>
          <a:xfrm>
            <a:off x="6781800" y="6302472"/>
            <a:ext cx="53466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Z. Davies and has been adapted by EAL Nexus.</a:t>
            </a:r>
          </a:p>
        </p:txBody>
      </p:sp>
    </p:spTree>
    <p:extLst>
      <p:ext uri="{BB962C8B-B14F-4D97-AF65-F5344CB8AC3E}">
        <p14:creationId xmlns:p14="http://schemas.microsoft.com/office/powerpoint/2010/main" val="46052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29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6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6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08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8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5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64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44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77FA7F-AC7C-47AC-9ADF-4F8C56293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240684"/>
              </p:ext>
            </p:extLst>
          </p:nvPr>
        </p:nvGraphicFramePr>
        <p:xfrm>
          <a:off x="2438400" y="1929489"/>
          <a:ext cx="6864917" cy="2999021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763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Specialised cells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80670">
                <a:tc gridSpan="2"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Cloze activity</a:t>
                      </a:r>
                      <a:endParaRPr lang="en-GB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Subject(s):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Stage: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KS3 KS4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Topic:</a:t>
                      </a:r>
                      <a:endParaRPr lang="en-GB" sz="24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Cells, organs and life processes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41E31D-3F04-43FE-AB8D-C780E60DB648}"/>
              </a:ext>
            </a:extLst>
          </p:cNvPr>
          <p:cNvSpPr txBox="1"/>
          <p:nvPr/>
        </p:nvSpPr>
        <p:spPr>
          <a:xfrm>
            <a:off x="609600" y="457200"/>
            <a:ext cx="6051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EAL Nexus Resource</a:t>
            </a:r>
          </a:p>
        </p:txBody>
      </p:sp>
    </p:spTree>
    <p:extLst>
      <p:ext uri="{BB962C8B-B14F-4D97-AF65-F5344CB8AC3E}">
        <p14:creationId xmlns:p14="http://schemas.microsoft.com/office/powerpoint/2010/main" val="38524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Specialised cells</a:t>
            </a:r>
            <a:b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Fill in the missing words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75520" y="1628800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Almost all cells have a ______________, a ___________ and  cytoplasm. There are many  ______________ types of ______ . They have different shape and __________, depending on their _____________ . Every  _______ of cell is well adapted for its function. There are about __________ different types of cells in the human ______ and each has a _________ job to do.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This way our body works much _________ than if every cell was trying to do everything.</a:t>
            </a:r>
          </a:p>
        </p:txBody>
      </p:sp>
    </p:spTree>
    <p:extLst>
      <p:ext uri="{BB962C8B-B14F-4D97-AF65-F5344CB8AC3E}">
        <p14:creationId xmlns:p14="http://schemas.microsoft.com/office/powerpoint/2010/main" val="70502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216" y="548680"/>
            <a:ext cx="82296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Specialised cells</a:t>
            </a:r>
            <a:b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Fill in the missing words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1544" y="2347133"/>
            <a:ext cx="8280920" cy="37240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special       nucleus   </a:t>
            </a: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functions             better </a:t>
            </a: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type         size           cells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    </a:t>
            </a:r>
            <a:r>
              <a:rPr lang="en-GB" sz="4000" b="1" dirty="0">
                <a:latin typeface="Comic Sans MS" panose="030F0702030302020204" pitchFamily="66" charset="0"/>
              </a:rPr>
              <a:t>        </a:t>
            </a:r>
          </a:p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body     membrane     twenty           </a:t>
            </a:r>
          </a:p>
        </p:txBody>
      </p:sp>
    </p:spTree>
    <p:extLst>
      <p:ext uri="{BB962C8B-B14F-4D97-AF65-F5344CB8AC3E}">
        <p14:creationId xmlns:p14="http://schemas.microsoft.com/office/powerpoint/2010/main" val="154822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Answers: Specialised cells</a:t>
            </a:r>
            <a:b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Fill in the missing words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91544" y="1628801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Almost all cells have a _</a:t>
            </a:r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nucleus</a:t>
            </a:r>
            <a:r>
              <a:rPr lang="en-GB" sz="2800" dirty="0">
                <a:latin typeface="Comic Sans MS" panose="030F0702030302020204" pitchFamily="66" charset="0"/>
              </a:rPr>
              <a:t>__, a __</a:t>
            </a:r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membrane</a:t>
            </a:r>
            <a:r>
              <a:rPr lang="en-GB" sz="2800" dirty="0">
                <a:latin typeface="Comic Sans MS" panose="030F0702030302020204" pitchFamily="66" charset="0"/>
              </a:rPr>
              <a:t>____ and  cytoplasm. There are many  __</a:t>
            </a:r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different</a:t>
            </a:r>
            <a:r>
              <a:rPr lang="en-GB" sz="2800" dirty="0">
                <a:latin typeface="Comic Sans MS" panose="030F0702030302020204" pitchFamily="66" charset="0"/>
              </a:rPr>
              <a:t>___ types of _</a:t>
            </a:r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cells</a:t>
            </a:r>
            <a:r>
              <a:rPr lang="en-GB" sz="2800" dirty="0">
                <a:latin typeface="Comic Sans MS" panose="030F0702030302020204" pitchFamily="66" charset="0"/>
              </a:rPr>
              <a:t>__ . They have different shape and _</a:t>
            </a:r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size</a:t>
            </a:r>
            <a:r>
              <a:rPr lang="en-GB" sz="2800" dirty="0">
                <a:latin typeface="Comic Sans MS" panose="030F0702030302020204" pitchFamily="66" charset="0"/>
              </a:rPr>
              <a:t>__, depending on their __</a:t>
            </a:r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functions</a:t>
            </a:r>
            <a:r>
              <a:rPr lang="en-GB" sz="2800" dirty="0">
                <a:latin typeface="Comic Sans MS" panose="030F0702030302020204" pitchFamily="66" charset="0"/>
              </a:rPr>
              <a:t>______ . Every  __</a:t>
            </a:r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type</a:t>
            </a:r>
            <a:r>
              <a:rPr lang="en-GB" sz="2800" dirty="0">
                <a:latin typeface="Comic Sans MS" panose="030F0702030302020204" pitchFamily="66" charset="0"/>
              </a:rPr>
              <a:t>__ of cell is well adapted for its function. There are about __</a:t>
            </a:r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twenty</a:t>
            </a:r>
            <a:r>
              <a:rPr lang="en-GB" sz="2800" dirty="0">
                <a:latin typeface="Comic Sans MS" panose="030F0702030302020204" pitchFamily="66" charset="0"/>
              </a:rPr>
              <a:t>___ different types of cells in the human _</a:t>
            </a:r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body</a:t>
            </a:r>
            <a:r>
              <a:rPr lang="en-GB" sz="2800" dirty="0">
                <a:latin typeface="Comic Sans MS" panose="030F0702030302020204" pitchFamily="66" charset="0"/>
              </a:rPr>
              <a:t>__ and each has a _</a:t>
            </a:r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special</a:t>
            </a:r>
            <a:r>
              <a:rPr lang="en-GB" sz="2800" dirty="0">
                <a:latin typeface="Comic Sans MS" panose="030F0702030302020204" pitchFamily="66" charset="0"/>
              </a:rPr>
              <a:t> __ job to do.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This way our body works much _</a:t>
            </a:r>
            <a:r>
              <a:rPr lang="en-GB" sz="2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better</a:t>
            </a:r>
            <a:r>
              <a:rPr lang="en-GB" sz="2800" dirty="0">
                <a:latin typeface="Comic Sans MS" panose="030F0702030302020204" pitchFamily="66" charset="0"/>
              </a:rPr>
              <a:t>__ than if every cell was trying to do everything.</a:t>
            </a:r>
          </a:p>
        </p:txBody>
      </p:sp>
    </p:spTree>
    <p:extLst>
      <p:ext uri="{BB962C8B-B14F-4D97-AF65-F5344CB8AC3E}">
        <p14:creationId xmlns:p14="http://schemas.microsoft.com/office/powerpoint/2010/main" val="2899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281</Words>
  <Application>Microsoft Office PowerPoint</Application>
  <PresentationFormat>Widescreen</PresentationFormat>
  <Paragraphs>30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PowerPoint Presentation</vt:lpstr>
      <vt:lpstr>Specialised cells Fill in the missing words</vt:lpstr>
      <vt:lpstr>Specialised cells Fill in the missing words</vt:lpstr>
      <vt:lpstr>Answers: Specialised cells Fill in the missing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Zdravie</dc:creator>
  <cp:lastModifiedBy>Elizabeth Hooper</cp:lastModifiedBy>
  <cp:revision>40</cp:revision>
  <cp:lastPrinted>2016-10-17T12:27:06Z</cp:lastPrinted>
  <dcterms:created xsi:type="dcterms:W3CDTF">2015-01-17T16:18:42Z</dcterms:created>
  <dcterms:modified xsi:type="dcterms:W3CDTF">2021-09-03T14:28:42Z</dcterms:modified>
</cp:coreProperties>
</file>